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2"/>
  </p:notesMasterIdLst>
  <p:sldIdLst>
    <p:sldId id="518" r:id="rId2"/>
    <p:sldId id="559" r:id="rId3"/>
    <p:sldId id="563" r:id="rId4"/>
    <p:sldId id="519" r:id="rId5"/>
    <p:sldId id="520" r:id="rId6"/>
    <p:sldId id="564" r:id="rId7"/>
    <p:sldId id="521" r:id="rId8"/>
    <p:sldId id="522" r:id="rId9"/>
    <p:sldId id="524" r:id="rId10"/>
    <p:sldId id="525" r:id="rId11"/>
    <p:sldId id="526" r:id="rId12"/>
    <p:sldId id="527" r:id="rId13"/>
    <p:sldId id="528" r:id="rId14"/>
    <p:sldId id="529" r:id="rId15"/>
    <p:sldId id="530" r:id="rId16"/>
    <p:sldId id="531" r:id="rId17"/>
    <p:sldId id="532" r:id="rId18"/>
    <p:sldId id="533" r:id="rId19"/>
    <p:sldId id="534" r:id="rId20"/>
    <p:sldId id="535" r:id="rId21"/>
    <p:sldId id="536" r:id="rId22"/>
    <p:sldId id="537" r:id="rId23"/>
    <p:sldId id="538" r:id="rId24"/>
    <p:sldId id="539" r:id="rId25"/>
    <p:sldId id="540" r:id="rId26"/>
    <p:sldId id="541" r:id="rId27"/>
    <p:sldId id="542" r:id="rId28"/>
    <p:sldId id="543" r:id="rId29"/>
    <p:sldId id="544" r:id="rId30"/>
    <p:sldId id="545" r:id="rId31"/>
    <p:sldId id="546" r:id="rId32"/>
    <p:sldId id="547" r:id="rId33"/>
    <p:sldId id="548" r:id="rId34"/>
    <p:sldId id="549" r:id="rId35"/>
    <p:sldId id="550" r:id="rId36"/>
    <p:sldId id="551" r:id="rId37"/>
    <p:sldId id="552" r:id="rId38"/>
    <p:sldId id="553" r:id="rId39"/>
    <p:sldId id="554" r:id="rId40"/>
    <p:sldId id="555" r:id="rId41"/>
    <p:sldId id="599" r:id="rId42"/>
    <p:sldId id="600" r:id="rId43"/>
    <p:sldId id="601" r:id="rId44"/>
    <p:sldId id="602" r:id="rId45"/>
    <p:sldId id="603" r:id="rId46"/>
    <p:sldId id="604" r:id="rId47"/>
    <p:sldId id="605" r:id="rId48"/>
    <p:sldId id="606" r:id="rId49"/>
    <p:sldId id="607" r:id="rId50"/>
    <p:sldId id="608" r:id="rId51"/>
    <p:sldId id="609" r:id="rId52"/>
    <p:sldId id="610" r:id="rId53"/>
    <p:sldId id="611" r:id="rId54"/>
    <p:sldId id="612" r:id="rId55"/>
    <p:sldId id="565" r:id="rId56"/>
    <p:sldId id="567" r:id="rId57"/>
    <p:sldId id="568" r:id="rId58"/>
    <p:sldId id="569" r:id="rId59"/>
    <p:sldId id="570" r:id="rId60"/>
    <p:sldId id="571" r:id="rId61"/>
    <p:sldId id="572" r:id="rId62"/>
    <p:sldId id="573" r:id="rId63"/>
    <p:sldId id="574" r:id="rId64"/>
    <p:sldId id="575" r:id="rId65"/>
    <p:sldId id="576" r:id="rId66"/>
    <p:sldId id="577" r:id="rId67"/>
    <p:sldId id="578" r:id="rId68"/>
    <p:sldId id="579" r:id="rId69"/>
    <p:sldId id="580" r:id="rId70"/>
    <p:sldId id="581" r:id="rId71"/>
    <p:sldId id="582" r:id="rId72"/>
    <p:sldId id="583" r:id="rId73"/>
    <p:sldId id="584" r:id="rId74"/>
    <p:sldId id="585" r:id="rId75"/>
    <p:sldId id="586" r:id="rId76"/>
    <p:sldId id="587" r:id="rId77"/>
    <p:sldId id="588" r:id="rId78"/>
    <p:sldId id="589" r:id="rId79"/>
    <p:sldId id="590" r:id="rId80"/>
    <p:sldId id="592" r:id="rId81"/>
    <p:sldId id="593" r:id="rId82"/>
    <p:sldId id="594" r:id="rId83"/>
    <p:sldId id="595" r:id="rId84"/>
    <p:sldId id="597" r:id="rId85"/>
    <p:sldId id="596" r:id="rId86"/>
    <p:sldId id="598" r:id="rId87"/>
    <p:sldId id="591" r:id="rId88"/>
    <p:sldId id="556" r:id="rId89"/>
    <p:sldId id="557" r:id="rId90"/>
    <p:sldId id="558"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6"/>
    <a:srgbClr val="FF0066"/>
    <a:srgbClr val="CC0000"/>
    <a:srgbClr val="A50021"/>
    <a:srgbClr val="990033"/>
    <a:srgbClr val="00D4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51" autoAdjust="0"/>
    <p:restoredTop sz="91974"/>
  </p:normalViewPr>
  <p:slideViewPr>
    <p:cSldViewPr snapToGrid="0" snapToObjects="1">
      <p:cViewPr varScale="1">
        <p:scale>
          <a:sx n="65" d="100"/>
          <a:sy n="65" d="100"/>
        </p:scale>
        <p:origin x="84" y="348"/>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40D8F1-E0FC-40F7-93B5-2662752644B8}" type="datetimeFigureOut">
              <a:rPr lang="en-GB" smtClean="0"/>
              <a:t>12/04/2023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0F0F7B-0E89-49AD-983E-C643D1DB5E07}" type="slidenum">
              <a:rPr lang="en-GB" smtClean="0"/>
              <a:t>‹#›</a:t>
            </a:fld>
            <a:endParaRPr lang="en-GB"/>
          </a:p>
        </p:txBody>
      </p:sp>
    </p:spTree>
    <p:extLst>
      <p:ext uri="{BB962C8B-B14F-4D97-AF65-F5344CB8AC3E}">
        <p14:creationId xmlns:p14="http://schemas.microsoft.com/office/powerpoint/2010/main" val="2034352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Theo </a:t>
            </a:r>
            <a:r>
              <a:rPr lang="en-US" sz="1600" kern="1200" dirty="0" err="1">
                <a:solidFill>
                  <a:schemeClr val="tx1"/>
                </a:solidFill>
                <a:effectLst/>
                <a:latin typeface="+mn-lt"/>
                <a:ea typeface="+mn-ea"/>
                <a:cs typeface="+mn-cs"/>
              </a:rPr>
              <a:t>Chương</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trình</a:t>
            </a:r>
            <a:r>
              <a:rPr lang="en-US" sz="1600" kern="1200" dirty="0">
                <a:solidFill>
                  <a:schemeClr val="tx1"/>
                </a:solidFill>
                <a:effectLst/>
                <a:latin typeface="+mn-lt"/>
                <a:ea typeface="+mn-ea"/>
                <a:cs typeface="+mn-cs"/>
              </a:rPr>
              <a:t> GDPT </a:t>
            </a:r>
            <a:r>
              <a:rPr lang="en-US" sz="1600" kern="1200" dirty="0" err="1">
                <a:solidFill>
                  <a:schemeClr val="tx1"/>
                </a:solidFill>
                <a:effectLst/>
                <a:latin typeface="+mn-lt"/>
                <a:ea typeface="+mn-ea"/>
                <a:cs typeface="+mn-cs"/>
              </a:rPr>
              <a:t>mới</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Chương</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trình</a:t>
            </a:r>
            <a:r>
              <a:rPr lang="en-US" sz="1600" kern="1200" dirty="0">
                <a:solidFill>
                  <a:schemeClr val="tx1"/>
                </a:solidFill>
                <a:effectLst/>
                <a:latin typeface="+mn-lt"/>
                <a:ea typeface="+mn-ea"/>
                <a:cs typeface="+mn-cs"/>
              </a:rPr>
              <a:t> 2018), </a:t>
            </a:r>
            <a:r>
              <a:rPr lang="en-US" sz="1600" kern="1200" dirty="0" err="1">
                <a:solidFill>
                  <a:schemeClr val="tx1"/>
                </a:solidFill>
                <a:effectLst/>
                <a:latin typeface="+mn-lt"/>
                <a:ea typeface="+mn-ea"/>
                <a:cs typeface="+mn-cs"/>
              </a:rPr>
              <a:t>lớp</a:t>
            </a:r>
            <a:r>
              <a:rPr lang="en-US" sz="1600" kern="1200" dirty="0">
                <a:solidFill>
                  <a:schemeClr val="tx1"/>
                </a:solidFill>
                <a:effectLst/>
                <a:latin typeface="+mn-lt"/>
                <a:ea typeface="+mn-ea"/>
                <a:cs typeface="+mn-cs"/>
              </a:rPr>
              <a:t> 11 </a:t>
            </a:r>
            <a:r>
              <a:rPr lang="en-US" sz="1600" kern="1200" dirty="0" err="1">
                <a:solidFill>
                  <a:schemeClr val="tx1"/>
                </a:solidFill>
                <a:effectLst/>
                <a:latin typeface="+mn-lt"/>
                <a:ea typeface="+mn-ea"/>
                <a:cs typeface="+mn-cs"/>
              </a:rPr>
              <a:t>là</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năm</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thứ</a:t>
            </a:r>
            <a:r>
              <a:rPr lang="en-US" sz="1600" kern="1200" dirty="0">
                <a:solidFill>
                  <a:schemeClr val="tx1"/>
                </a:solidFill>
                <a:effectLst/>
                <a:latin typeface="+mn-lt"/>
                <a:ea typeface="+mn-ea"/>
                <a:cs typeface="+mn-cs"/>
              </a:rPr>
              <a:t> 2 </a:t>
            </a:r>
            <a:r>
              <a:rPr lang="en-US" sz="1600" kern="1200" dirty="0" err="1">
                <a:solidFill>
                  <a:schemeClr val="tx1"/>
                </a:solidFill>
                <a:effectLst/>
                <a:latin typeface="+mn-lt"/>
                <a:ea typeface="+mn-ea"/>
                <a:cs typeface="+mn-cs"/>
              </a:rPr>
              <a:t>của</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Giai</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đoạn</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giáo</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dục</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định</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hướng</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nghề</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nghiệp</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và</a:t>
            </a:r>
            <a:r>
              <a:rPr lang="en-US" sz="1600" kern="1200" dirty="0">
                <a:solidFill>
                  <a:schemeClr val="tx1"/>
                </a:solidFill>
                <a:effectLst/>
                <a:latin typeface="+mn-lt"/>
                <a:ea typeface="+mn-ea"/>
                <a:cs typeface="+mn-cs"/>
              </a:rPr>
              <a:t> </a:t>
            </a:r>
            <a:r>
              <a:rPr lang="en-US" sz="1600" i="1" kern="1200" dirty="0" err="1">
                <a:solidFill>
                  <a:schemeClr val="tx1"/>
                </a:solidFill>
                <a:effectLst/>
                <a:latin typeface="+mn-lt"/>
                <a:ea typeface="+mn-ea"/>
                <a:cs typeface="+mn-cs"/>
              </a:rPr>
              <a:t>môn</a:t>
            </a:r>
            <a:r>
              <a:rPr lang="en-US" sz="1600" i="1" kern="1200" dirty="0">
                <a:solidFill>
                  <a:schemeClr val="tx1"/>
                </a:solidFill>
                <a:effectLst/>
                <a:latin typeface="+mn-lt"/>
                <a:ea typeface="+mn-ea"/>
                <a:cs typeface="+mn-cs"/>
              </a:rPr>
              <a:t> Tin </a:t>
            </a:r>
            <a:r>
              <a:rPr lang="en-US" sz="1600" i="1" kern="1200" dirty="0" err="1">
                <a:solidFill>
                  <a:schemeClr val="tx1"/>
                </a:solidFill>
                <a:effectLst/>
                <a:latin typeface="+mn-lt"/>
                <a:ea typeface="+mn-ea"/>
                <a:cs typeface="+mn-cs"/>
              </a:rPr>
              <a:t>học</a:t>
            </a:r>
            <a:r>
              <a:rPr lang="en-US" sz="1600" i="1" kern="1200" dirty="0">
                <a:solidFill>
                  <a:schemeClr val="tx1"/>
                </a:solidFill>
                <a:effectLst/>
                <a:latin typeface="+mn-lt"/>
                <a:ea typeface="+mn-ea"/>
                <a:cs typeface="+mn-cs"/>
              </a:rPr>
              <a:t> </a:t>
            </a:r>
            <a:r>
              <a:rPr lang="en-US" sz="1600" i="1" kern="1200" dirty="0" err="1">
                <a:solidFill>
                  <a:schemeClr val="tx1"/>
                </a:solidFill>
                <a:effectLst/>
                <a:latin typeface="+mn-lt"/>
                <a:ea typeface="+mn-ea"/>
                <a:cs typeface="+mn-cs"/>
              </a:rPr>
              <a:t>là</a:t>
            </a:r>
            <a:r>
              <a:rPr lang="en-US" sz="1600" i="1" kern="1200" dirty="0">
                <a:solidFill>
                  <a:schemeClr val="tx1"/>
                </a:solidFill>
                <a:effectLst/>
                <a:latin typeface="+mn-lt"/>
                <a:ea typeface="+mn-ea"/>
                <a:cs typeface="+mn-cs"/>
              </a:rPr>
              <a:t> </a:t>
            </a:r>
            <a:r>
              <a:rPr lang="en-US" sz="1600" i="1" kern="1200" dirty="0" err="1">
                <a:solidFill>
                  <a:schemeClr val="tx1"/>
                </a:solidFill>
                <a:effectLst/>
                <a:latin typeface="+mn-lt"/>
                <a:ea typeface="+mn-ea"/>
                <a:cs typeface="+mn-cs"/>
              </a:rPr>
              <a:t>môn</a:t>
            </a:r>
            <a:r>
              <a:rPr lang="en-US" sz="1600" i="1" kern="1200" dirty="0">
                <a:solidFill>
                  <a:schemeClr val="tx1"/>
                </a:solidFill>
                <a:effectLst/>
                <a:latin typeface="+mn-lt"/>
                <a:ea typeface="+mn-ea"/>
                <a:cs typeface="+mn-cs"/>
              </a:rPr>
              <a:t> </a:t>
            </a:r>
            <a:r>
              <a:rPr lang="en-US" sz="1600" i="1" kern="1200" dirty="0" err="1">
                <a:solidFill>
                  <a:schemeClr val="tx1"/>
                </a:solidFill>
                <a:effectLst/>
                <a:latin typeface="+mn-lt"/>
                <a:ea typeface="+mn-ea"/>
                <a:cs typeface="+mn-cs"/>
              </a:rPr>
              <a:t>học</a:t>
            </a:r>
            <a:r>
              <a:rPr lang="en-US" sz="1600" i="1" kern="1200" dirty="0">
                <a:solidFill>
                  <a:schemeClr val="tx1"/>
                </a:solidFill>
                <a:effectLst/>
                <a:latin typeface="+mn-lt"/>
                <a:ea typeface="+mn-ea"/>
                <a:cs typeface="+mn-cs"/>
              </a:rPr>
              <a:t> </a:t>
            </a:r>
            <a:r>
              <a:rPr lang="en-US" sz="1600" i="1" kern="1200" dirty="0" err="1">
                <a:solidFill>
                  <a:schemeClr val="tx1"/>
                </a:solidFill>
                <a:effectLst/>
                <a:latin typeface="+mn-lt"/>
                <a:ea typeface="+mn-ea"/>
                <a:cs typeface="+mn-cs"/>
              </a:rPr>
              <a:t>tùy</a:t>
            </a:r>
            <a:r>
              <a:rPr lang="en-US" sz="1600" i="1" kern="1200" dirty="0">
                <a:solidFill>
                  <a:schemeClr val="tx1"/>
                </a:solidFill>
                <a:effectLst/>
                <a:latin typeface="+mn-lt"/>
                <a:ea typeface="+mn-ea"/>
                <a:cs typeface="+mn-cs"/>
              </a:rPr>
              <a:t> </a:t>
            </a:r>
            <a:r>
              <a:rPr lang="en-US" sz="1600" i="1" kern="1200" dirty="0" err="1">
                <a:solidFill>
                  <a:schemeClr val="tx1"/>
                </a:solidFill>
                <a:effectLst/>
                <a:latin typeface="+mn-lt"/>
                <a:ea typeface="+mn-ea"/>
                <a:cs typeface="+mn-cs"/>
              </a:rPr>
              <a:t>chọn</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thuộc</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Nhóm</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các</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môn</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Công</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nghệ</a:t>
            </a:r>
            <a:r>
              <a:rPr lang="en-US" sz="1600" kern="1200" dirty="0">
                <a:solidFill>
                  <a:schemeClr val="tx1"/>
                </a:solidFill>
                <a:effectLst/>
                <a:latin typeface="+mn-lt"/>
                <a:ea typeface="+mn-ea"/>
                <a:cs typeface="+mn-cs"/>
              </a:rPr>
              <a:t>, Tin </a:t>
            </a:r>
            <a:r>
              <a:rPr lang="en-US" sz="1600" kern="1200" dirty="0" err="1">
                <a:solidFill>
                  <a:schemeClr val="tx1"/>
                </a:solidFill>
                <a:effectLst/>
                <a:latin typeface="+mn-lt"/>
                <a:ea typeface="+mn-ea"/>
                <a:cs typeface="+mn-cs"/>
              </a:rPr>
              <a:t>học</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Âm</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nhạc</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và</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Mĩ</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thuật</a:t>
            </a:r>
            <a:r>
              <a:rPr lang="en-US" sz="1600" kern="1200" dirty="0">
                <a:solidFill>
                  <a:schemeClr val="tx1"/>
                </a:solidFill>
                <a:effectLst/>
                <a:latin typeface="+mn-lt"/>
                <a:ea typeface="+mn-ea"/>
                <a:cs typeface="+mn-cs"/>
              </a:rPr>
              <a:t>. </a:t>
            </a:r>
            <a:endParaRPr lang="vi-VN" sz="1600" kern="1200" dirty="0">
              <a:solidFill>
                <a:schemeClr val="tx1"/>
              </a:solidFill>
              <a:effectLst/>
              <a:latin typeface="+mn-lt"/>
              <a:ea typeface="+mn-ea"/>
              <a:cs typeface="+mn-cs"/>
            </a:endParaRP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Qua </a:t>
            </a:r>
            <a:r>
              <a:rPr lang="en-US" sz="1600" kern="1200" dirty="0" err="1">
                <a:solidFill>
                  <a:schemeClr val="tx1"/>
                </a:solidFill>
                <a:effectLst/>
                <a:latin typeface="+mn-lt"/>
                <a:ea typeface="+mn-ea"/>
                <a:cs typeface="+mn-cs"/>
              </a:rPr>
              <a:t>thực</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tế</a:t>
            </a:r>
            <a:r>
              <a:rPr lang="en-US" sz="1600" kern="1200" dirty="0">
                <a:solidFill>
                  <a:schemeClr val="tx1"/>
                </a:solidFill>
                <a:effectLst/>
                <a:latin typeface="+mn-lt"/>
                <a:ea typeface="+mn-ea"/>
                <a:cs typeface="+mn-cs"/>
              </a:rPr>
              <a:t> ở </a:t>
            </a:r>
            <a:r>
              <a:rPr lang="en-US" sz="1600" kern="1200" dirty="0" err="1">
                <a:solidFill>
                  <a:schemeClr val="tx1"/>
                </a:solidFill>
                <a:effectLst/>
                <a:latin typeface="+mn-lt"/>
                <a:ea typeface="+mn-ea"/>
                <a:cs typeface="+mn-cs"/>
              </a:rPr>
              <a:t>các</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địa</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phương</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môn</a:t>
            </a:r>
            <a:r>
              <a:rPr lang="en-US" sz="1600" kern="1200" dirty="0">
                <a:solidFill>
                  <a:schemeClr val="tx1"/>
                </a:solidFill>
                <a:effectLst/>
                <a:latin typeface="+mn-lt"/>
                <a:ea typeface="+mn-ea"/>
                <a:cs typeface="+mn-cs"/>
              </a:rPr>
              <a:t> Tin </a:t>
            </a:r>
            <a:r>
              <a:rPr lang="en-US" sz="1600" kern="1200" dirty="0" err="1">
                <a:solidFill>
                  <a:schemeClr val="tx1"/>
                </a:solidFill>
                <a:effectLst/>
                <a:latin typeface="+mn-lt"/>
                <a:ea typeface="+mn-ea"/>
                <a:cs typeface="+mn-cs"/>
              </a:rPr>
              <a:t>học</a:t>
            </a:r>
            <a:r>
              <a:rPr lang="en-US" sz="1600" kern="1200" dirty="0">
                <a:solidFill>
                  <a:schemeClr val="tx1"/>
                </a:solidFill>
                <a:effectLst/>
                <a:latin typeface="+mn-lt"/>
                <a:ea typeface="+mn-ea"/>
                <a:cs typeface="+mn-cs"/>
              </a:rPr>
              <a:t> 10 </a:t>
            </a:r>
            <a:r>
              <a:rPr lang="en-US" sz="1600" kern="1200" dirty="0" err="1">
                <a:solidFill>
                  <a:schemeClr val="tx1"/>
                </a:solidFill>
                <a:effectLst/>
                <a:latin typeface="+mn-lt"/>
                <a:ea typeface="+mn-ea"/>
                <a:cs typeface="+mn-cs"/>
              </a:rPr>
              <a:t>năm</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vừa</a:t>
            </a:r>
            <a:r>
              <a:rPr lang="en-US" sz="1600" kern="1200" dirty="0">
                <a:solidFill>
                  <a:schemeClr val="tx1"/>
                </a:solidFill>
                <a:effectLst/>
                <a:latin typeface="+mn-lt"/>
                <a:ea typeface="+mn-ea"/>
                <a:cs typeface="+mn-cs"/>
              </a:rPr>
              <a:t> qua </a:t>
            </a:r>
            <a:r>
              <a:rPr lang="en-US" sz="1600" kern="1200" dirty="0" err="1">
                <a:solidFill>
                  <a:schemeClr val="tx1"/>
                </a:solidFill>
                <a:effectLst/>
                <a:latin typeface="+mn-lt"/>
                <a:ea typeface="+mn-ea"/>
                <a:cs typeface="+mn-cs"/>
              </a:rPr>
              <a:t>là</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một</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trong</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số</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các</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môn</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học</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được</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học</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sinh</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lựa</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chọn</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nhiều</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nhất</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Trên</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cơ</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sở</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tiếp</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nối</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các</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mạch</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kiến</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thức</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của</a:t>
            </a:r>
            <a:r>
              <a:rPr lang="en-US" sz="1600" kern="1200" dirty="0">
                <a:solidFill>
                  <a:schemeClr val="tx1"/>
                </a:solidFill>
                <a:effectLst/>
                <a:latin typeface="+mn-lt"/>
                <a:ea typeface="+mn-ea"/>
                <a:cs typeface="+mn-cs"/>
              </a:rPr>
              <a:t> Tin </a:t>
            </a:r>
            <a:r>
              <a:rPr lang="en-US" sz="1600" kern="1200" dirty="0" err="1">
                <a:solidFill>
                  <a:schemeClr val="tx1"/>
                </a:solidFill>
                <a:effectLst/>
                <a:latin typeface="+mn-lt"/>
                <a:ea typeface="+mn-ea"/>
                <a:cs typeface="+mn-cs"/>
              </a:rPr>
              <a:t>học</a:t>
            </a:r>
            <a:r>
              <a:rPr lang="en-US" sz="1600" kern="1200" dirty="0">
                <a:solidFill>
                  <a:schemeClr val="tx1"/>
                </a:solidFill>
                <a:effectLst/>
                <a:latin typeface="+mn-lt"/>
                <a:ea typeface="+mn-ea"/>
                <a:cs typeface="+mn-cs"/>
              </a:rPr>
              <a:t> 10, SGK Tin </a:t>
            </a:r>
            <a:r>
              <a:rPr lang="en-US" sz="1600" kern="1200" dirty="0" err="1">
                <a:solidFill>
                  <a:schemeClr val="tx1"/>
                </a:solidFill>
                <a:effectLst/>
                <a:latin typeface="+mn-lt"/>
                <a:ea typeface="+mn-ea"/>
                <a:cs typeface="+mn-cs"/>
              </a:rPr>
              <a:t>học</a:t>
            </a:r>
            <a:r>
              <a:rPr lang="en-US" sz="1600" kern="1200" dirty="0">
                <a:solidFill>
                  <a:schemeClr val="tx1"/>
                </a:solidFill>
                <a:effectLst/>
                <a:latin typeface="+mn-lt"/>
                <a:ea typeface="+mn-ea"/>
                <a:cs typeface="+mn-cs"/>
              </a:rPr>
              <a:t> 11 </a:t>
            </a:r>
            <a:r>
              <a:rPr lang="en-US" sz="1600" kern="1200" dirty="0" err="1">
                <a:solidFill>
                  <a:schemeClr val="tx1"/>
                </a:solidFill>
                <a:effectLst/>
                <a:latin typeface="+mn-lt"/>
                <a:ea typeface="+mn-ea"/>
                <a:cs typeface="+mn-cs"/>
              </a:rPr>
              <a:t>sẽ</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tiếp</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tục</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củng</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cố</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và</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nâng</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cao</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năng</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lực</a:t>
            </a:r>
            <a:r>
              <a:rPr lang="en-US" sz="1600" kern="1200" dirty="0">
                <a:solidFill>
                  <a:schemeClr val="tx1"/>
                </a:solidFill>
                <a:effectLst/>
                <a:latin typeface="+mn-lt"/>
                <a:ea typeface="+mn-ea"/>
                <a:cs typeface="+mn-cs"/>
              </a:rPr>
              <a:t> tin </a:t>
            </a:r>
            <a:r>
              <a:rPr lang="en-US" sz="1600" kern="1200" dirty="0" err="1">
                <a:solidFill>
                  <a:schemeClr val="tx1"/>
                </a:solidFill>
                <a:effectLst/>
                <a:latin typeface="+mn-lt"/>
                <a:ea typeface="+mn-ea"/>
                <a:cs typeface="+mn-cs"/>
              </a:rPr>
              <a:t>học</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đã</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được</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hình</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thành</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phát</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triển</a:t>
            </a:r>
            <a:r>
              <a:rPr lang="en-US" sz="1600" kern="1200" dirty="0">
                <a:solidFill>
                  <a:schemeClr val="tx1"/>
                </a:solidFill>
                <a:effectLst/>
                <a:latin typeface="+mn-lt"/>
                <a:ea typeface="+mn-ea"/>
                <a:cs typeface="+mn-cs"/>
              </a:rPr>
              <a:t> ở </a:t>
            </a:r>
            <a:r>
              <a:rPr lang="en-US" sz="1600" kern="1200" dirty="0" err="1">
                <a:solidFill>
                  <a:schemeClr val="tx1"/>
                </a:solidFill>
                <a:effectLst/>
                <a:latin typeface="+mn-lt"/>
                <a:ea typeface="+mn-ea"/>
                <a:cs typeface="+mn-cs"/>
              </a:rPr>
              <a:t>giai</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đoạn</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trước</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đồng</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thời</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cung</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cấp</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cho</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học</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sinh</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những</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hiểu</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biết</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sâu</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hơn</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những</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kỹ</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năng</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cao</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hơn</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mang</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tính</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định</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hướng</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nghề</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nghiệp</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thuộc</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lĩnh</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vực</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khoa</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học</a:t>
            </a:r>
            <a:r>
              <a:rPr lang="en-US" sz="1600" kern="1200" baseline="0" dirty="0">
                <a:solidFill>
                  <a:schemeClr val="tx1"/>
                </a:solidFill>
                <a:effectLst/>
                <a:latin typeface="+mn-lt"/>
                <a:ea typeface="+mn-ea"/>
                <a:cs typeface="+mn-cs"/>
              </a:rPr>
              <a:t> </a:t>
            </a:r>
            <a:r>
              <a:rPr lang="en-US" sz="1600" kern="1200" baseline="0" dirty="0" err="1">
                <a:solidFill>
                  <a:schemeClr val="tx1"/>
                </a:solidFill>
                <a:effectLst/>
                <a:latin typeface="+mn-lt"/>
                <a:ea typeface="+mn-ea"/>
                <a:cs typeface="+mn-cs"/>
              </a:rPr>
              <a:t>máy</a:t>
            </a:r>
            <a:r>
              <a:rPr lang="en-US" sz="1600" kern="1200" baseline="0" dirty="0">
                <a:solidFill>
                  <a:schemeClr val="tx1"/>
                </a:solidFill>
                <a:effectLst/>
                <a:latin typeface="+mn-lt"/>
                <a:ea typeface="+mn-ea"/>
                <a:cs typeface="+mn-cs"/>
              </a:rPr>
              <a:t> </a:t>
            </a:r>
            <a:r>
              <a:rPr lang="en-US" sz="1600" kern="1200" baseline="0" dirty="0" err="1">
                <a:solidFill>
                  <a:schemeClr val="tx1"/>
                </a:solidFill>
                <a:effectLst/>
                <a:latin typeface="+mn-lt"/>
                <a:ea typeface="+mn-ea"/>
                <a:cs typeface="+mn-cs"/>
              </a:rPr>
              <a:t>tính</a:t>
            </a:r>
            <a:r>
              <a:rPr lang="en-US" sz="1600" kern="1200" baseline="0" dirty="0">
                <a:solidFill>
                  <a:schemeClr val="tx1"/>
                </a:solidFill>
                <a:effectLst/>
                <a:latin typeface="+mn-lt"/>
                <a:ea typeface="+mn-ea"/>
                <a:cs typeface="+mn-cs"/>
              </a:rPr>
              <a:t> (CS)</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hoặc</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ứng</a:t>
            </a:r>
            <a:r>
              <a:rPr lang="en-US" sz="1600" kern="1200" dirty="0">
                <a:solidFill>
                  <a:schemeClr val="tx1"/>
                </a:solidFill>
                <a:effectLst/>
                <a:latin typeface="+mn-lt"/>
                <a:ea typeface="+mn-ea"/>
                <a:cs typeface="+mn-cs"/>
              </a:rPr>
              <a:t> </a:t>
            </a:r>
            <a:r>
              <a:rPr lang="en-US" sz="1600" kern="1200" dirty="0" err="1">
                <a:solidFill>
                  <a:schemeClr val="tx1"/>
                </a:solidFill>
                <a:effectLst/>
                <a:latin typeface="+mn-lt"/>
                <a:ea typeface="+mn-ea"/>
                <a:cs typeface="+mn-cs"/>
              </a:rPr>
              <a:t>dụng</a:t>
            </a:r>
            <a:r>
              <a:rPr lang="en-US" sz="1600" kern="1200" dirty="0">
                <a:solidFill>
                  <a:schemeClr val="tx1"/>
                </a:solidFill>
                <a:effectLst/>
                <a:latin typeface="+mn-lt"/>
                <a:ea typeface="+mn-ea"/>
                <a:cs typeface="+mn-cs"/>
              </a:rPr>
              <a:t> tin </a:t>
            </a:r>
            <a:r>
              <a:rPr lang="en-US" sz="1600" kern="1200" dirty="0" err="1">
                <a:solidFill>
                  <a:schemeClr val="tx1"/>
                </a:solidFill>
                <a:effectLst/>
                <a:latin typeface="+mn-lt"/>
                <a:ea typeface="+mn-ea"/>
                <a:cs typeface="+mn-cs"/>
              </a:rPr>
              <a:t>học</a:t>
            </a:r>
            <a:r>
              <a:rPr lang="en-US" sz="1600" kern="1200" dirty="0">
                <a:solidFill>
                  <a:schemeClr val="tx1"/>
                </a:solidFill>
                <a:effectLst/>
                <a:latin typeface="+mn-lt"/>
                <a:ea typeface="+mn-ea"/>
                <a:cs typeface="+mn-cs"/>
              </a:rPr>
              <a:t> (ICT) .</a:t>
            </a:r>
          </a:p>
          <a:p>
            <a:endParaRPr lang="en-US" sz="1600" kern="1200" dirty="0">
              <a:solidFill>
                <a:schemeClr val="tx1"/>
              </a:solidFill>
              <a:effectLst/>
              <a:latin typeface="+mn-lt"/>
              <a:ea typeface="+mn-ea"/>
              <a:cs typeface="+mn-cs"/>
            </a:endParaRPr>
          </a:p>
          <a:p>
            <a:r>
              <a:rPr lang="en-US" sz="1600" dirty="0" err="1"/>
              <a:t>Thay</a:t>
            </a:r>
            <a:r>
              <a:rPr lang="en-US" sz="1600" dirty="0"/>
              <a:t> </a:t>
            </a:r>
            <a:r>
              <a:rPr lang="en-US" sz="1600" dirty="0" err="1"/>
              <a:t>mặt</a:t>
            </a:r>
            <a:r>
              <a:rPr lang="en-US" sz="1600" baseline="0" dirty="0"/>
              <a:t> </a:t>
            </a:r>
            <a:r>
              <a:rPr lang="en-US" sz="1600" baseline="0" dirty="0" err="1"/>
              <a:t>nhóm</a:t>
            </a:r>
            <a:r>
              <a:rPr lang="en-US" sz="1600" baseline="0" dirty="0"/>
              <a:t> </a:t>
            </a:r>
            <a:r>
              <a:rPr lang="en-US" sz="1600" baseline="0" dirty="0" err="1"/>
              <a:t>tác</a:t>
            </a:r>
            <a:r>
              <a:rPr lang="en-US" sz="1600" baseline="0" dirty="0"/>
              <a:t> </a:t>
            </a:r>
            <a:r>
              <a:rPr lang="en-US" sz="1600" baseline="0" dirty="0" err="1"/>
              <a:t>giả</a:t>
            </a:r>
            <a:r>
              <a:rPr lang="en-US" sz="1600" baseline="0" dirty="0"/>
              <a:t> </a:t>
            </a:r>
            <a:r>
              <a:rPr lang="en-US" sz="1600" baseline="0" dirty="0" err="1"/>
              <a:t>tôi</a:t>
            </a:r>
            <a:r>
              <a:rPr lang="en-US" sz="1600" baseline="0" dirty="0"/>
              <a:t> </a:t>
            </a:r>
            <a:r>
              <a:rPr lang="en-US" sz="1600" baseline="0" dirty="0" err="1"/>
              <a:t>xin</a:t>
            </a:r>
            <a:r>
              <a:rPr lang="en-US" sz="1600" baseline="0" dirty="0"/>
              <a:t> </a:t>
            </a:r>
            <a:r>
              <a:rPr lang="en-US" sz="1600" baseline="0" dirty="0" err="1"/>
              <a:t>được</a:t>
            </a:r>
            <a:r>
              <a:rPr lang="en-US" sz="1600" baseline="0" dirty="0"/>
              <a:t> </a:t>
            </a:r>
            <a:r>
              <a:rPr lang="en-US" sz="1600" baseline="0" dirty="0" err="1"/>
              <a:t>giới</a:t>
            </a:r>
            <a:r>
              <a:rPr lang="en-US" sz="1600" baseline="0" dirty="0"/>
              <a:t> </a:t>
            </a:r>
            <a:r>
              <a:rPr lang="en-US" sz="1600" baseline="0" dirty="0" err="1"/>
              <a:t>thiệu</a:t>
            </a:r>
            <a:r>
              <a:rPr lang="en-US" sz="1600" baseline="0" dirty="0"/>
              <a:t> </a:t>
            </a:r>
            <a:r>
              <a:rPr lang="en-US" sz="1600" baseline="0" dirty="0" err="1"/>
              <a:t>ngắn</a:t>
            </a:r>
            <a:r>
              <a:rPr lang="en-US" sz="1600" baseline="0" dirty="0"/>
              <a:t> </a:t>
            </a:r>
            <a:r>
              <a:rPr lang="en-US" sz="1600" baseline="0" dirty="0" err="1"/>
              <a:t>gọn</a:t>
            </a:r>
            <a:r>
              <a:rPr lang="en-US" sz="1600" baseline="0" dirty="0"/>
              <a:t> </a:t>
            </a:r>
            <a:r>
              <a:rPr lang="en-US" sz="1600" baseline="0" dirty="0" err="1"/>
              <a:t>về</a:t>
            </a:r>
            <a:r>
              <a:rPr lang="en-US" sz="1600" baseline="0" dirty="0"/>
              <a:t> SGK Tin </a:t>
            </a:r>
            <a:r>
              <a:rPr lang="en-US" sz="1600" baseline="0" dirty="0" err="1"/>
              <a:t>học</a:t>
            </a:r>
            <a:r>
              <a:rPr lang="en-US" sz="1600" baseline="0" dirty="0"/>
              <a:t> 11 </a:t>
            </a:r>
            <a:r>
              <a:rPr lang="en-US" sz="1600" baseline="0" dirty="0" err="1"/>
              <a:t>thuộc</a:t>
            </a:r>
            <a:r>
              <a:rPr lang="en-US" sz="1600" baseline="0" dirty="0"/>
              <a:t> </a:t>
            </a:r>
            <a:r>
              <a:rPr lang="en-US" sz="1600" baseline="0" dirty="0" err="1"/>
              <a:t>bộ</a:t>
            </a:r>
            <a:r>
              <a:rPr lang="en-US" sz="1600" baseline="0" dirty="0"/>
              <a:t> </a:t>
            </a:r>
            <a:r>
              <a:rPr lang="en-US" sz="1600" baseline="0" dirty="0" err="1"/>
              <a:t>sách</a:t>
            </a:r>
            <a:r>
              <a:rPr lang="en-US" sz="1600" baseline="0" dirty="0"/>
              <a:t> KNTTVCS.</a:t>
            </a:r>
            <a:endParaRPr lang="en-US" sz="1600" dirty="0"/>
          </a:p>
        </p:txBody>
      </p:sp>
      <p:sp>
        <p:nvSpPr>
          <p:cNvPr id="4" name="Slide Number Placeholder 3"/>
          <p:cNvSpPr>
            <a:spLocks noGrp="1"/>
          </p:cNvSpPr>
          <p:nvPr>
            <p:ph type="sldNum" sz="quarter" idx="10"/>
          </p:nvPr>
        </p:nvSpPr>
        <p:spPr/>
        <p:txBody>
          <a:bodyPr/>
          <a:lstStyle/>
          <a:p>
            <a:fld id="{DB7C74DF-8100-41BD-831C-52BAD54CC762}" type="slidenum">
              <a:rPr lang="en-GB" smtClean="0"/>
              <a:t>4</a:t>
            </a:fld>
            <a:endParaRPr lang="en-GB"/>
          </a:p>
        </p:txBody>
      </p:sp>
    </p:spTree>
    <p:extLst>
      <p:ext uri="{BB962C8B-B14F-4D97-AF65-F5344CB8AC3E}">
        <p14:creationId xmlns:p14="http://schemas.microsoft.com/office/powerpoint/2010/main" val="1522489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1" kern="1200" dirty="0" err="1">
                <a:solidFill>
                  <a:schemeClr val="tx1"/>
                </a:solidFill>
                <a:effectLst/>
                <a:latin typeface="+mn-lt"/>
                <a:ea typeface="+mn-ea"/>
                <a:cs typeface="+mn-cs"/>
              </a:rPr>
              <a:t>Phần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cốt</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lõi</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riêng</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cho</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định</a:t>
            </a:r>
            <a:r>
              <a:rPr lang="en-US" sz="1200" b="1" kern="1200" dirty="0">
                <a:solidFill>
                  <a:schemeClr val="tx1"/>
                </a:solidFill>
                <a:effectLst/>
                <a:latin typeface="+mn-lt"/>
                <a:ea typeface="+mn-ea"/>
                <a:cs typeface="+mn-cs"/>
              </a:rPr>
              <a:t> h</a:t>
            </a:r>
            <a:r>
              <a:rPr lang="vi-VN" sz="1200" b="1" kern="1200" dirty="0">
                <a:solidFill>
                  <a:schemeClr val="tx1"/>
                </a:solidFill>
                <a:effectLst/>
                <a:latin typeface="+mn-lt"/>
                <a:ea typeface="+mn-ea"/>
                <a:cs typeface="+mn-cs"/>
              </a:rPr>
              <a:t>ư</a:t>
            </a:r>
            <a:r>
              <a:rPr lang="en-US" sz="1200" b="1" kern="1200" dirty="0" err="1">
                <a:solidFill>
                  <a:schemeClr val="tx1"/>
                </a:solidFill>
                <a:effectLst/>
                <a:latin typeface="+mn-lt"/>
                <a:ea typeface="+mn-ea"/>
                <a:cs typeface="+mn-cs"/>
              </a:rPr>
              <a:t>ớng</a:t>
            </a:r>
            <a:r>
              <a:rPr lang="en-US" sz="1200" b="1" kern="1200" dirty="0">
                <a:solidFill>
                  <a:schemeClr val="tx1"/>
                </a:solidFill>
                <a:effectLst/>
                <a:latin typeface="+mn-lt"/>
                <a:ea typeface="+mn-ea"/>
                <a:cs typeface="+mn-cs"/>
              </a:rPr>
              <a:t> CS </a:t>
            </a:r>
            <a:r>
              <a:rPr lang="en-US" sz="1200" b="0" u="none" kern="1200" dirty="0" err="1">
                <a:solidFill>
                  <a:schemeClr val="tx1"/>
                </a:solidFill>
                <a:effectLst/>
                <a:latin typeface="+mn-lt"/>
                <a:ea typeface="+mn-ea"/>
                <a:cs typeface="+mn-cs"/>
              </a:rPr>
              <a:t>cung</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cấp</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những</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hiểu</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biết</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cơ</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bản</a:t>
            </a:r>
            <a:r>
              <a:rPr lang="en-US" sz="1200" b="0" u="none" kern="1200" dirty="0">
                <a:solidFill>
                  <a:schemeClr val="tx1"/>
                </a:solidFill>
                <a:effectLst/>
                <a:latin typeface="+mn-lt"/>
                <a:ea typeface="+mn-ea"/>
                <a:cs typeface="+mn-cs"/>
              </a:rPr>
              <a:t> ban </a:t>
            </a:r>
            <a:r>
              <a:rPr lang="en-US" sz="1200" b="0" u="none" kern="1200" dirty="0" err="1">
                <a:solidFill>
                  <a:schemeClr val="tx1"/>
                </a:solidFill>
                <a:effectLst/>
                <a:latin typeface="+mn-lt"/>
                <a:ea typeface="+mn-ea"/>
                <a:cs typeface="+mn-cs"/>
              </a:rPr>
              <a:t>đầu</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nhưng</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hết</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sức</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quan</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trọng</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về</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các</a:t>
            </a:r>
            <a:r>
              <a:rPr lang="en-US" sz="1200" b="0" u="none" kern="1200" baseline="0" dirty="0">
                <a:solidFill>
                  <a:schemeClr val="tx1"/>
                </a:solidFill>
                <a:effectLst/>
                <a:latin typeface="+mn-lt"/>
                <a:ea typeface="+mn-ea"/>
                <a:cs typeface="+mn-cs"/>
              </a:rPr>
              <a:t> </a:t>
            </a:r>
            <a:r>
              <a:rPr lang="en-US" sz="1200" b="0" u="none" kern="1200" baseline="0" dirty="0" err="1">
                <a:solidFill>
                  <a:schemeClr val="tx1"/>
                </a:solidFill>
                <a:effectLst/>
                <a:latin typeface="+mn-lt"/>
                <a:ea typeface="+mn-ea"/>
                <a:cs typeface="+mn-cs"/>
              </a:rPr>
              <a:t>bài</a:t>
            </a:r>
            <a:r>
              <a:rPr lang="en-US" sz="1200" b="0" u="none" kern="1200" baseline="0" dirty="0">
                <a:solidFill>
                  <a:schemeClr val="tx1"/>
                </a:solidFill>
                <a:effectLst/>
                <a:latin typeface="+mn-lt"/>
                <a:ea typeface="+mn-ea"/>
                <a:cs typeface="+mn-cs"/>
              </a:rPr>
              <a:t> </a:t>
            </a:r>
            <a:r>
              <a:rPr lang="en-US" sz="1200" b="0" u="none" kern="1200" baseline="0" dirty="0" err="1">
                <a:solidFill>
                  <a:schemeClr val="tx1"/>
                </a:solidFill>
                <a:effectLst/>
                <a:latin typeface="+mn-lt"/>
                <a:ea typeface="+mn-ea"/>
                <a:cs typeface="+mn-cs"/>
              </a:rPr>
              <a:t>toán</a:t>
            </a:r>
            <a:r>
              <a:rPr lang="en-US" sz="1200" b="0" u="none" kern="1200" baseline="0" dirty="0">
                <a:solidFill>
                  <a:schemeClr val="tx1"/>
                </a:solidFill>
                <a:effectLst/>
                <a:latin typeface="+mn-lt"/>
                <a:ea typeface="+mn-ea"/>
                <a:cs typeface="+mn-cs"/>
              </a:rPr>
              <a:t> </a:t>
            </a:r>
            <a:r>
              <a:rPr lang="en-US" sz="1200" b="0" u="none" kern="1200" baseline="0" dirty="0" err="1">
                <a:solidFill>
                  <a:schemeClr val="tx1"/>
                </a:solidFill>
                <a:effectLst/>
                <a:latin typeface="+mn-lt"/>
                <a:ea typeface="+mn-ea"/>
                <a:cs typeface="+mn-cs"/>
              </a:rPr>
              <a:t>tìm</a:t>
            </a:r>
            <a:r>
              <a:rPr lang="en-US" sz="1200" b="0" u="none" kern="1200" baseline="0" dirty="0">
                <a:solidFill>
                  <a:schemeClr val="tx1"/>
                </a:solidFill>
                <a:effectLst/>
                <a:latin typeface="+mn-lt"/>
                <a:ea typeface="+mn-ea"/>
                <a:cs typeface="+mn-cs"/>
              </a:rPr>
              <a:t> </a:t>
            </a:r>
            <a:r>
              <a:rPr lang="en-US" sz="1200" b="0" u="none" kern="1200" baseline="0" dirty="0" err="1">
                <a:solidFill>
                  <a:schemeClr val="tx1"/>
                </a:solidFill>
                <a:effectLst/>
                <a:latin typeface="+mn-lt"/>
                <a:ea typeface="+mn-ea"/>
                <a:cs typeface="+mn-cs"/>
              </a:rPr>
              <a:t>kiếm</a:t>
            </a:r>
            <a:r>
              <a:rPr lang="en-US" sz="1200" b="0" u="none" kern="1200" baseline="0" dirty="0">
                <a:solidFill>
                  <a:schemeClr val="tx1"/>
                </a:solidFill>
                <a:effectLst/>
                <a:latin typeface="+mn-lt"/>
                <a:ea typeface="+mn-ea"/>
                <a:cs typeface="+mn-cs"/>
              </a:rPr>
              <a:t> </a:t>
            </a:r>
            <a:r>
              <a:rPr lang="en-US" sz="1200" b="0" u="none" kern="1200" baseline="0" dirty="0" err="1">
                <a:solidFill>
                  <a:schemeClr val="tx1"/>
                </a:solidFill>
                <a:effectLst/>
                <a:latin typeface="+mn-lt"/>
                <a:ea typeface="+mn-ea"/>
                <a:cs typeface="+mn-cs"/>
              </a:rPr>
              <a:t>và</a:t>
            </a:r>
            <a:r>
              <a:rPr lang="en-US" sz="1200" b="0" u="none" kern="1200" baseline="0" dirty="0">
                <a:solidFill>
                  <a:schemeClr val="tx1"/>
                </a:solidFill>
                <a:effectLst/>
                <a:latin typeface="+mn-lt"/>
                <a:ea typeface="+mn-ea"/>
                <a:cs typeface="+mn-cs"/>
              </a:rPr>
              <a:t> </a:t>
            </a:r>
            <a:r>
              <a:rPr lang="en-US" sz="1200" b="0" u="none" kern="1200" baseline="0" dirty="0" err="1">
                <a:solidFill>
                  <a:schemeClr val="tx1"/>
                </a:solidFill>
                <a:effectLst/>
                <a:latin typeface="+mn-lt"/>
                <a:ea typeface="+mn-ea"/>
                <a:cs typeface="+mn-cs"/>
              </a:rPr>
              <a:t>sắp</a:t>
            </a:r>
            <a:r>
              <a:rPr lang="en-US" sz="1200" b="0" u="none" kern="1200" baseline="0" dirty="0">
                <a:solidFill>
                  <a:schemeClr val="tx1"/>
                </a:solidFill>
                <a:effectLst/>
                <a:latin typeface="+mn-lt"/>
                <a:ea typeface="+mn-ea"/>
                <a:cs typeface="+mn-cs"/>
              </a:rPr>
              <a:t> </a:t>
            </a:r>
            <a:r>
              <a:rPr lang="en-US" sz="1200" b="0" u="none" kern="1200" baseline="0" dirty="0" err="1">
                <a:solidFill>
                  <a:schemeClr val="tx1"/>
                </a:solidFill>
                <a:effectLst/>
                <a:latin typeface="+mn-lt"/>
                <a:ea typeface="+mn-ea"/>
                <a:cs typeface="+mn-cs"/>
              </a:rPr>
              <a:t>xếp</a:t>
            </a:r>
            <a:r>
              <a:rPr lang="en-US" sz="1200" b="0" u="none" kern="1200" baseline="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một</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số</a:t>
            </a:r>
            <a:r>
              <a:rPr lang="en-US" sz="1200" b="0" u="none"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kĩ</a:t>
            </a:r>
            <a:r>
              <a:rPr lang="en-US" sz="1200" b="0" i="1" u="none"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thuật</a:t>
            </a:r>
            <a:r>
              <a:rPr lang="en-US" sz="1200" b="0" i="1" u="none"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thiết</a:t>
            </a:r>
            <a:r>
              <a:rPr lang="en-US" sz="1200" b="0" i="1" u="none"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kế</a:t>
            </a:r>
            <a:r>
              <a:rPr lang="en-US" sz="1200" b="0" i="1" u="none"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thuật</a:t>
            </a:r>
            <a:r>
              <a:rPr lang="en-US" sz="1200" b="0" i="1" u="none"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toán</a:t>
            </a:r>
            <a:r>
              <a:rPr lang="en-US" sz="1200" b="0" i="1" u="none"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và</a:t>
            </a:r>
            <a:r>
              <a:rPr lang="en-US" sz="1200" b="0" i="1" u="none"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lập</a:t>
            </a:r>
            <a:r>
              <a:rPr lang="en-US" sz="1200" b="0" i="1" u="none"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trình</a:t>
            </a:r>
            <a:r>
              <a:rPr lang="en-US" sz="1200" b="0" u="none"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tổ</a:t>
            </a:r>
            <a:r>
              <a:rPr lang="en-US" sz="1200" b="0" i="1" u="none"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chức</a:t>
            </a:r>
            <a:r>
              <a:rPr lang="en-US" sz="1200" b="0" i="1" u="none"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dữ</a:t>
            </a:r>
            <a:r>
              <a:rPr lang="en-US" sz="1200" b="0" i="1" u="none"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liệu</a:t>
            </a:r>
            <a:r>
              <a:rPr lang="en-US" sz="1200" b="0" i="1" u="none"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tổ</a:t>
            </a:r>
            <a:r>
              <a:rPr lang="en-US" sz="1200" b="0" i="1" u="none"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chức</a:t>
            </a:r>
            <a:r>
              <a:rPr lang="en-US" sz="1200" b="0" i="1" u="none"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và</a:t>
            </a:r>
            <a:r>
              <a:rPr lang="en-US" sz="1200" b="0" i="1" u="none"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kiểm</a:t>
            </a:r>
            <a:r>
              <a:rPr lang="en-US" sz="1200" b="0" i="1" u="none"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thử</a:t>
            </a:r>
            <a:r>
              <a:rPr lang="en-US" sz="1200" b="0" i="1" u="none"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chương</a:t>
            </a:r>
            <a:r>
              <a:rPr lang="en-US" sz="1200" b="0" i="1" u="none"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trình</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những</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quy</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tắc</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thực</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hành</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để</a:t>
            </a:r>
            <a:r>
              <a:rPr lang="en-US" sz="1200" b="0" u="none"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xác</a:t>
            </a:r>
            <a:r>
              <a:rPr lang="en-US" sz="1200" b="0" i="1" u="none"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định</a:t>
            </a:r>
            <a:r>
              <a:rPr lang="en-US" sz="1200" b="0" i="1" u="none"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độ</a:t>
            </a:r>
            <a:r>
              <a:rPr lang="en-US" sz="1200" b="0" i="1" u="none"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phức</a:t>
            </a:r>
            <a:r>
              <a:rPr lang="en-US" sz="1200" b="0" i="1" u="none"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tạp</a:t>
            </a:r>
            <a:r>
              <a:rPr lang="en-US" sz="1200" b="0" i="1" u="none"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thời</a:t>
            </a:r>
            <a:r>
              <a:rPr lang="en-US" sz="1200" b="0" i="1" u="none"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gian</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của</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một</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số</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thuật</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toán</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chương</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trình</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đã</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biết</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Đây</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là</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những</a:t>
            </a:r>
            <a:r>
              <a:rPr lang="en-US" sz="1200" b="0" u="none" kern="1200" dirty="0">
                <a:solidFill>
                  <a:schemeClr val="tx1"/>
                </a:solidFill>
                <a:effectLst/>
                <a:latin typeface="+mn-lt"/>
                <a:ea typeface="+mn-ea"/>
                <a:cs typeface="+mn-cs"/>
              </a:rPr>
              <a:t> </a:t>
            </a:r>
            <a:r>
              <a:rPr lang="en-US" sz="1200" b="1" i="1" u="none" kern="1200" dirty="0" err="1">
                <a:solidFill>
                  <a:schemeClr val="tx1"/>
                </a:solidFill>
                <a:effectLst/>
                <a:latin typeface="+mn-lt"/>
                <a:ea typeface="+mn-ea"/>
                <a:cs typeface="+mn-cs"/>
              </a:rPr>
              <a:t>kiến</a:t>
            </a:r>
            <a:r>
              <a:rPr lang="en-US" sz="1200" b="1" i="1" u="none" kern="1200" dirty="0">
                <a:solidFill>
                  <a:schemeClr val="tx1"/>
                </a:solidFill>
                <a:effectLst/>
                <a:latin typeface="+mn-lt"/>
                <a:ea typeface="+mn-ea"/>
                <a:cs typeface="+mn-cs"/>
              </a:rPr>
              <a:t> </a:t>
            </a:r>
            <a:r>
              <a:rPr lang="en-US" sz="1200" b="1" i="1" u="none" kern="1200" dirty="0" err="1">
                <a:solidFill>
                  <a:schemeClr val="tx1"/>
                </a:solidFill>
                <a:effectLst/>
                <a:latin typeface="+mn-lt"/>
                <a:ea typeface="+mn-ea"/>
                <a:cs typeface="+mn-cs"/>
              </a:rPr>
              <a:t>thức</a:t>
            </a:r>
            <a:r>
              <a:rPr lang="en-US" sz="1200" b="1" i="1" u="none" kern="1200" dirty="0">
                <a:solidFill>
                  <a:schemeClr val="tx1"/>
                </a:solidFill>
                <a:effectLst/>
                <a:latin typeface="+mn-lt"/>
                <a:ea typeface="+mn-ea"/>
                <a:cs typeface="+mn-cs"/>
              </a:rPr>
              <a:t> </a:t>
            </a:r>
            <a:r>
              <a:rPr lang="en-US" sz="1200" b="1" i="1" u="none" kern="1200" dirty="0" err="1">
                <a:solidFill>
                  <a:schemeClr val="tx1"/>
                </a:solidFill>
                <a:effectLst/>
                <a:latin typeface="+mn-lt"/>
                <a:ea typeface="+mn-ea"/>
                <a:cs typeface="+mn-cs"/>
              </a:rPr>
              <a:t>nền</a:t>
            </a:r>
            <a:r>
              <a:rPr lang="en-US" sz="1200" b="1" i="1" u="none" kern="1200" dirty="0">
                <a:solidFill>
                  <a:schemeClr val="tx1"/>
                </a:solidFill>
                <a:effectLst/>
                <a:latin typeface="+mn-lt"/>
                <a:ea typeface="+mn-ea"/>
                <a:cs typeface="+mn-cs"/>
              </a:rPr>
              <a:t> </a:t>
            </a:r>
            <a:r>
              <a:rPr lang="en-US" sz="1200" b="1" i="1" u="none" kern="1200" dirty="0" err="1">
                <a:solidFill>
                  <a:schemeClr val="tx1"/>
                </a:solidFill>
                <a:effectLst/>
                <a:latin typeface="+mn-lt"/>
                <a:ea typeface="+mn-ea"/>
                <a:cs typeface="+mn-cs"/>
              </a:rPr>
              <a:t>tảng</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nhằm</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giúp</a:t>
            </a:r>
            <a:r>
              <a:rPr lang="en-US" sz="1200" b="0" u="none" kern="1200" dirty="0">
                <a:solidFill>
                  <a:schemeClr val="tx1"/>
                </a:solidFill>
                <a:effectLst/>
                <a:latin typeface="+mn-lt"/>
                <a:ea typeface="+mn-ea"/>
                <a:cs typeface="+mn-cs"/>
              </a:rPr>
              <a:t> HS </a:t>
            </a:r>
            <a:r>
              <a:rPr lang="en-US" sz="1200" b="0" u="none" kern="1200" dirty="0" err="1">
                <a:solidFill>
                  <a:schemeClr val="tx1"/>
                </a:solidFill>
                <a:effectLst/>
                <a:latin typeface="+mn-lt"/>
                <a:ea typeface="+mn-ea"/>
                <a:cs typeface="+mn-cs"/>
              </a:rPr>
              <a:t>củng</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cố</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và</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phát</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triển</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hơn</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nữa</a:t>
            </a:r>
            <a:r>
              <a:rPr lang="en-US" sz="1200" b="0" u="none" kern="1200" dirty="0">
                <a:solidFill>
                  <a:schemeClr val="tx1"/>
                </a:solidFill>
                <a:effectLst/>
                <a:latin typeface="+mn-lt"/>
                <a:ea typeface="+mn-ea"/>
                <a:cs typeface="+mn-cs"/>
              </a:rPr>
              <a:t> </a:t>
            </a:r>
            <a:r>
              <a:rPr lang="en-US" sz="1200" b="1" i="1" u="none" kern="1200" dirty="0" err="1">
                <a:solidFill>
                  <a:schemeClr val="tx1"/>
                </a:solidFill>
                <a:effectLst/>
                <a:latin typeface="+mn-lt"/>
                <a:ea typeface="+mn-ea"/>
                <a:cs typeface="+mn-cs"/>
              </a:rPr>
              <a:t>tư</a:t>
            </a:r>
            <a:r>
              <a:rPr lang="en-US" sz="1200" b="1" i="1" u="none" kern="1200" dirty="0">
                <a:solidFill>
                  <a:schemeClr val="tx1"/>
                </a:solidFill>
                <a:effectLst/>
                <a:latin typeface="+mn-lt"/>
                <a:ea typeface="+mn-ea"/>
                <a:cs typeface="+mn-cs"/>
              </a:rPr>
              <a:t> </a:t>
            </a:r>
            <a:r>
              <a:rPr lang="en-US" sz="1200" b="1" i="1" u="none" kern="1200" dirty="0" err="1">
                <a:solidFill>
                  <a:schemeClr val="tx1"/>
                </a:solidFill>
                <a:effectLst/>
                <a:latin typeface="+mn-lt"/>
                <a:ea typeface="+mn-ea"/>
                <a:cs typeface="+mn-cs"/>
              </a:rPr>
              <a:t>duy</a:t>
            </a:r>
            <a:r>
              <a:rPr lang="en-US" sz="1200" b="1" i="1" u="none" kern="1200" dirty="0">
                <a:solidFill>
                  <a:schemeClr val="tx1"/>
                </a:solidFill>
                <a:effectLst/>
                <a:latin typeface="+mn-lt"/>
                <a:ea typeface="+mn-ea"/>
                <a:cs typeface="+mn-cs"/>
              </a:rPr>
              <a:t> </a:t>
            </a:r>
            <a:r>
              <a:rPr lang="en-US" sz="1200" b="1" i="1" u="none" kern="1200" dirty="0" err="1">
                <a:solidFill>
                  <a:schemeClr val="tx1"/>
                </a:solidFill>
                <a:effectLst/>
                <a:latin typeface="+mn-lt"/>
                <a:ea typeface="+mn-ea"/>
                <a:cs typeface="+mn-cs"/>
              </a:rPr>
              <a:t>giải</a:t>
            </a:r>
            <a:r>
              <a:rPr lang="en-US" sz="1200" b="1" i="1" u="none" kern="1200" dirty="0">
                <a:solidFill>
                  <a:schemeClr val="tx1"/>
                </a:solidFill>
                <a:effectLst/>
                <a:latin typeface="+mn-lt"/>
                <a:ea typeface="+mn-ea"/>
                <a:cs typeface="+mn-cs"/>
              </a:rPr>
              <a:t> </a:t>
            </a:r>
            <a:r>
              <a:rPr lang="en-US" sz="1200" b="1" i="1" u="none" kern="1200" dirty="0" err="1">
                <a:solidFill>
                  <a:schemeClr val="tx1"/>
                </a:solidFill>
                <a:effectLst/>
                <a:latin typeface="+mn-lt"/>
                <a:ea typeface="+mn-ea"/>
                <a:cs typeface="+mn-cs"/>
              </a:rPr>
              <a:t>quyết</a:t>
            </a:r>
            <a:r>
              <a:rPr lang="en-US" sz="1200" b="1" i="1" u="none" kern="1200" dirty="0">
                <a:solidFill>
                  <a:schemeClr val="tx1"/>
                </a:solidFill>
                <a:effectLst/>
                <a:latin typeface="+mn-lt"/>
                <a:ea typeface="+mn-ea"/>
                <a:cs typeface="+mn-cs"/>
              </a:rPr>
              <a:t> </a:t>
            </a:r>
            <a:r>
              <a:rPr lang="en-US" sz="1200" b="1" i="1" u="none" kern="1200" dirty="0" err="1">
                <a:solidFill>
                  <a:schemeClr val="tx1"/>
                </a:solidFill>
                <a:effectLst/>
                <a:latin typeface="+mn-lt"/>
                <a:ea typeface="+mn-ea"/>
                <a:cs typeface="+mn-cs"/>
              </a:rPr>
              <a:t>vấn</a:t>
            </a:r>
            <a:r>
              <a:rPr lang="en-US" sz="1200" b="1" i="1" u="none" kern="1200" dirty="0">
                <a:solidFill>
                  <a:schemeClr val="tx1"/>
                </a:solidFill>
                <a:effectLst/>
                <a:latin typeface="+mn-lt"/>
                <a:ea typeface="+mn-ea"/>
                <a:cs typeface="+mn-cs"/>
              </a:rPr>
              <a:t> </a:t>
            </a:r>
            <a:r>
              <a:rPr lang="en-US" sz="1200" b="1" i="1" u="none" kern="1200" dirty="0" err="1">
                <a:solidFill>
                  <a:schemeClr val="tx1"/>
                </a:solidFill>
                <a:effectLst/>
                <a:latin typeface="+mn-lt"/>
                <a:ea typeface="+mn-ea"/>
                <a:cs typeface="+mn-cs"/>
              </a:rPr>
              <a:t>đề</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khả</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năng</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đưa</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ra</a:t>
            </a:r>
            <a:r>
              <a:rPr lang="en-US" sz="1200" b="0" u="none" kern="1200" dirty="0">
                <a:solidFill>
                  <a:schemeClr val="tx1"/>
                </a:solidFill>
                <a:effectLst/>
                <a:latin typeface="+mn-lt"/>
                <a:ea typeface="+mn-ea"/>
                <a:cs typeface="+mn-cs"/>
              </a:rPr>
              <a:t> ý </a:t>
            </a:r>
            <a:r>
              <a:rPr lang="en-US" sz="1200" b="0" u="none" kern="1200" dirty="0" err="1">
                <a:solidFill>
                  <a:schemeClr val="tx1"/>
                </a:solidFill>
                <a:effectLst/>
                <a:latin typeface="+mn-lt"/>
                <a:ea typeface="+mn-ea"/>
                <a:cs typeface="+mn-cs"/>
              </a:rPr>
              <a:t>tưởng</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và</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chuyển</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giao</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nhiệm</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vụ</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cho</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máy</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tính</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thực</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hiện</a:t>
            </a:r>
            <a:r>
              <a:rPr lang="en-US" sz="1200" b="0" u="none"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DB7C74DF-8100-41BD-831C-52BAD54CC762}" type="slidenum">
              <a:rPr lang="en-GB" smtClean="0"/>
              <a:t>14</a:t>
            </a:fld>
            <a:endParaRPr lang="en-GB"/>
          </a:p>
        </p:txBody>
      </p:sp>
    </p:spTree>
    <p:extLst>
      <p:ext uri="{BB962C8B-B14F-4D97-AF65-F5344CB8AC3E}">
        <p14:creationId xmlns:p14="http://schemas.microsoft.com/office/powerpoint/2010/main" val="1920552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err="1"/>
              <a:t>Kết</a:t>
            </a:r>
            <a:r>
              <a:rPr lang="en-US" dirty="0"/>
              <a:t> </a:t>
            </a:r>
            <a:r>
              <a:rPr lang="en-US" dirty="0" err="1"/>
              <a:t>cấu</a:t>
            </a:r>
            <a:r>
              <a:rPr lang="en-US" dirty="0"/>
              <a:t> </a:t>
            </a:r>
            <a:r>
              <a:rPr lang="en-US" dirty="0" err="1"/>
              <a:t>nội</a:t>
            </a:r>
            <a:r>
              <a:rPr lang="en-US" dirty="0"/>
              <a:t> dung </a:t>
            </a:r>
            <a:r>
              <a:rPr lang="en-US" dirty="0" err="1"/>
              <a:t>của</a:t>
            </a:r>
            <a:r>
              <a:rPr lang="vi-VN" dirty="0"/>
              <a:t> 2 cuốn Chuyên đề theo 2 định hướng chuyên sâu</a:t>
            </a:r>
            <a:r>
              <a:rPr lang="en-US" dirty="0"/>
              <a:t> TH</a:t>
            </a:r>
            <a:r>
              <a:rPr lang="vi-VN" dirty="0"/>
              <a:t>Ư</a:t>
            </a:r>
            <a:r>
              <a:rPr lang="en-US" dirty="0"/>
              <a:t>D </a:t>
            </a:r>
            <a:r>
              <a:rPr lang="en-US" dirty="0" err="1"/>
              <a:t>và</a:t>
            </a:r>
            <a:r>
              <a:rPr lang="vi-VN" dirty="0"/>
              <a:t> KHMT. </a:t>
            </a:r>
            <a:r>
              <a:rPr lang="en-US" dirty="0" err="1"/>
              <a:t>Mỗi</a:t>
            </a:r>
            <a:r>
              <a:rPr lang="en-US" dirty="0"/>
              <a:t> </a:t>
            </a:r>
            <a:r>
              <a:rPr lang="en-US" dirty="0" err="1"/>
              <a:t>Chuyên</a:t>
            </a:r>
            <a:r>
              <a:rPr lang="en-US" dirty="0"/>
              <a:t> </a:t>
            </a:r>
            <a:r>
              <a:rPr lang="en-US" dirty="0" err="1"/>
              <a:t>đề</a:t>
            </a:r>
            <a:r>
              <a:rPr lang="en-US" dirty="0"/>
              <a:t> đ</a:t>
            </a:r>
            <a:r>
              <a:rPr lang="vi-VN" dirty="0"/>
              <a:t>ư</a:t>
            </a:r>
            <a:r>
              <a:rPr lang="en-US" dirty="0" err="1"/>
              <a:t>ợc</a:t>
            </a:r>
            <a:r>
              <a:rPr lang="en-US" dirty="0"/>
              <a:t> </a:t>
            </a:r>
            <a:r>
              <a:rPr lang="en-US" dirty="0" err="1"/>
              <a:t>kết</a:t>
            </a:r>
            <a:r>
              <a:rPr lang="en-US" dirty="0"/>
              <a:t> </a:t>
            </a:r>
            <a:r>
              <a:rPr lang="en-US" dirty="0" err="1"/>
              <a:t>cấu</a:t>
            </a:r>
            <a:r>
              <a:rPr lang="en-US" dirty="0"/>
              <a:t> </a:t>
            </a:r>
            <a:r>
              <a:rPr lang="en-US" dirty="0" err="1"/>
              <a:t>thành</a:t>
            </a:r>
            <a:r>
              <a:rPr lang="en-US" dirty="0"/>
              <a:t> 3 </a:t>
            </a:r>
            <a:r>
              <a:rPr lang="en-US" dirty="0" err="1"/>
              <a:t>chuyên</a:t>
            </a:r>
            <a:r>
              <a:rPr lang="en-US" dirty="0"/>
              <a:t> </a:t>
            </a:r>
            <a:r>
              <a:rPr lang="en-US" dirty="0" err="1"/>
              <a:t>đề</a:t>
            </a:r>
            <a:r>
              <a:rPr lang="en-US" dirty="0"/>
              <a:t> </a:t>
            </a:r>
            <a:r>
              <a:rPr lang="en-US" dirty="0" err="1"/>
              <a:t>thành</a:t>
            </a:r>
            <a:r>
              <a:rPr lang="en-US" dirty="0"/>
              <a:t> </a:t>
            </a:r>
            <a:r>
              <a:rPr lang="en-US" dirty="0" err="1"/>
              <a:t>phần</a:t>
            </a:r>
            <a:r>
              <a:rPr lang="en-US" dirty="0"/>
              <a:t>.</a:t>
            </a:r>
            <a:endParaRPr lang="vi-VN" dirty="0"/>
          </a:p>
        </p:txBody>
      </p:sp>
      <p:sp>
        <p:nvSpPr>
          <p:cNvPr id="4" name="Slide Number Placeholder 3"/>
          <p:cNvSpPr>
            <a:spLocks noGrp="1"/>
          </p:cNvSpPr>
          <p:nvPr>
            <p:ph type="sldNum" sz="quarter" idx="10"/>
          </p:nvPr>
        </p:nvSpPr>
        <p:spPr/>
        <p:txBody>
          <a:bodyPr/>
          <a:lstStyle/>
          <a:p>
            <a:fld id="{DB7C74DF-8100-41BD-831C-52BAD54CC762}" type="slidenum">
              <a:rPr lang="en-GB" smtClean="0"/>
              <a:t>15</a:t>
            </a:fld>
            <a:endParaRPr lang="en-GB"/>
          </a:p>
        </p:txBody>
      </p:sp>
    </p:spTree>
    <p:extLst>
      <p:ext uri="{BB962C8B-B14F-4D97-AF65-F5344CB8AC3E}">
        <p14:creationId xmlns:p14="http://schemas.microsoft.com/office/powerpoint/2010/main" val="2409252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vi-VN" b="1" dirty="0"/>
              <a:t>Chuyên đề theo định hướng chuyên sâu Tin học ứng dụng</a:t>
            </a:r>
            <a:r>
              <a:rPr lang="vi-VN" dirty="0"/>
              <a:t> bao gồm</a:t>
            </a:r>
            <a:r>
              <a:rPr lang="vi-VN" baseline="0" dirty="0"/>
              <a:t> 15 bài học. </a:t>
            </a:r>
            <a:r>
              <a:rPr lang="vi-VN" b="1" dirty="0"/>
              <a:t>G</a:t>
            </a:r>
            <a:r>
              <a:rPr lang="vi-VN" dirty="0"/>
              <a:t>iúp học sinh hoàn thiện kĩ năng thiết kế đồ hoạ vector mà HS đã học trong SGK Tin học 10 cũng như kĩ năng xử lí ảnh bitmap đã có trong phần SGK Tin học 11 – Định hướng Tin học ứng dụng. Chắc chắn các em sẽ có những giờ học đầy lí thú sử dụng phần mềm đồ hoạ để tạo một số sản phẩm đồ hoạ thiết thực với bố cục hợp lí, sinh động, có tính thẩm mĩ cao. Các em cũng sẽ làm chủ được những tính năng cơ bản của phần mềm chỉnh sửa ảnh để tạo những bức ảnh động, có hiệu ứng phù hợp và khả năng biến đổi màu sắc theo ý thích. Đồng thời các em cũng sẽ được trải nghiệm những giờ học đầy hào hứng với phần mềm làm phim hoạt hình, tự mình tạo ra những đoạn phim thú vị, đề gửi đến bạn bè hay người thân như là một món quà, một thông điệp, chia sẻ một mơ ước, một niềm vui hoặc đơn giản là những thước phim giúp thư giãn sau giờ học căng thẳng. </a:t>
            </a:r>
          </a:p>
        </p:txBody>
      </p:sp>
      <p:sp>
        <p:nvSpPr>
          <p:cNvPr id="4" name="Slide Number Placeholder 3"/>
          <p:cNvSpPr>
            <a:spLocks noGrp="1"/>
          </p:cNvSpPr>
          <p:nvPr>
            <p:ph type="sldNum" sz="quarter" idx="10"/>
          </p:nvPr>
        </p:nvSpPr>
        <p:spPr/>
        <p:txBody>
          <a:bodyPr/>
          <a:lstStyle/>
          <a:p>
            <a:fld id="{DB7C74DF-8100-41BD-831C-52BAD54CC762}" type="slidenum">
              <a:rPr lang="en-GB" smtClean="0"/>
              <a:t>16</a:t>
            </a:fld>
            <a:endParaRPr lang="en-GB"/>
          </a:p>
        </p:txBody>
      </p:sp>
    </p:spTree>
    <p:extLst>
      <p:ext uri="{BB962C8B-B14F-4D97-AF65-F5344CB8AC3E}">
        <p14:creationId xmlns:p14="http://schemas.microsoft.com/office/powerpoint/2010/main" val="2376327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Xin đ</a:t>
            </a:r>
            <a:r>
              <a:rPr lang="vi-VN" dirty="0"/>
              <a:t>ư</a:t>
            </a:r>
            <a:r>
              <a:rPr lang="en-US" dirty="0" err="1"/>
              <a:t>ợc</a:t>
            </a:r>
            <a:r>
              <a:rPr lang="en-US" dirty="0"/>
              <a:t> </a:t>
            </a:r>
            <a:r>
              <a:rPr lang="en-US" dirty="0" err="1"/>
              <a:t>nói</a:t>
            </a:r>
            <a:r>
              <a:rPr lang="en-US" dirty="0"/>
              <a:t> them </a:t>
            </a:r>
            <a:r>
              <a:rPr lang="en-US" dirty="0" err="1"/>
              <a:t>một</a:t>
            </a:r>
            <a:r>
              <a:rPr lang="en-US" dirty="0"/>
              <a:t> </a:t>
            </a:r>
            <a:r>
              <a:rPr lang="en-US" dirty="0" err="1"/>
              <a:t>chút</a:t>
            </a:r>
            <a:r>
              <a:rPr lang="en-US" dirty="0"/>
              <a:t> </a:t>
            </a:r>
            <a:r>
              <a:rPr lang="en-US" dirty="0" err="1"/>
              <a:t>về</a:t>
            </a:r>
            <a:r>
              <a:rPr lang="en-US" dirty="0"/>
              <a:t> </a:t>
            </a:r>
            <a:r>
              <a:rPr lang="en-US" dirty="0" err="1"/>
              <a:t>Chuyên</a:t>
            </a:r>
            <a:r>
              <a:rPr lang="en-US" dirty="0"/>
              <a:t> </a:t>
            </a:r>
            <a:r>
              <a:rPr lang="en-US" dirty="0" err="1"/>
              <a:t>đề</a:t>
            </a:r>
            <a:r>
              <a:rPr lang="en-US" dirty="0"/>
              <a:t> </a:t>
            </a:r>
            <a:r>
              <a:rPr lang="en-US" dirty="0" err="1"/>
              <a:t>thành</a:t>
            </a:r>
            <a:r>
              <a:rPr lang="en-US" dirty="0"/>
              <a:t> </a:t>
            </a:r>
            <a:r>
              <a:rPr lang="en-US" dirty="0" err="1"/>
              <a:t>phần</a:t>
            </a:r>
            <a:r>
              <a:rPr lang="en-US" dirty="0"/>
              <a:t> 12.2 </a:t>
            </a:r>
            <a:r>
              <a:rPr lang="en-US" dirty="0" err="1"/>
              <a:t>định</a:t>
            </a:r>
            <a:r>
              <a:rPr lang="en-US" dirty="0"/>
              <a:t> h</a:t>
            </a:r>
            <a:r>
              <a:rPr lang="vi-VN" dirty="0"/>
              <a:t>ư</a:t>
            </a:r>
            <a:r>
              <a:rPr lang="en-US" dirty="0" err="1"/>
              <a:t>ớng</a:t>
            </a:r>
            <a:r>
              <a:rPr lang="en-US" dirty="0"/>
              <a:t> ICT – </a:t>
            </a:r>
            <a:r>
              <a:rPr lang="en-US" dirty="0" err="1"/>
              <a:t>phần</a:t>
            </a:r>
            <a:r>
              <a:rPr lang="en-US" dirty="0"/>
              <a:t> </a:t>
            </a:r>
            <a:r>
              <a:rPr lang="en-US" dirty="0" err="1"/>
              <a:t>mềm</a:t>
            </a:r>
            <a:r>
              <a:rPr lang="en-US" dirty="0"/>
              <a:t> </a:t>
            </a:r>
            <a:r>
              <a:rPr lang="en-US" dirty="0" err="1"/>
              <a:t>làm</a:t>
            </a:r>
            <a:r>
              <a:rPr lang="en-US" dirty="0"/>
              <a:t> </a:t>
            </a:r>
            <a:r>
              <a:rPr lang="en-US" dirty="0" err="1"/>
              <a:t>phim</a:t>
            </a:r>
            <a:r>
              <a:rPr lang="en-US" dirty="0"/>
              <a:t> </a:t>
            </a:r>
            <a:r>
              <a:rPr lang="en-US" dirty="0" err="1"/>
              <a:t>hoạt</a:t>
            </a:r>
            <a:r>
              <a:rPr lang="en-US" dirty="0"/>
              <a:t> </a:t>
            </a:r>
            <a:r>
              <a:rPr lang="en-US" dirty="0" err="1"/>
              <a:t>hình</a:t>
            </a:r>
            <a:r>
              <a:rPr lang="en-US" dirty="0"/>
              <a:t> </a:t>
            </a:r>
            <a:r>
              <a:rPr lang="en-US" dirty="0" err="1"/>
              <a:t>Toontastic</a:t>
            </a:r>
            <a:r>
              <a:rPr lang="en-US" dirty="0"/>
              <a:t> 3D.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t>
            </a:r>
            <a:r>
              <a:rPr lang="vi-VN" dirty="0"/>
              <a:t>ử dụng phần mềm này, trong chỉ vài click chuột</a:t>
            </a:r>
            <a:r>
              <a:rPr lang="en-US" dirty="0"/>
              <a:t>, HS</a:t>
            </a:r>
            <a:r>
              <a:rPr lang="vi-VN" dirty="0"/>
              <a:t> có thể dễ dàng tạo ra các đoạn phim hoạt hình đáp ứng YCCĐ của chương trình là: 3D, nhân vật hoạt hình có hội thoại, có hoạt động, có âm thanh, nhạc nền...</a:t>
            </a:r>
            <a:r>
              <a:rPr lang="en-US" dirty="0"/>
              <a:t> </a:t>
            </a:r>
            <a:r>
              <a:rPr lang="en-US" dirty="0" err="1"/>
              <a:t>Trên</a:t>
            </a:r>
            <a:r>
              <a:rPr lang="en-US" dirty="0"/>
              <a:t> slide </a:t>
            </a:r>
            <a:r>
              <a:rPr lang="en-US" dirty="0" err="1"/>
              <a:t>là</a:t>
            </a:r>
            <a:r>
              <a:rPr lang="en-US" dirty="0"/>
              <a:t> </a:t>
            </a:r>
            <a:r>
              <a:rPr lang="en-US" dirty="0" err="1"/>
              <a:t>hình</a:t>
            </a:r>
            <a:r>
              <a:rPr lang="en-US" dirty="0"/>
              <a:t> </a:t>
            </a:r>
            <a:r>
              <a:rPr lang="en-US" dirty="0" err="1"/>
              <a:t>ảnh</a:t>
            </a:r>
            <a:r>
              <a:rPr lang="en-US" dirty="0"/>
              <a:t> </a:t>
            </a:r>
            <a:r>
              <a:rPr lang="en-US" dirty="0" err="1"/>
              <a:t>cắt</a:t>
            </a:r>
            <a:r>
              <a:rPr lang="en-US" dirty="0"/>
              <a:t> </a:t>
            </a:r>
            <a:r>
              <a:rPr lang="en-US" dirty="0" err="1"/>
              <a:t>ra</a:t>
            </a:r>
            <a:r>
              <a:rPr lang="en-US" dirty="0"/>
              <a:t> </a:t>
            </a:r>
            <a:r>
              <a:rPr lang="en-US" dirty="0" err="1"/>
              <a:t>từ</a:t>
            </a:r>
            <a:r>
              <a:rPr lang="en-US" dirty="0"/>
              <a:t> clip đ</a:t>
            </a:r>
            <a:r>
              <a:rPr lang="vi-VN" dirty="0"/>
              <a:t>ư</a:t>
            </a:r>
            <a:r>
              <a:rPr lang="en-US" dirty="0" err="1"/>
              <a:t>ợc</a:t>
            </a:r>
            <a:r>
              <a:rPr lang="en-US" dirty="0"/>
              <a:t> </a:t>
            </a:r>
            <a:r>
              <a:rPr lang="en-US" dirty="0" err="1"/>
              <a:t>thực</a:t>
            </a:r>
            <a:r>
              <a:rPr lang="en-US" dirty="0"/>
              <a:t> </a:t>
            </a:r>
            <a:r>
              <a:rPr lang="en-US" dirty="0" err="1"/>
              <a:t>hiện</a:t>
            </a:r>
            <a:r>
              <a:rPr lang="en-US" dirty="0"/>
              <a:t> </a:t>
            </a:r>
            <a:r>
              <a:rPr lang="en-US" dirty="0" err="1"/>
              <a:t>với</a:t>
            </a:r>
            <a:r>
              <a:rPr lang="en-US" dirty="0"/>
              <a:t> </a:t>
            </a:r>
            <a:r>
              <a:rPr lang="en-US" dirty="0" err="1"/>
              <a:t>hình</a:t>
            </a:r>
            <a:r>
              <a:rPr lang="en-US" dirty="0"/>
              <a:t> </a:t>
            </a:r>
            <a:r>
              <a:rPr lang="en-US" dirty="0" err="1"/>
              <a:t>ảnh</a:t>
            </a:r>
            <a:r>
              <a:rPr lang="en-US" dirty="0"/>
              <a:t> </a:t>
            </a:r>
            <a:r>
              <a:rPr lang="en-US" dirty="0" err="1"/>
              <a:t>nhân</a:t>
            </a:r>
            <a:r>
              <a:rPr lang="en-US" dirty="0"/>
              <a:t> </a:t>
            </a:r>
            <a:r>
              <a:rPr lang="en-US" dirty="0" err="1"/>
              <a:t>vật</a:t>
            </a:r>
            <a:r>
              <a:rPr lang="en-US" dirty="0"/>
              <a:t> </a:t>
            </a:r>
            <a:r>
              <a:rPr lang="en-US" dirty="0" err="1"/>
              <a:t>có</a:t>
            </a:r>
            <a:r>
              <a:rPr lang="en-US" dirty="0"/>
              <a:t> </a:t>
            </a:r>
            <a:r>
              <a:rPr lang="en-US" dirty="0" err="1"/>
              <a:t>sẵn</a:t>
            </a:r>
            <a:r>
              <a:rPr lang="en-US" dirty="0"/>
              <a:t> </a:t>
            </a:r>
            <a:r>
              <a:rPr lang="en-US" dirty="0" err="1"/>
              <a:t>trong</a:t>
            </a:r>
            <a:r>
              <a:rPr lang="en-US" dirty="0"/>
              <a:t> </a:t>
            </a:r>
            <a:r>
              <a:rPr lang="en-US" dirty="0" err="1"/>
              <a:t>phần</a:t>
            </a:r>
            <a:r>
              <a:rPr lang="en-US" dirty="0"/>
              <a:t> </a:t>
            </a:r>
            <a:r>
              <a:rPr lang="en-US" dirty="0" err="1"/>
              <a:t>mềm</a:t>
            </a:r>
            <a:r>
              <a:rPr lang="en-US" dirty="0"/>
              <a:t> </a:t>
            </a:r>
            <a:r>
              <a:rPr lang="en-US" dirty="0" err="1"/>
              <a:t>làm</a:t>
            </a:r>
            <a:r>
              <a:rPr lang="en-US" dirty="0"/>
              <a:t> </a:t>
            </a:r>
            <a:r>
              <a:rPr lang="en-US" dirty="0" err="1"/>
              <a:t>phim</a:t>
            </a:r>
            <a:r>
              <a:rPr lang="en-US" dirty="0"/>
              <a:t> </a:t>
            </a:r>
            <a:r>
              <a:rPr lang="en-US" dirty="0" err="1"/>
              <a:t>hoạt</a:t>
            </a:r>
            <a:r>
              <a:rPr lang="en-US" dirty="0"/>
              <a:t> </a:t>
            </a:r>
            <a:r>
              <a:rPr lang="en-US" dirty="0" err="1"/>
              <a:t>hình</a:t>
            </a:r>
            <a:r>
              <a:rPr lang="en-US" dirty="0"/>
              <a:t> </a:t>
            </a:r>
            <a:r>
              <a:rPr lang="en-US" dirty="0" err="1"/>
              <a:t>Tootastic</a:t>
            </a:r>
            <a:r>
              <a:rPr lang="en-US" dirty="0"/>
              <a:t> 3D. </a:t>
            </a:r>
            <a:r>
              <a:rPr lang="en-US" dirty="0" err="1"/>
              <a:t>Các</a:t>
            </a:r>
            <a:r>
              <a:rPr lang="en-US" dirty="0"/>
              <a:t> </a:t>
            </a:r>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xem</a:t>
            </a:r>
            <a:r>
              <a:rPr lang="en-US" dirty="0"/>
              <a:t> </a:t>
            </a:r>
            <a:r>
              <a:rPr lang="en-US" dirty="0" err="1"/>
              <a:t>toàn</a:t>
            </a:r>
            <a:r>
              <a:rPr lang="en-US" dirty="0"/>
              <a:t> </a:t>
            </a:r>
            <a:r>
              <a:rPr lang="en-US" dirty="0" err="1"/>
              <a:t>bộ</a:t>
            </a:r>
            <a:r>
              <a:rPr lang="en-US" dirty="0"/>
              <a:t> Clip </a:t>
            </a:r>
            <a:r>
              <a:rPr lang="en-US" dirty="0" err="1"/>
              <a:t>này</a:t>
            </a:r>
            <a:r>
              <a:rPr lang="en-US" dirty="0"/>
              <a:t> </a:t>
            </a:r>
            <a:r>
              <a:rPr lang="en-US" dirty="0" err="1"/>
              <a:t>trên</a:t>
            </a:r>
            <a:r>
              <a:rPr lang="en-US" dirty="0"/>
              <a:t> </a:t>
            </a:r>
            <a:r>
              <a:rPr lang="en-US" dirty="0" err="1"/>
              <a:t>Youtube</a:t>
            </a:r>
            <a:r>
              <a:rPr lang="en-US" dirty="0"/>
              <a:t> </a:t>
            </a:r>
          </a:p>
          <a:p>
            <a:endParaRPr lang="en-US" dirty="0"/>
          </a:p>
          <a:p>
            <a:r>
              <a:rPr lang="en-US" dirty="0" err="1"/>
              <a:t>Cũng</a:t>
            </a:r>
            <a:r>
              <a:rPr lang="en-US" dirty="0"/>
              <a:t> </a:t>
            </a:r>
            <a:r>
              <a:rPr lang="en-US" dirty="0" err="1"/>
              <a:t>cần</a:t>
            </a:r>
            <a:r>
              <a:rPr lang="en-US" dirty="0"/>
              <a:t> l</a:t>
            </a:r>
            <a:r>
              <a:rPr lang="vi-VN" dirty="0"/>
              <a:t>ư</a:t>
            </a:r>
            <a:r>
              <a:rPr lang="en-US" dirty="0"/>
              <a:t>u ý</a:t>
            </a:r>
            <a:r>
              <a:rPr lang="vi-VN" dirty="0"/>
              <a:t>, một yếu tố góp phần tạo nên chất lượng của một đoạn phim đó chính là kịch bản, và, SGK đã có những hoạt động và hướng </a:t>
            </a:r>
            <a:r>
              <a:rPr lang="en-US" dirty="0"/>
              <a:t>d</a:t>
            </a:r>
            <a:r>
              <a:rPr lang="vi-VN" dirty="0"/>
              <a:t>ẫn rất chi tiết giúp </a:t>
            </a:r>
            <a:r>
              <a:rPr lang="en-US" dirty="0"/>
              <a:t>HS</a:t>
            </a:r>
            <a:r>
              <a:rPr lang="vi-VN" dirty="0"/>
              <a:t> có thể từng bước hình thành ý tưởng và xây dựng 1 kịch bản tốt rồi thực hiện để ra được sản phẩm hoàn thiện</a:t>
            </a:r>
            <a:r>
              <a:rPr lang="en-US" dirty="0"/>
              <a:t>.</a:t>
            </a:r>
            <a:r>
              <a:rPr lang="vi-VN" dirty="0"/>
              <a:t> </a:t>
            </a:r>
            <a:r>
              <a:rPr lang="en-US" dirty="0"/>
              <a:t>K</a:t>
            </a:r>
            <a:r>
              <a:rPr lang="vi-VN" dirty="0"/>
              <a:t>o chỉ dạy hs công cụ, mà dạy </a:t>
            </a:r>
            <a:r>
              <a:rPr lang="en-US" dirty="0" err="1"/>
              <a:t>cả</a:t>
            </a:r>
            <a:r>
              <a:rPr lang="vi-VN" dirty="0"/>
              <a:t> cách tư duy, vận dụng công cụ để tạo ra các sản phẩm số</a:t>
            </a:r>
            <a:r>
              <a:rPr lang="en-US" dirty="0"/>
              <a:t>.</a:t>
            </a:r>
          </a:p>
          <a:p>
            <a:endParaRPr lang="en-US" dirty="0"/>
          </a:p>
        </p:txBody>
      </p:sp>
      <p:sp>
        <p:nvSpPr>
          <p:cNvPr id="4" name="Slide Number Placeholder 3"/>
          <p:cNvSpPr>
            <a:spLocks noGrp="1"/>
          </p:cNvSpPr>
          <p:nvPr>
            <p:ph type="sldNum" sz="quarter" idx="10"/>
          </p:nvPr>
        </p:nvSpPr>
        <p:spPr/>
        <p:txBody>
          <a:bodyPr/>
          <a:lstStyle/>
          <a:p>
            <a:fld id="{DB7C74DF-8100-41BD-831C-52BAD54CC762}" type="slidenum">
              <a:rPr lang="en-GB" smtClean="0"/>
              <a:t>17</a:t>
            </a:fld>
            <a:endParaRPr lang="en-GB"/>
          </a:p>
        </p:txBody>
      </p:sp>
    </p:spTree>
    <p:extLst>
      <p:ext uri="{BB962C8B-B14F-4D97-AF65-F5344CB8AC3E}">
        <p14:creationId xmlns:p14="http://schemas.microsoft.com/office/powerpoint/2010/main" val="2352415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vi-VN" b="1" dirty="0"/>
              <a:t>Chuyên đề theo định hướng chuyên sâu KHMT</a:t>
            </a:r>
            <a:r>
              <a:rPr lang="vi-VN" dirty="0"/>
              <a:t> cũng</a:t>
            </a:r>
            <a:r>
              <a:rPr lang="vi-VN" baseline="0" dirty="0"/>
              <a:t> </a:t>
            </a:r>
            <a:r>
              <a:rPr lang="vi-VN" dirty="0"/>
              <a:t>bao gồm</a:t>
            </a:r>
            <a:r>
              <a:rPr lang="vi-VN" baseline="0" dirty="0"/>
              <a:t> 15 bài học. </a:t>
            </a:r>
            <a:r>
              <a:rPr lang="vi-VN" b="1" dirty="0"/>
              <a:t>G</a:t>
            </a:r>
            <a:r>
              <a:rPr lang="vi-VN" dirty="0"/>
              <a:t>iúp học sinh làm quen với việc thiết kế thuật toán và chương trình theo các kĩ thuật đệ quy, chia để trị và duyệt, duyệt quay lui – những kĩ năng không thể thiếu trong việc giải quyết vấn đề trên máy tính. Các nội dung này cùng với các kiến thức cốt lõi định hướng KHMT sẽ giúp học sinh củng cố thêm các kỹ năng lập trình trên ngôn ngữ Python mà các em đã được làm quen trong môn Tin học 10 – sự tiếp nối ý nghĩa và thiết thực cho các nhà phát triển và ứng dụng Tin học trong tương lai.</a:t>
            </a:r>
          </a:p>
          <a:p>
            <a:endParaRPr lang="vi-VN" baseline="0" dirty="0"/>
          </a:p>
          <a:p>
            <a:endParaRPr lang="vi-VN" baseline="0" dirty="0"/>
          </a:p>
        </p:txBody>
      </p:sp>
      <p:sp>
        <p:nvSpPr>
          <p:cNvPr id="4" name="Slide Number Placeholder 3"/>
          <p:cNvSpPr>
            <a:spLocks noGrp="1"/>
          </p:cNvSpPr>
          <p:nvPr>
            <p:ph type="sldNum" sz="quarter" idx="10"/>
          </p:nvPr>
        </p:nvSpPr>
        <p:spPr/>
        <p:txBody>
          <a:bodyPr/>
          <a:lstStyle/>
          <a:p>
            <a:fld id="{DB7C74DF-8100-41BD-831C-52BAD54CC762}" type="slidenum">
              <a:rPr lang="en-GB" smtClean="0"/>
              <a:t>18</a:t>
            </a:fld>
            <a:endParaRPr lang="en-GB"/>
          </a:p>
        </p:txBody>
      </p:sp>
    </p:spTree>
    <p:extLst>
      <p:ext uri="{BB962C8B-B14F-4D97-AF65-F5344CB8AC3E}">
        <p14:creationId xmlns:p14="http://schemas.microsoft.com/office/powerpoint/2010/main" val="3300084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Xin</a:t>
            </a:r>
            <a:r>
              <a:rPr lang="en-US" dirty="0"/>
              <a:t> </a:t>
            </a:r>
            <a:r>
              <a:rPr lang="en-US" dirty="0" err="1"/>
              <a:t>được</a:t>
            </a:r>
            <a:r>
              <a:rPr lang="en-US" baseline="0" dirty="0"/>
              <a:t> </a:t>
            </a:r>
            <a:r>
              <a:rPr lang="en-US" baseline="0" dirty="0" err="1"/>
              <a:t>chuyển</a:t>
            </a:r>
            <a:r>
              <a:rPr lang="en-US" baseline="0" dirty="0"/>
              <a:t> sang </a:t>
            </a:r>
            <a:r>
              <a:rPr lang="en-US" baseline="0" dirty="0" err="1"/>
              <a:t>giới</a:t>
            </a:r>
            <a:r>
              <a:rPr lang="en-US" baseline="0" dirty="0"/>
              <a:t> </a:t>
            </a:r>
            <a:r>
              <a:rPr lang="en-US" baseline="0" dirty="0" err="1"/>
              <a:t>thiệu</a:t>
            </a:r>
            <a:r>
              <a:rPr lang="en-US" baseline="0" dirty="0"/>
              <a:t> </a:t>
            </a:r>
            <a:r>
              <a:rPr lang="en-US" baseline="0" dirty="0" err="1"/>
              <a:t>bố</a:t>
            </a:r>
            <a:r>
              <a:rPr lang="en-US" baseline="0" dirty="0"/>
              <a:t> </a:t>
            </a:r>
            <a:r>
              <a:rPr lang="en-US" baseline="0" dirty="0" err="1"/>
              <a:t>cục</a:t>
            </a:r>
            <a:r>
              <a:rPr lang="en-US" baseline="0" dirty="0"/>
              <a:t> </a:t>
            </a:r>
            <a:r>
              <a:rPr lang="en-US" baseline="0" dirty="0" err="1"/>
              <a:t>chung</a:t>
            </a:r>
            <a:r>
              <a:rPr lang="en-US" baseline="0" dirty="0"/>
              <a:t> </a:t>
            </a:r>
            <a:r>
              <a:rPr lang="en-US" baseline="0" dirty="0" err="1"/>
              <a:t>của</a:t>
            </a:r>
            <a:r>
              <a:rPr lang="en-US" baseline="0" dirty="0"/>
              <a:t> SGK Tin </a:t>
            </a:r>
            <a:r>
              <a:rPr lang="en-US" baseline="0" dirty="0" err="1"/>
              <a:t>học</a:t>
            </a:r>
            <a:r>
              <a:rPr lang="en-US" baseline="0" dirty="0"/>
              <a:t> 11.</a:t>
            </a:r>
            <a:endParaRPr lang="en-US" dirty="0"/>
          </a:p>
        </p:txBody>
      </p:sp>
      <p:sp>
        <p:nvSpPr>
          <p:cNvPr id="4" name="Slide Number Placeholder 3"/>
          <p:cNvSpPr>
            <a:spLocks noGrp="1"/>
          </p:cNvSpPr>
          <p:nvPr>
            <p:ph type="sldNum" sz="quarter" idx="10"/>
          </p:nvPr>
        </p:nvSpPr>
        <p:spPr/>
        <p:txBody>
          <a:bodyPr/>
          <a:lstStyle/>
          <a:p>
            <a:fld id="{DB7C74DF-8100-41BD-831C-52BAD54CC762}" type="slidenum">
              <a:rPr lang="en-GB" smtClean="0"/>
              <a:t>19</a:t>
            </a:fld>
            <a:endParaRPr lang="en-GB"/>
          </a:p>
        </p:txBody>
      </p:sp>
    </p:spTree>
    <p:extLst>
      <p:ext uri="{BB962C8B-B14F-4D97-AF65-F5344CB8AC3E}">
        <p14:creationId xmlns:p14="http://schemas.microsoft.com/office/powerpoint/2010/main" val="1881758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Mặc</a:t>
            </a:r>
            <a:r>
              <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dù</a:t>
            </a:r>
            <a:r>
              <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SGK Tin </a:t>
            </a:r>
            <a:r>
              <a:rPr lang="en-US"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11 </a:t>
            </a:r>
            <a:r>
              <a:rPr lang="en-US"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gồm</a:t>
            </a:r>
            <a:r>
              <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quyển</a:t>
            </a:r>
            <a:r>
              <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tuy</a:t>
            </a:r>
            <a:r>
              <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cấu</a:t>
            </a:r>
            <a:r>
              <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trúc</a:t>
            </a:r>
            <a:r>
              <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chung</a:t>
            </a:r>
            <a:r>
              <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quyển</a:t>
            </a:r>
            <a:r>
              <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đều</a:t>
            </a:r>
            <a:r>
              <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gồm</a:t>
            </a:r>
            <a:r>
              <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dụng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đầu</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Mục</a:t>
            </a:r>
            <a:r>
              <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lục</a:t>
            </a:r>
            <a:endPar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ngữ</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DB7C74DF-8100-41BD-831C-52BAD54CC762}" type="slidenum">
              <a:rPr lang="en-GB" smtClean="0"/>
              <a:t>20</a:t>
            </a:fld>
            <a:endParaRPr lang="en-GB"/>
          </a:p>
        </p:txBody>
      </p:sp>
    </p:spTree>
    <p:extLst>
      <p:ext uri="{BB962C8B-B14F-4D97-AF65-F5344CB8AC3E}">
        <p14:creationId xmlns:p14="http://schemas.microsoft.com/office/powerpoint/2010/main" val="124474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effectLst/>
                <a:latin typeface="Times New Roman" panose="02020603050405020304" pitchFamily="18" charset="0"/>
                <a:ea typeface="Calibri" panose="020F0502020204030204" pitchFamily="34" charset="0"/>
              </a:rPr>
              <a:t>Trong</a:t>
            </a:r>
            <a:r>
              <a:rPr lang="en-US" sz="1200" dirty="0">
                <a:solidFill>
                  <a:srgbClr val="002060"/>
                </a:solidFill>
                <a:effectLst/>
                <a:latin typeface="Times New Roman" panose="02020603050405020304" pitchFamily="18" charset="0"/>
                <a:ea typeface="Calibri" panose="020F0502020204030204" pitchFamily="34" charset="0"/>
              </a:rPr>
              <a:t> </a:t>
            </a:r>
            <a:r>
              <a:rPr lang="en-US" sz="1200" dirty="0" err="1">
                <a:solidFill>
                  <a:srgbClr val="002060"/>
                </a:solidFill>
                <a:effectLst/>
                <a:latin typeface="Times New Roman" panose="02020603050405020304" pitchFamily="18" charset="0"/>
                <a:ea typeface="Calibri" panose="020F0502020204030204" pitchFamily="34" charset="0"/>
              </a:rPr>
              <a:t>các</a:t>
            </a:r>
            <a:r>
              <a:rPr lang="en-US" sz="1200" dirty="0">
                <a:solidFill>
                  <a:srgbClr val="002060"/>
                </a:solidFill>
                <a:effectLst/>
                <a:latin typeface="Times New Roman" panose="02020603050405020304" pitchFamily="18" charset="0"/>
                <a:ea typeface="Calibri" panose="020F0502020204030204" pitchFamily="34" charset="0"/>
              </a:rPr>
              <a:t> slide </a:t>
            </a:r>
            <a:r>
              <a:rPr lang="en-US" sz="1200" dirty="0" err="1">
                <a:solidFill>
                  <a:srgbClr val="002060"/>
                </a:solidFill>
                <a:effectLst/>
                <a:latin typeface="Times New Roman" panose="02020603050405020304" pitchFamily="18" charset="0"/>
                <a:ea typeface="Calibri" panose="020F0502020204030204" pitchFamily="34" charset="0"/>
              </a:rPr>
              <a:t>tiếp</a:t>
            </a:r>
            <a:r>
              <a:rPr lang="en-US" sz="1200" dirty="0">
                <a:solidFill>
                  <a:srgbClr val="002060"/>
                </a:solidFill>
                <a:effectLst/>
                <a:latin typeface="Times New Roman" panose="02020603050405020304" pitchFamily="18" charset="0"/>
                <a:ea typeface="Calibri" panose="020F0502020204030204" pitchFamily="34" charset="0"/>
              </a:rPr>
              <a:t> </a:t>
            </a:r>
            <a:r>
              <a:rPr lang="en-US" sz="1200" dirty="0" err="1">
                <a:solidFill>
                  <a:srgbClr val="002060"/>
                </a:solidFill>
                <a:effectLst/>
                <a:latin typeface="Times New Roman" panose="02020603050405020304" pitchFamily="18" charset="0"/>
                <a:ea typeface="Calibri" panose="020F0502020204030204" pitchFamily="34" charset="0"/>
              </a:rPr>
              <a:t>theo</a:t>
            </a:r>
            <a:r>
              <a:rPr lang="en-US" sz="1200" dirty="0">
                <a:solidFill>
                  <a:srgbClr val="002060"/>
                </a:solidFill>
                <a:effectLst/>
                <a:latin typeface="Times New Roman" panose="02020603050405020304" pitchFamily="18" charset="0"/>
                <a:ea typeface="Calibri" panose="020F0502020204030204" pitchFamily="34" charset="0"/>
              </a:rPr>
              <a:t> </a:t>
            </a:r>
            <a:r>
              <a:rPr lang="en-US" sz="1200" dirty="0" err="1">
                <a:solidFill>
                  <a:srgbClr val="002060"/>
                </a:solidFill>
                <a:effectLst/>
                <a:latin typeface="Times New Roman" panose="02020603050405020304" pitchFamily="18" charset="0"/>
                <a:ea typeface="Calibri" panose="020F0502020204030204" pitchFamily="34" charset="0"/>
              </a:rPr>
              <a:t>tôi</a:t>
            </a:r>
            <a:r>
              <a:rPr lang="en-US" sz="1200" dirty="0">
                <a:solidFill>
                  <a:srgbClr val="002060"/>
                </a:solidFill>
                <a:effectLst/>
                <a:latin typeface="Times New Roman" panose="02020603050405020304" pitchFamily="18" charset="0"/>
                <a:ea typeface="Calibri" panose="020F0502020204030204" pitchFamily="34" charset="0"/>
              </a:rPr>
              <a:t> </a:t>
            </a:r>
            <a:r>
              <a:rPr lang="en-US" sz="1200" dirty="0" err="1">
                <a:solidFill>
                  <a:srgbClr val="002060"/>
                </a:solidFill>
                <a:effectLst/>
                <a:latin typeface="Times New Roman" panose="02020603050405020304" pitchFamily="18" charset="0"/>
                <a:ea typeface="Calibri" panose="020F0502020204030204" pitchFamily="34" charset="0"/>
              </a:rPr>
              <a:t>xin</a:t>
            </a:r>
            <a:r>
              <a:rPr lang="en-US" sz="1200" dirty="0">
                <a:solidFill>
                  <a:srgbClr val="002060"/>
                </a:solidFill>
                <a:effectLst/>
                <a:latin typeface="Times New Roman" panose="02020603050405020304" pitchFamily="18" charset="0"/>
                <a:ea typeface="Calibri" panose="020F0502020204030204" pitchFamily="34" charset="0"/>
              </a:rPr>
              <a:t> </a:t>
            </a:r>
            <a:r>
              <a:rPr lang="en-US" sz="1200" dirty="0" err="1">
                <a:solidFill>
                  <a:srgbClr val="002060"/>
                </a:solidFill>
                <a:effectLst/>
                <a:latin typeface="Times New Roman" panose="02020603050405020304" pitchFamily="18" charset="0"/>
                <a:ea typeface="Calibri" panose="020F0502020204030204" pitchFamily="34" charset="0"/>
              </a:rPr>
              <a:t>được</a:t>
            </a:r>
            <a:r>
              <a:rPr lang="en-US" sz="1200" dirty="0">
                <a:solidFill>
                  <a:srgbClr val="002060"/>
                </a:solidFill>
                <a:effectLst/>
                <a:latin typeface="Times New Roman" panose="02020603050405020304" pitchFamily="18" charset="0"/>
                <a:ea typeface="Calibri" panose="020F0502020204030204" pitchFamily="34" charset="0"/>
              </a:rPr>
              <a:t> </a:t>
            </a:r>
            <a:r>
              <a:rPr lang="en-US" sz="1200" dirty="0" err="1">
                <a:solidFill>
                  <a:srgbClr val="002060"/>
                </a:solidFill>
                <a:effectLst/>
                <a:latin typeface="Times New Roman" panose="02020603050405020304" pitchFamily="18" charset="0"/>
                <a:ea typeface="Calibri" panose="020F0502020204030204" pitchFamily="34" charset="0"/>
              </a:rPr>
              <a:t>trình</a:t>
            </a:r>
            <a:r>
              <a:rPr lang="en-US" sz="1200" dirty="0">
                <a:solidFill>
                  <a:srgbClr val="002060"/>
                </a:solidFill>
                <a:effectLst/>
                <a:latin typeface="Times New Roman" panose="02020603050405020304" pitchFamily="18" charset="0"/>
                <a:ea typeface="Calibri" panose="020F0502020204030204" pitchFamily="34" charset="0"/>
              </a:rPr>
              <a:t> </a:t>
            </a:r>
            <a:r>
              <a:rPr lang="en-US" sz="1200" dirty="0" err="1">
                <a:solidFill>
                  <a:srgbClr val="002060"/>
                </a:solidFill>
                <a:effectLst/>
                <a:latin typeface="Times New Roman" panose="02020603050405020304" pitchFamily="18" charset="0"/>
                <a:ea typeface="Calibri" panose="020F0502020204030204" pitchFamily="34" charset="0"/>
              </a:rPr>
              <a:t>bày</a:t>
            </a:r>
            <a:r>
              <a:rPr lang="en-US" sz="1200" dirty="0">
                <a:solidFill>
                  <a:srgbClr val="002060"/>
                </a:solidFill>
                <a:effectLst/>
                <a:latin typeface="Times New Roman" panose="02020603050405020304" pitchFamily="18" charset="0"/>
                <a:ea typeface="Calibri" panose="020F0502020204030204" pitchFamily="34" charset="0"/>
              </a:rPr>
              <a:t> </a:t>
            </a:r>
            <a:r>
              <a:rPr lang="en-US" sz="1200" dirty="0" err="1">
                <a:solidFill>
                  <a:srgbClr val="002060"/>
                </a:solidFill>
                <a:effectLst/>
                <a:latin typeface="Times New Roman" panose="02020603050405020304" pitchFamily="18" charset="0"/>
                <a:ea typeface="Calibri" panose="020F0502020204030204" pitchFamily="34" charset="0"/>
              </a:rPr>
              <a:t>cụ</a:t>
            </a:r>
            <a:r>
              <a:rPr lang="en-US" sz="1200" dirty="0">
                <a:solidFill>
                  <a:srgbClr val="002060"/>
                </a:solidFill>
                <a:effectLst/>
                <a:latin typeface="Times New Roman" panose="02020603050405020304" pitchFamily="18" charset="0"/>
                <a:ea typeface="Calibri" panose="020F0502020204030204" pitchFamily="34" charset="0"/>
              </a:rPr>
              <a:t> </a:t>
            </a:r>
            <a:r>
              <a:rPr lang="en-US" sz="1200" dirty="0" err="1">
                <a:solidFill>
                  <a:srgbClr val="002060"/>
                </a:solidFill>
                <a:effectLst/>
                <a:latin typeface="Times New Roman" panose="02020603050405020304" pitchFamily="18" charset="0"/>
                <a:ea typeface="Calibri" panose="020F0502020204030204" pitchFamily="34" charset="0"/>
              </a:rPr>
              <a:t>thể</a:t>
            </a:r>
            <a:r>
              <a:rPr lang="en-US" sz="1200" dirty="0">
                <a:solidFill>
                  <a:srgbClr val="002060"/>
                </a:solidFill>
                <a:effectLst/>
                <a:latin typeface="Times New Roman" panose="02020603050405020304" pitchFamily="18" charset="0"/>
                <a:ea typeface="Calibri" panose="020F0502020204030204" pitchFamily="34" charset="0"/>
              </a:rPr>
              <a:t> </a:t>
            </a:r>
            <a:r>
              <a:rPr lang="en-US" sz="1200" dirty="0" err="1">
                <a:solidFill>
                  <a:srgbClr val="002060"/>
                </a:solidFill>
                <a:effectLst/>
                <a:latin typeface="Times New Roman" panose="02020603050405020304" pitchFamily="18" charset="0"/>
                <a:ea typeface="Calibri" panose="020F0502020204030204" pitchFamily="34" charset="0"/>
              </a:rPr>
              <a:t>về</a:t>
            </a:r>
            <a:r>
              <a:rPr lang="en-US" sz="1200" dirty="0">
                <a:solidFill>
                  <a:srgbClr val="002060"/>
                </a:solidFill>
                <a:effectLst/>
                <a:latin typeface="Times New Roman" panose="02020603050405020304" pitchFamily="18" charset="0"/>
                <a:ea typeface="Calibri" panose="020F0502020204030204" pitchFamily="34" charset="0"/>
              </a:rPr>
              <a:t> </a:t>
            </a:r>
            <a:r>
              <a:rPr lang="en-US" sz="1200" dirty="0" err="1">
                <a:solidFill>
                  <a:srgbClr val="002060"/>
                </a:solidFill>
                <a:effectLst/>
                <a:latin typeface="Times New Roman" panose="02020603050405020304" pitchFamily="18" charset="0"/>
                <a:ea typeface="Calibri" panose="020F0502020204030204" pitchFamily="34" charset="0"/>
              </a:rPr>
              <a:t>cấu</a:t>
            </a:r>
            <a:r>
              <a:rPr lang="en-US" sz="1200" dirty="0">
                <a:solidFill>
                  <a:srgbClr val="002060"/>
                </a:solidFill>
                <a:effectLst/>
                <a:latin typeface="Times New Roman" panose="02020603050405020304" pitchFamily="18" charset="0"/>
                <a:ea typeface="Calibri" panose="020F0502020204030204" pitchFamily="34" charset="0"/>
              </a:rPr>
              <a:t> </a:t>
            </a:r>
            <a:r>
              <a:rPr lang="en-US" sz="1200" dirty="0" err="1">
                <a:solidFill>
                  <a:srgbClr val="002060"/>
                </a:solidFill>
                <a:effectLst/>
                <a:latin typeface="Times New Roman" panose="02020603050405020304" pitchFamily="18" charset="0"/>
                <a:ea typeface="Calibri" panose="020F0502020204030204" pitchFamily="34" charset="0"/>
              </a:rPr>
              <a:t>trúc</a:t>
            </a:r>
            <a:r>
              <a:rPr lang="en-US" sz="1200" dirty="0">
                <a:solidFill>
                  <a:srgbClr val="002060"/>
                </a:solidFill>
                <a:effectLst/>
                <a:latin typeface="Times New Roman" panose="02020603050405020304" pitchFamily="18" charset="0"/>
                <a:ea typeface="Calibri" panose="020F0502020204030204" pitchFamily="34" charset="0"/>
              </a:rPr>
              <a:t> </a:t>
            </a:r>
            <a:r>
              <a:rPr lang="en-US" sz="1200" dirty="0" err="1">
                <a:solidFill>
                  <a:srgbClr val="002060"/>
                </a:solidFill>
                <a:effectLst/>
                <a:latin typeface="Times New Roman" panose="02020603050405020304" pitchFamily="18" charset="0"/>
                <a:ea typeface="Calibri" panose="020F0502020204030204" pitchFamily="34" charset="0"/>
              </a:rPr>
              <a:t>chung</a:t>
            </a:r>
            <a:r>
              <a:rPr lang="en-US" sz="1200" dirty="0">
                <a:solidFill>
                  <a:srgbClr val="002060"/>
                </a:solidFill>
                <a:effectLst/>
                <a:latin typeface="Times New Roman" panose="02020603050405020304" pitchFamily="18" charset="0"/>
                <a:ea typeface="Calibri" panose="020F0502020204030204" pitchFamily="34" charset="0"/>
              </a:rPr>
              <a:t> </a:t>
            </a:r>
            <a:r>
              <a:rPr lang="en-US" sz="1200" dirty="0" err="1">
                <a:solidFill>
                  <a:srgbClr val="002060"/>
                </a:solidFill>
                <a:effectLst/>
                <a:latin typeface="Times New Roman" panose="02020603050405020304" pitchFamily="18" charset="0"/>
                <a:ea typeface="Calibri" panose="020F0502020204030204" pitchFamily="34" charset="0"/>
              </a:rPr>
              <a:t>nhất</a:t>
            </a:r>
            <a:r>
              <a:rPr lang="en-US" sz="1200" dirty="0">
                <a:solidFill>
                  <a:srgbClr val="002060"/>
                </a:solidFill>
                <a:effectLst/>
                <a:latin typeface="Times New Roman" panose="02020603050405020304" pitchFamily="18" charset="0"/>
                <a:ea typeface="Calibri" panose="020F0502020204030204" pitchFamily="34" charset="0"/>
              </a:rPr>
              <a:t> </a:t>
            </a:r>
            <a:r>
              <a:rPr lang="en-US" sz="1200" dirty="0" err="1">
                <a:solidFill>
                  <a:srgbClr val="002060"/>
                </a:solidFill>
                <a:effectLst/>
                <a:latin typeface="Times New Roman" panose="02020603050405020304" pitchFamily="18" charset="0"/>
                <a:ea typeface="Calibri" panose="020F0502020204030204" pitchFamily="34" charset="0"/>
              </a:rPr>
              <a:t>quán</a:t>
            </a:r>
            <a:r>
              <a:rPr lang="en-US" sz="1200" dirty="0">
                <a:solidFill>
                  <a:srgbClr val="002060"/>
                </a:solidFill>
                <a:effectLst/>
                <a:latin typeface="Times New Roman" panose="02020603050405020304" pitchFamily="18" charset="0"/>
                <a:ea typeface="Calibri" panose="020F0502020204030204" pitchFamily="34" charset="0"/>
              </a:rPr>
              <a:t> </a:t>
            </a:r>
            <a:r>
              <a:rPr lang="en-US" sz="1200" dirty="0" err="1">
                <a:solidFill>
                  <a:srgbClr val="002060"/>
                </a:solidFill>
                <a:effectLst/>
                <a:latin typeface="Times New Roman" panose="02020603050405020304" pitchFamily="18" charset="0"/>
                <a:ea typeface="Calibri" panose="020F0502020204030204" pitchFamily="34" charset="0"/>
              </a:rPr>
              <a:t>của</a:t>
            </a:r>
            <a:r>
              <a:rPr lang="en-US" sz="1200" dirty="0">
                <a:solidFill>
                  <a:srgbClr val="002060"/>
                </a:solidFill>
                <a:effectLst/>
                <a:latin typeface="Times New Roman" panose="02020603050405020304" pitchFamily="18" charset="0"/>
                <a:ea typeface="Calibri" panose="020F0502020204030204" pitchFamily="34" charset="0"/>
              </a:rPr>
              <a:t> </a:t>
            </a:r>
            <a:r>
              <a:rPr lang="en-US" sz="1200" dirty="0" err="1">
                <a:solidFill>
                  <a:srgbClr val="002060"/>
                </a:solidFill>
                <a:effectLst/>
                <a:latin typeface="Times New Roman" panose="02020603050405020304" pitchFamily="18" charset="0"/>
                <a:ea typeface="Calibri" panose="020F0502020204030204" pitchFamily="34" charset="0"/>
              </a:rPr>
              <a:t>các</a:t>
            </a:r>
            <a:r>
              <a:rPr lang="en-US" sz="1200" dirty="0">
                <a:solidFill>
                  <a:srgbClr val="002060"/>
                </a:solidFill>
                <a:effectLst/>
                <a:latin typeface="Times New Roman" panose="02020603050405020304" pitchFamily="18" charset="0"/>
                <a:ea typeface="Calibri" panose="020F0502020204030204" pitchFamily="34" charset="0"/>
              </a:rPr>
              <a:t> </a:t>
            </a:r>
            <a:r>
              <a:rPr lang="en-US" sz="1200" dirty="0" err="1">
                <a:solidFill>
                  <a:srgbClr val="002060"/>
                </a:solidFill>
                <a:effectLst/>
                <a:latin typeface="Times New Roman" panose="02020603050405020304" pitchFamily="18" charset="0"/>
                <a:ea typeface="Calibri" panose="020F0502020204030204" pitchFamily="34" charset="0"/>
              </a:rPr>
              <a:t>bài</a:t>
            </a:r>
            <a:r>
              <a:rPr lang="en-US" sz="1200" dirty="0">
                <a:solidFill>
                  <a:srgbClr val="002060"/>
                </a:solidFill>
                <a:effectLst/>
                <a:latin typeface="Times New Roman" panose="02020603050405020304" pitchFamily="18" charset="0"/>
                <a:ea typeface="Calibri" panose="020F0502020204030204" pitchFamily="34" charset="0"/>
              </a:rPr>
              <a:t> </a:t>
            </a:r>
            <a:r>
              <a:rPr lang="en-US" sz="1200" dirty="0" err="1">
                <a:solidFill>
                  <a:srgbClr val="002060"/>
                </a:solidFill>
                <a:effectLst/>
                <a:latin typeface="Times New Roman" panose="02020603050405020304" pitchFamily="18" charset="0"/>
                <a:ea typeface="Calibri" panose="020F0502020204030204" pitchFamily="34" charset="0"/>
              </a:rPr>
              <a:t>học</a:t>
            </a:r>
            <a:r>
              <a:rPr lang="en-US" sz="1200" dirty="0">
                <a:solidFill>
                  <a:srgbClr val="002060"/>
                </a:solidFill>
                <a:effectLst/>
                <a:latin typeface="Times New Roman" panose="02020603050405020304" pitchFamily="18" charset="0"/>
                <a:ea typeface="Calibri" panose="020F0502020204030204" pitchFamily="34" charset="0"/>
              </a:rPr>
              <a:t> </a:t>
            </a:r>
            <a:r>
              <a:rPr lang="en-US" sz="1200" dirty="0" err="1">
                <a:solidFill>
                  <a:srgbClr val="002060"/>
                </a:solidFill>
                <a:effectLst/>
                <a:latin typeface="Times New Roman" panose="02020603050405020304" pitchFamily="18" charset="0"/>
                <a:ea typeface="Calibri" panose="020F0502020204030204" pitchFamily="34" charset="0"/>
              </a:rPr>
              <a:t>trong</a:t>
            </a:r>
            <a:r>
              <a:rPr lang="en-US" sz="1200" dirty="0">
                <a:solidFill>
                  <a:srgbClr val="002060"/>
                </a:solidFill>
                <a:effectLst/>
                <a:latin typeface="Times New Roman" panose="02020603050405020304" pitchFamily="18" charset="0"/>
                <a:ea typeface="Calibri" panose="020F0502020204030204" pitchFamily="34" charset="0"/>
              </a:rPr>
              <a:t> </a:t>
            </a:r>
            <a:r>
              <a:rPr lang="en-US" sz="1200" dirty="0" err="1">
                <a:solidFill>
                  <a:srgbClr val="002060"/>
                </a:solidFill>
                <a:effectLst/>
                <a:latin typeface="Times New Roman" panose="02020603050405020304" pitchFamily="18" charset="0"/>
                <a:ea typeface="Calibri" panose="020F0502020204030204" pitchFamily="34" charset="0"/>
              </a:rPr>
              <a:t>cả</a:t>
            </a:r>
            <a:r>
              <a:rPr lang="en-US" sz="1200" dirty="0">
                <a:solidFill>
                  <a:srgbClr val="002060"/>
                </a:solidFill>
                <a:effectLst/>
                <a:latin typeface="Times New Roman" panose="02020603050405020304" pitchFamily="18" charset="0"/>
                <a:ea typeface="Calibri" panose="020F0502020204030204" pitchFamily="34" charset="0"/>
              </a:rPr>
              <a:t> </a:t>
            </a:r>
            <a:r>
              <a:rPr lang="en-US" sz="1200" dirty="0" err="1">
                <a:solidFill>
                  <a:srgbClr val="002060"/>
                </a:solidFill>
                <a:effectLst/>
                <a:latin typeface="Times New Roman" panose="02020603050405020304" pitchFamily="18" charset="0"/>
                <a:ea typeface="Calibri" panose="020F0502020204030204" pitchFamily="34" charset="0"/>
              </a:rPr>
              <a:t>bộ</a:t>
            </a:r>
            <a:r>
              <a:rPr lang="en-US" sz="1200" dirty="0">
                <a:solidFill>
                  <a:srgbClr val="002060"/>
                </a:solidFill>
                <a:effectLst/>
                <a:latin typeface="Times New Roman" panose="02020603050405020304" pitchFamily="18" charset="0"/>
                <a:ea typeface="Calibri" panose="020F0502020204030204" pitchFamily="34" charset="0"/>
              </a:rPr>
              <a:t> </a:t>
            </a:r>
            <a:r>
              <a:rPr lang="en-US" sz="1200" dirty="0" err="1">
                <a:solidFill>
                  <a:srgbClr val="002060"/>
                </a:solidFill>
                <a:effectLst/>
                <a:latin typeface="Times New Roman" panose="02020603050405020304" pitchFamily="18" charset="0"/>
                <a:ea typeface="Calibri" panose="020F0502020204030204" pitchFamily="34" charset="0"/>
              </a:rPr>
              <a:t>sách</a:t>
            </a:r>
            <a:r>
              <a:rPr lang="en-US" sz="1200" dirty="0">
                <a:solidFill>
                  <a:srgbClr val="002060"/>
                </a:solidFill>
                <a:effectLst/>
                <a:latin typeface="Times New Roman" panose="02020603050405020304" pitchFamily="18" charset="0"/>
                <a:ea typeface="Calibri" panose="020F0502020204030204" pitchFamily="34" charset="0"/>
              </a:rPr>
              <a:t>. </a:t>
            </a:r>
            <a:r>
              <a:rPr lang="en-US" sz="1200" dirty="0" err="1">
                <a:solidFill>
                  <a:srgbClr val="002060"/>
                </a:solidFill>
                <a:effectLst/>
                <a:latin typeface="Times New Roman" panose="02020603050405020304" pitchFamily="18" charset="0"/>
                <a:ea typeface="Calibri" panose="020F0502020204030204" pitchFamily="34" charset="0"/>
              </a:rPr>
              <a:t>Đ</a:t>
            </a:r>
            <a:r>
              <a:rPr lang="en-US" sz="1200" baseline="0" dirty="0" err="1">
                <a:solidFill>
                  <a:srgbClr val="002060"/>
                </a:solidFill>
                <a:effectLst/>
                <a:latin typeface="Times New Roman" panose="02020603050405020304" pitchFamily="18" charset="0"/>
                <a:ea typeface="Calibri" panose="020F0502020204030204" pitchFamily="34" charset="0"/>
              </a:rPr>
              <a:t>ây</a:t>
            </a:r>
            <a:r>
              <a:rPr lang="en-US" sz="1200" baseline="0" dirty="0">
                <a:solidFill>
                  <a:srgbClr val="002060"/>
                </a:solidFill>
                <a:effectLst/>
                <a:latin typeface="Times New Roman" panose="02020603050405020304" pitchFamily="18" charset="0"/>
                <a:ea typeface="Calibri" panose="020F0502020204030204" pitchFamily="34" charset="0"/>
              </a:rPr>
              <a:t> </a:t>
            </a:r>
            <a:r>
              <a:rPr lang="en-US" sz="1200" baseline="0" dirty="0" err="1">
                <a:solidFill>
                  <a:srgbClr val="002060"/>
                </a:solidFill>
                <a:effectLst/>
                <a:latin typeface="Times New Roman" panose="02020603050405020304" pitchFamily="18" charset="0"/>
                <a:ea typeface="Calibri" panose="020F0502020204030204" pitchFamily="34" charset="0"/>
              </a:rPr>
              <a:t>cũng</a:t>
            </a:r>
            <a:r>
              <a:rPr lang="en-US" sz="1200" baseline="0" dirty="0">
                <a:solidFill>
                  <a:srgbClr val="002060"/>
                </a:solidFill>
                <a:effectLst/>
                <a:latin typeface="Times New Roman" panose="02020603050405020304" pitchFamily="18" charset="0"/>
                <a:ea typeface="Calibri" panose="020F0502020204030204" pitchFamily="34" charset="0"/>
              </a:rPr>
              <a:t> </a:t>
            </a:r>
            <a:r>
              <a:rPr lang="en-US" sz="1200" baseline="0" dirty="0" err="1">
                <a:solidFill>
                  <a:srgbClr val="002060"/>
                </a:solidFill>
                <a:effectLst/>
                <a:latin typeface="Times New Roman" panose="02020603050405020304" pitchFamily="18" charset="0"/>
                <a:ea typeface="Calibri" panose="020F0502020204030204" pitchFamily="34" charset="0"/>
              </a:rPr>
              <a:t>chính</a:t>
            </a:r>
            <a:r>
              <a:rPr lang="en-US" sz="1200" baseline="0" dirty="0">
                <a:solidFill>
                  <a:srgbClr val="002060"/>
                </a:solidFill>
                <a:effectLst/>
                <a:latin typeface="Times New Roman" panose="02020603050405020304" pitchFamily="18" charset="0"/>
                <a:ea typeface="Calibri" panose="020F0502020204030204" pitchFamily="34" charset="0"/>
              </a:rPr>
              <a:t> </a:t>
            </a:r>
            <a:r>
              <a:rPr lang="en-US" sz="1200" baseline="0" dirty="0" err="1">
                <a:solidFill>
                  <a:srgbClr val="002060"/>
                </a:solidFill>
                <a:effectLst/>
                <a:latin typeface="Times New Roman" panose="02020603050405020304" pitchFamily="18" charset="0"/>
                <a:ea typeface="Calibri" panose="020F0502020204030204" pitchFamily="34" charset="0"/>
              </a:rPr>
              <a:t>là</a:t>
            </a:r>
            <a:r>
              <a:rPr lang="en-US" sz="1200" baseline="0" dirty="0">
                <a:solidFill>
                  <a:srgbClr val="002060"/>
                </a:solidFill>
                <a:effectLst/>
                <a:latin typeface="Times New Roman" panose="02020603050405020304" pitchFamily="18" charset="0"/>
                <a:ea typeface="Calibri" panose="020F0502020204030204" pitchFamily="34" charset="0"/>
              </a:rPr>
              <a:t> </a:t>
            </a:r>
            <a:r>
              <a:rPr lang="en-US" sz="1200" baseline="0" dirty="0" err="1">
                <a:solidFill>
                  <a:srgbClr val="002060"/>
                </a:solidFill>
                <a:effectLst/>
                <a:latin typeface="Times New Roman" panose="02020603050405020304" pitchFamily="18" charset="0"/>
                <a:ea typeface="Calibri" panose="020F0502020204030204" pitchFamily="34" charset="0"/>
              </a:rPr>
              <a:t>cấu</a:t>
            </a:r>
            <a:r>
              <a:rPr lang="en-US" sz="1200" baseline="0" dirty="0">
                <a:solidFill>
                  <a:srgbClr val="002060"/>
                </a:solidFill>
                <a:effectLst/>
                <a:latin typeface="Times New Roman" panose="02020603050405020304" pitchFamily="18" charset="0"/>
                <a:ea typeface="Calibri" panose="020F0502020204030204" pitchFamily="34" charset="0"/>
              </a:rPr>
              <a:t> </a:t>
            </a:r>
            <a:r>
              <a:rPr lang="en-US" sz="1200" baseline="0" dirty="0" err="1">
                <a:solidFill>
                  <a:srgbClr val="002060"/>
                </a:solidFill>
                <a:effectLst/>
                <a:latin typeface="Times New Roman" panose="02020603050405020304" pitchFamily="18" charset="0"/>
                <a:ea typeface="Calibri" panose="020F0502020204030204" pitchFamily="34" charset="0"/>
              </a:rPr>
              <a:t>trúc</a:t>
            </a:r>
            <a:r>
              <a:rPr lang="en-US" sz="1200" baseline="0" dirty="0">
                <a:solidFill>
                  <a:srgbClr val="002060"/>
                </a:solidFill>
                <a:effectLst/>
                <a:latin typeface="Times New Roman" panose="02020603050405020304" pitchFamily="18" charset="0"/>
                <a:ea typeface="Calibri" panose="020F0502020204030204" pitchFamily="34" charset="0"/>
              </a:rPr>
              <a:t> </a:t>
            </a:r>
            <a:r>
              <a:rPr lang="en-US" sz="1200" baseline="0" dirty="0" err="1">
                <a:solidFill>
                  <a:srgbClr val="002060"/>
                </a:solidFill>
                <a:effectLst/>
                <a:latin typeface="Times New Roman" panose="02020603050405020304" pitchFamily="18" charset="0"/>
                <a:ea typeface="Calibri" panose="020F0502020204030204" pitchFamily="34" charset="0"/>
              </a:rPr>
              <a:t>mà</a:t>
            </a:r>
            <a:r>
              <a:rPr lang="en-US" sz="1200" baseline="0" dirty="0">
                <a:solidFill>
                  <a:srgbClr val="002060"/>
                </a:solidFill>
                <a:effectLst/>
                <a:latin typeface="Times New Roman" panose="02020603050405020304" pitchFamily="18" charset="0"/>
                <a:ea typeface="Calibri" panose="020F0502020204030204" pitchFamily="34" charset="0"/>
              </a:rPr>
              <a:t> </a:t>
            </a:r>
            <a:r>
              <a:rPr lang="en-US" sz="1200" baseline="0" dirty="0" err="1">
                <a:solidFill>
                  <a:srgbClr val="002060"/>
                </a:solidFill>
                <a:effectLst/>
                <a:latin typeface="Times New Roman" panose="02020603050405020304" pitchFamily="18" charset="0"/>
                <a:ea typeface="Calibri" panose="020F0502020204030204" pitchFamily="34" charset="0"/>
              </a:rPr>
              <a:t>các</a:t>
            </a:r>
            <a:r>
              <a:rPr lang="en-US" sz="1200" baseline="0" dirty="0">
                <a:solidFill>
                  <a:srgbClr val="002060"/>
                </a:solidFill>
                <a:effectLst/>
                <a:latin typeface="Times New Roman" panose="02020603050405020304" pitchFamily="18" charset="0"/>
                <a:ea typeface="Calibri" panose="020F0502020204030204" pitchFamily="34" charset="0"/>
              </a:rPr>
              <a:t> </a:t>
            </a:r>
            <a:r>
              <a:rPr lang="en-US" sz="1200" baseline="0" dirty="0" err="1">
                <a:solidFill>
                  <a:srgbClr val="002060"/>
                </a:solidFill>
                <a:effectLst/>
                <a:latin typeface="Times New Roman" panose="02020603050405020304" pitchFamily="18" charset="0"/>
                <a:ea typeface="Calibri" panose="020F0502020204030204" pitchFamily="34" charset="0"/>
              </a:rPr>
              <a:t>tác</a:t>
            </a:r>
            <a:r>
              <a:rPr lang="en-US" sz="1200" baseline="0" dirty="0">
                <a:solidFill>
                  <a:srgbClr val="002060"/>
                </a:solidFill>
                <a:effectLst/>
                <a:latin typeface="Times New Roman" panose="02020603050405020304" pitchFamily="18" charset="0"/>
                <a:ea typeface="Calibri" panose="020F0502020204030204" pitchFamily="34" charset="0"/>
              </a:rPr>
              <a:t> </a:t>
            </a:r>
            <a:r>
              <a:rPr lang="en-US" sz="1200" baseline="0" dirty="0" err="1">
                <a:solidFill>
                  <a:srgbClr val="002060"/>
                </a:solidFill>
                <a:effectLst/>
                <a:latin typeface="Times New Roman" panose="02020603050405020304" pitchFamily="18" charset="0"/>
                <a:ea typeface="Calibri" panose="020F0502020204030204" pitchFamily="34" charset="0"/>
              </a:rPr>
              <a:t>giả</a:t>
            </a:r>
            <a:r>
              <a:rPr lang="en-US" sz="1200" baseline="0" dirty="0">
                <a:solidFill>
                  <a:srgbClr val="002060"/>
                </a:solidFill>
                <a:effectLst/>
                <a:latin typeface="Times New Roman" panose="02020603050405020304" pitchFamily="18" charset="0"/>
                <a:ea typeface="Calibri" panose="020F0502020204030204" pitchFamily="34" charset="0"/>
              </a:rPr>
              <a:t> </a:t>
            </a:r>
            <a:r>
              <a:rPr lang="en-US" sz="1200" baseline="0" dirty="0" err="1">
                <a:solidFill>
                  <a:srgbClr val="002060"/>
                </a:solidFill>
                <a:effectLst/>
                <a:latin typeface="Times New Roman" panose="02020603050405020304" pitchFamily="18" charset="0"/>
                <a:ea typeface="Calibri" panose="020F0502020204030204" pitchFamily="34" charset="0"/>
              </a:rPr>
              <a:t>đã</a:t>
            </a:r>
            <a:r>
              <a:rPr lang="en-US" sz="1200" baseline="0" dirty="0">
                <a:solidFill>
                  <a:srgbClr val="002060"/>
                </a:solidFill>
                <a:effectLst/>
                <a:latin typeface="Times New Roman" panose="02020603050405020304" pitchFamily="18" charset="0"/>
                <a:ea typeface="Calibri" panose="020F0502020204030204" pitchFamily="34" charset="0"/>
              </a:rPr>
              <a:t> </a:t>
            </a:r>
            <a:r>
              <a:rPr lang="en-US" sz="1200" baseline="0" dirty="0" err="1">
                <a:solidFill>
                  <a:srgbClr val="002060"/>
                </a:solidFill>
                <a:effectLst/>
                <a:latin typeface="Times New Roman" panose="02020603050405020304" pitchFamily="18" charset="0"/>
                <a:ea typeface="Calibri" panose="020F0502020204030204" pitchFamily="34" charset="0"/>
              </a:rPr>
              <a:t>sử</a:t>
            </a:r>
            <a:r>
              <a:rPr lang="en-US" sz="1200" baseline="0" dirty="0">
                <a:solidFill>
                  <a:srgbClr val="002060"/>
                </a:solidFill>
                <a:effectLst/>
                <a:latin typeface="Times New Roman" panose="02020603050405020304" pitchFamily="18" charset="0"/>
                <a:ea typeface="Calibri" panose="020F0502020204030204" pitchFamily="34" charset="0"/>
              </a:rPr>
              <a:t> </a:t>
            </a:r>
            <a:r>
              <a:rPr lang="en-US" sz="1200" baseline="0" dirty="0" err="1">
                <a:solidFill>
                  <a:srgbClr val="002060"/>
                </a:solidFill>
                <a:effectLst/>
                <a:latin typeface="Times New Roman" panose="02020603050405020304" pitchFamily="18" charset="0"/>
                <a:ea typeface="Calibri" panose="020F0502020204030204" pitchFamily="34" charset="0"/>
              </a:rPr>
              <a:t>dụng</a:t>
            </a:r>
            <a:r>
              <a:rPr lang="en-US" sz="1200" baseline="0" dirty="0">
                <a:solidFill>
                  <a:srgbClr val="002060"/>
                </a:solidFill>
                <a:effectLst/>
                <a:latin typeface="Times New Roman" panose="02020603050405020304" pitchFamily="18" charset="0"/>
                <a:ea typeface="Calibri" panose="020F0502020204030204" pitchFamily="34" charset="0"/>
              </a:rPr>
              <a:t> </a:t>
            </a:r>
            <a:r>
              <a:rPr lang="en-US" sz="1200" baseline="0" dirty="0" err="1">
                <a:solidFill>
                  <a:srgbClr val="002060"/>
                </a:solidFill>
                <a:effectLst/>
                <a:latin typeface="Times New Roman" panose="02020603050405020304" pitchFamily="18" charset="0"/>
                <a:ea typeface="Calibri" panose="020F0502020204030204" pitchFamily="34" charset="0"/>
              </a:rPr>
              <a:t>khi</a:t>
            </a:r>
            <a:r>
              <a:rPr lang="en-US" sz="1200" baseline="0" dirty="0">
                <a:solidFill>
                  <a:srgbClr val="002060"/>
                </a:solidFill>
                <a:effectLst/>
                <a:latin typeface="Times New Roman" panose="02020603050405020304" pitchFamily="18" charset="0"/>
                <a:ea typeface="Calibri" panose="020F0502020204030204" pitchFamily="34" charset="0"/>
              </a:rPr>
              <a:t> </a:t>
            </a:r>
            <a:r>
              <a:rPr lang="en-US" sz="1200" baseline="0" dirty="0" err="1">
                <a:solidFill>
                  <a:srgbClr val="002060"/>
                </a:solidFill>
                <a:effectLst/>
                <a:latin typeface="Times New Roman" panose="02020603050405020304" pitchFamily="18" charset="0"/>
                <a:ea typeface="Calibri" panose="020F0502020204030204" pitchFamily="34" charset="0"/>
              </a:rPr>
              <a:t>biên</a:t>
            </a:r>
            <a:r>
              <a:rPr lang="en-US" sz="1200" baseline="0" dirty="0">
                <a:solidFill>
                  <a:srgbClr val="002060"/>
                </a:solidFill>
                <a:effectLst/>
                <a:latin typeface="Times New Roman" panose="02020603050405020304" pitchFamily="18" charset="0"/>
                <a:ea typeface="Calibri" panose="020F0502020204030204" pitchFamily="34" charset="0"/>
              </a:rPr>
              <a:t> </a:t>
            </a:r>
            <a:r>
              <a:rPr lang="en-US" sz="1200" baseline="0" dirty="0" err="1">
                <a:solidFill>
                  <a:srgbClr val="002060"/>
                </a:solidFill>
                <a:effectLst/>
                <a:latin typeface="Times New Roman" panose="02020603050405020304" pitchFamily="18" charset="0"/>
                <a:ea typeface="Calibri" panose="020F0502020204030204" pitchFamily="34" charset="0"/>
              </a:rPr>
              <a:t>soạn</a:t>
            </a:r>
            <a:r>
              <a:rPr lang="en-US" sz="1200" baseline="0" dirty="0">
                <a:solidFill>
                  <a:srgbClr val="002060"/>
                </a:solidFill>
                <a:effectLst/>
                <a:latin typeface="Times New Roman" panose="02020603050405020304" pitchFamily="18" charset="0"/>
                <a:ea typeface="Calibri" panose="020F0502020204030204" pitchFamily="34" charset="0"/>
              </a:rPr>
              <a:t> SGK Tin </a:t>
            </a:r>
            <a:r>
              <a:rPr lang="en-US" sz="1200" baseline="0" dirty="0" err="1">
                <a:solidFill>
                  <a:srgbClr val="002060"/>
                </a:solidFill>
                <a:effectLst/>
                <a:latin typeface="Times New Roman" panose="02020603050405020304" pitchFamily="18" charset="0"/>
                <a:ea typeface="Calibri" panose="020F0502020204030204" pitchFamily="34" charset="0"/>
              </a:rPr>
              <a:t>học</a:t>
            </a:r>
            <a:r>
              <a:rPr lang="en-US" sz="1200" baseline="0" dirty="0">
                <a:solidFill>
                  <a:srgbClr val="002060"/>
                </a:solidFill>
                <a:effectLst/>
                <a:latin typeface="Times New Roman" panose="02020603050405020304" pitchFamily="18" charset="0"/>
                <a:ea typeface="Calibri" panose="020F0502020204030204" pitchFamily="34" charset="0"/>
              </a:rPr>
              <a:t> 10 </a:t>
            </a:r>
            <a:r>
              <a:rPr lang="en-US" sz="1200" baseline="0" dirty="0" err="1">
                <a:solidFill>
                  <a:srgbClr val="002060"/>
                </a:solidFill>
                <a:effectLst/>
                <a:latin typeface="Times New Roman" panose="02020603050405020304" pitchFamily="18" charset="0"/>
                <a:ea typeface="Calibri" panose="020F0502020204030204" pitchFamily="34" charset="0"/>
              </a:rPr>
              <a:t>Kết</a:t>
            </a:r>
            <a:r>
              <a:rPr lang="en-US" sz="1200" baseline="0" dirty="0">
                <a:solidFill>
                  <a:srgbClr val="002060"/>
                </a:solidFill>
                <a:effectLst/>
                <a:latin typeface="Times New Roman" panose="02020603050405020304" pitchFamily="18" charset="0"/>
                <a:ea typeface="Calibri" panose="020F0502020204030204" pitchFamily="34" charset="0"/>
              </a:rPr>
              <a:t> </a:t>
            </a:r>
            <a:r>
              <a:rPr lang="en-US" sz="1200" baseline="0" dirty="0" err="1">
                <a:solidFill>
                  <a:srgbClr val="002060"/>
                </a:solidFill>
                <a:effectLst/>
                <a:latin typeface="Times New Roman" panose="02020603050405020304" pitchFamily="18" charset="0"/>
                <a:ea typeface="Calibri" panose="020F0502020204030204" pitchFamily="34" charset="0"/>
              </a:rPr>
              <a:t>nối</a:t>
            </a:r>
            <a:r>
              <a:rPr lang="en-US" sz="1200" baseline="0" dirty="0">
                <a:solidFill>
                  <a:srgbClr val="002060"/>
                </a:solidFill>
                <a:effectLst/>
                <a:latin typeface="Times New Roman" panose="02020603050405020304" pitchFamily="18" charset="0"/>
                <a:ea typeface="Calibri" panose="020F0502020204030204" pitchFamily="34" charset="0"/>
              </a:rPr>
              <a:t> tri </a:t>
            </a:r>
            <a:r>
              <a:rPr lang="en-US" sz="1200" baseline="0" dirty="0" err="1">
                <a:solidFill>
                  <a:srgbClr val="002060"/>
                </a:solidFill>
                <a:effectLst/>
                <a:latin typeface="Times New Roman" panose="02020603050405020304" pitchFamily="18" charset="0"/>
                <a:ea typeface="Calibri" panose="020F0502020204030204" pitchFamily="34" charset="0"/>
              </a:rPr>
              <a:t>thức</a:t>
            </a:r>
            <a:r>
              <a:rPr lang="en-US" sz="1200" baseline="0" dirty="0">
                <a:solidFill>
                  <a:srgbClr val="002060"/>
                </a:solidFill>
                <a:effectLst/>
                <a:latin typeface="Times New Roman" panose="02020603050405020304" pitchFamily="18" charset="0"/>
                <a:ea typeface="Calibri" panose="020F0502020204030204" pitchFamily="34" charset="0"/>
              </a:rPr>
              <a:t> </a:t>
            </a:r>
            <a:r>
              <a:rPr lang="en-US" sz="1200" baseline="0" dirty="0" err="1">
                <a:solidFill>
                  <a:srgbClr val="002060"/>
                </a:solidFill>
                <a:effectLst/>
                <a:latin typeface="Times New Roman" panose="02020603050405020304" pitchFamily="18" charset="0"/>
                <a:ea typeface="Calibri" panose="020F0502020204030204" pitchFamily="34" charset="0"/>
              </a:rPr>
              <a:t>với</a:t>
            </a:r>
            <a:r>
              <a:rPr lang="en-US" sz="1200" baseline="0" dirty="0">
                <a:solidFill>
                  <a:srgbClr val="002060"/>
                </a:solidFill>
                <a:effectLst/>
                <a:latin typeface="Times New Roman" panose="02020603050405020304" pitchFamily="18" charset="0"/>
                <a:ea typeface="Calibri" panose="020F0502020204030204" pitchFamily="34" charset="0"/>
              </a:rPr>
              <a:t> </a:t>
            </a:r>
            <a:r>
              <a:rPr lang="en-US" sz="1200" baseline="0" dirty="0" err="1">
                <a:solidFill>
                  <a:srgbClr val="002060"/>
                </a:solidFill>
                <a:effectLst/>
                <a:latin typeface="Times New Roman" panose="02020603050405020304" pitchFamily="18" charset="0"/>
                <a:ea typeface="Calibri" panose="020F0502020204030204" pitchFamily="34" charset="0"/>
              </a:rPr>
              <a:t>cuộc</a:t>
            </a:r>
            <a:r>
              <a:rPr lang="en-US" sz="1200" baseline="0" dirty="0">
                <a:solidFill>
                  <a:srgbClr val="002060"/>
                </a:solidFill>
                <a:effectLst/>
                <a:latin typeface="Times New Roman" panose="02020603050405020304" pitchFamily="18" charset="0"/>
                <a:ea typeface="Calibri" panose="020F0502020204030204" pitchFamily="34" charset="0"/>
              </a:rPr>
              <a:t> </a:t>
            </a:r>
            <a:r>
              <a:rPr lang="en-US" sz="1200" baseline="0" dirty="0" err="1">
                <a:solidFill>
                  <a:srgbClr val="002060"/>
                </a:solidFill>
                <a:effectLst/>
                <a:latin typeface="Times New Roman" panose="02020603050405020304" pitchFamily="18" charset="0"/>
                <a:ea typeface="Calibri" panose="020F0502020204030204" pitchFamily="34" charset="0"/>
              </a:rPr>
              <a:t>sống</a:t>
            </a:r>
            <a:r>
              <a:rPr lang="en-US" sz="1200" baseline="0" dirty="0">
                <a:solidFill>
                  <a:srgbClr val="002060"/>
                </a:solidFill>
                <a:effectLst/>
                <a:latin typeface="Times New Roman" panose="02020603050405020304" pitchFamily="18" charset="0"/>
                <a:ea typeface="Calibri" panose="020F0502020204030204" pitchFamily="34" charset="0"/>
              </a:rPr>
              <a:t>.</a:t>
            </a:r>
            <a:endParaRPr lang="en-US" sz="1200" dirty="0">
              <a:solidFill>
                <a:srgbClr val="002060"/>
              </a:solidFill>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10"/>
          </p:nvPr>
        </p:nvSpPr>
        <p:spPr/>
        <p:txBody>
          <a:bodyPr/>
          <a:lstStyle/>
          <a:p>
            <a:fld id="{DB7C74DF-8100-41BD-831C-52BAD54CC762}" type="slidenum">
              <a:rPr lang="en-GB" smtClean="0"/>
              <a:t>21</a:t>
            </a:fld>
            <a:endParaRPr lang="en-GB"/>
          </a:p>
        </p:txBody>
      </p:sp>
    </p:spTree>
    <p:extLst>
      <p:ext uri="{BB962C8B-B14F-4D97-AF65-F5344CB8AC3E}">
        <p14:creationId xmlns:p14="http://schemas.microsoft.com/office/powerpoint/2010/main" val="2628133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Các</a:t>
            </a:r>
            <a:r>
              <a:rPr lang="en-US" dirty="0"/>
              <a:t> </a:t>
            </a:r>
            <a:r>
              <a:rPr lang="en-US" dirty="0" err="1"/>
              <a:t>cấu</a:t>
            </a:r>
            <a:r>
              <a:rPr lang="en-US" dirty="0"/>
              <a:t> </a:t>
            </a:r>
            <a:r>
              <a:rPr lang="en-US" dirty="0" err="1"/>
              <a:t>phần</a:t>
            </a:r>
            <a:r>
              <a:rPr lang="en-US" dirty="0"/>
              <a:t> </a:t>
            </a:r>
            <a:r>
              <a:rPr lang="en-US" dirty="0" err="1"/>
              <a:t>chính</a:t>
            </a:r>
            <a:r>
              <a:rPr lang="en-US" dirty="0"/>
              <a:t> </a:t>
            </a:r>
            <a:r>
              <a:rPr lang="en-US" dirty="0" err="1"/>
              <a:t>của</a:t>
            </a:r>
            <a:r>
              <a:rPr lang="en-US" dirty="0"/>
              <a:t> </a:t>
            </a:r>
            <a:r>
              <a:rPr lang="en-US" dirty="0" err="1"/>
              <a:t>bài</a:t>
            </a:r>
            <a:r>
              <a:rPr lang="en-US" dirty="0"/>
              <a:t> </a:t>
            </a:r>
            <a:r>
              <a:rPr lang="en-US" dirty="0" err="1"/>
              <a:t>học</a:t>
            </a:r>
            <a:r>
              <a:rPr lang="en-US" dirty="0"/>
              <a:t> </a:t>
            </a:r>
            <a:r>
              <a:rPr lang="en-US" dirty="0" err="1"/>
              <a:t>nh</a:t>
            </a:r>
            <a:r>
              <a:rPr lang="vi-VN" dirty="0"/>
              <a:t>ư</a:t>
            </a:r>
            <a:r>
              <a:rPr lang="en-US" dirty="0"/>
              <a:t> </a:t>
            </a:r>
            <a:r>
              <a:rPr lang="en-US" dirty="0" err="1"/>
              <a:t>Khởi</a:t>
            </a:r>
            <a:r>
              <a:rPr lang="en-US" dirty="0"/>
              <a:t> </a:t>
            </a:r>
            <a:r>
              <a:rPr lang="en-US" dirty="0" err="1"/>
              <a:t>động</a:t>
            </a:r>
            <a:r>
              <a:rPr lang="en-US" dirty="0"/>
              <a:t>, </a:t>
            </a:r>
            <a:r>
              <a:rPr lang="en-US" dirty="0" err="1"/>
              <a:t>Kiến</a:t>
            </a:r>
            <a:r>
              <a:rPr lang="en-US" dirty="0"/>
              <a:t> </a:t>
            </a:r>
            <a:r>
              <a:rPr lang="en-US" dirty="0" err="1"/>
              <a:t>thức</a:t>
            </a:r>
            <a:r>
              <a:rPr lang="en-US" dirty="0"/>
              <a:t> </a:t>
            </a:r>
            <a:r>
              <a:rPr lang="en-US" dirty="0" err="1"/>
              <a:t>mới</a:t>
            </a:r>
            <a:r>
              <a:rPr lang="en-US" dirty="0"/>
              <a:t> hay </a:t>
            </a:r>
            <a:r>
              <a:rPr lang="en-US" dirty="0" err="1"/>
              <a:t>nội</a:t>
            </a:r>
            <a:r>
              <a:rPr lang="en-US" dirty="0"/>
              <a:t> dung </a:t>
            </a:r>
            <a:r>
              <a:rPr lang="en-US" dirty="0" err="1"/>
              <a:t>Thực</a:t>
            </a:r>
            <a:r>
              <a:rPr lang="en-US" dirty="0"/>
              <a:t> </a:t>
            </a:r>
            <a:r>
              <a:rPr lang="en-US" dirty="0" err="1"/>
              <a:t>hành</a:t>
            </a:r>
            <a:r>
              <a:rPr lang="en-US" dirty="0"/>
              <a:t>, </a:t>
            </a:r>
            <a:r>
              <a:rPr lang="en-US" dirty="0" err="1"/>
              <a:t>các</a:t>
            </a:r>
            <a:r>
              <a:rPr lang="en-US" dirty="0"/>
              <a:t> </a:t>
            </a:r>
            <a:r>
              <a:rPr lang="en-US" dirty="0" err="1"/>
              <a:t>câu</a:t>
            </a:r>
            <a:r>
              <a:rPr lang="en-US" dirty="0"/>
              <a:t> </a:t>
            </a:r>
            <a:r>
              <a:rPr lang="en-US" dirty="0" err="1"/>
              <a:t>hỏi</a:t>
            </a:r>
            <a:r>
              <a:rPr lang="en-US" dirty="0"/>
              <a:t>/</a:t>
            </a:r>
            <a:r>
              <a:rPr lang="en-US" dirty="0" err="1"/>
              <a:t>bài</a:t>
            </a:r>
            <a:r>
              <a:rPr lang="en-US" dirty="0"/>
              <a:t> </a:t>
            </a:r>
            <a:r>
              <a:rPr lang="en-US" dirty="0" err="1"/>
              <a:t>tập</a:t>
            </a:r>
            <a:r>
              <a:rPr lang="en-US" dirty="0"/>
              <a:t> </a:t>
            </a:r>
            <a:r>
              <a:rPr lang="en-US" dirty="0" err="1"/>
              <a:t>củng</a:t>
            </a:r>
            <a:r>
              <a:rPr lang="en-US" dirty="0"/>
              <a:t> </a:t>
            </a:r>
            <a:r>
              <a:rPr lang="en-US" dirty="0" err="1"/>
              <a:t>cố</a:t>
            </a:r>
            <a:r>
              <a:rPr lang="en-US" dirty="0"/>
              <a:t> </a:t>
            </a:r>
            <a:r>
              <a:rPr lang="en-US" dirty="0" err="1"/>
              <a:t>kiến</a:t>
            </a:r>
            <a:r>
              <a:rPr lang="en-US" dirty="0"/>
              <a:t> </a:t>
            </a:r>
            <a:r>
              <a:rPr lang="en-US" dirty="0" err="1"/>
              <a:t>thức</a:t>
            </a:r>
            <a:r>
              <a:rPr lang="en-US" dirty="0"/>
              <a:t>/</a:t>
            </a:r>
            <a:r>
              <a:rPr lang="en-US" dirty="0" err="1"/>
              <a:t>Luyện</a:t>
            </a:r>
            <a:r>
              <a:rPr lang="en-US" dirty="0"/>
              <a:t> </a:t>
            </a:r>
            <a:r>
              <a:rPr lang="en-US" dirty="0" err="1"/>
              <a:t>tập</a:t>
            </a:r>
            <a:r>
              <a:rPr lang="en-US" dirty="0"/>
              <a:t> hay </a:t>
            </a:r>
            <a:r>
              <a:rPr lang="en-US" dirty="0" err="1"/>
              <a:t>Vận</a:t>
            </a:r>
            <a:r>
              <a:rPr lang="en-US" dirty="0"/>
              <a:t> </a:t>
            </a:r>
            <a:r>
              <a:rPr lang="en-US" dirty="0" err="1"/>
              <a:t>dụng</a:t>
            </a:r>
            <a:r>
              <a:rPr lang="en-US" dirty="0"/>
              <a:t>  </a:t>
            </a:r>
            <a:r>
              <a:rPr lang="en-US" dirty="0" err="1"/>
              <a:t>đều</a:t>
            </a:r>
            <a:r>
              <a:rPr lang="en-US" dirty="0"/>
              <a:t> </a:t>
            </a:r>
            <a:r>
              <a:rPr lang="en-US" dirty="0" err="1"/>
              <a:t>có</a:t>
            </a:r>
            <a:r>
              <a:rPr lang="en-US" dirty="0"/>
              <a:t> logo </a:t>
            </a:r>
            <a:r>
              <a:rPr lang="en-US" dirty="0" err="1"/>
              <a:t>riêng</a:t>
            </a:r>
            <a:r>
              <a:rPr lang="en-US" dirty="0"/>
              <a:t> </a:t>
            </a:r>
            <a:r>
              <a:rPr lang="en-US" dirty="0" err="1"/>
              <a:t>và</a:t>
            </a:r>
            <a:r>
              <a:rPr lang="en-US" dirty="0"/>
              <a:t> </a:t>
            </a:r>
            <a:r>
              <a:rPr lang="en-US" dirty="0" err="1"/>
              <a:t>thống</a:t>
            </a:r>
            <a:r>
              <a:rPr lang="en-US" dirty="0"/>
              <a:t> </a:t>
            </a:r>
            <a:r>
              <a:rPr lang="en-US" dirty="0" err="1"/>
              <a:t>nhất</a:t>
            </a:r>
            <a:r>
              <a:rPr lang="en-US" dirty="0"/>
              <a:t> </a:t>
            </a:r>
            <a:r>
              <a:rPr lang="en-US" dirty="0" err="1"/>
              <a:t>trong</a:t>
            </a:r>
            <a:r>
              <a:rPr lang="en-US" dirty="0"/>
              <a:t> </a:t>
            </a:r>
            <a:r>
              <a:rPr lang="en-US" dirty="0" err="1"/>
              <a:t>toàn</a:t>
            </a:r>
            <a:r>
              <a:rPr lang="en-US" dirty="0"/>
              <a:t> </a:t>
            </a:r>
            <a:r>
              <a:rPr lang="en-US" dirty="0" err="1"/>
              <a:t>bộ</a:t>
            </a:r>
            <a:r>
              <a:rPr lang="en-US" dirty="0"/>
              <a:t> </a:t>
            </a:r>
            <a:r>
              <a:rPr lang="en-US" dirty="0" err="1"/>
              <a:t>các</a:t>
            </a:r>
            <a:r>
              <a:rPr lang="en-US" dirty="0"/>
              <a:t> </a:t>
            </a:r>
            <a:r>
              <a:rPr lang="en-US" dirty="0" err="1"/>
              <a:t>cuốn</a:t>
            </a:r>
            <a:r>
              <a:rPr lang="en-US" dirty="0"/>
              <a:t> </a:t>
            </a:r>
            <a:r>
              <a:rPr lang="en-US" dirty="0" err="1"/>
              <a:t>sách</a:t>
            </a:r>
            <a:endParaRPr lang="en-US" dirty="0"/>
          </a:p>
          <a:p>
            <a:endParaRPr lang="en-US" dirty="0"/>
          </a:p>
        </p:txBody>
      </p:sp>
      <p:sp>
        <p:nvSpPr>
          <p:cNvPr id="4" name="Slide Number Placeholder 3"/>
          <p:cNvSpPr>
            <a:spLocks noGrp="1"/>
          </p:cNvSpPr>
          <p:nvPr>
            <p:ph type="sldNum" sz="quarter" idx="10"/>
          </p:nvPr>
        </p:nvSpPr>
        <p:spPr/>
        <p:txBody>
          <a:bodyPr/>
          <a:lstStyle/>
          <a:p>
            <a:fld id="{DB7C74DF-8100-41BD-831C-52BAD54CC762}" type="slidenum">
              <a:rPr lang="en-GB" smtClean="0"/>
              <a:t>22</a:t>
            </a:fld>
            <a:endParaRPr lang="en-GB"/>
          </a:p>
        </p:txBody>
      </p:sp>
    </p:spTree>
    <p:extLst>
      <p:ext uri="{BB962C8B-B14F-4D97-AF65-F5344CB8AC3E}">
        <p14:creationId xmlns:p14="http://schemas.microsoft.com/office/powerpoint/2010/main" val="2365929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dirty="0">
              <a:solidFill>
                <a:srgbClr val="002060"/>
              </a:solidFill>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err="1">
                <a:solidFill>
                  <a:srgbClr val="002060"/>
                </a:solidFill>
                <a:effectLst/>
                <a:latin typeface="Times New Roman" panose="02020603050405020304" pitchFamily="18" charset="0"/>
              </a:rPr>
              <a:t>Tên</a:t>
            </a:r>
            <a:r>
              <a:rPr lang="en-US" sz="1800" b="0" dirty="0">
                <a:solidFill>
                  <a:srgbClr val="002060"/>
                </a:solidFill>
                <a:effectLst/>
                <a:latin typeface="Times New Roman" panose="02020603050405020304" pitchFamily="18" charset="0"/>
              </a:rPr>
              <a:t> </a:t>
            </a:r>
            <a:r>
              <a:rPr lang="en-US" sz="1800" b="0" dirty="0" err="1">
                <a:solidFill>
                  <a:srgbClr val="002060"/>
                </a:solidFill>
                <a:effectLst/>
                <a:latin typeface="Times New Roman" panose="02020603050405020304" pitchFamily="18" charset="0"/>
              </a:rPr>
              <a:t>các</a:t>
            </a:r>
            <a:r>
              <a:rPr lang="en-US" sz="1800" b="0" dirty="0">
                <a:solidFill>
                  <a:srgbClr val="002060"/>
                </a:solidFill>
                <a:effectLst/>
                <a:latin typeface="Times New Roman" panose="02020603050405020304" pitchFamily="18" charset="0"/>
              </a:rPr>
              <a:t> </a:t>
            </a:r>
            <a:r>
              <a:rPr lang="en-US" sz="1800" b="0" dirty="0" err="1">
                <a:solidFill>
                  <a:srgbClr val="002060"/>
                </a:solidFill>
                <a:effectLst/>
                <a:latin typeface="Times New Roman" panose="02020603050405020304" pitchFamily="18" charset="0"/>
              </a:rPr>
              <a:t>bài</a:t>
            </a:r>
            <a:r>
              <a:rPr lang="en-US" sz="1800" b="0" dirty="0">
                <a:solidFill>
                  <a:srgbClr val="002060"/>
                </a:solidFill>
                <a:effectLst/>
                <a:latin typeface="Times New Roman" panose="02020603050405020304" pitchFamily="18" charset="0"/>
              </a:rPr>
              <a:t> </a:t>
            </a:r>
            <a:r>
              <a:rPr lang="en-US" sz="1800" b="0" dirty="0" err="1">
                <a:solidFill>
                  <a:srgbClr val="002060"/>
                </a:solidFill>
                <a:effectLst/>
                <a:latin typeface="Times New Roman" panose="02020603050405020304" pitchFamily="18" charset="0"/>
              </a:rPr>
              <a:t>học</a:t>
            </a:r>
            <a:r>
              <a:rPr lang="en-US" sz="1800" b="0" dirty="0">
                <a:solidFill>
                  <a:srgbClr val="002060"/>
                </a:solidFill>
                <a:effectLst/>
                <a:latin typeface="Times New Roman" panose="02020603050405020304" pitchFamily="18" charset="0"/>
              </a:rPr>
              <a:t> </a:t>
            </a:r>
            <a:r>
              <a:rPr lang="en-US" sz="1800" b="0" dirty="0" err="1">
                <a:solidFill>
                  <a:srgbClr val="002060"/>
                </a:solidFill>
                <a:effectLst/>
                <a:latin typeface="Times New Roman" panose="02020603050405020304" pitchFamily="18" charset="0"/>
              </a:rPr>
              <a:t>được</a:t>
            </a:r>
            <a:r>
              <a:rPr lang="en-US" sz="1800" b="0" dirty="0">
                <a:solidFill>
                  <a:srgbClr val="002060"/>
                </a:solidFill>
                <a:effectLst/>
                <a:latin typeface="Times New Roman" panose="02020603050405020304" pitchFamily="18" charset="0"/>
              </a:rPr>
              <a:t> </a:t>
            </a:r>
            <a:r>
              <a:rPr lang="en-US" sz="1800" b="0" dirty="0" err="1">
                <a:solidFill>
                  <a:srgbClr val="002060"/>
                </a:solidFill>
                <a:effectLst/>
                <a:latin typeface="Times New Roman" panose="02020603050405020304" pitchFamily="18" charset="0"/>
              </a:rPr>
              <a:t>đặt</a:t>
            </a:r>
            <a:r>
              <a:rPr lang="en-US" sz="1800" b="0" dirty="0">
                <a:solidFill>
                  <a:srgbClr val="002060"/>
                </a:solidFill>
                <a:effectLst/>
                <a:latin typeface="Times New Roman" panose="02020603050405020304" pitchFamily="18" charset="0"/>
              </a:rPr>
              <a:t> </a:t>
            </a:r>
            <a:r>
              <a:rPr lang="en-US" sz="1800" b="0" dirty="0" err="1">
                <a:solidFill>
                  <a:srgbClr val="002060"/>
                </a:solidFill>
                <a:effectLst/>
                <a:latin typeface="Times New Roman" panose="02020603050405020304" pitchFamily="18" charset="0"/>
              </a:rPr>
              <a:t>theo</a:t>
            </a:r>
            <a:r>
              <a:rPr lang="en-US" sz="1800" b="0" dirty="0">
                <a:solidFill>
                  <a:srgbClr val="002060"/>
                </a:solidFill>
                <a:effectLst/>
                <a:latin typeface="Times New Roman" panose="02020603050405020304" pitchFamily="18" charset="0"/>
              </a:rPr>
              <a:t> </a:t>
            </a:r>
            <a:r>
              <a:rPr lang="en-US" sz="1800" b="0" dirty="0" err="1">
                <a:solidFill>
                  <a:srgbClr val="002060"/>
                </a:solidFill>
                <a:effectLst/>
                <a:latin typeface="Times New Roman" panose="02020603050405020304" pitchFamily="18" charset="0"/>
              </a:rPr>
              <a:t>yêu</a:t>
            </a:r>
            <a:r>
              <a:rPr lang="en-US" sz="1800" b="0" dirty="0">
                <a:solidFill>
                  <a:srgbClr val="002060"/>
                </a:solidFill>
                <a:effectLst/>
                <a:latin typeface="Times New Roman" panose="02020603050405020304" pitchFamily="18" charset="0"/>
              </a:rPr>
              <a:t> </a:t>
            </a:r>
            <a:r>
              <a:rPr lang="en-US" sz="1800" b="0" dirty="0" err="1">
                <a:solidFill>
                  <a:srgbClr val="002060"/>
                </a:solidFill>
                <a:effectLst/>
                <a:latin typeface="Times New Roman" panose="02020603050405020304" pitchFamily="18" charset="0"/>
              </a:rPr>
              <a:t>cầu</a:t>
            </a:r>
            <a:r>
              <a:rPr lang="en-US" sz="1800" b="0" dirty="0">
                <a:solidFill>
                  <a:srgbClr val="002060"/>
                </a:solidFill>
                <a:effectLst/>
                <a:latin typeface="Times New Roman" panose="02020603050405020304" pitchFamily="18" charset="0"/>
              </a:rPr>
              <a:t> </a:t>
            </a:r>
            <a:r>
              <a:rPr lang="en-US" sz="1800" b="0" dirty="0" err="1">
                <a:solidFill>
                  <a:srgbClr val="002060"/>
                </a:solidFill>
                <a:effectLst/>
                <a:latin typeface="Times New Roman" panose="02020603050405020304" pitchFamily="18" charset="0"/>
              </a:rPr>
              <a:t>phản</a:t>
            </a:r>
            <a:r>
              <a:rPr lang="en-US" sz="1800" b="0" dirty="0">
                <a:solidFill>
                  <a:srgbClr val="002060"/>
                </a:solidFill>
                <a:effectLst/>
                <a:latin typeface="Times New Roman" panose="02020603050405020304" pitchFamily="18" charset="0"/>
              </a:rPr>
              <a:t> </a:t>
            </a:r>
            <a:r>
              <a:rPr lang="en-US" sz="1800" b="0" dirty="0" err="1">
                <a:solidFill>
                  <a:srgbClr val="002060"/>
                </a:solidFill>
                <a:effectLst/>
                <a:latin typeface="Times New Roman" panose="02020603050405020304" pitchFamily="18" charset="0"/>
              </a:rPr>
              <a:t>ánh</a:t>
            </a:r>
            <a:r>
              <a:rPr lang="en-US" sz="1800" b="0" dirty="0">
                <a:solidFill>
                  <a:srgbClr val="002060"/>
                </a:solidFill>
                <a:effectLst/>
                <a:latin typeface="Times New Roman" panose="02020603050405020304" pitchFamily="18" charset="0"/>
              </a:rPr>
              <a:t> </a:t>
            </a:r>
            <a:r>
              <a:rPr lang="en-US" sz="1800" b="0" dirty="0" err="1">
                <a:solidFill>
                  <a:srgbClr val="002060"/>
                </a:solidFill>
                <a:effectLst/>
                <a:latin typeface="Times New Roman" panose="02020603050405020304" pitchFamily="18" charset="0"/>
              </a:rPr>
              <a:t>được</a:t>
            </a:r>
            <a:r>
              <a:rPr lang="en-US" sz="1800" b="0" dirty="0">
                <a:solidFill>
                  <a:srgbClr val="002060"/>
                </a:solidFill>
                <a:effectLst/>
                <a:latin typeface="Times New Roman" panose="02020603050405020304" pitchFamily="18" charset="0"/>
              </a:rPr>
              <a:t> </a:t>
            </a:r>
            <a:r>
              <a:rPr lang="en-US" sz="1800" b="0" dirty="0" err="1">
                <a:solidFill>
                  <a:srgbClr val="002060"/>
                </a:solidFill>
                <a:effectLst/>
                <a:latin typeface="Times New Roman" panose="02020603050405020304" pitchFamily="18" charset="0"/>
              </a:rPr>
              <a:t>nội</a:t>
            </a:r>
            <a:r>
              <a:rPr lang="en-US" sz="1800" b="0" dirty="0">
                <a:solidFill>
                  <a:srgbClr val="002060"/>
                </a:solidFill>
                <a:effectLst/>
                <a:latin typeface="Times New Roman" panose="02020603050405020304" pitchFamily="18" charset="0"/>
              </a:rPr>
              <a:t> </a:t>
            </a:r>
            <a:r>
              <a:rPr lang="en-US" sz="1800" b="0" dirty="0" err="1">
                <a:solidFill>
                  <a:srgbClr val="002060"/>
                </a:solidFill>
                <a:effectLst/>
                <a:latin typeface="Times New Roman" panose="02020603050405020304" pitchFamily="18" charset="0"/>
              </a:rPr>
              <a:t>hàm</a:t>
            </a:r>
            <a:r>
              <a:rPr lang="en-US" sz="1800" b="0" dirty="0">
                <a:solidFill>
                  <a:srgbClr val="002060"/>
                </a:solidFill>
                <a:effectLst/>
                <a:latin typeface="Times New Roman" panose="02020603050405020304" pitchFamily="18" charset="0"/>
              </a:rPr>
              <a:t> </a:t>
            </a:r>
            <a:r>
              <a:rPr lang="en-US" sz="1800" b="0" dirty="0" err="1">
                <a:solidFill>
                  <a:srgbClr val="002060"/>
                </a:solidFill>
                <a:effectLst/>
                <a:latin typeface="Times New Roman" panose="02020603050405020304" pitchFamily="18" charset="0"/>
              </a:rPr>
              <a:t>kiến</a:t>
            </a:r>
            <a:r>
              <a:rPr lang="en-US" sz="1800" b="0" dirty="0">
                <a:solidFill>
                  <a:srgbClr val="002060"/>
                </a:solidFill>
                <a:effectLst/>
                <a:latin typeface="Times New Roman" panose="02020603050405020304" pitchFamily="18" charset="0"/>
              </a:rPr>
              <a:t> </a:t>
            </a:r>
            <a:r>
              <a:rPr lang="en-US" sz="1800" b="0" dirty="0" err="1">
                <a:solidFill>
                  <a:srgbClr val="002060"/>
                </a:solidFill>
                <a:effectLst/>
                <a:latin typeface="Times New Roman" panose="02020603050405020304" pitchFamily="18" charset="0"/>
              </a:rPr>
              <a:t>thức</a:t>
            </a:r>
            <a:r>
              <a:rPr lang="en-US" sz="1800" b="0" dirty="0">
                <a:solidFill>
                  <a:srgbClr val="002060"/>
                </a:solidFill>
                <a:effectLst/>
                <a:latin typeface="Times New Roman" panose="02020603050405020304" pitchFamily="18" charset="0"/>
              </a:rPr>
              <a:t> </a:t>
            </a:r>
            <a:r>
              <a:rPr lang="en-US" sz="1800" b="0" dirty="0" err="1">
                <a:solidFill>
                  <a:srgbClr val="002060"/>
                </a:solidFill>
                <a:effectLst/>
                <a:latin typeface="Times New Roman" panose="02020603050405020304" pitchFamily="18" charset="0"/>
              </a:rPr>
              <a:t>chính</a:t>
            </a:r>
            <a:r>
              <a:rPr lang="en-US" sz="1800" b="0" dirty="0">
                <a:solidFill>
                  <a:srgbClr val="002060"/>
                </a:solidFill>
                <a:effectLst/>
                <a:latin typeface="Times New Roman" panose="02020603050405020304" pitchFamily="18" charset="0"/>
              </a:rPr>
              <a:t> </a:t>
            </a:r>
            <a:r>
              <a:rPr lang="en-US" sz="1800" b="0" dirty="0" err="1">
                <a:solidFill>
                  <a:srgbClr val="002060"/>
                </a:solidFill>
                <a:effectLst/>
                <a:latin typeface="Times New Roman" panose="02020603050405020304" pitchFamily="18" charset="0"/>
              </a:rPr>
              <a:t>được</a:t>
            </a:r>
            <a:r>
              <a:rPr lang="en-US" sz="1800" b="0" dirty="0">
                <a:solidFill>
                  <a:srgbClr val="002060"/>
                </a:solidFill>
                <a:effectLst/>
                <a:latin typeface="Times New Roman" panose="02020603050405020304" pitchFamily="18" charset="0"/>
              </a:rPr>
              <a:t> </a:t>
            </a:r>
            <a:r>
              <a:rPr lang="en-US" sz="1800" b="0" dirty="0" err="1">
                <a:solidFill>
                  <a:srgbClr val="002060"/>
                </a:solidFill>
                <a:effectLst/>
                <a:latin typeface="Times New Roman" panose="02020603050405020304" pitchFamily="18" charset="0"/>
              </a:rPr>
              <a:t>trình</a:t>
            </a:r>
            <a:r>
              <a:rPr lang="en-US" sz="1800" b="0" dirty="0">
                <a:solidFill>
                  <a:srgbClr val="002060"/>
                </a:solidFill>
                <a:effectLst/>
                <a:latin typeface="Times New Roman" panose="02020603050405020304" pitchFamily="18" charset="0"/>
              </a:rPr>
              <a:t> </a:t>
            </a:r>
            <a:r>
              <a:rPr lang="en-US" sz="1800" b="0" dirty="0" err="1">
                <a:solidFill>
                  <a:srgbClr val="002060"/>
                </a:solidFill>
                <a:effectLst/>
                <a:latin typeface="Times New Roman" panose="02020603050405020304" pitchFamily="18" charset="0"/>
              </a:rPr>
              <a:t>bày</a:t>
            </a:r>
            <a:r>
              <a:rPr lang="en-US" sz="1800" b="0" dirty="0">
                <a:solidFill>
                  <a:srgbClr val="002060"/>
                </a:solidFill>
                <a:effectLst/>
                <a:latin typeface="Times New Roman" panose="02020603050405020304" pitchFamily="18" charset="0"/>
              </a:rPr>
              <a:t> </a:t>
            </a:r>
            <a:r>
              <a:rPr lang="en-US" sz="1800" b="0" dirty="0" err="1">
                <a:solidFill>
                  <a:srgbClr val="002060"/>
                </a:solidFill>
                <a:effectLst/>
                <a:latin typeface="Times New Roman" panose="02020603050405020304" pitchFamily="18" charset="0"/>
              </a:rPr>
              <a:t>trong</a:t>
            </a:r>
            <a:r>
              <a:rPr lang="en-US" sz="1800" b="0" dirty="0">
                <a:solidFill>
                  <a:srgbClr val="002060"/>
                </a:solidFill>
                <a:effectLst/>
                <a:latin typeface="Times New Roman" panose="02020603050405020304" pitchFamily="18" charset="0"/>
              </a:rPr>
              <a:t> </a:t>
            </a:r>
            <a:r>
              <a:rPr lang="en-US" sz="1800" b="0" dirty="0" err="1">
                <a:solidFill>
                  <a:srgbClr val="002060"/>
                </a:solidFill>
                <a:effectLst/>
                <a:latin typeface="Times New Roman" panose="02020603050405020304" pitchFamily="18" charset="0"/>
              </a:rPr>
              <a:t>bài</a:t>
            </a:r>
            <a:r>
              <a:rPr lang="en-US" sz="1800" b="0" dirty="0">
                <a:solidFill>
                  <a:srgbClr val="002060"/>
                </a:solidFill>
                <a:effectLst/>
                <a:latin typeface="Times New Roman" panose="02020603050405020304" pitchFamily="18" charset="0"/>
              </a:rPr>
              <a:t>. </a:t>
            </a:r>
            <a:r>
              <a:rPr lang="en-US" sz="1200" b="0" dirty="0" err="1">
                <a:solidFill>
                  <a:srgbClr val="C00000"/>
                </a:solidFill>
              </a:rPr>
              <a:t>Nếu</a:t>
            </a:r>
            <a:r>
              <a:rPr lang="en-US" sz="1200" b="0" dirty="0">
                <a:solidFill>
                  <a:srgbClr val="C00000"/>
                </a:solidFill>
              </a:rPr>
              <a:t> </a:t>
            </a:r>
            <a:r>
              <a:rPr lang="en-US" sz="1200" b="0" dirty="0" err="1">
                <a:solidFill>
                  <a:srgbClr val="C00000"/>
                </a:solidFill>
              </a:rPr>
              <a:t>là</a:t>
            </a:r>
            <a:r>
              <a:rPr lang="en-US" sz="1200" b="0" dirty="0">
                <a:solidFill>
                  <a:srgbClr val="C00000"/>
                </a:solidFill>
              </a:rPr>
              <a:t> </a:t>
            </a:r>
            <a:r>
              <a:rPr lang="en-US" sz="1200" b="0" dirty="0" err="1">
                <a:solidFill>
                  <a:srgbClr val="C00000"/>
                </a:solidFill>
              </a:rPr>
              <a:t>bài</a:t>
            </a:r>
            <a:r>
              <a:rPr lang="en-US" sz="1200" b="0" dirty="0">
                <a:solidFill>
                  <a:srgbClr val="C00000"/>
                </a:solidFill>
              </a:rPr>
              <a:t> </a:t>
            </a:r>
            <a:r>
              <a:rPr lang="en-US" sz="1200" b="0" dirty="0" err="1">
                <a:solidFill>
                  <a:srgbClr val="C00000"/>
                </a:solidFill>
              </a:rPr>
              <a:t>học</a:t>
            </a:r>
            <a:r>
              <a:rPr lang="en-US" sz="1200" b="0" dirty="0">
                <a:solidFill>
                  <a:srgbClr val="C00000"/>
                </a:solidFill>
              </a:rPr>
              <a:t> </a:t>
            </a:r>
            <a:r>
              <a:rPr lang="en-US" sz="1200" b="0" dirty="0" err="1">
                <a:solidFill>
                  <a:srgbClr val="C00000"/>
                </a:solidFill>
              </a:rPr>
              <a:t>đầu</a:t>
            </a:r>
            <a:r>
              <a:rPr lang="en-US" sz="1200" b="0" dirty="0">
                <a:solidFill>
                  <a:srgbClr val="C00000"/>
                </a:solidFill>
              </a:rPr>
              <a:t> </a:t>
            </a:r>
            <a:r>
              <a:rPr lang="en-US" sz="1200" b="0" dirty="0" err="1">
                <a:solidFill>
                  <a:srgbClr val="C00000"/>
                </a:solidFill>
              </a:rPr>
              <a:t>tiên</a:t>
            </a:r>
            <a:r>
              <a:rPr lang="en-US" sz="1200" b="0" dirty="0">
                <a:solidFill>
                  <a:srgbClr val="C00000"/>
                </a:solidFill>
              </a:rPr>
              <a:t> </a:t>
            </a:r>
            <a:r>
              <a:rPr lang="en-US" sz="1200" b="0" dirty="0" err="1">
                <a:solidFill>
                  <a:srgbClr val="C00000"/>
                </a:solidFill>
              </a:rPr>
              <a:t>của</a:t>
            </a:r>
            <a:r>
              <a:rPr lang="en-US" sz="1200" b="0" dirty="0">
                <a:solidFill>
                  <a:srgbClr val="C00000"/>
                </a:solidFill>
              </a:rPr>
              <a:t> </a:t>
            </a:r>
            <a:r>
              <a:rPr lang="en-US" sz="1200" b="0" dirty="0" err="1">
                <a:solidFill>
                  <a:srgbClr val="C00000"/>
                </a:solidFill>
              </a:rPr>
              <a:t>mỗi</a:t>
            </a:r>
            <a:r>
              <a:rPr lang="en-US" sz="1200" b="0" dirty="0">
                <a:solidFill>
                  <a:srgbClr val="C00000"/>
                </a:solidFill>
              </a:rPr>
              <a:t> </a:t>
            </a:r>
            <a:r>
              <a:rPr lang="en-US" sz="1200" b="0" dirty="0" err="1">
                <a:solidFill>
                  <a:srgbClr val="C00000"/>
                </a:solidFill>
              </a:rPr>
              <a:t>chủ</a:t>
            </a:r>
            <a:r>
              <a:rPr lang="en-US" sz="1200" b="0" dirty="0">
                <a:solidFill>
                  <a:srgbClr val="C00000"/>
                </a:solidFill>
              </a:rPr>
              <a:t> </a:t>
            </a:r>
            <a:r>
              <a:rPr lang="en-US" sz="1200" b="0" dirty="0" err="1">
                <a:solidFill>
                  <a:srgbClr val="C00000"/>
                </a:solidFill>
              </a:rPr>
              <a:t>đề</a:t>
            </a:r>
            <a:r>
              <a:rPr lang="en-US" sz="1200" b="0" dirty="0">
                <a:solidFill>
                  <a:srgbClr val="C00000"/>
                </a:solidFill>
              </a:rPr>
              <a:t> </a:t>
            </a:r>
            <a:r>
              <a:rPr lang="en-US" sz="1200" b="0" dirty="0" err="1">
                <a:solidFill>
                  <a:srgbClr val="C00000"/>
                </a:solidFill>
              </a:rPr>
              <a:t>thì</a:t>
            </a:r>
            <a:r>
              <a:rPr lang="en-US" sz="1200" b="0" dirty="0">
                <a:solidFill>
                  <a:srgbClr val="C00000"/>
                </a:solidFill>
              </a:rPr>
              <a:t> </a:t>
            </a:r>
            <a:r>
              <a:rPr lang="en-US" sz="1200" b="0" dirty="0" err="1">
                <a:solidFill>
                  <a:srgbClr val="C00000"/>
                </a:solidFill>
              </a:rPr>
              <a:t>sẽ</a:t>
            </a:r>
            <a:r>
              <a:rPr lang="en-US" sz="1200" b="0" dirty="0">
                <a:solidFill>
                  <a:srgbClr val="C00000"/>
                </a:solidFill>
              </a:rPr>
              <a:t> </a:t>
            </a:r>
            <a:r>
              <a:rPr lang="en-US" sz="1200" b="0" dirty="0" err="1">
                <a:solidFill>
                  <a:srgbClr val="C00000"/>
                </a:solidFill>
              </a:rPr>
              <a:t>có</a:t>
            </a:r>
            <a:r>
              <a:rPr lang="en-US" sz="1200" b="0" dirty="0">
                <a:solidFill>
                  <a:srgbClr val="C00000"/>
                </a:solidFill>
              </a:rPr>
              <a:t> </a:t>
            </a:r>
            <a:r>
              <a:rPr lang="en-US" sz="1200" b="0" dirty="0" err="1">
                <a:solidFill>
                  <a:srgbClr val="C00000"/>
                </a:solidFill>
              </a:rPr>
              <a:t>thêm</a:t>
            </a:r>
            <a:r>
              <a:rPr lang="en-US" sz="1200" b="0" dirty="0">
                <a:solidFill>
                  <a:srgbClr val="C00000"/>
                </a:solidFill>
              </a:rPr>
              <a:t> </a:t>
            </a:r>
            <a:r>
              <a:rPr lang="en-US" sz="1200" b="0" dirty="0" err="1">
                <a:solidFill>
                  <a:srgbClr val="C00000"/>
                </a:solidFill>
              </a:rPr>
              <a:t>tên</a:t>
            </a:r>
            <a:r>
              <a:rPr lang="en-US" sz="1200" b="0" dirty="0">
                <a:solidFill>
                  <a:srgbClr val="C00000"/>
                </a:solidFill>
              </a:rPr>
              <a:t> </a:t>
            </a:r>
            <a:r>
              <a:rPr lang="en-US" sz="1200" b="0" dirty="0" err="1">
                <a:solidFill>
                  <a:srgbClr val="C00000"/>
                </a:solidFill>
              </a:rPr>
              <a:t>chủ</a:t>
            </a:r>
            <a:r>
              <a:rPr lang="en-US" sz="1200" b="0" dirty="0">
                <a:solidFill>
                  <a:srgbClr val="C00000"/>
                </a:solidFill>
              </a:rPr>
              <a:t> </a:t>
            </a:r>
            <a:r>
              <a:rPr lang="en-US" sz="1200" b="0" dirty="0" err="1">
                <a:solidFill>
                  <a:srgbClr val="C00000"/>
                </a:solidFill>
              </a:rPr>
              <a:t>đề</a:t>
            </a:r>
            <a:r>
              <a:rPr lang="en-US" sz="1200" b="0" dirty="0">
                <a:solidFill>
                  <a:srgbClr val="C00000"/>
                </a:solidFill>
              </a:rPr>
              <a:t> </a:t>
            </a:r>
            <a:r>
              <a:rPr lang="en-US" sz="1200" b="0" dirty="0" err="1">
                <a:solidFill>
                  <a:srgbClr val="C00000"/>
                </a:solidFill>
              </a:rPr>
              <a:t>kèm</a:t>
            </a:r>
            <a:r>
              <a:rPr lang="en-US" sz="1200" b="0" dirty="0">
                <a:solidFill>
                  <a:srgbClr val="C00000"/>
                </a:solidFill>
              </a:rPr>
              <a:t> </a:t>
            </a:r>
            <a:r>
              <a:rPr lang="en-US" sz="1200" b="0" dirty="0" err="1">
                <a:solidFill>
                  <a:srgbClr val="C00000"/>
                </a:solidFill>
              </a:rPr>
              <a:t>theo.</a:t>
            </a:r>
            <a:endParaRPr lang="en-US" sz="1200" b="0" dirty="0">
              <a:solidFill>
                <a:srgbClr val="C00000"/>
              </a:solidFill>
            </a:endParaRPr>
          </a:p>
          <a:p>
            <a:endParaRPr lang="en-US" b="0" dirty="0"/>
          </a:p>
        </p:txBody>
      </p:sp>
      <p:sp>
        <p:nvSpPr>
          <p:cNvPr id="4" name="Slide Number Placeholder 3"/>
          <p:cNvSpPr>
            <a:spLocks noGrp="1"/>
          </p:cNvSpPr>
          <p:nvPr>
            <p:ph type="sldNum" sz="quarter" idx="5"/>
          </p:nvPr>
        </p:nvSpPr>
        <p:spPr/>
        <p:txBody>
          <a:bodyPr/>
          <a:lstStyle/>
          <a:p>
            <a:fld id="{B8879A9F-C3FA-4D4F-8268-62887C3CA430}" type="slidenum">
              <a:rPr lang="en-US" smtClean="0"/>
              <a:t>23</a:t>
            </a:fld>
            <a:endParaRPr lang="en-US"/>
          </a:p>
        </p:txBody>
      </p:sp>
    </p:spTree>
    <p:extLst>
      <p:ext uri="{BB962C8B-B14F-4D97-AF65-F5344CB8AC3E}">
        <p14:creationId xmlns:p14="http://schemas.microsoft.com/office/powerpoint/2010/main" val="3937976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a:t>
            </a:r>
            <a:r>
              <a:rPr lang="vi-VN" dirty="0"/>
              <a:t>ư</a:t>
            </a:r>
            <a:r>
              <a:rPr lang="en-US" dirty="0" err="1"/>
              <a:t>ớc</a:t>
            </a:r>
            <a:r>
              <a:rPr lang="en-US" dirty="0"/>
              <a:t> </a:t>
            </a:r>
            <a:r>
              <a:rPr lang="en-US" dirty="0" err="1"/>
              <a:t>khi</a:t>
            </a:r>
            <a:r>
              <a:rPr lang="en-US" dirty="0"/>
              <a:t> </a:t>
            </a:r>
            <a:r>
              <a:rPr lang="en-US" dirty="0" err="1"/>
              <a:t>đi</a:t>
            </a:r>
            <a:r>
              <a:rPr lang="en-US" dirty="0"/>
              <a:t> </a:t>
            </a:r>
            <a:r>
              <a:rPr lang="en-US" dirty="0" err="1"/>
              <a:t>vào</a:t>
            </a:r>
            <a:r>
              <a:rPr lang="en-US" dirty="0"/>
              <a:t> </a:t>
            </a:r>
            <a:r>
              <a:rPr lang="en-US" dirty="0" err="1"/>
              <a:t>nội</a:t>
            </a:r>
            <a:r>
              <a:rPr lang="en-US" dirty="0"/>
              <a:t> dung </a:t>
            </a:r>
            <a:r>
              <a:rPr lang="en-US" dirty="0" err="1"/>
              <a:t>chính</a:t>
            </a:r>
            <a:r>
              <a:rPr lang="en-US" dirty="0"/>
              <a:t>, </a:t>
            </a:r>
            <a:r>
              <a:rPr lang="en-US" dirty="0" err="1"/>
              <a:t>xin</a:t>
            </a:r>
            <a:r>
              <a:rPr lang="en-US" dirty="0"/>
              <a:t> đ</a:t>
            </a:r>
            <a:r>
              <a:rPr lang="vi-VN" dirty="0"/>
              <a:t>ư</a:t>
            </a:r>
            <a:r>
              <a:rPr lang="en-US" dirty="0" err="1"/>
              <a:t>ợc</a:t>
            </a:r>
            <a:r>
              <a:rPr lang="en-US" dirty="0"/>
              <a:t> </a:t>
            </a:r>
            <a:r>
              <a:rPr lang="en-US" dirty="0" err="1"/>
              <a:t>dừng</a:t>
            </a:r>
            <a:r>
              <a:rPr lang="en-US" dirty="0"/>
              <a:t> </a:t>
            </a:r>
            <a:r>
              <a:rPr lang="en-US" dirty="0" err="1"/>
              <a:t>để</a:t>
            </a:r>
            <a:r>
              <a:rPr lang="en-US" dirty="0"/>
              <a:t> </a:t>
            </a:r>
            <a:r>
              <a:rPr lang="en-US" dirty="0" err="1"/>
              <a:t>nói</a:t>
            </a:r>
            <a:r>
              <a:rPr lang="en-US" dirty="0"/>
              <a:t> </a:t>
            </a:r>
            <a:r>
              <a:rPr lang="en-US" dirty="0" err="1"/>
              <a:t>thêm</a:t>
            </a:r>
            <a:r>
              <a:rPr lang="en-US" dirty="0"/>
              <a:t> </a:t>
            </a:r>
            <a:r>
              <a:rPr lang="en-US" dirty="0" err="1"/>
              <a:t>đôi</a:t>
            </a:r>
            <a:r>
              <a:rPr lang="en-US" dirty="0"/>
              <a:t> </a:t>
            </a:r>
            <a:r>
              <a:rPr lang="en-US" dirty="0" err="1"/>
              <a:t>chút</a:t>
            </a:r>
            <a:r>
              <a:rPr lang="en-US" dirty="0"/>
              <a:t> </a:t>
            </a:r>
            <a:r>
              <a:rPr lang="en-US" dirty="0" err="1"/>
              <a:t>về</a:t>
            </a:r>
            <a:r>
              <a:rPr lang="en-US" dirty="0"/>
              <a:t> </a:t>
            </a:r>
            <a:r>
              <a:rPr lang="en-US" dirty="0" err="1"/>
              <a:t>kết</a:t>
            </a:r>
            <a:r>
              <a:rPr lang="en-US" dirty="0"/>
              <a:t> </a:t>
            </a:r>
            <a:r>
              <a:rPr lang="en-US" dirty="0" err="1"/>
              <a:t>cấu</a:t>
            </a:r>
            <a:r>
              <a:rPr lang="en-US" dirty="0"/>
              <a:t> CTGDPT </a:t>
            </a:r>
            <a:r>
              <a:rPr lang="en-US" dirty="0" err="1"/>
              <a:t>mới</a:t>
            </a:r>
            <a:r>
              <a:rPr lang="en-US" dirty="0"/>
              <a:t> (CT2018)</a:t>
            </a:r>
          </a:p>
          <a:p>
            <a:r>
              <a:rPr lang="en-US" dirty="0"/>
              <a:t>......</a:t>
            </a:r>
          </a:p>
          <a:p>
            <a:r>
              <a:rPr lang="vi-VN" dirty="0"/>
              <a:t>Hệ thống môn học và hoạt động giáo dục của chương trình giáo dục phổ thông gồm </a:t>
            </a:r>
            <a:r>
              <a:rPr lang="en-US" dirty="0"/>
              <a:t>1) </a:t>
            </a:r>
            <a:r>
              <a:rPr lang="vi-VN" dirty="0"/>
              <a:t>các môn học và hoạt động giáo dục </a:t>
            </a:r>
            <a:r>
              <a:rPr lang="vi-VN" b="1" dirty="0"/>
              <a:t>bắt buộc</a:t>
            </a:r>
            <a:r>
              <a:rPr lang="vi-VN" dirty="0"/>
              <a:t>, các môn học </a:t>
            </a:r>
            <a:r>
              <a:rPr lang="vi-VN" b="1" dirty="0"/>
              <a:t>tự chọn</a:t>
            </a:r>
            <a:r>
              <a:rPr lang="en-US" b="1" dirty="0"/>
              <a:t> </a:t>
            </a:r>
            <a:r>
              <a:rPr lang="en-US" dirty="0"/>
              <a:t>(</a:t>
            </a:r>
            <a:r>
              <a:rPr lang="en-US" dirty="0" err="1"/>
              <a:t>tiếng</a:t>
            </a:r>
            <a:r>
              <a:rPr lang="en-US" dirty="0"/>
              <a:t> </a:t>
            </a:r>
            <a:r>
              <a:rPr lang="en-US" dirty="0" err="1"/>
              <a:t>dân</a:t>
            </a:r>
            <a:r>
              <a:rPr lang="en-US" dirty="0"/>
              <a:t> </a:t>
            </a:r>
            <a:r>
              <a:rPr lang="en-US" dirty="0" err="1"/>
              <a:t>tộc</a:t>
            </a:r>
            <a:r>
              <a:rPr lang="en-US" dirty="0"/>
              <a:t> </a:t>
            </a:r>
            <a:r>
              <a:rPr lang="en-US" dirty="0" err="1"/>
              <a:t>thiểu</a:t>
            </a:r>
            <a:r>
              <a:rPr lang="en-US" dirty="0"/>
              <a:t> </a:t>
            </a:r>
            <a:r>
              <a:rPr lang="en-US" dirty="0" err="1"/>
              <a:t>số</a:t>
            </a:r>
            <a:r>
              <a:rPr lang="en-US" dirty="0"/>
              <a:t>, </a:t>
            </a:r>
            <a:r>
              <a:rPr lang="en-US" dirty="0" err="1"/>
              <a:t>ngoại</a:t>
            </a:r>
            <a:r>
              <a:rPr lang="en-US" dirty="0"/>
              <a:t> </a:t>
            </a:r>
            <a:r>
              <a:rPr lang="en-US" dirty="0" err="1"/>
              <a:t>ngữ</a:t>
            </a:r>
            <a:r>
              <a:rPr lang="en-US" dirty="0"/>
              <a:t> 1-2) </a:t>
            </a:r>
            <a:r>
              <a:rPr lang="en-US" dirty="0" err="1"/>
              <a:t>và</a:t>
            </a:r>
            <a:r>
              <a:rPr lang="en-US" dirty="0"/>
              <a:t> </a:t>
            </a:r>
            <a:r>
              <a:rPr lang="vi-VN" dirty="0"/>
              <a:t>các môn học </a:t>
            </a:r>
            <a:r>
              <a:rPr lang="vi-VN" b="1" dirty="0"/>
              <a:t>lựa chọn</a:t>
            </a:r>
            <a:r>
              <a:rPr lang="vi-VN" dirty="0"/>
              <a:t> theo định hướng nghề nghiệp (gọi tắt là các môn học lựa chọn</a:t>
            </a:r>
            <a:r>
              <a:rPr lang="en-US" dirty="0"/>
              <a:t> – </a:t>
            </a:r>
            <a:r>
              <a:rPr lang="en-US" dirty="0" err="1"/>
              <a:t>thực</a:t>
            </a:r>
            <a:r>
              <a:rPr lang="en-US" dirty="0"/>
              <a:t> </a:t>
            </a:r>
            <a:r>
              <a:rPr lang="en-US" dirty="0" err="1"/>
              <a:t>chất</a:t>
            </a:r>
            <a:r>
              <a:rPr lang="en-US" dirty="0"/>
              <a:t> </a:t>
            </a:r>
            <a:r>
              <a:rPr lang="en-US" dirty="0" err="1"/>
              <a:t>chính</a:t>
            </a:r>
            <a:r>
              <a:rPr lang="en-US" dirty="0"/>
              <a:t> </a:t>
            </a:r>
            <a:r>
              <a:rPr lang="en-US" dirty="0" err="1"/>
              <a:t>là</a:t>
            </a:r>
            <a:r>
              <a:rPr lang="en-US" dirty="0"/>
              <a:t> </a:t>
            </a:r>
            <a:r>
              <a:rPr lang="en-US" dirty="0" err="1"/>
              <a:t>các</a:t>
            </a:r>
            <a:r>
              <a:rPr lang="en-US" dirty="0"/>
              <a:t> </a:t>
            </a:r>
            <a:r>
              <a:rPr lang="en-US" dirty="0" err="1"/>
              <a:t>chuyên</a:t>
            </a:r>
            <a:r>
              <a:rPr lang="en-US" dirty="0"/>
              <a:t> </a:t>
            </a:r>
            <a:r>
              <a:rPr lang="en-US" dirty="0" err="1"/>
              <a:t>đề</a:t>
            </a:r>
            <a:r>
              <a:rPr lang="en-US" dirty="0"/>
              <a:t> </a:t>
            </a:r>
            <a:r>
              <a:rPr lang="en-US" dirty="0" err="1"/>
              <a:t>học</a:t>
            </a:r>
            <a:r>
              <a:rPr lang="en-US" dirty="0"/>
              <a:t> </a:t>
            </a:r>
            <a:r>
              <a:rPr lang="en-US" dirty="0" err="1"/>
              <a:t>tập</a:t>
            </a:r>
            <a:r>
              <a:rPr lang="en-US" dirty="0"/>
              <a:t> </a:t>
            </a:r>
            <a:r>
              <a:rPr lang="en-US" dirty="0" err="1"/>
              <a:t>theo</a:t>
            </a:r>
            <a:r>
              <a:rPr lang="en-US" dirty="0"/>
              <a:t> </a:t>
            </a:r>
            <a:r>
              <a:rPr lang="en-US" dirty="0" err="1"/>
              <a:t>định</a:t>
            </a:r>
            <a:r>
              <a:rPr lang="en-US" dirty="0"/>
              <a:t> h</a:t>
            </a:r>
            <a:r>
              <a:rPr lang="vi-VN" dirty="0"/>
              <a:t>ư</a:t>
            </a:r>
            <a:r>
              <a:rPr lang="en-US" dirty="0" err="1"/>
              <a:t>ớng</a:t>
            </a:r>
            <a:r>
              <a:rPr lang="en-US" dirty="0"/>
              <a:t> </a:t>
            </a:r>
            <a:r>
              <a:rPr lang="en-US" dirty="0" err="1"/>
              <a:t>nghề</a:t>
            </a:r>
            <a:r>
              <a:rPr lang="en-US" dirty="0"/>
              <a:t> </a:t>
            </a:r>
            <a:r>
              <a:rPr lang="en-US" dirty="0" err="1"/>
              <a:t>nghiệp</a:t>
            </a:r>
            <a:r>
              <a:rPr lang="vi-VN" dirty="0"/>
              <a:t>)</a:t>
            </a:r>
            <a:r>
              <a:rPr lang="en-US" dirty="0"/>
              <a:t>.</a:t>
            </a:r>
          </a:p>
        </p:txBody>
      </p:sp>
      <p:sp>
        <p:nvSpPr>
          <p:cNvPr id="4" name="Slide Number Placeholder 3"/>
          <p:cNvSpPr>
            <a:spLocks noGrp="1"/>
          </p:cNvSpPr>
          <p:nvPr>
            <p:ph type="sldNum" sz="quarter" idx="10"/>
          </p:nvPr>
        </p:nvSpPr>
        <p:spPr/>
        <p:txBody>
          <a:bodyPr/>
          <a:lstStyle/>
          <a:p>
            <a:fld id="{DB7C74DF-8100-41BD-831C-52BAD54CC762}" type="slidenum">
              <a:rPr lang="en-GB" smtClean="0"/>
              <a:t>5</a:t>
            </a:fld>
            <a:endParaRPr lang="en-GB"/>
          </a:p>
        </p:txBody>
      </p:sp>
    </p:spTree>
    <p:extLst>
      <p:ext uri="{BB962C8B-B14F-4D97-AF65-F5344CB8AC3E}">
        <p14:creationId xmlns:p14="http://schemas.microsoft.com/office/powerpoint/2010/main" val="23769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Mục </a:t>
            </a:r>
            <a:r>
              <a:rPr lang="en-US" dirty="0" err="1"/>
              <a:t>tiêu</a:t>
            </a:r>
            <a:r>
              <a:rPr lang="en-US" dirty="0"/>
              <a:t> </a:t>
            </a:r>
            <a:r>
              <a:rPr lang="en-US" dirty="0" err="1"/>
              <a:t>bài</a:t>
            </a:r>
            <a:r>
              <a:rPr lang="en-US" dirty="0"/>
              <a:t> </a:t>
            </a:r>
            <a:r>
              <a:rPr lang="en-US" dirty="0" err="1"/>
              <a:t>học</a:t>
            </a:r>
            <a:r>
              <a:rPr lang="en-US" dirty="0"/>
              <a:t> </a:t>
            </a:r>
            <a:r>
              <a:rPr lang="en-US" dirty="0" err="1"/>
              <a:t>đặt</a:t>
            </a:r>
            <a:r>
              <a:rPr lang="en-US" baseline="0" dirty="0"/>
              <a:t> </a:t>
            </a:r>
            <a:r>
              <a:rPr lang="en-US" baseline="0" dirty="0" err="1"/>
              <a:t>ngay</a:t>
            </a:r>
            <a:r>
              <a:rPr lang="en-US" baseline="0" dirty="0"/>
              <a:t> </a:t>
            </a:r>
            <a:r>
              <a:rPr lang="en-US" baseline="0" dirty="0" err="1"/>
              <a:t>sau</a:t>
            </a:r>
            <a:r>
              <a:rPr lang="en-US" baseline="0" dirty="0"/>
              <a:t> </a:t>
            </a:r>
            <a:r>
              <a:rPr lang="en-US" baseline="0" dirty="0" err="1"/>
              <a:t>cụm</a:t>
            </a:r>
            <a:r>
              <a:rPr lang="en-US" baseline="0" dirty="0"/>
              <a:t> </a:t>
            </a:r>
            <a:r>
              <a:rPr lang="en-US" baseline="0" dirty="0" err="1"/>
              <a:t>từ</a:t>
            </a:r>
            <a:r>
              <a:rPr lang="en-US" baseline="0" dirty="0"/>
              <a:t> “SAU BÀI HỌC NÀY EM SẼ: “. </a:t>
            </a:r>
            <a:r>
              <a:rPr lang="en-US" baseline="0" dirty="0" err="1"/>
              <a:t>Các</a:t>
            </a:r>
            <a:r>
              <a:rPr lang="en-US" baseline="0" dirty="0"/>
              <a:t> </a:t>
            </a:r>
            <a:r>
              <a:rPr lang="en-US" baseline="0" dirty="0" err="1"/>
              <a:t>chỉ</a:t>
            </a:r>
            <a:r>
              <a:rPr lang="en-US" baseline="0" dirty="0"/>
              <a:t> </a:t>
            </a:r>
            <a:r>
              <a:rPr lang="en-US" baseline="0" dirty="0" err="1"/>
              <a:t>báo</a:t>
            </a:r>
            <a:r>
              <a:rPr lang="en-US" baseline="0" dirty="0"/>
              <a:t> </a:t>
            </a:r>
            <a:r>
              <a:rPr lang="en-US" baseline="0" dirty="0" err="1"/>
              <a:t>về</a:t>
            </a:r>
            <a:r>
              <a:rPr lang="en-US" baseline="0" dirty="0"/>
              <a:t> </a:t>
            </a:r>
            <a:r>
              <a:rPr lang="en-US" baseline="0" dirty="0" err="1"/>
              <a:t>mục</a:t>
            </a:r>
            <a:r>
              <a:rPr lang="en-US" baseline="0" dirty="0"/>
              <a:t> </a:t>
            </a:r>
            <a:r>
              <a:rPr lang="en-US" baseline="0" dirty="0" err="1"/>
              <a:t>tiêu</a:t>
            </a:r>
            <a:r>
              <a:rPr lang="en-US" baseline="0" dirty="0"/>
              <a:t> </a:t>
            </a:r>
            <a:r>
              <a:rPr lang="en-US" baseline="0" dirty="0" err="1"/>
              <a:t>bài</a:t>
            </a:r>
            <a:r>
              <a:rPr lang="en-US" baseline="0" dirty="0"/>
              <a:t> </a:t>
            </a:r>
            <a:r>
              <a:rPr lang="en-US" baseline="0" dirty="0" err="1"/>
              <a:t>học</a:t>
            </a:r>
            <a:r>
              <a:rPr lang="en-US" baseline="0" dirty="0"/>
              <a:t> </a:t>
            </a:r>
            <a:r>
              <a:rPr lang="en-US" baseline="0" dirty="0" err="1"/>
              <a:t>được</a:t>
            </a:r>
            <a:r>
              <a:rPr lang="en-US" dirty="0"/>
              <a:t> xác định bám sát với các yêu cầu cần đạt nêu trong Chương trình GDPT mới. Các thầy cô sẽ dễ dàng nhận ra </a:t>
            </a:r>
            <a:r>
              <a:rPr lang="en-US" b="1" i="1" dirty="0"/>
              <a:t>sự tương đồng giữa nội dung kiến thức</a:t>
            </a:r>
            <a:r>
              <a:rPr lang="en-US" dirty="0"/>
              <a:t> được cung cấp trong mỗi bài học với </a:t>
            </a:r>
            <a:r>
              <a:rPr lang="en-US" b="1" i="1" dirty="0"/>
              <a:t>các yêu cầu về kiến thức, kỹ năng đưa ra</a:t>
            </a:r>
            <a:r>
              <a:rPr lang="en-US" dirty="0"/>
              <a:t> </a:t>
            </a:r>
            <a:r>
              <a:rPr lang="en-US" dirty="0" err="1"/>
              <a:t>trong</a:t>
            </a:r>
            <a:r>
              <a:rPr lang="en-US" dirty="0"/>
              <a:t> </a:t>
            </a:r>
            <a:r>
              <a:rPr lang="en-US" dirty="0" err="1"/>
              <a:t>Chương</a:t>
            </a:r>
            <a:r>
              <a:rPr lang="en-US" dirty="0"/>
              <a:t> trình.</a:t>
            </a:r>
          </a:p>
        </p:txBody>
      </p:sp>
      <p:sp>
        <p:nvSpPr>
          <p:cNvPr id="4" name="Slide Number Placeholder 3"/>
          <p:cNvSpPr>
            <a:spLocks noGrp="1"/>
          </p:cNvSpPr>
          <p:nvPr>
            <p:ph type="sldNum" sz="quarter" idx="5"/>
          </p:nvPr>
        </p:nvSpPr>
        <p:spPr/>
        <p:txBody>
          <a:bodyPr/>
          <a:lstStyle/>
          <a:p>
            <a:fld id="{B8879A9F-C3FA-4D4F-8268-62887C3CA430}" type="slidenum">
              <a:rPr lang="en-US" smtClean="0"/>
              <a:t>24</a:t>
            </a:fld>
            <a:endParaRPr lang="en-US"/>
          </a:p>
        </p:txBody>
      </p:sp>
    </p:spTree>
    <p:extLst>
      <p:ext uri="{BB962C8B-B14F-4D97-AF65-F5344CB8AC3E}">
        <p14:creationId xmlns:p14="http://schemas.microsoft.com/office/powerpoint/2010/main" val="3660228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Nhằm hỗ trợ cho việc triển khai các phương pháp dạy học tích cực, các bài học trong </a:t>
            </a:r>
            <a:r>
              <a:rPr lang="en-US" dirty="0" err="1"/>
              <a:t>SGK</a:t>
            </a:r>
            <a:r>
              <a:rPr lang="en-US" dirty="0"/>
              <a:t> đều được viết theo mô hình hoạt động. Mỗi bài học đều được bắt đầu với một </a:t>
            </a:r>
            <a:r>
              <a:rPr lang="en-US" b="1" i="1" dirty="0"/>
              <a:t>hoạt động </a:t>
            </a:r>
            <a:r>
              <a:rPr lang="en-US" b="1" i="1" dirty="0" err="1"/>
              <a:t>khởi</a:t>
            </a:r>
            <a:r>
              <a:rPr lang="en-US" b="1" i="1" dirty="0"/>
              <a:t> </a:t>
            </a:r>
            <a:r>
              <a:rPr lang="en-US" b="1" i="1" dirty="0" err="1"/>
              <a:t>động</a:t>
            </a:r>
            <a:r>
              <a:rPr lang="en-US" b="1" i="1" dirty="0"/>
              <a:t>, </a:t>
            </a:r>
            <a:r>
              <a:rPr lang="en-US" b="1" i="1" dirty="0" err="1">
                <a:solidFill>
                  <a:srgbClr val="002060"/>
                </a:solidFill>
              </a:rPr>
              <a:t>chủ</a:t>
            </a:r>
            <a:r>
              <a:rPr lang="en-US" b="1" i="1" dirty="0">
                <a:solidFill>
                  <a:srgbClr val="002060"/>
                </a:solidFill>
              </a:rPr>
              <a:t> </a:t>
            </a:r>
            <a:r>
              <a:rPr lang="en-US" b="1" i="1" dirty="0" err="1">
                <a:solidFill>
                  <a:srgbClr val="002060"/>
                </a:solidFill>
              </a:rPr>
              <a:t>yếu</a:t>
            </a:r>
            <a:r>
              <a:rPr lang="en-US" b="1" i="1" dirty="0">
                <a:solidFill>
                  <a:srgbClr val="002060"/>
                </a:solidFill>
              </a:rPr>
              <a:t> </a:t>
            </a:r>
            <a:r>
              <a:rPr lang="en-US" b="1" i="1" dirty="0" err="1">
                <a:solidFill>
                  <a:srgbClr val="002060"/>
                </a:solidFill>
              </a:rPr>
              <a:t>dưới</a:t>
            </a:r>
            <a:r>
              <a:rPr lang="en-US" b="1" i="1" dirty="0">
                <a:solidFill>
                  <a:srgbClr val="002060"/>
                </a:solidFill>
              </a:rPr>
              <a:t> </a:t>
            </a:r>
            <a:r>
              <a:rPr lang="en-US" b="1" i="1" dirty="0" err="1">
                <a:solidFill>
                  <a:srgbClr val="002060"/>
                </a:solidFill>
              </a:rPr>
              <a:t>hình</a:t>
            </a:r>
            <a:r>
              <a:rPr lang="en-US" b="1" i="1" dirty="0">
                <a:solidFill>
                  <a:srgbClr val="002060"/>
                </a:solidFill>
              </a:rPr>
              <a:t> </a:t>
            </a:r>
            <a:r>
              <a:rPr lang="en-US" b="1" i="1" dirty="0" err="1">
                <a:solidFill>
                  <a:srgbClr val="002060"/>
                </a:solidFill>
              </a:rPr>
              <a:t>thức</a:t>
            </a:r>
            <a:r>
              <a:rPr lang="en-US" b="1" i="1" dirty="0">
                <a:solidFill>
                  <a:srgbClr val="002060"/>
                </a:solidFill>
              </a:rPr>
              <a:t> </a:t>
            </a:r>
            <a:r>
              <a:rPr lang="en-US" b="1" i="1" dirty="0" err="1">
                <a:solidFill>
                  <a:srgbClr val="002060"/>
                </a:solidFill>
              </a:rPr>
              <a:t>một</a:t>
            </a:r>
            <a:r>
              <a:rPr lang="en-US" b="1" i="1" dirty="0">
                <a:solidFill>
                  <a:srgbClr val="002060"/>
                </a:solidFill>
              </a:rPr>
              <a:t> </a:t>
            </a:r>
            <a:r>
              <a:rPr lang="en-US" b="1" i="1" dirty="0" err="1">
                <a:solidFill>
                  <a:srgbClr val="002060"/>
                </a:solidFill>
              </a:rPr>
              <a:t>câu</a:t>
            </a:r>
            <a:r>
              <a:rPr lang="en-US" b="1" i="1" dirty="0">
                <a:solidFill>
                  <a:srgbClr val="002060"/>
                </a:solidFill>
              </a:rPr>
              <a:t> </a:t>
            </a:r>
            <a:r>
              <a:rPr lang="en-US" b="1" i="1" dirty="0" err="1">
                <a:solidFill>
                  <a:srgbClr val="002060"/>
                </a:solidFill>
              </a:rPr>
              <a:t>hỏi</a:t>
            </a:r>
            <a:r>
              <a:rPr lang="en-US" b="1" i="1" dirty="0">
                <a:solidFill>
                  <a:srgbClr val="002060"/>
                </a:solidFill>
              </a:rPr>
              <a:t> </a:t>
            </a:r>
            <a:r>
              <a:rPr lang="en-US" b="1" i="1" dirty="0" err="1">
                <a:solidFill>
                  <a:srgbClr val="002060"/>
                </a:solidFill>
              </a:rPr>
              <a:t>mở</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Hoạt</a:t>
            </a:r>
            <a:r>
              <a:rPr lang="en-US" dirty="0"/>
              <a:t> </a:t>
            </a:r>
            <a:r>
              <a:rPr lang="en-US" dirty="0" err="1"/>
              <a:t>động</a:t>
            </a:r>
            <a:r>
              <a:rPr lang="en-US" dirty="0"/>
              <a:t> </a:t>
            </a:r>
            <a:r>
              <a:rPr lang="en-US" dirty="0" err="1"/>
              <a:t>khởi</a:t>
            </a:r>
            <a:r>
              <a:rPr lang="en-US" dirty="0"/>
              <a:t> </a:t>
            </a:r>
            <a:r>
              <a:rPr lang="en-US" dirty="0" err="1"/>
              <a:t>động</a:t>
            </a:r>
            <a:r>
              <a:rPr lang="en-US" dirty="0"/>
              <a:t> </a:t>
            </a:r>
            <a:r>
              <a:rPr lang="en-US" dirty="0" err="1"/>
              <a:t>của</a:t>
            </a:r>
            <a:r>
              <a:rPr lang="en-US" dirty="0"/>
              <a:t> </a:t>
            </a:r>
            <a:r>
              <a:rPr lang="en-US" dirty="0" err="1"/>
              <a:t>mỗi</a:t>
            </a:r>
            <a:r>
              <a:rPr lang="en-US" dirty="0"/>
              <a:t> </a:t>
            </a:r>
            <a:r>
              <a:rPr lang="en-US" dirty="0" err="1"/>
              <a:t>bài</a:t>
            </a:r>
            <a:r>
              <a:rPr lang="en-US" dirty="0"/>
              <a:t> </a:t>
            </a:r>
            <a:r>
              <a:rPr lang="en-US" dirty="0" err="1"/>
              <a:t>học</a:t>
            </a:r>
            <a:r>
              <a:rPr lang="en-US" dirty="0"/>
              <a:t> </a:t>
            </a:r>
            <a:r>
              <a:rPr lang="en-US" dirty="0" err="1"/>
              <a:t>có</a:t>
            </a:r>
            <a:r>
              <a:rPr lang="en-US" dirty="0"/>
              <a:t> </a:t>
            </a:r>
            <a:r>
              <a:rPr lang="en-US" dirty="0" err="1"/>
              <a:t>thể</a:t>
            </a:r>
            <a:r>
              <a:rPr lang="en-US" dirty="0"/>
              <a:t> </a:t>
            </a:r>
            <a:r>
              <a:rPr lang="en-US" dirty="0" err="1"/>
              <a:t>là</a:t>
            </a:r>
            <a:r>
              <a:rPr lang="en-US" dirty="0"/>
              <a:t> 1/ </a:t>
            </a:r>
            <a:r>
              <a:rPr lang="en-US" dirty="0" err="1">
                <a:solidFill>
                  <a:srgbClr val="002060"/>
                </a:solidFill>
              </a:rPr>
              <a:t>Dẫn</a:t>
            </a:r>
            <a:r>
              <a:rPr lang="en-US" dirty="0">
                <a:solidFill>
                  <a:srgbClr val="002060"/>
                </a:solidFill>
              </a:rPr>
              <a:t> </a:t>
            </a:r>
            <a:r>
              <a:rPr lang="en-US" dirty="0" err="1">
                <a:solidFill>
                  <a:srgbClr val="002060"/>
                </a:solidFill>
              </a:rPr>
              <a:t>dắt</a:t>
            </a:r>
            <a:r>
              <a:rPr lang="en-US" dirty="0">
                <a:solidFill>
                  <a:srgbClr val="002060"/>
                </a:solidFill>
              </a:rPr>
              <a:t> </a:t>
            </a:r>
            <a:r>
              <a:rPr lang="en-US" dirty="0" err="1">
                <a:solidFill>
                  <a:srgbClr val="002060"/>
                </a:solidFill>
              </a:rPr>
              <a:t>từ</a:t>
            </a:r>
            <a:r>
              <a:rPr lang="en-US" dirty="0">
                <a:solidFill>
                  <a:srgbClr val="002060"/>
                </a:solidFill>
              </a:rPr>
              <a:t> </a:t>
            </a:r>
            <a:r>
              <a:rPr lang="en-US" dirty="0" err="1">
                <a:solidFill>
                  <a:srgbClr val="002060"/>
                </a:solidFill>
              </a:rPr>
              <a:t>một</a:t>
            </a:r>
            <a:r>
              <a:rPr lang="en-US" dirty="0">
                <a:solidFill>
                  <a:srgbClr val="002060"/>
                </a:solidFill>
              </a:rPr>
              <a:t> </a:t>
            </a:r>
            <a:r>
              <a:rPr lang="en-US" dirty="0" err="1">
                <a:solidFill>
                  <a:srgbClr val="002060"/>
                </a:solidFill>
              </a:rPr>
              <a:t>câu</a:t>
            </a:r>
            <a:r>
              <a:rPr lang="en-US" dirty="0">
                <a:solidFill>
                  <a:srgbClr val="002060"/>
                </a:solidFill>
              </a:rPr>
              <a:t> </a:t>
            </a:r>
            <a:r>
              <a:rPr lang="en-US" dirty="0" err="1">
                <a:solidFill>
                  <a:srgbClr val="002060"/>
                </a:solidFill>
              </a:rPr>
              <a:t>chuyện</a:t>
            </a:r>
            <a:r>
              <a:rPr lang="en-US" dirty="0"/>
              <a:t> 2/ </a:t>
            </a:r>
            <a:r>
              <a:rPr lang="en-US" dirty="0" err="1">
                <a:solidFill>
                  <a:srgbClr val="002060"/>
                </a:solidFill>
              </a:rPr>
              <a:t>Nhắc</a:t>
            </a:r>
            <a:r>
              <a:rPr lang="en-US" dirty="0">
                <a:solidFill>
                  <a:srgbClr val="002060"/>
                </a:solidFill>
              </a:rPr>
              <a:t> </a:t>
            </a:r>
            <a:r>
              <a:rPr lang="en-US" dirty="0" err="1">
                <a:solidFill>
                  <a:srgbClr val="002060"/>
                </a:solidFill>
              </a:rPr>
              <a:t>lại</a:t>
            </a:r>
            <a:r>
              <a:rPr lang="en-US" dirty="0">
                <a:solidFill>
                  <a:srgbClr val="002060"/>
                </a:solidFill>
              </a:rPr>
              <a:t> </a:t>
            </a:r>
            <a:r>
              <a:rPr lang="en-US" dirty="0" err="1">
                <a:solidFill>
                  <a:srgbClr val="002060"/>
                </a:solidFill>
              </a:rPr>
              <a:t>kiến</a:t>
            </a:r>
            <a:r>
              <a:rPr lang="en-US" dirty="0">
                <a:solidFill>
                  <a:srgbClr val="002060"/>
                </a:solidFill>
              </a:rPr>
              <a:t> </a:t>
            </a:r>
            <a:r>
              <a:rPr lang="en-US" dirty="0" err="1">
                <a:solidFill>
                  <a:srgbClr val="002060"/>
                </a:solidFill>
              </a:rPr>
              <a:t>thức</a:t>
            </a:r>
            <a:r>
              <a:rPr lang="en-US" dirty="0">
                <a:solidFill>
                  <a:srgbClr val="002060"/>
                </a:solidFill>
              </a:rPr>
              <a:t>  </a:t>
            </a:r>
            <a:r>
              <a:rPr lang="en-US" dirty="0" err="1">
                <a:solidFill>
                  <a:srgbClr val="002060"/>
                </a:solidFill>
              </a:rPr>
              <a:t>cũ</a:t>
            </a:r>
            <a:r>
              <a:rPr lang="en-US" dirty="0">
                <a:solidFill>
                  <a:srgbClr val="002060"/>
                </a:solidFill>
              </a:rPr>
              <a:t> </a:t>
            </a:r>
            <a:r>
              <a:rPr lang="en-US" dirty="0" err="1">
                <a:solidFill>
                  <a:srgbClr val="002060"/>
                </a:solidFill>
              </a:rPr>
              <a:t>có</a:t>
            </a:r>
            <a:r>
              <a:rPr lang="en-US" dirty="0">
                <a:solidFill>
                  <a:srgbClr val="002060"/>
                </a:solidFill>
              </a:rPr>
              <a:t> </a:t>
            </a:r>
            <a:r>
              <a:rPr lang="en-US" dirty="0" err="1">
                <a:solidFill>
                  <a:srgbClr val="002060"/>
                </a:solidFill>
              </a:rPr>
              <a:t>liên</a:t>
            </a:r>
            <a:r>
              <a:rPr lang="en-US" dirty="0">
                <a:solidFill>
                  <a:srgbClr val="002060"/>
                </a:solidFill>
              </a:rPr>
              <a:t> </a:t>
            </a:r>
            <a:r>
              <a:rPr lang="en-US" dirty="0" err="1">
                <a:solidFill>
                  <a:srgbClr val="002060"/>
                </a:solidFill>
              </a:rPr>
              <a:t>quan</a:t>
            </a:r>
            <a:r>
              <a:rPr lang="en-US" dirty="0">
                <a:solidFill>
                  <a:srgbClr val="002060"/>
                </a:solidFill>
              </a:rPr>
              <a:t> </a:t>
            </a:r>
            <a:r>
              <a:rPr lang="en-US" dirty="0" err="1">
                <a:solidFill>
                  <a:srgbClr val="002060"/>
                </a:solidFill>
              </a:rPr>
              <a:t>đến</a:t>
            </a:r>
            <a:r>
              <a:rPr lang="en-US" dirty="0">
                <a:solidFill>
                  <a:srgbClr val="002060"/>
                </a:solidFill>
              </a:rPr>
              <a:t> </a:t>
            </a:r>
            <a:r>
              <a:rPr lang="en-US" dirty="0" err="1">
                <a:solidFill>
                  <a:srgbClr val="002060"/>
                </a:solidFill>
              </a:rPr>
              <a:t>kiến</a:t>
            </a:r>
            <a:r>
              <a:rPr lang="en-US" dirty="0">
                <a:solidFill>
                  <a:srgbClr val="002060"/>
                </a:solidFill>
              </a:rPr>
              <a:t> </a:t>
            </a:r>
            <a:r>
              <a:rPr lang="en-US" dirty="0" err="1">
                <a:solidFill>
                  <a:srgbClr val="002060"/>
                </a:solidFill>
              </a:rPr>
              <a:t>thức</a:t>
            </a:r>
            <a:r>
              <a:rPr lang="en-US" dirty="0">
                <a:solidFill>
                  <a:srgbClr val="002060"/>
                </a:solidFill>
              </a:rPr>
              <a:t> </a:t>
            </a:r>
            <a:r>
              <a:rPr lang="en-US" dirty="0" err="1">
                <a:solidFill>
                  <a:srgbClr val="002060"/>
                </a:solidFill>
              </a:rPr>
              <a:t>mới</a:t>
            </a:r>
            <a:r>
              <a:rPr lang="en-US" dirty="0">
                <a:solidFill>
                  <a:srgbClr val="002060"/>
                </a:solidFill>
              </a:rPr>
              <a:t> </a:t>
            </a:r>
            <a:r>
              <a:rPr lang="en-US" dirty="0"/>
              <a:t> </a:t>
            </a:r>
            <a:r>
              <a:rPr lang="en-US" dirty="0" err="1"/>
              <a:t>hoặc</a:t>
            </a:r>
            <a:r>
              <a:rPr lang="en-US" dirty="0"/>
              <a:t> 3/ </a:t>
            </a:r>
            <a:r>
              <a:rPr lang="en-US" dirty="0" err="1"/>
              <a:t>Đề</a:t>
            </a:r>
            <a:r>
              <a:rPr lang="en-US" dirty="0"/>
              <a:t> </a:t>
            </a:r>
            <a:r>
              <a:rPr lang="en-US" dirty="0" err="1"/>
              <a:t>cập</a:t>
            </a:r>
            <a:r>
              <a:rPr lang="en-US" dirty="0"/>
              <a:t> </a:t>
            </a:r>
            <a:r>
              <a:rPr lang="en-US" dirty="0" err="1"/>
              <a:t>tới</a:t>
            </a:r>
            <a:r>
              <a:rPr lang="en-US" dirty="0"/>
              <a:t> 1 </a:t>
            </a:r>
            <a:r>
              <a:rPr lang="en-US" dirty="0" err="1"/>
              <a:t>nhu</a:t>
            </a:r>
            <a:r>
              <a:rPr lang="en-US" dirty="0"/>
              <a:t> </a:t>
            </a:r>
            <a:r>
              <a:rPr lang="en-US" dirty="0" err="1"/>
              <a:t>cầu</a:t>
            </a:r>
            <a:r>
              <a:rPr lang="en-US" dirty="0"/>
              <a:t>, 1 </a:t>
            </a:r>
            <a:r>
              <a:rPr lang="en-US" dirty="0" err="1"/>
              <a:t>hiện</a:t>
            </a:r>
            <a:r>
              <a:rPr lang="en-US" dirty="0"/>
              <a:t> </a:t>
            </a:r>
            <a:r>
              <a:rPr lang="en-US" dirty="0" err="1"/>
              <a:t>tượng</a:t>
            </a:r>
            <a:r>
              <a:rPr lang="en-US" dirty="0"/>
              <a:t> </a:t>
            </a:r>
            <a:r>
              <a:rPr lang="en-US" dirty="0" err="1"/>
              <a:t>thực</a:t>
            </a:r>
            <a:r>
              <a:rPr lang="en-US" dirty="0"/>
              <a:t> </a:t>
            </a:r>
            <a:r>
              <a:rPr lang="en-US" dirty="0" err="1"/>
              <a:t>tế</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Hoạt</a:t>
            </a:r>
            <a:r>
              <a:rPr lang="en-US" dirty="0"/>
              <a:t> </a:t>
            </a:r>
            <a:r>
              <a:rPr lang="en-US" dirty="0" err="1"/>
              <a:t>động</a:t>
            </a:r>
            <a:r>
              <a:rPr lang="en-US" dirty="0"/>
              <a:t> </a:t>
            </a:r>
            <a:r>
              <a:rPr lang="en-US" dirty="0" err="1"/>
              <a:t>này</a:t>
            </a:r>
            <a:r>
              <a:rPr lang="en-US" dirty="0"/>
              <a:t> </a:t>
            </a:r>
            <a:r>
              <a:rPr lang="en-US" b="1" dirty="0" err="1"/>
              <a:t>vừa</a:t>
            </a:r>
            <a:r>
              <a:rPr lang="en-US" b="1" dirty="0"/>
              <a:t> </a:t>
            </a:r>
            <a:r>
              <a:rPr lang="en-US" b="1" dirty="0" err="1"/>
              <a:t>để</a:t>
            </a:r>
            <a:r>
              <a:rPr lang="en-US" b="1" dirty="0"/>
              <a:t> </a:t>
            </a:r>
            <a:r>
              <a:rPr lang="en-US" b="1" dirty="0" err="1"/>
              <a:t>hỗ</a:t>
            </a:r>
            <a:r>
              <a:rPr lang="en-US" b="1" dirty="0"/>
              <a:t> </a:t>
            </a:r>
            <a:r>
              <a:rPr lang="en-US" b="1" dirty="0" err="1"/>
              <a:t>trợ</a:t>
            </a:r>
            <a:r>
              <a:rPr lang="en-US" b="1" dirty="0"/>
              <a:t> </a:t>
            </a:r>
            <a:r>
              <a:rPr lang="en-US" b="1" dirty="0" err="1"/>
              <a:t>tổ</a:t>
            </a:r>
            <a:r>
              <a:rPr lang="en-US" b="1" dirty="0"/>
              <a:t> </a:t>
            </a:r>
            <a:r>
              <a:rPr lang="en-US" b="1" dirty="0" err="1"/>
              <a:t>chức</a:t>
            </a:r>
            <a:r>
              <a:rPr lang="en-US" b="1" dirty="0"/>
              <a:t> </a:t>
            </a:r>
            <a:r>
              <a:rPr lang="en-US" b="1" dirty="0" err="1"/>
              <a:t>dạy</a:t>
            </a:r>
            <a:r>
              <a:rPr lang="en-US" b="1" dirty="0"/>
              <a:t> </a:t>
            </a:r>
            <a:r>
              <a:rPr lang="en-US" b="1" dirty="0" err="1"/>
              <a:t>học</a:t>
            </a:r>
            <a:r>
              <a:rPr lang="en-US" b="1" dirty="0"/>
              <a:t> </a:t>
            </a:r>
            <a:r>
              <a:rPr lang="en-US" b="1" dirty="0" err="1"/>
              <a:t>tích</a:t>
            </a:r>
            <a:r>
              <a:rPr lang="en-US" b="1" dirty="0"/>
              <a:t> </a:t>
            </a:r>
            <a:r>
              <a:rPr lang="en-US" b="1" dirty="0" err="1"/>
              <a:t>cực</a:t>
            </a:r>
            <a:r>
              <a:rPr lang="en-US" b="1" dirty="0"/>
              <a:t>, </a:t>
            </a:r>
            <a:r>
              <a:rPr lang="en-US" b="1" dirty="0" err="1"/>
              <a:t>vừa</a:t>
            </a:r>
            <a:r>
              <a:rPr lang="en-US" b="1" dirty="0"/>
              <a:t> </a:t>
            </a:r>
            <a:r>
              <a:rPr lang="en-US" b="1" dirty="0" err="1"/>
              <a:t>để</a:t>
            </a:r>
            <a:r>
              <a:rPr lang="en-US" b="1" dirty="0"/>
              <a:t> </a:t>
            </a:r>
            <a:r>
              <a:rPr lang="en-US" b="1" dirty="0" err="1"/>
              <a:t>thu</a:t>
            </a:r>
            <a:r>
              <a:rPr lang="en-US" b="1" dirty="0"/>
              <a:t> </a:t>
            </a:r>
            <a:r>
              <a:rPr lang="en-US" b="1" dirty="0" err="1"/>
              <a:t>hút</a:t>
            </a:r>
            <a:r>
              <a:rPr lang="en-US" b="1" dirty="0"/>
              <a:t> </a:t>
            </a:r>
            <a:r>
              <a:rPr lang="en-US" b="1" dirty="0" err="1"/>
              <a:t>sự</a:t>
            </a:r>
            <a:r>
              <a:rPr lang="en-US" b="1" dirty="0"/>
              <a:t> </a:t>
            </a:r>
            <a:r>
              <a:rPr lang="en-US" b="1" dirty="0" err="1"/>
              <a:t>chú</a:t>
            </a:r>
            <a:r>
              <a:rPr lang="en-US" b="1" dirty="0"/>
              <a:t> ý </a:t>
            </a:r>
            <a:r>
              <a:rPr lang="en-US" b="1" dirty="0" err="1"/>
              <a:t>của</a:t>
            </a:r>
            <a:r>
              <a:rPr lang="en-US" b="1" dirty="0"/>
              <a:t> </a:t>
            </a:r>
            <a:r>
              <a:rPr lang="en-US" b="1" dirty="0" err="1"/>
              <a:t>học</a:t>
            </a:r>
            <a:r>
              <a:rPr lang="en-US" b="1" dirty="0"/>
              <a:t> </a:t>
            </a:r>
            <a:r>
              <a:rPr lang="en-US" b="1" dirty="0" err="1"/>
              <a:t>sinh</a:t>
            </a:r>
            <a:r>
              <a:rPr lang="en-US" b="1" dirty="0"/>
              <a:t>, </a:t>
            </a:r>
            <a:r>
              <a:rPr lang="en-US" b="1" dirty="0" err="1"/>
              <a:t>giúp</a:t>
            </a:r>
            <a:r>
              <a:rPr lang="en-US" b="1" dirty="0"/>
              <a:t> </a:t>
            </a:r>
            <a:r>
              <a:rPr lang="en-US" b="1" dirty="0" err="1"/>
              <a:t>dẫn</a:t>
            </a:r>
            <a:r>
              <a:rPr lang="en-US" b="1" dirty="0"/>
              <a:t> </a:t>
            </a:r>
            <a:r>
              <a:rPr lang="en-US" b="1" dirty="0" err="1"/>
              <a:t>dắt</a:t>
            </a:r>
            <a:r>
              <a:rPr lang="en-US" b="1" dirty="0"/>
              <a:t> </a:t>
            </a:r>
            <a:r>
              <a:rPr lang="en-US" b="1" dirty="0" err="1"/>
              <a:t>vào</a:t>
            </a:r>
            <a:r>
              <a:rPr lang="en-US" b="1" dirty="0"/>
              <a:t> </a:t>
            </a:r>
            <a:r>
              <a:rPr lang="en-US" b="1" dirty="0" err="1"/>
              <a:t>bài</a:t>
            </a:r>
            <a:r>
              <a:rPr lang="en-US" b="1" dirty="0"/>
              <a:t> </a:t>
            </a:r>
            <a:r>
              <a:rPr lang="en-US" b="1" dirty="0" err="1"/>
              <a:t>học</a:t>
            </a:r>
            <a:r>
              <a:rPr lang="en-US" b="1" dirty="0"/>
              <a:t> </a:t>
            </a:r>
            <a:r>
              <a:rPr lang="en-US" b="1" dirty="0" err="1"/>
              <a:t>một</a:t>
            </a:r>
            <a:r>
              <a:rPr lang="en-US" b="1" dirty="0"/>
              <a:t> </a:t>
            </a:r>
            <a:r>
              <a:rPr lang="en-US" b="1" dirty="0" err="1"/>
              <a:t>cách</a:t>
            </a:r>
            <a:r>
              <a:rPr lang="en-US" b="1" dirty="0"/>
              <a:t> </a:t>
            </a:r>
            <a:r>
              <a:rPr lang="en-US" b="1" dirty="0" err="1"/>
              <a:t>tự</a:t>
            </a:r>
            <a:r>
              <a:rPr lang="en-US" b="1" dirty="0"/>
              <a:t> </a:t>
            </a:r>
            <a:r>
              <a:rPr lang="en-US" b="1" dirty="0" err="1"/>
              <a:t>nhiên</a:t>
            </a:r>
            <a:r>
              <a:rPr lang="en-US" dirty="0"/>
              <a:t>. </a:t>
            </a:r>
          </a:p>
        </p:txBody>
      </p:sp>
      <p:sp>
        <p:nvSpPr>
          <p:cNvPr id="4" name="Slide Number Placeholder 3"/>
          <p:cNvSpPr>
            <a:spLocks noGrp="1"/>
          </p:cNvSpPr>
          <p:nvPr>
            <p:ph type="sldNum" sz="quarter" idx="5"/>
          </p:nvPr>
        </p:nvSpPr>
        <p:spPr/>
        <p:txBody>
          <a:bodyPr/>
          <a:lstStyle/>
          <a:p>
            <a:fld id="{B8879A9F-C3FA-4D4F-8268-62887C3CA430}" type="slidenum">
              <a:rPr lang="en-US" smtClean="0"/>
              <a:t>25</a:t>
            </a:fld>
            <a:endParaRPr lang="en-US"/>
          </a:p>
        </p:txBody>
      </p:sp>
    </p:spTree>
    <p:extLst>
      <p:ext uri="{BB962C8B-B14F-4D97-AF65-F5344CB8AC3E}">
        <p14:creationId xmlns:p14="http://schemas.microsoft.com/office/powerpoint/2010/main" val="1175846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Mỗi</a:t>
            </a:r>
            <a:r>
              <a:rPr lang="en-US" dirty="0"/>
              <a:t> </a:t>
            </a:r>
            <a:r>
              <a:rPr lang="en-US" dirty="0" err="1"/>
              <a:t>bài</a:t>
            </a:r>
            <a:r>
              <a:rPr lang="en-US" dirty="0"/>
              <a:t> </a:t>
            </a:r>
            <a:r>
              <a:rPr lang="en-US" dirty="0" err="1"/>
              <a:t>học</a:t>
            </a:r>
            <a:r>
              <a:rPr lang="en-US" dirty="0"/>
              <a:t> </a:t>
            </a:r>
            <a:r>
              <a:rPr lang="en-US" dirty="0" err="1"/>
              <a:t>th</a:t>
            </a:r>
            <a:r>
              <a:rPr lang="vi-VN" dirty="0"/>
              <a:t>ư</a:t>
            </a:r>
            <a:r>
              <a:rPr lang="en-US" dirty="0" err="1"/>
              <a:t>ờng</a:t>
            </a:r>
            <a:r>
              <a:rPr lang="en-US" dirty="0"/>
              <a:t> </a:t>
            </a:r>
            <a:r>
              <a:rPr lang="en-US" dirty="0" err="1"/>
              <a:t>có</a:t>
            </a:r>
            <a:r>
              <a:rPr lang="en-US" dirty="0"/>
              <a:t> 2-3 đ</a:t>
            </a:r>
            <a:r>
              <a:rPr lang="vi-VN" dirty="0"/>
              <a:t>ơ</a:t>
            </a:r>
            <a:r>
              <a:rPr lang="en-US" dirty="0"/>
              <a:t>n </a:t>
            </a:r>
            <a:r>
              <a:rPr lang="en-US" dirty="0" err="1"/>
              <a:t>vị</a:t>
            </a:r>
            <a:r>
              <a:rPr lang="en-US" dirty="0"/>
              <a:t> tri </a:t>
            </a:r>
            <a:r>
              <a:rPr lang="en-US" dirty="0" err="1"/>
              <a:t>thức</a:t>
            </a:r>
            <a:r>
              <a:rPr lang="en-US" dirty="0"/>
              <a:t> t</a:t>
            </a:r>
            <a:r>
              <a:rPr lang="vi-VN" dirty="0"/>
              <a:t>ư</a:t>
            </a:r>
            <a:r>
              <a:rPr lang="en-US" dirty="0" err="1"/>
              <a:t>ơng</a:t>
            </a:r>
            <a:r>
              <a:rPr lang="en-US" dirty="0"/>
              <a:t> </a:t>
            </a:r>
            <a:r>
              <a:rPr lang="en-US" dirty="0" err="1"/>
              <a:t>đối</a:t>
            </a:r>
            <a:r>
              <a:rPr lang="en-US" dirty="0"/>
              <a:t> </a:t>
            </a:r>
            <a:r>
              <a:rPr lang="en-US" dirty="0" err="1"/>
              <a:t>độc</a:t>
            </a:r>
            <a:r>
              <a:rPr lang="en-US" dirty="0"/>
              <a:t> </a:t>
            </a:r>
            <a:r>
              <a:rPr lang="en-US" dirty="0" err="1"/>
              <a:t>lập</a:t>
            </a:r>
            <a:r>
              <a:rPr lang="en-US" dirty="0"/>
              <a:t>. </a:t>
            </a:r>
            <a:r>
              <a:rPr lang="en-US" b="1" i="1" dirty="0" err="1"/>
              <a:t>Mỗi</a:t>
            </a:r>
            <a:r>
              <a:rPr lang="en-US" b="1" i="1" dirty="0"/>
              <a:t> đơn </a:t>
            </a:r>
            <a:r>
              <a:rPr lang="en-US" b="1" i="1" dirty="0" err="1"/>
              <a:t>vị</a:t>
            </a:r>
            <a:r>
              <a:rPr lang="en-US" b="1" i="1" dirty="0"/>
              <a:t> tri </a:t>
            </a:r>
            <a:r>
              <a:rPr lang="en-US" b="1" i="1" dirty="0" err="1"/>
              <a:t>thức</a:t>
            </a:r>
            <a:r>
              <a:rPr lang="en-US" b="1" i="1" dirty="0"/>
              <a:t> thức trình bày </a:t>
            </a:r>
            <a:r>
              <a:rPr lang="en-US" b="1" i="1" dirty="0" err="1"/>
              <a:t>trong</a:t>
            </a:r>
            <a:r>
              <a:rPr lang="en-US" b="1" i="1" dirty="0"/>
              <a:t> </a:t>
            </a:r>
            <a:r>
              <a:rPr lang="en-US" b="1" i="1" dirty="0" err="1"/>
              <a:t>bài</a:t>
            </a:r>
            <a:r>
              <a:rPr lang="en-US" b="1" i="1" dirty="0"/>
              <a:t> </a:t>
            </a:r>
            <a:r>
              <a:rPr lang="en-US" b="1" i="1" dirty="0" err="1"/>
              <a:t>học</a:t>
            </a:r>
            <a:r>
              <a:rPr lang="en-US" b="1" i="1" dirty="0"/>
              <a:t> </a:t>
            </a:r>
            <a:r>
              <a:rPr lang="en-US" b="1" i="1" dirty="0" err="1"/>
              <a:t>gồm</a:t>
            </a:r>
            <a:r>
              <a:rPr lang="en-US" b="1" i="1" dirty="0"/>
              <a:t> 4 </a:t>
            </a:r>
            <a:r>
              <a:rPr lang="en-US" b="1" i="1" dirty="0" err="1"/>
              <a:t>cấu</a:t>
            </a:r>
            <a:r>
              <a:rPr lang="en-US" b="1" i="1" dirty="0"/>
              <a:t> </a:t>
            </a:r>
            <a:r>
              <a:rPr lang="en-US" b="1" i="1" dirty="0" err="1"/>
              <a:t>thành</a:t>
            </a:r>
            <a:r>
              <a:rPr lang="en-US" dirty="0"/>
              <a:t> </a:t>
            </a:r>
            <a:r>
              <a:rPr lang="en-US" dirty="0" err="1"/>
              <a:t>và</a:t>
            </a:r>
            <a:r>
              <a:rPr lang="en-US" dirty="0"/>
              <a:t> </a:t>
            </a:r>
            <a:r>
              <a:rPr lang="en-US" dirty="0" err="1"/>
              <a:t>đều</a:t>
            </a:r>
            <a:r>
              <a:rPr lang="en-US" dirty="0"/>
              <a:t> </a:t>
            </a:r>
            <a:r>
              <a:rPr lang="en-US" dirty="0" err="1"/>
              <a:t>được</a:t>
            </a:r>
            <a:r>
              <a:rPr lang="en-US" dirty="0"/>
              <a:t> </a:t>
            </a:r>
            <a:r>
              <a:rPr lang="en-US" dirty="0" err="1"/>
              <a:t>bắt</a:t>
            </a:r>
            <a:r>
              <a:rPr lang="en-US" dirty="0"/>
              <a:t> </a:t>
            </a:r>
            <a:r>
              <a:rPr lang="en-US" dirty="0" err="1"/>
              <a:t>đầu</a:t>
            </a:r>
            <a:r>
              <a:rPr lang="en-US" dirty="0"/>
              <a:t> </a:t>
            </a:r>
            <a:r>
              <a:rPr lang="en-US" dirty="0" err="1"/>
              <a:t>bằng</a:t>
            </a:r>
            <a:r>
              <a:rPr lang="en-US" dirty="0"/>
              <a:t> 1 hoạt động khám </a:t>
            </a:r>
            <a:r>
              <a:rPr lang="en-US" dirty="0" err="1"/>
              <a:t>phá</a:t>
            </a:r>
            <a:r>
              <a:rPr lang="en-US" dirty="0"/>
              <a:t> </a:t>
            </a:r>
            <a:r>
              <a:rPr lang="en-US" dirty="0" err="1"/>
              <a:t>kiến</a:t>
            </a:r>
            <a:r>
              <a:rPr lang="en-US" dirty="0"/>
              <a:t> </a:t>
            </a:r>
            <a:r>
              <a:rPr lang="en-US" dirty="0" err="1"/>
              <a:t>thức</a:t>
            </a:r>
            <a:r>
              <a:rPr lang="en-US" dirty="0"/>
              <a:t> cụ thể. Đây là thành p</a:t>
            </a:r>
            <a:r>
              <a:rPr lang="en-US" sz="1200" dirty="0">
                <a:solidFill>
                  <a:srgbClr val="C00000"/>
                </a:solidFill>
              </a:rPr>
              <a:t>hần rất quan trọng góp phần hình thành năng lực của học sinh, hỗ </a:t>
            </a:r>
            <a:r>
              <a:rPr lang="en-US" sz="1200" dirty="0" err="1">
                <a:solidFill>
                  <a:srgbClr val="C00000"/>
                </a:solidFill>
              </a:rPr>
              <a:t>trợ</a:t>
            </a:r>
            <a:r>
              <a:rPr lang="en-US" sz="1200" dirty="0">
                <a:solidFill>
                  <a:srgbClr val="C00000"/>
                </a:solidFill>
              </a:rPr>
              <a:t> </a:t>
            </a:r>
            <a:r>
              <a:rPr lang="en-US" sz="1200" b="1" i="1" dirty="0" err="1">
                <a:solidFill>
                  <a:srgbClr val="C00000"/>
                </a:solidFill>
              </a:rPr>
              <a:t>biến</a:t>
            </a:r>
            <a:r>
              <a:rPr lang="en-US" sz="1200" b="1" i="1" dirty="0">
                <a:solidFill>
                  <a:srgbClr val="C00000"/>
                </a:solidFill>
              </a:rPr>
              <a:t> </a:t>
            </a:r>
            <a:r>
              <a:rPr lang="en-US" sz="1200" b="1" i="1" dirty="0" err="1">
                <a:solidFill>
                  <a:srgbClr val="C00000"/>
                </a:solidFill>
              </a:rPr>
              <a:t>quá</a:t>
            </a:r>
            <a:r>
              <a:rPr lang="en-US" sz="1200" b="1" i="1" dirty="0">
                <a:solidFill>
                  <a:srgbClr val="C00000"/>
                </a:solidFill>
              </a:rPr>
              <a:t> trình đào tạo thành quá trình tự đạo tạo</a:t>
            </a:r>
            <a:r>
              <a:rPr lang="en-US" sz="1200" dirty="0">
                <a:solidFill>
                  <a:srgbClr val="C00000"/>
                </a:solidFill>
              </a:rPr>
              <a:t>. </a:t>
            </a:r>
            <a:r>
              <a:rPr lang="en-US" dirty="0"/>
              <a:t>Hoạt động này cho phép </a:t>
            </a:r>
            <a:r>
              <a:rPr lang="en-US" sz="1200" dirty="0">
                <a:solidFill>
                  <a:srgbClr val="C00000"/>
                </a:solidFill>
              </a:rPr>
              <a:t>học sinh tìm hiểu,  khám phá kiến thức một cách tích cực dưới nhiều hình thức. </a:t>
            </a:r>
            <a:r>
              <a:rPr lang="en-US" dirty="0"/>
              <a:t>Đó có thể là: </a:t>
            </a:r>
          </a:p>
          <a:p>
            <a:pPr marL="914400" lvl="1" indent="-457200">
              <a:buFont typeface="Arial" pitchFamily="34" charset="0"/>
              <a:buChar char="•"/>
            </a:pPr>
            <a:r>
              <a:rPr lang="en-US" sz="1200" dirty="0">
                <a:solidFill>
                  <a:srgbClr val="C00000"/>
                </a:solidFill>
              </a:rPr>
              <a:t>Thảo luận một vấn đề</a:t>
            </a:r>
          </a:p>
          <a:p>
            <a:pPr marL="914400" lvl="1" indent="-457200">
              <a:buFont typeface="Arial" pitchFamily="34" charset="0"/>
              <a:buChar char="•"/>
            </a:pPr>
            <a:r>
              <a:rPr lang="en-US" sz="1200" dirty="0">
                <a:solidFill>
                  <a:srgbClr val="C00000"/>
                </a:solidFill>
              </a:rPr>
              <a:t>Giải quyết một vấn đề</a:t>
            </a:r>
          </a:p>
          <a:p>
            <a:pPr marL="914400" lvl="1" indent="-457200">
              <a:buFont typeface="Arial" pitchFamily="34" charset="0"/>
              <a:buChar char="•"/>
            </a:pPr>
            <a:r>
              <a:rPr lang="en-US" sz="1200" dirty="0">
                <a:solidFill>
                  <a:srgbClr val="C00000"/>
                </a:solidFill>
              </a:rPr>
              <a:t>Đọc hiểu nếu học sinh có ít trải nghiệm</a:t>
            </a:r>
          </a:p>
          <a:p>
            <a:endParaRPr lang="en-US" dirty="0"/>
          </a:p>
        </p:txBody>
      </p:sp>
      <p:sp>
        <p:nvSpPr>
          <p:cNvPr id="4" name="Slide Number Placeholder 3"/>
          <p:cNvSpPr>
            <a:spLocks noGrp="1"/>
          </p:cNvSpPr>
          <p:nvPr>
            <p:ph type="sldNum" sz="quarter" idx="5"/>
          </p:nvPr>
        </p:nvSpPr>
        <p:spPr/>
        <p:txBody>
          <a:bodyPr/>
          <a:lstStyle/>
          <a:p>
            <a:fld id="{B8879A9F-C3FA-4D4F-8268-62887C3CA430}" type="slidenum">
              <a:rPr lang="en-US" smtClean="0"/>
              <a:t>26</a:t>
            </a:fld>
            <a:endParaRPr lang="en-US"/>
          </a:p>
        </p:txBody>
      </p:sp>
    </p:spTree>
    <p:extLst>
      <p:ext uri="{BB962C8B-B14F-4D97-AF65-F5344CB8AC3E}">
        <p14:creationId xmlns:p14="http://schemas.microsoft.com/office/powerpoint/2010/main" val="6369171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Các đơn vị tri thức trong bài học </a:t>
            </a:r>
            <a:r>
              <a:rPr lang="en-US" dirty="0"/>
              <a:t>được trình bày một cách ngắn gọn, kèm theo các ví dụ và minh họa cụ thể.  </a:t>
            </a:r>
          </a:p>
          <a:p>
            <a:endParaRPr lang="en-US" dirty="0"/>
          </a:p>
          <a:p>
            <a:r>
              <a:rPr lang="en-US" dirty="0"/>
              <a:t>Sau đó được </a:t>
            </a:r>
            <a:r>
              <a:rPr lang="en-US" b="1" dirty="0"/>
              <a:t>tóm tắt trong các hộp kiến thức</a:t>
            </a:r>
            <a:r>
              <a:rPr lang="en-US" dirty="0"/>
              <a:t> giúp học sinh dễ nắm được bản chất nội dung chính của kiến thức.</a:t>
            </a:r>
          </a:p>
        </p:txBody>
      </p:sp>
      <p:sp>
        <p:nvSpPr>
          <p:cNvPr id="4" name="Slide Number Placeholder 3"/>
          <p:cNvSpPr>
            <a:spLocks noGrp="1"/>
          </p:cNvSpPr>
          <p:nvPr>
            <p:ph type="sldNum" sz="quarter" idx="5"/>
          </p:nvPr>
        </p:nvSpPr>
        <p:spPr/>
        <p:txBody>
          <a:bodyPr/>
          <a:lstStyle/>
          <a:p>
            <a:fld id="{B8879A9F-C3FA-4D4F-8268-62887C3CA430}" type="slidenum">
              <a:rPr lang="en-US" smtClean="0"/>
              <a:t>27</a:t>
            </a:fld>
            <a:endParaRPr lang="en-US"/>
          </a:p>
        </p:txBody>
      </p:sp>
    </p:spTree>
    <p:extLst>
      <p:ext uri="{BB962C8B-B14F-4D97-AF65-F5344CB8AC3E}">
        <p14:creationId xmlns:p14="http://schemas.microsoft.com/office/powerpoint/2010/main" val="2606924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Ngay sau các đơn vị tri thức là các câu hỏi, bài tập củng cố kiến thức. </a:t>
            </a:r>
            <a:r>
              <a:rPr lang="en-US" dirty="0" err="1"/>
              <a:t>Đó</a:t>
            </a:r>
            <a:r>
              <a:rPr lang="en-US" dirty="0"/>
              <a:t> </a:t>
            </a:r>
            <a:r>
              <a:rPr lang="en-US" dirty="0" err="1"/>
              <a:t>có</a:t>
            </a:r>
            <a:r>
              <a:rPr lang="en-US" dirty="0"/>
              <a:t> </a:t>
            </a:r>
            <a:r>
              <a:rPr lang="en-US" dirty="0" err="1"/>
              <a:t>thể</a:t>
            </a:r>
            <a:r>
              <a:rPr lang="en-US" dirty="0"/>
              <a:t> </a:t>
            </a:r>
            <a:r>
              <a:rPr lang="en-US" dirty="0" err="1"/>
              <a:t>là</a:t>
            </a:r>
            <a:r>
              <a:rPr lang="en-US" dirty="0"/>
              <a:t> </a:t>
            </a:r>
            <a:r>
              <a:rPr lang="en-US" dirty="0" err="1"/>
              <a:t>các</a:t>
            </a:r>
            <a:r>
              <a:rPr lang="en-US" dirty="0"/>
              <a:t> </a:t>
            </a:r>
            <a:r>
              <a:rPr lang="en-US" dirty="0" err="1"/>
              <a:t>câu</a:t>
            </a:r>
            <a:r>
              <a:rPr lang="en-US" dirty="0"/>
              <a:t> </a:t>
            </a:r>
            <a:r>
              <a:rPr lang="en-US" dirty="0" err="1"/>
              <a:t>tự</a:t>
            </a:r>
            <a:r>
              <a:rPr lang="en-US" dirty="0"/>
              <a:t> </a:t>
            </a:r>
            <a:r>
              <a:rPr lang="en-US" dirty="0" err="1"/>
              <a:t>luận</a:t>
            </a:r>
            <a:r>
              <a:rPr lang="en-US" dirty="0"/>
              <a:t> </a:t>
            </a:r>
            <a:r>
              <a:rPr lang="en-US" dirty="0" err="1"/>
              <a:t>hoặc</a:t>
            </a:r>
            <a:r>
              <a:rPr lang="en-US" dirty="0"/>
              <a:t> </a:t>
            </a:r>
            <a:r>
              <a:rPr lang="en-US" dirty="0" err="1"/>
              <a:t>câu</a:t>
            </a:r>
            <a:r>
              <a:rPr lang="en-US" dirty="0"/>
              <a:t> </a:t>
            </a:r>
            <a:r>
              <a:rPr lang="en-US" dirty="0" err="1"/>
              <a:t>trắc</a:t>
            </a:r>
            <a:r>
              <a:rPr lang="en-US" dirty="0"/>
              <a:t> </a:t>
            </a:r>
            <a:r>
              <a:rPr lang="en-US" dirty="0" err="1"/>
              <a:t>nghiệm</a:t>
            </a:r>
            <a:r>
              <a:rPr lang="en-US" dirty="0"/>
              <a:t> </a:t>
            </a:r>
            <a:r>
              <a:rPr lang="en-US" dirty="0" err="1"/>
              <a:t>đơn</a:t>
            </a:r>
            <a:r>
              <a:rPr lang="en-US" dirty="0"/>
              <a:t> </a:t>
            </a:r>
            <a:r>
              <a:rPr lang="en-US" dirty="0" err="1"/>
              <a:t>giản</a:t>
            </a:r>
            <a:r>
              <a:rPr lang="en-US" dirty="0"/>
              <a:t> </a:t>
            </a:r>
            <a:r>
              <a:rPr lang="en-US" dirty="0" err="1"/>
              <a:t>mà</a:t>
            </a:r>
            <a:r>
              <a:rPr lang="en-US" dirty="0"/>
              <a:t> </a:t>
            </a:r>
            <a:r>
              <a:rPr lang="en-US" dirty="0" err="1"/>
              <a:t>học</a:t>
            </a:r>
            <a:r>
              <a:rPr lang="en-US" dirty="0"/>
              <a:t> </a:t>
            </a:r>
            <a:r>
              <a:rPr lang="en-US" dirty="0" err="1"/>
              <a:t>sinh</a:t>
            </a:r>
            <a:r>
              <a:rPr lang="en-US" dirty="0"/>
              <a:t> </a:t>
            </a:r>
            <a:r>
              <a:rPr lang="en-US" dirty="0" err="1"/>
              <a:t>có</a:t>
            </a:r>
            <a:r>
              <a:rPr lang="en-US" dirty="0"/>
              <a:t> </a:t>
            </a:r>
            <a:r>
              <a:rPr lang="en-US" dirty="0" err="1"/>
              <a:t>thể</a:t>
            </a:r>
            <a:r>
              <a:rPr lang="en-US" dirty="0"/>
              <a:t> </a:t>
            </a:r>
            <a:r>
              <a:rPr lang="en-US" dirty="0" err="1"/>
              <a:t>dễ</a:t>
            </a:r>
            <a:r>
              <a:rPr lang="en-US" dirty="0"/>
              <a:t> </a:t>
            </a:r>
            <a:r>
              <a:rPr lang="en-US" dirty="0" err="1"/>
              <a:t>dàng</a:t>
            </a:r>
            <a:r>
              <a:rPr lang="en-US" dirty="0"/>
              <a:t> </a:t>
            </a:r>
            <a:r>
              <a:rPr lang="en-US" dirty="0" err="1"/>
              <a:t>trả</a:t>
            </a:r>
            <a:r>
              <a:rPr lang="en-US" dirty="0"/>
              <a:t> </a:t>
            </a:r>
            <a:r>
              <a:rPr lang="en-US" dirty="0" err="1"/>
              <a:t>lời</a:t>
            </a:r>
            <a:r>
              <a:rPr lang="en-US" dirty="0"/>
              <a:t> </a:t>
            </a:r>
            <a:r>
              <a:rPr lang="en-US" dirty="0" err="1"/>
              <a:t>khi</a:t>
            </a:r>
            <a:r>
              <a:rPr lang="en-US" dirty="0"/>
              <a:t> </a:t>
            </a:r>
            <a:r>
              <a:rPr lang="en-US" dirty="0" err="1"/>
              <a:t>học</a:t>
            </a:r>
            <a:r>
              <a:rPr lang="en-US" dirty="0"/>
              <a:t> </a:t>
            </a:r>
            <a:r>
              <a:rPr lang="en-US" dirty="0" err="1"/>
              <a:t>xong</a:t>
            </a:r>
            <a:r>
              <a:rPr lang="en-US" dirty="0"/>
              <a:t> </a:t>
            </a:r>
            <a:r>
              <a:rPr lang="en-US" dirty="0" err="1"/>
              <a:t>phần</a:t>
            </a:r>
            <a:r>
              <a:rPr lang="en-US" dirty="0"/>
              <a:t> </a:t>
            </a:r>
            <a:r>
              <a:rPr lang="en-US" dirty="0" err="1"/>
              <a:t>kiến</a:t>
            </a:r>
            <a:r>
              <a:rPr lang="en-US" dirty="0"/>
              <a:t> </a:t>
            </a:r>
            <a:r>
              <a:rPr lang="en-US" dirty="0" err="1"/>
              <a:t>thức</a:t>
            </a:r>
            <a:r>
              <a:rPr lang="en-US" dirty="0"/>
              <a:t> </a:t>
            </a:r>
            <a:r>
              <a:rPr lang="en-US" dirty="0" err="1"/>
              <a:t>liên</a:t>
            </a:r>
            <a:r>
              <a:rPr lang="en-US" dirty="0"/>
              <a:t> </a:t>
            </a:r>
            <a:r>
              <a:rPr lang="en-US" dirty="0" err="1"/>
              <a:t>quan</a:t>
            </a:r>
            <a:r>
              <a:rPr lang="en-US" dirty="0"/>
              <a:t> </a:t>
            </a:r>
            <a:r>
              <a:rPr lang="en-US" dirty="0" err="1"/>
              <a:t>có</a:t>
            </a:r>
            <a:r>
              <a:rPr lang="en-US" dirty="0"/>
              <a:t> </a:t>
            </a:r>
            <a:r>
              <a:rPr lang="en-US" dirty="0" err="1"/>
              <a:t>ngay</a:t>
            </a:r>
            <a:r>
              <a:rPr lang="en-US" dirty="0"/>
              <a:t> </a:t>
            </a:r>
            <a:r>
              <a:rPr lang="en-US" dirty="0" err="1"/>
              <a:t>trước</a:t>
            </a:r>
            <a:r>
              <a:rPr lang="en-US" dirty="0"/>
              <a:t> </a:t>
            </a:r>
            <a:r>
              <a:rPr lang="en-US" dirty="0" err="1"/>
              <a:t>đó</a:t>
            </a:r>
            <a:r>
              <a:rPr lang="en-US" dirty="0"/>
              <a:t>.</a:t>
            </a:r>
          </a:p>
        </p:txBody>
      </p:sp>
      <p:sp>
        <p:nvSpPr>
          <p:cNvPr id="4" name="Slide Number Placeholder 3"/>
          <p:cNvSpPr>
            <a:spLocks noGrp="1"/>
          </p:cNvSpPr>
          <p:nvPr>
            <p:ph type="sldNum" sz="quarter" idx="10"/>
          </p:nvPr>
        </p:nvSpPr>
        <p:spPr/>
        <p:txBody>
          <a:bodyPr/>
          <a:lstStyle/>
          <a:p>
            <a:fld id="{B8879A9F-C3FA-4D4F-8268-62887C3CA430}" type="slidenum">
              <a:rPr lang="en-US" smtClean="0"/>
              <a:t>28</a:t>
            </a:fld>
            <a:endParaRPr lang="en-US"/>
          </a:p>
        </p:txBody>
      </p:sp>
    </p:spTree>
    <p:extLst>
      <p:ext uri="{BB962C8B-B14F-4D97-AF65-F5344CB8AC3E}">
        <p14:creationId xmlns:p14="http://schemas.microsoft.com/office/powerpoint/2010/main" val="268699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Wingdings" panose="05000000000000000000" pitchFamily="2" charset="2"/>
              <a:buNone/>
            </a:pPr>
            <a:r>
              <a:rPr lang="en-US" dirty="0"/>
              <a:t>Sau phần nội dung chính của bài học là phần </a:t>
            </a:r>
            <a:r>
              <a:rPr lang="en-US" b="1" dirty="0"/>
              <a:t>Luyện tập</a:t>
            </a:r>
            <a:r>
              <a:rPr lang="en-US" dirty="0"/>
              <a:t>. </a:t>
            </a:r>
            <a:r>
              <a:rPr lang="en-US" sz="2400" dirty="0" err="1">
                <a:solidFill>
                  <a:srgbClr val="002060"/>
                </a:solidFill>
              </a:rPr>
              <a:t>Độ</a:t>
            </a:r>
            <a:r>
              <a:rPr lang="en-US" sz="2400" dirty="0">
                <a:solidFill>
                  <a:srgbClr val="002060"/>
                </a:solidFill>
              </a:rPr>
              <a:t> </a:t>
            </a:r>
            <a:r>
              <a:rPr lang="en-US" sz="2400" dirty="0" err="1">
                <a:solidFill>
                  <a:srgbClr val="002060"/>
                </a:solidFill>
              </a:rPr>
              <a:t>khó</a:t>
            </a:r>
            <a:r>
              <a:rPr lang="en-US" sz="2400" dirty="0">
                <a:solidFill>
                  <a:srgbClr val="002060"/>
                </a:solidFill>
              </a:rPr>
              <a:t> </a:t>
            </a:r>
            <a:r>
              <a:rPr lang="en-US" sz="2400" dirty="0" err="1">
                <a:solidFill>
                  <a:srgbClr val="002060"/>
                </a:solidFill>
              </a:rPr>
              <a:t>cao</a:t>
            </a:r>
            <a:r>
              <a:rPr lang="en-US" sz="2400" dirty="0">
                <a:solidFill>
                  <a:srgbClr val="002060"/>
                </a:solidFill>
              </a:rPr>
              <a:t> </a:t>
            </a:r>
            <a:r>
              <a:rPr lang="en-US" sz="2400" dirty="0" err="1">
                <a:solidFill>
                  <a:srgbClr val="002060"/>
                </a:solidFill>
              </a:rPr>
              <a:t>hơn</a:t>
            </a:r>
            <a:r>
              <a:rPr lang="en-US" sz="2400" dirty="0">
                <a:solidFill>
                  <a:srgbClr val="002060"/>
                </a:solidFill>
              </a:rPr>
              <a:t> </a:t>
            </a:r>
            <a:r>
              <a:rPr lang="en-US" sz="2400" dirty="0" err="1">
                <a:solidFill>
                  <a:srgbClr val="002060"/>
                </a:solidFill>
              </a:rPr>
              <a:t>các</a:t>
            </a:r>
            <a:r>
              <a:rPr lang="en-US" sz="2400" dirty="0">
                <a:solidFill>
                  <a:srgbClr val="002060"/>
                </a:solidFill>
              </a:rPr>
              <a:t> </a:t>
            </a:r>
            <a:r>
              <a:rPr lang="en-US" sz="2400" dirty="0" err="1">
                <a:solidFill>
                  <a:srgbClr val="002060"/>
                </a:solidFill>
              </a:rPr>
              <a:t>câu</a:t>
            </a:r>
            <a:r>
              <a:rPr lang="en-US" sz="2400" dirty="0">
                <a:solidFill>
                  <a:srgbClr val="002060"/>
                </a:solidFill>
              </a:rPr>
              <a:t> </a:t>
            </a:r>
            <a:r>
              <a:rPr lang="en-US" sz="2400" dirty="0" err="1">
                <a:solidFill>
                  <a:srgbClr val="002060"/>
                </a:solidFill>
              </a:rPr>
              <a:t>hỏi</a:t>
            </a:r>
            <a:r>
              <a:rPr lang="en-US" sz="2400" dirty="0">
                <a:solidFill>
                  <a:srgbClr val="002060"/>
                </a:solidFill>
              </a:rPr>
              <a:t> </a:t>
            </a:r>
            <a:r>
              <a:rPr lang="en-US" sz="2400" dirty="0" err="1">
                <a:solidFill>
                  <a:srgbClr val="002060"/>
                </a:solidFill>
              </a:rPr>
              <a:t>củng</a:t>
            </a:r>
            <a:r>
              <a:rPr lang="en-US" sz="2400" dirty="0">
                <a:solidFill>
                  <a:srgbClr val="002060"/>
                </a:solidFill>
              </a:rPr>
              <a:t> </a:t>
            </a:r>
            <a:r>
              <a:rPr lang="en-US" sz="2400" dirty="0" err="1">
                <a:solidFill>
                  <a:srgbClr val="002060"/>
                </a:solidFill>
              </a:rPr>
              <a:t>cố</a:t>
            </a:r>
            <a:r>
              <a:rPr lang="en-US" sz="2400" dirty="0">
                <a:solidFill>
                  <a:srgbClr val="002060"/>
                </a:solidFill>
              </a:rPr>
              <a:t>. </a:t>
            </a:r>
            <a:r>
              <a:rPr lang="en-US" sz="2400" dirty="0" err="1">
                <a:solidFill>
                  <a:srgbClr val="002060"/>
                </a:solidFill>
              </a:rPr>
              <a:t>Thường</a:t>
            </a:r>
            <a:r>
              <a:rPr lang="en-US" sz="2400" dirty="0">
                <a:solidFill>
                  <a:srgbClr val="002060"/>
                </a:solidFill>
              </a:rPr>
              <a:t> </a:t>
            </a:r>
            <a:r>
              <a:rPr lang="en-US" sz="2400" dirty="0" err="1">
                <a:solidFill>
                  <a:srgbClr val="002060"/>
                </a:solidFill>
              </a:rPr>
              <a:t>có</a:t>
            </a:r>
            <a:r>
              <a:rPr lang="en-US" sz="2400" dirty="0">
                <a:solidFill>
                  <a:srgbClr val="002060"/>
                </a:solidFill>
              </a:rPr>
              <a:t> </a:t>
            </a:r>
            <a:r>
              <a:rPr lang="en-US" sz="2400" dirty="0" err="1">
                <a:solidFill>
                  <a:srgbClr val="002060"/>
                </a:solidFill>
              </a:rPr>
              <a:t>yêu</a:t>
            </a:r>
            <a:r>
              <a:rPr lang="en-US" sz="2400" dirty="0">
                <a:solidFill>
                  <a:srgbClr val="002060"/>
                </a:solidFill>
              </a:rPr>
              <a:t> </a:t>
            </a:r>
            <a:r>
              <a:rPr lang="en-US" sz="2400" dirty="0" err="1">
                <a:solidFill>
                  <a:srgbClr val="002060"/>
                </a:solidFill>
              </a:rPr>
              <a:t>cầu</a:t>
            </a:r>
            <a:r>
              <a:rPr lang="en-US" sz="2400" dirty="0">
                <a:solidFill>
                  <a:srgbClr val="002060"/>
                </a:solidFill>
              </a:rPr>
              <a:t> </a:t>
            </a:r>
            <a:r>
              <a:rPr lang="en-US" sz="2400" dirty="0" err="1">
                <a:solidFill>
                  <a:srgbClr val="002060"/>
                </a:solidFill>
              </a:rPr>
              <a:t>tổng</a:t>
            </a:r>
            <a:r>
              <a:rPr lang="en-US" sz="2400" dirty="0">
                <a:solidFill>
                  <a:srgbClr val="002060"/>
                </a:solidFill>
              </a:rPr>
              <a:t> </a:t>
            </a:r>
            <a:r>
              <a:rPr lang="en-US" sz="2400" dirty="0" err="1">
                <a:solidFill>
                  <a:srgbClr val="002060"/>
                </a:solidFill>
              </a:rPr>
              <a:t>hợp</a:t>
            </a:r>
            <a:r>
              <a:rPr lang="en-US" sz="2400" dirty="0">
                <a:solidFill>
                  <a:srgbClr val="002060"/>
                </a:solidFill>
              </a:rPr>
              <a:t> </a:t>
            </a:r>
            <a:r>
              <a:rPr lang="en-US" sz="2400" dirty="0" err="1">
                <a:solidFill>
                  <a:srgbClr val="002060"/>
                </a:solidFill>
              </a:rPr>
              <a:t>các</a:t>
            </a:r>
            <a:r>
              <a:rPr lang="en-US" sz="2400" dirty="0">
                <a:solidFill>
                  <a:srgbClr val="002060"/>
                </a:solidFill>
              </a:rPr>
              <a:t> </a:t>
            </a:r>
            <a:r>
              <a:rPr lang="en-US" sz="2400" dirty="0" err="1">
                <a:solidFill>
                  <a:srgbClr val="002060"/>
                </a:solidFill>
              </a:rPr>
              <a:t>đơn</a:t>
            </a:r>
            <a:r>
              <a:rPr lang="en-US" sz="2400" dirty="0">
                <a:solidFill>
                  <a:srgbClr val="002060"/>
                </a:solidFill>
              </a:rPr>
              <a:t> </a:t>
            </a:r>
            <a:r>
              <a:rPr lang="en-US" sz="2400" dirty="0" err="1">
                <a:solidFill>
                  <a:srgbClr val="002060"/>
                </a:solidFill>
              </a:rPr>
              <a:t>vị</a:t>
            </a:r>
            <a:r>
              <a:rPr lang="en-US" sz="2400" dirty="0">
                <a:solidFill>
                  <a:srgbClr val="002060"/>
                </a:solidFill>
              </a:rPr>
              <a:t> </a:t>
            </a:r>
            <a:r>
              <a:rPr lang="en-US" sz="2400" dirty="0" err="1">
                <a:solidFill>
                  <a:srgbClr val="002060"/>
                </a:solidFill>
              </a:rPr>
              <a:t>kiến</a:t>
            </a:r>
            <a:r>
              <a:rPr lang="en-US" sz="2400" dirty="0">
                <a:solidFill>
                  <a:srgbClr val="002060"/>
                </a:solidFill>
              </a:rPr>
              <a:t> </a:t>
            </a:r>
            <a:r>
              <a:rPr lang="en-US" sz="2400" dirty="0" err="1">
                <a:solidFill>
                  <a:srgbClr val="002060"/>
                </a:solidFill>
              </a:rPr>
              <a:t>thức</a:t>
            </a:r>
            <a:r>
              <a:rPr lang="en-US" sz="2400" dirty="0">
                <a:solidFill>
                  <a:srgbClr val="002060"/>
                </a:solidFill>
              </a:rPr>
              <a:t> </a:t>
            </a:r>
            <a:r>
              <a:rPr lang="en-US" sz="2400" dirty="0" err="1">
                <a:solidFill>
                  <a:srgbClr val="002060"/>
                </a:solidFill>
              </a:rPr>
              <a:t>trong</a:t>
            </a:r>
            <a:r>
              <a:rPr lang="en-US" sz="2400" dirty="0">
                <a:solidFill>
                  <a:srgbClr val="002060"/>
                </a:solidFill>
              </a:rPr>
              <a:t> </a:t>
            </a:r>
            <a:r>
              <a:rPr lang="en-US" sz="2400" dirty="0" err="1">
                <a:solidFill>
                  <a:srgbClr val="002060"/>
                </a:solidFill>
              </a:rPr>
              <a:t>bài</a:t>
            </a:r>
            <a:r>
              <a:rPr lang="en-US" sz="2400" dirty="0">
                <a:solidFill>
                  <a:srgbClr val="002060"/>
                </a:solidFill>
              </a:rPr>
              <a:t> </a:t>
            </a:r>
            <a:r>
              <a:rPr lang="en-US" sz="2400" dirty="0" err="1">
                <a:solidFill>
                  <a:srgbClr val="002060"/>
                </a:solidFill>
              </a:rPr>
              <a:t>học</a:t>
            </a:r>
            <a:r>
              <a:rPr lang="en-US" sz="2400" dirty="0">
                <a:solidFill>
                  <a:srgbClr val="002060"/>
                </a:solidFill>
              </a:rPr>
              <a:t>. Đ</a:t>
            </a:r>
            <a:r>
              <a:rPr lang="vi-VN" sz="2400" dirty="0">
                <a:solidFill>
                  <a:srgbClr val="002060"/>
                </a:solidFill>
              </a:rPr>
              <a:t>ư</a:t>
            </a:r>
            <a:r>
              <a:rPr lang="en-US" sz="2400" dirty="0" err="1">
                <a:solidFill>
                  <a:srgbClr val="002060"/>
                </a:solidFill>
              </a:rPr>
              <a:t>ợc</a:t>
            </a:r>
            <a:r>
              <a:rPr lang="en-US" sz="2400" dirty="0">
                <a:solidFill>
                  <a:srgbClr val="002060"/>
                </a:solidFill>
              </a:rPr>
              <a:t> </a:t>
            </a:r>
            <a:r>
              <a:rPr lang="en-US" sz="2400" dirty="0" err="1">
                <a:solidFill>
                  <a:srgbClr val="002060"/>
                </a:solidFill>
              </a:rPr>
              <a:t>thực</a:t>
            </a:r>
            <a:r>
              <a:rPr lang="en-US" sz="2400" dirty="0">
                <a:solidFill>
                  <a:srgbClr val="002060"/>
                </a:solidFill>
              </a:rPr>
              <a:t> </a:t>
            </a:r>
            <a:r>
              <a:rPr lang="en-US" sz="2400" dirty="0" err="1">
                <a:solidFill>
                  <a:srgbClr val="002060"/>
                </a:solidFill>
              </a:rPr>
              <a:t>hiện</a:t>
            </a:r>
            <a:r>
              <a:rPr lang="en-US" sz="2400" dirty="0">
                <a:solidFill>
                  <a:srgbClr val="002060"/>
                </a:solidFill>
              </a:rPr>
              <a:t> </a:t>
            </a:r>
            <a:r>
              <a:rPr lang="en-US" sz="2400" dirty="0" err="1">
                <a:solidFill>
                  <a:srgbClr val="002060"/>
                </a:solidFill>
              </a:rPr>
              <a:t>trên</a:t>
            </a:r>
            <a:r>
              <a:rPr lang="en-US" sz="2400" dirty="0">
                <a:solidFill>
                  <a:srgbClr val="002060"/>
                </a:solidFill>
              </a:rPr>
              <a:t> </a:t>
            </a:r>
            <a:r>
              <a:rPr lang="en-US" sz="2400" dirty="0" err="1">
                <a:solidFill>
                  <a:srgbClr val="002060"/>
                </a:solidFill>
              </a:rPr>
              <a:t>lớp</a:t>
            </a:r>
            <a:r>
              <a:rPr lang="en-US" sz="2400" dirty="0">
                <a:solidFill>
                  <a:srgbClr val="002060"/>
                </a:solidFill>
              </a:rPr>
              <a:t> </a:t>
            </a:r>
            <a:r>
              <a:rPr lang="en-US" sz="2400" dirty="0" err="1">
                <a:solidFill>
                  <a:srgbClr val="002060"/>
                </a:solidFill>
              </a:rPr>
              <a:t>với</a:t>
            </a:r>
            <a:r>
              <a:rPr lang="en-US" sz="2400" dirty="0">
                <a:solidFill>
                  <a:srgbClr val="002060"/>
                </a:solidFill>
              </a:rPr>
              <a:t> </a:t>
            </a:r>
            <a:r>
              <a:rPr lang="en-US" sz="2400" dirty="0" err="1">
                <a:solidFill>
                  <a:srgbClr val="002060"/>
                </a:solidFill>
              </a:rPr>
              <a:t>sự</a:t>
            </a:r>
            <a:r>
              <a:rPr lang="en-US" sz="2400" dirty="0">
                <a:solidFill>
                  <a:srgbClr val="002060"/>
                </a:solidFill>
              </a:rPr>
              <a:t> </a:t>
            </a:r>
            <a:r>
              <a:rPr lang="en-US" sz="2400" dirty="0" err="1">
                <a:solidFill>
                  <a:srgbClr val="002060"/>
                </a:solidFill>
              </a:rPr>
              <a:t>hỗ</a:t>
            </a:r>
            <a:r>
              <a:rPr lang="en-US" sz="2400" dirty="0">
                <a:solidFill>
                  <a:srgbClr val="002060"/>
                </a:solidFill>
              </a:rPr>
              <a:t> </a:t>
            </a:r>
            <a:r>
              <a:rPr lang="en-US" sz="2400" dirty="0" err="1">
                <a:solidFill>
                  <a:srgbClr val="002060"/>
                </a:solidFill>
              </a:rPr>
              <a:t>trợ</a:t>
            </a:r>
            <a:r>
              <a:rPr lang="en-US" sz="2400" dirty="0">
                <a:solidFill>
                  <a:srgbClr val="002060"/>
                </a:solidFill>
              </a:rPr>
              <a:t> </a:t>
            </a:r>
            <a:r>
              <a:rPr lang="en-US" sz="2400" dirty="0" err="1">
                <a:solidFill>
                  <a:srgbClr val="002060"/>
                </a:solidFill>
              </a:rPr>
              <a:t>của</a:t>
            </a:r>
            <a:r>
              <a:rPr lang="en-US" sz="2400" dirty="0">
                <a:solidFill>
                  <a:srgbClr val="002060"/>
                </a:solidFill>
              </a:rPr>
              <a:t> </a:t>
            </a:r>
            <a:r>
              <a:rPr lang="en-US" sz="2400" dirty="0" err="1">
                <a:solidFill>
                  <a:srgbClr val="002060"/>
                </a:solidFill>
              </a:rPr>
              <a:t>giáo</a:t>
            </a:r>
            <a:r>
              <a:rPr lang="en-US" sz="2400" dirty="0">
                <a:solidFill>
                  <a:srgbClr val="002060"/>
                </a:solidFill>
              </a:rPr>
              <a:t> </a:t>
            </a:r>
            <a:r>
              <a:rPr lang="en-US" sz="2400" dirty="0" err="1">
                <a:solidFill>
                  <a:srgbClr val="002060"/>
                </a:solidFill>
              </a:rPr>
              <a:t>viên</a:t>
            </a:r>
            <a:r>
              <a:rPr lang="en-US" sz="2400" dirty="0">
                <a:solidFill>
                  <a:srgbClr val="002060"/>
                </a:solidFill>
              </a:rPr>
              <a: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8879A9F-C3FA-4D4F-8268-62887C3CA430}" type="slidenum">
              <a:rPr lang="en-US" smtClean="0"/>
              <a:t>29</a:t>
            </a:fld>
            <a:endParaRPr lang="en-US"/>
          </a:p>
        </p:txBody>
      </p:sp>
    </p:spTree>
    <p:extLst>
      <p:ext uri="{BB962C8B-B14F-4D97-AF65-F5344CB8AC3E}">
        <p14:creationId xmlns:p14="http://schemas.microsoft.com/office/powerpoint/2010/main" val="3315293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indent="0">
              <a:buFont typeface="Wingdings" panose="05000000000000000000" pitchFamily="2" charset="2"/>
              <a:buNone/>
            </a:pPr>
            <a:r>
              <a:rPr lang="en-US" dirty="0"/>
              <a:t>Phần cuối cùng của mỗi bài học là phần </a:t>
            </a:r>
            <a:r>
              <a:rPr lang="en-US" dirty="0" err="1"/>
              <a:t>Vận</a:t>
            </a:r>
            <a:r>
              <a:rPr lang="en-US" dirty="0"/>
              <a:t> </a:t>
            </a:r>
            <a:r>
              <a:rPr lang="en-US" dirty="0" err="1"/>
              <a:t>dụng</a:t>
            </a:r>
            <a:r>
              <a:rPr lang="en-US" dirty="0"/>
              <a:t> </a:t>
            </a:r>
            <a:r>
              <a:rPr lang="en-US" dirty="0" err="1"/>
              <a:t>với</a:t>
            </a:r>
            <a:r>
              <a:rPr lang="en-US" sz="2400" dirty="0">
                <a:solidFill>
                  <a:srgbClr val="002060"/>
                </a:solidFill>
              </a:rPr>
              <a:t> </a:t>
            </a:r>
            <a:r>
              <a:rPr lang="en-US" sz="2400" dirty="0" err="1">
                <a:solidFill>
                  <a:srgbClr val="002060"/>
                </a:solidFill>
              </a:rPr>
              <a:t>nội</a:t>
            </a:r>
            <a:r>
              <a:rPr lang="en-US" sz="2400" dirty="0">
                <a:solidFill>
                  <a:srgbClr val="002060"/>
                </a:solidFill>
              </a:rPr>
              <a:t> dung </a:t>
            </a:r>
            <a:r>
              <a:rPr lang="en-US" sz="2400" dirty="0" err="1">
                <a:solidFill>
                  <a:srgbClr val="002060"/>
                </a:solidFill>
              </a:rPr>
              <a:t>có</a:t>
            </a:r>
            <a:r>
              <a:rPr lang="en-US" sz="2400" dirty="0">
                <a:solidFill>
                  <a:srgbClr val="002060"/>
                </a:solidFill>
              </a:rPr>
              <a:t> </a:t>
            </a:r>
            <a:r>
              <a:rPr lang="en-US" sz="2400" dirty="0" err="1">
                <a:solidFill>
                  <a:srgbClr val="002060"/>
                </a:solidFill>
              </a:rPr>
              <a:t>liên</a:t>
            </a:r>
            <a:r>
              <a:rPr lang="en-US" sz="2400" dirty="0">
                <a:solidFill>
                  <a:srgbClr val="002060"/>
                </a:solidFill>
              </a:rPr>
              <a:t> </a:t>
            </a:r>
            <a:r>
              <a:rPr lang="en-US" sz="2400" dirty="0" err="1">
                <a:solidFill>
                  <a:srgbClr val="002060"/>
                </a:solidFill>
              </a:rPr>
              <a:t>quan</a:t>
            </a:r>
            <a:r>
              <a:rPr lang="en-US" sz="2400" dirty="0">
                <a:solidFill>
                  <a:srgbClr val="002060"/>
                </a:solidFill>
              </a:rPr>
              <a:t> </a:t>
            </a:r>
            <a:r>
              <a:rPr lang="en-US" sz="2400" dirty="0" err="1">
                <a:solidFill>
                  <a:srgbClr val="002060"/>
                </a:solidFill>
              </a:rPr>
              <a:t>đến</a:t>
            </a:r>
            <a:r>
              <a:rPr lang="en-US" sz="2400" dirty="0">
                <a:solidFill>
                  <a:srgbClr val="002060"/>
                </a:solidFill>
              </a:rPr>
              <a:t> </a:t>
            </a:r>
            <a:r>
              <a:rPr lang="en-US" sz="2400" dirty="0" err="1">
                <a:solidFill>
                  <a:srgbClr val="002060"/>
                </a:solidFill>
              </a:rPr>
              <a:t>bài</a:t>
            </a:r>
            <a:r>
              <a:rPr lang="en-US" sz="2400" dirty="0">
                <a:solidFill>
                  <a:srgbClr val="002060"/>
                </a:solidFill>
              </a:rPr>
              <a:t> </a:t>
            </a:r>
            <a:r>
              <a:rPr lang="en-US" sz="2400" dirty="0" err="1">
                <a:solidFill>
                  <a:srgbClr val="002060"/>
                </a:solidFill>
              </a:rPr>
              <a:t>học</a:t>
            </a:r>
            <a:r>
              <a:rPr lang="en-US" sz="2400" dirty="0">
                <a:solidFill>
                  <a:srgbClr val="002060"/>
                </a:solidFill>
              </a:rPr>
              <a:t>. </a:t>
            </a:r>
            <a:r>
              <a:rPr lang="en-US" dirty="0" err="1"/>
              <a:t>Khuyến</a:t>
            </a:r>
            <a:r>
              <a:rPr lang="en-US" dirty="0"/>
              <a:t> khích học sinh về nhà thực hiện</a:t>
            </a:r>
            <a:r>
              <a:rPr lang="en-US" sz="1200" dirty="0">
                <a:solidFill>
                  <a:srgbClr val="C00000"/>
                </a:solidFill>
              </a:rPr>
              <a:t>, nộp bài dưới hình thức viết báo cáo. </a:t>
            </a:r>
            <a:r>
              <a:rPr lang="en-US" sz="1200" b="1" dirty="0">
                <a:solidFill>
                  <a:srgbClr val="C00000"/>
                </a:solidFill>
              </a:rPr>
              <a:t>Giúp học sinh tăng cường năng lực vận dụng với nhiều loại hình phong </a:t>
            </a:r>
            <a:r>
              <a:rPr lang="en-US" sz="1200" b="1" dirty="0" err="1">
                <a:solidFill>
                  <a:srgbClr val="C00000"/>
                </a:solidFill>
              </a:rPr>
              <a:t>phú</a:t>
            </a:r>
            <a:r>
              <a:rPr lang="en-US" sz="1200" dirty="0">
                <a:solidFill>
                  <a:srgbClr val="C00000"/>
                </a:solidFill>
              </a:rPr>
              <a:t>. </a:t>
            </a:r>
            <a:r>
              <a:rPr lang="en-US" dirty="0" err="1"/>
              <a:t>Các</a:t>
            </a:r>
            <a:r>
              <a:rPr lang="en-US" dirty="0"/>
              <a:t> bài tập, câu hỏi vận dụng thường yêu cầu mức độ tổng hợp tri thức ở mức cao hơn so với các bài luyện tập để tìm hiểu hay giải quyết một vấn đề thực tiễn hoặc thực hiện một trải </a:t>
            </a:r>
            <a:r>
              <a:rPr lang="en-US" dirty="0" err="1"/>
              <a:t>nghiệm</a:t>
            </a:r>
            <a:r>
              <a:rPr lang="en-US" dirty="0"/>
              <a:t>. </a:t>
            </a:r>
            <a:r>
              <a:rPr lang="en-US" dirty="0" err="1"/>
              <a:t>Đây</a:t>
            </a:r>
            <a:r>
              <a:rPr lang="en-US" baseline="0" dirty="0"/>
              <a:t> </a:t>
            </a:r>
            <a:r>
              <a:rPr lang="en-US" baseline="0" dirty="0" err="1"/>
              <a:t>cũng</a:t>
            </a:r>
            <a:r>
              <a:rPr lang="en-US" baseline="0" dirty="0"/>
              <a:t> </a:t>
            </a:r>
            <a:r>
              <a:rPr lang="en-US" baseline="0" dirty="0" err="1"/>
              <a:t>chính</a:t>
            </a:r>
            <a:r>
              <a:rPr lang="en-US" baseline="0" dirty="0"/>
              <a:t> </a:t>
            </a:r>
            <a:r>
              <a:rPr lang="en-US" baseline="0" dirty="0" err="1"/>
              <a:t>là</a:t>
            </a:r>
            <a:r>
              <a:rPr lang="en-US" baseline="0" dirty="0"/>
              <a:t> </a:t>
            </a:r>
            <a:r>
              <a:rPr lang="en-US" baseline="0" dirty="0" err="1"/>
              <a:t>phần</a:t>
            </a:r>
            <a:r>
              <a:rPr lang="en-US" baseline="0" dirty="0"/>
              <a:t> </a:t>
            </a:r>
            <a:r>
              <a:rPr lang="en-US" baseline="0" dirty="0" err="1"/>
              <a:t>để</a:t>
            </a:r>
            <a:r>
              <a:rPr lang="en-US" baseline="0" dirty="0"/>
              <a:t> </a:t>
            </a:r>
            <a:r>
              <a:rPr lang="en-US" baseline="0" dirty="0" err="1"/>
              <a:t>hỗ</a:t>
            </a:r>
            <a:r>
              <a:rPr lang="en-US" baseline="0" dirty="0"/>
              <a:t> </a:t>
            </a:r>
            <a:r>
              <a:rPr lang="en-US" baseline="0" dirty="0" err="1"/>
              <a:t>trợ</a:t>
            </a:r>
            <a:r>
              <a:rPr lang="en-US" baseline="0" dirty="0"/>
              <a:t> </a:t>
            </a:r>
            <a:r>
              <a:rPr lang="en-US" baseline="0" dirty="0" err="1"/>
              <a:t>dạy</a:t>
            </a:r>
            <a:r>
              <a:rPr lang="en-US" baseline="0" dirty="0"/>
              <a:t> </a:t>
            </a:r>
            <a:r>
              <a:rPr lang="en-US" baseline="0" dirty="0" err="1"/>
              <a:t>học</a:t>
            </a:r>
            <a:r>
              <a:rPr lang="en-US" baseline="0" dirty="0"/>
              <a:t> </a:t>
            </a:r>
            <a:r>
              <a:rPr lang="en-US" baseline="0" dirty="0" err="1"/>
              <a:t>phân</a:t>
            </a:r>
            <a:r>
              <a:rPr lang="en-US" baseline="0" dirty="0"/>
              <a:t> </a:t>
            </a:r>
            <a:r>
              <a:rPr lang="en-US" baseline="0" dirty="0" err="1"/>
              <a:t>hóa</a:t>
            </a:r>
            <a:r>
              <a:rPr lang="en-US" baseline="0" dirty="0"/>
              <a:t>.</a:t>
            </a:r>
            <a:endParaRPr lang="en-US" dirty="0"/>
          </a:p>
        </p:txBody>
      </p:sp>
      <p:sp>
        <p:nvSpPr>
          <p:cNvPr id="4" name="Slide Number Placeholder 3"/>
          <p:cNvSpPr>
            <a:spLocks noGrp="1"/>
          </p:cNvSpPr>
          <p:nvPr>
            <p:ph type="sldNum" sz="quarter" idx="10"/>
          </p:nvPr>
        </p:nvSpPr>
        <p:spPr/>
        <p:txBody>
          <a:bodyPr/>
          <a:lstStyle/>
          <a:p>
            <a:fld id="{B8879A9F-C3FA-4D4F-8268-62887C3CA430}" type="slidenum">
              <a:rPr lang="en-US" smtClean="0"/>
              <a:t>30</a:t>
            </a:fld>
            <a:endParaRPr lang="en-US"/>
          </a:p>
        </p:txBody>
      </p:sp>
    </p:spTree>
    <p:extLst>
      <p:ext uri="{BB962C8B-B14F-4D97-AF65-F5344CB8AC3E}">
        <p14:creationId xmlns:p14="http://schemas.microsoft.com/office/powerpoint/2010/main" val="34141647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Xin </a:t>
            </a:r>
            <a:r>
              <a:rPr lang="en-US" dirty="0" err="1"/>
              <a:t>được</a:t>
            </a:r>
            <a:r>
              <a:rPr lang="en-US" baseline="0" dirty="0"/>
              <a:t> </a:t>
            </a:r>
            <a:r>
              <a:rPr lang="en-US" baseline="0" dirty="0" err="1"/>
              <a:t>chuyển</a:t>
            </a:r>
            <a:r>
              <a:rPr lang="en-US" baseline="0" dirty="0"/>
              <a:t> sang </a:t>
            </a:r>
            <a:r>
              <a:rPr lang="en-US" baseline="0" dirty="0" err="1"/>
              <a:t>nội</a:t>
            </a:r>
            <a:r>
              <a:rPr lang="en-US" baseline="0" dirty="0"/>
              <a:t> dung </a:t>
            </a:r>
            <a:r>
              <a:rPr lang="en-US" baseline="0" dirty="0" err="1"/>
              <a:t>cuối</a:t>
            </a:r>
            <a:r>
              <a:rPr lang="en-US" baseline="0" dirty="0"/>
              <a:t> </a:t>
            </a:r>
            <a:r>
              <a:rPr lang="en-US" baseline="0" dirty="0" err="1"/>
              <a:t>cùng</a:t>
            </a:r>
            <a:r>
              <a:rPr lang="en-US" baseline="0" dirty="0"/>
              <a:t>.</a:t>
            </a:r>
            <a:endParaRPr lang="en-US" dirty="0"/>
          </a:p>
        </p:txBody>
      </p:sp>
      <p:sp>
        <p:nvSpPr>
          <p:cNvPr id="4" name="Slide Number Placeholder 3"/>
          <p:cNvSpPr>
            <a:spLocks noGrp="1"/>
          </p:cNvSpPr>
          <p:nvPr>
            <p:ph type="sldNum" sz="quarter" idx="10"/>
          </p:nvPr>
        </p:nvSpPr>
        <p:spPr/>
        <p:txBody>
          <a:bodyPr/>
          <a:lstStyle/>
          <a:p>
            <a:fld id="{DB7C74DF-8100-41BD-831C-52BAD54CC762}" type="slidenum">
              <a:rPr lang="en-GB" smtClean="0"/>
              <a:t>31</a:t>
            </a:fld>
            <a:endParaRPr lang="en-GB"/>
          </a:p>
        </p:txBody>
      </p:sp>
    </p:spTree>
    <p:extLst>
      <p:ext uri="{BB962C8B-B14F-4D97-AF65-F5344CB8AC3E}">
        <p14:creationId xmlns:p14="http://schemas.microsoft.com/office/powerpoint/2010/main" val="42449001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70510" algn="just" defTabSz="914400" rtl="0" eaLnBrk="1" fontAlgn="auto" latinLnBrk="0" hangingPunct="1">
              <a:lnSpc>
                <a:spcPct val="115000"/>
              </a:lnSpc>
              <a:spcBef>
                <a:spcPts val="720"/>
              </a:spcBef>
              <a:spcAft>
                <a:spcPts val="720"/>
              </a:spcAft>
              <a:buClrTx/>
              <a:buSzTx/>
              <a:buFontTx/>
              <a:buNone/>
              <a:tabLst>
                <a:tab pos="450215" algn="l"/>
              </a:tabLst>
              <a:defRPr/>
            </a:pP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SGK Tin học 11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nối</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tri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nổi</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bật</a:t>
            </a: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gn="just">
              <a:lnSpc>
                <a:spcPts val="1700"/>
              </a:lnSpc>
              <a:spcBef>
                <a:spcPts val="720"/>
              </a:spcBef>
              <a:spcAft>
                <a:spcPts val="720"/>
              </a:spcAft>
              <a:buFont typeface="Times New Roman" panose="02020603050405020304" pitchFamily="18" charset="0"/>
              <a:buChar char="-"/>
            </a:pPr>
            <a:r>
              <a:rPr lang="vi-VN"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Sách được biên soạn theo </a:t>
            </a:r>
            <a:r>
              <a:rPr lang="vi-VN" sz="14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mô hình hoạt động</a:t>
            </a:r>
            <a:r>
              <a:rPr lang="vi-VN"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bảo đảm đồng thời các chức năng chủ yếu: </a:t>
            </a:r>
            <a:r>
              <a:rPr lang="vi-VN" sz="14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cung cấp kiến thức, hướng dẫn kĩ năng, giáo dục giá trị</a:t>
            </a:r>
            <a:r>
              <a:rPr lang="vi-VN"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11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ts val="1700"/>
              </a:lnSpc>
              <a:spcBef>
                <a:spcPts val="720"/>
              </a:spcBef>
              <a:spcAft>
                <a:spcPts val="720"/>
              </a:spcAft>
              <a:buFont typeface="Times New Roman" panose="02020603050405020304" pitchFamily="18" charset="0"/>
              <a:buChar char="-"/>
            </a:pPr>
            <a:r>
              <a:rPr lang="vi-VN" sz="14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Coi trọng việc hình thành tư duy khoa học và hệ thống</a:t>
            </a:r>
            <a:r>
              <a:rPr lang="vi-VN"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Mỗi bài học thường gồm 1-2 vấn đề là các đơn vị tri thức tương đối trọn vẹn, được giải quyết thông qua </a:t>
            </a:r>
            <a:r>
              <a:rPr lang="vi-VN" sz="1400" baseline="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hệ thống các hoạt động nhất quán trong các bài học: khởi động, khám phá kiến thức, củng cố/luyện tập/vận dụng</a:t>
            </a:r>
            <a:r>
              <a:rPr lang="vi-VN"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11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ts val="1700"/>
              </a:lnSpc>
              <a:spcBef>
                <a:spcPts val="720"/>
              </a:spcBef>
              <a:spcAft>
                <a:spcPts val="720"/>
              </a:spcAft>
              <a:buFont typeface="Times New Roman" panose="02020603050405020304" pitchFamily="18" charset="0"/>
              <a:buChar char="-"/>
            </a:pPr>
            <a:r>
              <a:rPr lang="vi-VN" sz="14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Hỗ trợ việc dạy học đạt chuẩn và dạy học phân hoá</a:t>
            </a:r>
            <a:r>
              <a:rPr lang="vi-VN"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kết thúc hoạt động luyện tập tất cả các HS đạt yêu cầu tối thiểu về kiến thức, kĩ năng, thái độ; hoạt động vận dụng là yêu cầu mang tính “mở”, khuyến khích HS tự thực hiện tùy theo khả năng và điều kiện học tập cụ thể.</a:t>
            </a:r>
            <a:endParaRPr lang="vi-VN"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270510" algn="just" defTabSz="914400" rtl="0" eaLnBrk="1" fontAlgn="auto" latinLnBrk="0" hangingPunct="1">
              <a:lnSpc>
                <a:spcPct val="115000"/>
              </a:lnSpc>
              <a:spcBef>
                <a:spcPts val="720"/>
              </a:spcBef>
              <a:spcAft>
                <a:spcPts val="720"/>
              </a:spcAft>
              <a:buClrTx/>
              <a:buSzTx/>
              <a:buFontTx/>
              <a:buNone/>
              <a:tabLst>
                <a:tab pos="450215" algn="l"/>
              </a:tabLst>
              <a:defRPr/>
            </a:pPr>
            <a:r>
              <a:rPr lang="en-US" sz="1200" b="0" u="sng" kern="1200">
                <a:solidFill>
                  <a:schemeClr val="tx1"/>
                </a:solidFill>
                <a:effectLst/>
                <a:latin typeface="+mn-lt"/>
                <a:ea typeface="+mn-ea"/>
                <a:cs typeface="+mn-cs"/>
              </a:rPr>
              <a:t>  </a:t>
            </a:r>
            <a:r>
              <a:rPr lang="vi-VN" sz="1200" b="0" u="sng" kern="1200">
                <a:solidFill>
                  <a:schemeClr val="tx1"/>
                </a:solidFill>
                <a:effectLst/>
                <a:latin typeface="+mn-lt"/>
                <a:ea typeface="+mn-ea"/>
                <a:cs typeface="+mn-cs"/>
              </a:rPr>
              <a:t>Điểm </a:t>
            </a:r>
            <a:r>
              <a:rPr lang="vi-VN" sz="1200" b="0" u="sng" kern="1200" dirty="0">
                <a:solidFill>
                  <a:schemeClr val="tx1"/>
                </a:solidFill>
                <a:effectLst/>
                <a:latin typeface="+mn-lt"/>
                <a:ea typeface="+mn-ea"/>
                <a:cs typeface="+mn-cs"/>
              </a:rPr>
              <a:t>đáng lưu ý đó là: những kiến thức vốn được coi là mang tính hàn lâm như các kĩ thuật thiết kế và đánh giá thuật toán/chương trình hay cơ sở dữ liệu (CSDL) và Hệ quản trị CSDL, được giới thiệu cho học sinh một cách dễ hiểu, thông qua các minh họa trực quan, các ví dụ cụ thể, cơ bản nhưng hết sức đơn giản.</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270510" algn="just" defTabSz="914400" rtl="0" eaLnBrk="1" fontAlgn="auto" latinLnBrk="0" hangingPunct="1">
              <a:lnSpc>
                <a:spcPct val="115000"/>
              </a:lnSpc>
              <a:spcBef>
                <a:spcPts val="720"/>
              </a:spcBef>
              <a:spcAft>
                <a:spcPts val="720"/>
              </a:spcAft>
              <a:buClrTx/>
              <a:buSzTx/>
              <a:buFontTx/>
              <a:buNone/>
              <a:tabLst>
                <a:tab pos="450215" algn="l"/>
              </a:tabLst>
              <a:defRPr/>
            </a:pPr>
            <a:endParaRPr lang="vi-VN" sz="1200" kern="1200" dirty="0">
              <a:solidFill>
                <a:schemeClr val="tx1"/>
              </a:solidFill>
              <a:effectLst/>
              <a:latin typeface="+mn-lt"/>
              <a:ea typeface="+mn-ea"/>
              <a:cs typeface="+mn-cs"/>
            </a:endParaRPr>
          </a:p>
          <a:p>
            <a:pPr marL="0" marR="0" lvl="0" indent="270510" algn="just" defTabSz="914400" rtl="0" eaLnBrk="1" fontAlgn="auto" latinLnBrk="0" hangingPunct="1">
              <a:lnSpc>
                <a:spcPct val="115000"/>
              </a:lnSpc>
              <a:spcBef>
                <a:spcPts val="720"/>
              </a:spcBef>
              <a:spcAft>
                <a:spcPts val="720"/>
              </a:spcAft>
              <a:buClrTx/>
              <a:buSzTx/>
              <a:buFontTx/>
              <a:buNone/>
              <a:tabLst>
                <a:tab pos="450215" algn="l"/>
              </a:tabLst>
              <a:defRPr/>
            </a:pPr>
            <a:endParaRPr lang="vi-VN" sz="1400" dirty="0">
              <a:latin typeface="Calibri" panose="020F0502020204030204" pitchFamily="34" charset="0"/>
              <a:ea typeface="Times New Roman" panose="02020603050405020304" pitchFamily="18" charset="0"/>
              <a:cs typeface="Times New Roman" panose="02020603050405020304" pitchFamily="18" charset="0"/>
            </a:endParaRPr>
          </a:p>
          <a:p>
            <a:pPr marL="0" marR="0" lvl="0" indent="270510" algn="just" defTabSz="914400" rtl="0" eaLnBrk="1" fontAlgn="auto" latinLnBrk="0" hangingPunct="1">
              <a:lnSpc>
                <a:spcPct val="115000"/>
              </a:lnSpc>
              <a:spcBef>
                <a:spcPts val="720"/>
              </a:spcBef>
              <a:spcAft>
                <a:spcPts val="720"/>
              </a:spcAft>
              <a:buClrTx/>
              <a:buSzTx/>
              <a:buFontTx/>
              <a:buNone/>
              <a:tabLst>
                <a:tab pos="450215" algn="l"/>
              </a:tabLst>
              <a:defRPr/>
            </a:pPr>
            <a:endParaRPr lang="en-US"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E7287D-EBB8-4D28-BE69-CFE1DCB420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22308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Xin </a:t>
            </a:r>
            <a:r>
              <a:rPr lang="en-US" dirty="0" err="1"/>
              <a:t>nêu</a:t>
            </a:r>
            <a:r>
              <a:rPr lang="en-US" dirty="0"/>
              <a:t> </a:t>
            </a:r>
            <a:r>
              <a:rPr lang="en-US" dirty="0" err="1"/>
              <a:t>vài</a:t>
            </a:r>
            <a:r>
              <a:rPr lang="en-US" dirty="0"/>
              <a:t> </a:t>
            </a:r>
            <a:r>
              <a:rPr lang="en-US" dirty="0" err="1"/>
              <a:t>ví</a:t>
            </a:r>
            <a:r>
              <a:rPr lang="en-US" dirty="0"/>
              <a:t> </a:t>
            </a:r>
            <a:r>
              <a:rPr lang="en-US" dirty="0" err="1"/>
              <a:t>dụ</a:t>
            </a:r>
            <a:r>
              <a:rPr lang="en-US" dirty="0"/>
              <a:t> </a:t>
            </a:r>
            <a:r>
              <a:rPr lang="en-US" dirty="0" err="1"/>
              <a:t>cụ</a:t>
            </a:r>
            <a:r>
              <a:rPr lang="en-US" dirty="0"/>
              <a:t> </a:t>
            </a:r>
            <a:r>
              <a:rPr lang="en-US" dirty="0" err="1"/>
              <a:t>thể</a:t>
            </a:r>
            <a:r>
              <a:rPr lang="en-US" dirty="0"/>
              <a:t>.</a:t>
            </a:r>
          </a:p>
          <a:p>
            <a:r>
              <a:rPr lang="en-US" dirty="0"/>
              <a:t>Minh </a:t>
            </a:r>
            <a:r>
              <a:rPr lang="en-US" dirty="0" err="1"/>
              <a:t>họa</a:t>
            </a:r>
            <a:r>
              <a:rPr lang="en-US" dirty="0"/>
              <a:t> </a:t>
            </a:r>
            <a:r>
              <a:rPr lang="en-US" dirty="0" err="1"/>
              <a:t>trực</a:t>
            </a:r>
            <a:r>
              <a:rPr lang="en-US" dirty="0"/>
              <a:t> </a:t>
            </a:r>
            <a:r>
              <a:rPr lang="en-US" dirty="0" err="1"/>
              <a:t>quan</a:t>
            </a:r>
            <a:r>
              <a:rPr lang="en-US" dirty="0"/>
              <a:t> </a:t>
            </a:r>
            <a:r>
              <a:rPr lang="en-US" dirty="0" err="1"/>
              <a:t>thuật</a:t>
            </a:r>
            <a:r>
              <a:rPr lang="en-US" dirty="0"/>
              <a:t> </a:t>
            </a:r>
            <a:r>
              <a:rPr lang="en-US" dirty="0" err="1"/>
              <a:t>toán</a:t>
            </a:r>
            <a:r>
              <a:rPr lang="en-US" dirty="0"/>
              <a:t> </a:t>
            </a:r>
            <a:r>
              <a:rPr lang="en-US" dirty="0" err="1"/>
              <a:t>sắp</a:t>
            </a:r>
            <a:r>
              <a:rPr lang="en-US" dirty="0"/>
              <a:t> </a:t>
            </a:r>
            <a:r>
              <a:rPr lang="en-US" dirty="0" err="1"/>
              <a:t>xếp</a:t>
            </a:r>
            <a:r>
              <a:rPr lang="en-US" dirty="0"/>
              <a:t> </a:t>
            </a:r>
            <a:r>
              <a:rPr lang="en-US" dirty="0" err="1"/>
              <a:t>chèn</a:t>
            </a:r>
            <a:endParaRPr lang="en-US" dirty="0"/>
          </a:p>
        </p:txBody>
      </p:sp>
      <p:sp>
        <p:nvSpPr>
          <p:cNvPr id="4" name="Slide Number Placeholder 3"/>
          <p:cNvSpPr>
            <a:spLocks noGrp="1"/>
          </p:cNvSpPr>
          <p:nvPr>
            <p:ph type="sldNum" sz="quarter" idx="10"/>
          </p:nvPr>
        </p:nvSpPr>
        <p:spPr/>
        <p:txBody>
          <a:bodyPr/>
          <a:lstStyle/>
          <a:p>
            <a:fld id="{DB7C74DF-8100-41BD-831C-52BAD54CC762}" type="slidenum">
              <a:rPr lang="en-GB" smtClean="0"/>
              <a:t>33</a:t>
            </a:fld>
            <a:endParaRPr lang="en-GB"/>
          </a:p>
        </p:txBody>
      </p:sp>
    </p:spTree>
    <p:extLst>
      <p:ext uri="{BB962C8B-B14F-4D97-AF65-F5344CB8AC3E}">
        <p14:creationId xmlns:p14="http://schemas.microsoft.com/office/powerpoint/2010/main" val="2530809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Kiến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định</a:t>
            </a:r>
            <a:r>
              <a:rPr lang="en-US" sz="1200" kern="1200" dirty="0">
                <a:solidFill>
                  <a:schemeClr val="tx1"/>
                </a:solidFill>
                <a:effectLst/>
                <a:latin typeface="+mn-lt"/>
                <a:ea typeface="+mn-ea"/>
                <a:cs typeface="+mn-cs"/>
              </a:rPr>
              <a:t> h</a:t>
            </a:r>
            <a:r>
              <a:rPr lang="vi-VN" sz="1200" kern="1200" dirty="0">
                <a:solidFill>
                  <a:schemeClr val="tx1"/>
                </a:solidFill>
                <a:effectLst/>
                <a:latin typeface="+mn-lt"/>
                <a:ea typeface="+mn-ea"/>
                <a:cs typeface="+mn-cs"/>
              </a:rPr>
              <a:t>ư</a:t>
            </a:r>
            <a:r>
              <a:rPr lang="en-US" sz="1200" kern="1200" dirty="0" err="1">
                <a:solidFill>
                  <a:schemeClr val="tx1"/>
                </a:solidFill>
                <a:effectLst/>
                <a:latin typeface="+mn-lt"/>
                <a:ea typeface="+mn-ea"/>
                <a:cs typeface="+mn-cs"/>
              </a:rPr>
              <a:t>ớng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nghiệp</a:t>
            </a:r>
            <a:r>
              <a:rPr lang="en-US" sz="1200" kern="1200" dirty="0">
                <a:solidFill>
                  <a:schemeClr val="tx1"/>
                </a:solidFill>
                <a:effectLst/>
                <a:latin typeface="+mn-lt"/>
                <a:ea typeface="+mn-ea"/>
                <a:cs typeface="+mn-cs"/>
              </a:rPr>
              <a:t> đ</a:t>
            </a:r>
            <a:r>
              <a:rPr lang="vi-VN" sz="1200" kern="1200" dirty="0">
                <a:solidFill>
                  <a:schemeClr val="tx1"/>
                </a:solidFill>
                <a:effectLst/>
                <a:latin typeface="+mn-lt"/>
                <a:ea typeface="+mn-ea"/>
                <a:cs typeface="+mn-cs"/>
              </a:rPr>
              <a:t>ư</a:t>
            </a:r>
            <a:r>
              <a:rPr lang="en-US" sz="1200" kern="1200" dirty="0" err="1">
                <a:solidFill>
                  <a:schemeClr val="tx1"/>
                </a:solidFill>
                <a:effectLst/>
                <a:latin typeface="+mn-lt"/>
                <a:ea typeface="+mn-ea"/>
                <a:cs typeface="+mn-cs"/>
              </a:rPr>
              <a:t>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d</a:t>
            </a:r>
            <a:r>
              <a:rPr lang="vi-VN" sz="1200" kern="1200" dirty="0">
                <a:solidFill>
                  <a:schemeClr val="tx1"/>
                </a:solidFill>
                <a:effectLst/>
                <a:latin typeface="+mn-lt"/>
                <a:ea typeface="+mn-ea"/>
                <a:cs typeface="+mn-cs"/>
              </a:rPr>
              <a:t>ư</a:t>
            </a:r>
            <a:r>
              <a:rPr lang="en-US" sz="1200" kern="1200" dirty="0" err="1">
                <a:solidFill>
                  <a:schemeClr val="tx1"/>
                </a:solidFill>
                <a:effectLst/>
                <a:latin typeface="+mn-lt"/>
                <a:ea typeface="+mn-ea"/>
                <a:cs typeface="+mn-cs"/>
              </a:rPr>
              <a:t>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nhằm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sâu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giúp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hành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vận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dụng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quyết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những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vấn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tiễn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đáp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ứng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hướng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nghiệp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bậc</a:t>
            </a:r>
            <a:r>
              <a:rPr lang="en-US" sz="1200" kern="1200" dirty="0">
                <a:solidFill>
                  <a:schemeClr val="tx1"/>
                </a:solidFill>
                <a:effectLst/>
                <a:latin typeface="+mn-lt"/>
                <a:ea typeface="+mn-ea"/>
                <a:cs typeface="+mn-cs"/>
              </a:rPr>
              <a:t> THPT.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Lưu</a:t>
            </a:r>
            <a:r>
              <a:rPr lang="en-US" sz="1200" kern="1200" dirty="0">
                <a:solidFill>
                  <a:schemeClr val="tx1"/>
                </a:solidFill>
                <a:effectLst/>
                <a:latin typeface="+mn-lt"/>
                <a:ea typeface="+mn-ea"/>
                <a:cs typeface="+mn-cs"/>
              </a:rPr>
              <a:t> ý: </a:t>
            </a:r>
            <a:r>
              <a:rPr lang="en-US" sz="1200" kern="1200" dirty="0" err="1">
                <a:solidFill>
                  <a:schemeClr val="tx1"/>
                </a:solidFill>
                <a:effectLst/>
                <a:latin typeface="+mn-lt"/>
                <a:ea typeface="+mn-ea"/>
                <a:cs typeface="+mn-cs"/>
              </a:rPr>
              <a:t>Chuyên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định</a:t>
            </a:r>
            <a:r>
              <a:rPr lang="en-US" sz="1200" kern="1200" dirty="0">
                <a:solidFill>
                  <a:schemeClr val="tx1"/>
                </a:solidFill>
                <a:effectLst/>
                <a:latin typeface="+mn-lt"/>
                <a:ea typeface="+mn-ea"/>
                <a:cs typeface="+mn-cs"/>
              </a:rPr>
              <a:t> h</a:t>
            </a:r>
            <a:r>
              <a:rPr lang="vi-VN" sz="1200" kern="1200" dirty="0">
                <a:solidFill>
                  <a:schemeClr val="tx1"/>
                </a:solidFill>
                <a:effectLst/>
                <a:latin typeface="+mn-lt"/>
                <a:ea typeface="+mn-ea"/>
                <a:cs typeface="+mn-cs"/>
              </a:rPr>
              <a:t>ư</a:t>
            </a:r>
            <a:r>
              <a:rPr lang="en-US" sz="1200" kern="1200" dirty="0" err="1">
                <a:solidFill>
                  <a:schemeClr val="tx1"/>
                </a:solidFill>
                <a:effectLst/>
                <a:latin typeface="+mn-lt"/>
                <a:ea typeface="+mn-ea"/>
                <a:cs typeface="+mn-cs"/>
              </a:rPr>
              <a:t>ớng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nghiệp</a:t>
            </a:r>
            <a:r>
              <a:rPr lang="en-US" sz="1200" kern="1200" dirty="0">
                <a:solidFill>
                  <a:schemeClr val="tx1"/>
                </a:solidFill>
                <a:effectLst/>
                <a:latin typeface="+mn-lt"/>
                <a:ea typeface="+mn-ea"/>
                <a:cs typeface="+mn-cs"/>
              </a:rPr>
              <a:t> KO PHẢI LÀ NỘI DUNG KIẾN THỨC CHUYÊN SÂU PHỤC VỤ THI TỐT NGHIỆP PHỔ THÔNG HAY ĐÁNH GIÁ NĂNG LỰC ĐỂ TUYỂN SINH ĐẠI HỌC. </a:t>
            </a:r>
            <a:r>
              <a:rPr lang="en-US" sz="1200" kern="1200" dirty="0" err="1">
                <a:solidFill>
                  <a:schemeClr val="tx1"/>
                </a:solidFill>
                <a:effectLst/>
                <a:latin typeface="+mn-lt"/>
                <a:ea typeface="+mn-ea"/>
                <a:cs typeface="+mn-cs"/>
              </a:rPr>
              <a:t>Mà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chỉ</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thêm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tính</a:t>
            </a:r>
            <a:r>
              <a:rPr lang="en-US" sz="1200" kern="1200" dirty="0">
                <a:solidFill>
                  <a:schemeClr val="tx1"/>
                </a:solidFill>
                <a:effectLst/>
                <a:latin typeface="+mn-lt"/>
                <a:ea typeface="+mn-ea"/>
                <a:cs typeface="+mn-cs"/>
              </a:rPr>
              <a:t> h</a:t>
            </a:r>
            <a:r>
              <a:rPr lang="vi-VN" sz="1200" kern="1200" dirty="0">
                <a:solidFill>
                  <a:schemeClr val="tx1"/>
                </a:solidFill>
                <a:effectLst/>
                <a:latin typeface="+mn-lt"/>
                <a:ea typeface="+mn-ea"/>
                <a:cs typeface="+mn-cs"/>
              </a:rPr>
              <a:t>ư</a:t>
            </a:r>
            <a:r>
              <a:rPr lang="en-US" sz="1200" kern="1200" dirty="0" err="1">
                <a:solidFill>
                  <a:schemeClr val="tx1"/>
                </a:solidFill>
                <a:effectLst/>
                <a:latin typeface="+mn-lt"/>
                <a:ea typeface="+mn-ea"/>
                <a:cs typeface="+mn-cs"/>
              </a:rPr>
              <a:t>ớng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nghiệp</a:t>
            </a:r>
            <a:r>
              <a:rPr lang="en-US" sz="1200" kern="1200" dirty="0">
                <a:solidFill>
                  <a:schemeClr val="tx1"/>
                </a:solidFill>
                <a:effectLst/>
                <a:latin typeface="+mn-lt"/>
                <a:ea typeface="+mn-ea"/>
                <a:cs typeface="+mn-cs"/>
              </a:rPr>
              <a:t> t</a:t>
            </a:r>
            <a:r>
              <a:rPr lang="vi-VN" sz="1200" kern="1200" dirty="0">
                <a:solidFill>
                  <a:schemeClr val="tx1"/>
                </a:solidFill>
                <a:effectLst/>
                <a:latin typeface="+mn-lt"/>
                <a:ea typeface="+mn-ea"/>
                <a:cs typeface="+mn-cs"/>
              </a:rPr>
              <a:t>ư</a:t>
            </a:r>
            <a:r>
              <a:rPr lang="en-US" sz="1200" kern="1200" dirty="0" err="1">
                <a:solidFill>
                  <a:schemeClr val="tx1"/>
                </a:solidFill>
                <a:effectLst/>
                <a:latin typeface="+mn-lt"/>
                <a:ea typeface="+mn-ea"/>
                <a:cs typeface="+mn-cs"/>
              </a:rPr>
              <a:t>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a:t>
            </a:r>
          </a:p>
          <a:p>
            <a:endParaRPr lang="en-US" dirty="0"/>
          </a:p>
          <a:p>
            <a:r>
              <a:rPr lang="en-US" dirty="0"/>
              <a:t>Do </a:t>
            </a:r>
            <a:r>
              <a:rPr lang="en-US" dirty="0" err="1"/>
              <a:t>đặc</a:t>
            </a:r>
            <a:r>
              <a:rPr lang="en-US" dirty="0"/>
              <a:t> </a:t>
            </a:r>
            <a:r>
              <a:rPr lang="en-US" dirty="0" err="1"/>
              <a:t>thù</a:t>
            </a:r>
            <a:r>
              <a:rPr lang="en-US" dirty="0"/>
              <a:t> </a:t>
            </a:r>
            <a:r>
              <a:rPr lang="en-US" dirty="0" err="1"/>
              <a:t>của</a:t>
            </a:r>
            <a:r>
              <a:rPr lang="en-US" dirty="0"/>
              <a:t> </a:t>
            </a:r>
            <a:r>
              <a:rPr lang="en-US" dirty="0" err="1"/>
              <a:t>lĩnh</a:t>
            </a:r>
            <a:r>
              <a:rPr lang="en-US" dirty="0"/>
              <a:t> </a:t>
            </a:r>
            <a:r>
              <a:rPr lang="en-US" dirty="0" err="1"/>
              <a:t>vực</a:t>
            </a:r>
            <a:r>
              <a:rPr lang="en-US" b="1" dirty="0"/>
              <a:t>,</a:t>
            </a:r>
            <a:r>
              <a:rPr lang="vi-VN" b="1" dirty="0"/>
              <a:t> </a:t>
            </a:r>
            <a:r>
              <a:rPr lang="en-US" b="1" dirty="0"/>
              <a:t>t</a:t>
            </a:r>
            <a:r>
              <a:rPr lang="vi-VN" b="1" dirty="0"/>
              <a:t>uỳ theo sở thích và dự định về nghề nghiệp trong tương lai, </a:t>
            </a:r>
            <a:r>
              <a:rPr lang="vi-VN" dirty="0"/>
              <a:t>học sinh lựa chọn một trong hai định hướng: Tin học ứng dụng và Khoa học máy tính. </a:t>
            </a:r>
            <a:endParaRPr lang="en-US" dirty="0"/>
          </a:p>
          <a:p>
            <a:endParaRPr lang="vi-VN" dirty="0"/>
          </a:p>
        </p:txBody>
      </p:sp>
      <p:sp>
        <p:nvSpPr>
          <p:cNvPr id="4" name="Slide Number Placeholder 3"/>
          <p:cNvSpPr>
            <a:spLocks noGrp="1"/>
          </p:cNvSpPr>
          <p:nvPr>
            <p:ph type="sldNum" sz="quarter" idx="10"/>
          </p:nvPr>
        </p:nvSpPr>
        <p:spPr/>
        <p:txBody>
          <a:bodyPr/>
          <a:lstStyle/>
          <a:p>
            <a:fld id="{DB7C74DF-8100-41BD-831C-52BAD54CC762}" type="slidenum">
              <a:rPr lang="en-GB" smtClean="0"/>
              <a:t>7</a:t>
            </a:fld>
            <a:endParaRPr lang="en-GB"/>
          </a:p>
        </p:txBody>
      </p:sp>
    </p:spTree>
    <p:extLst>
      <p:ext uri="{BB962C8B-B14F-4D97-AF65-F5344CB8AC3E}">
        <p14:creationId xmlns:p14="http://schemas.microsoft.com/office/powerpoint/2010/main" val="3147202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CSDL </a:t>
            </a:r>
            <a:r>
              <a:rPr lang="en-US" dirty="0" err="1"/>
              <a:t>Bản</a:t>
            </a:r>
            <a:r>
              <a:rPr lang="en-US" dirty="0"/>
              <a:t> </a:t>
            </a:r>
            <a:r>
              <a:rPr lang="en-US" dirty="0" err="1"/>
              <a:t>nhạc</a:t>
            </a:r>
            <a:r>
              <a:rPr lang="en-US" dirty="0"/>
              <a:t> </a:t>
            </a:r>
            <a:r>
              <a:rPr lang="en-US" dirty="0" err="1"/>
              <a:t>trên</a:t>
            </a:r>
            <a:r>
              <a:rPr lang="en-US" dirty="0"/>
              <a:t> 1 website </a:t>
            </a:r>
            <a:r>
              <a:rPr lang="en-US" dirty="0" err="1"/>
              <a:t>âm</a:t>
            </a:r>
            <a:r>
              <a:rPr lang="en-US" dirty="0"/>
              <a:t> </a:t>
            </a:r>
            <a:r>
              <a:rPr lang="en-US" dirty="0" err="1"/>
              <a:t>nhạc</a:t>
            </a:r>
            <a:endParaRPr lang="en-US" dirty="0"/>
          </a:p>
        </p:txBody>
      </p:sp>
      <p:sp>
        <p:nvSpPr>
          <p:cNvPr id="4" name="Slide Number Placeholder 3"/>
          <p:cNvSpPr>
            <a:spLocks noGrp="1"/>
          </p:cNvSpPr>
          <p:nvPr>
            <p:ph type="sldNum" sz="quarter" idx="10"/>
          </p:nvPr>
        </p:nvSpPr>
        <p:spPr/>
        <p:txBody>
          <a:bodyPr/>
          <a:lstStyle/>
          <a:p>
            <a:fld id="{DB7C74DF-8100-41BD-831C-52BAD54CC762}" type="slidenum">
              <a:rPr lang="en-GB" smtClean="0"/>
              <a:t>34</a:t>
            </a:fld>
            <a:endParaRPr lang="en-GB"/>
          </a:p>
        </p:txBody>
      </p:sp>
    </p:spTree>
    <p:extLst>
      <p:ext uri="{BB962C8B-B14F-4D97-AF65-F5344CB8AC3E}">
        <p14:creationId xmlns:p14="http://schemas.microsoft.com/office/powerpoint/2010/main" val="3012545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gn="just">
              <a:lnSpc>
                <a:spcPct val="150000"/>
              </a:lnSpc>
            </a:pPr>
            <a:r>
              <a:rPr lang="en-US" dirty="0" err="1">
                <a:latin typeface="Arial" panose="020B0604020202020204" pitchFamily="34" charset="0"/>
                <a:cs typeface="Arial" panose="020B0604020202020204" pitchFamily="34" charset="0"/>
              </a:rPr>
              <a:t>Tinh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thần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nối</a:t>
            </a:r>
            <a:r>
              <a:rPr lang="en-US" dirty="0">
                <a:latin typeface="Arial" panose="020B0604020202020204" pitchFamily="34" charset="0"/>
                <a:cs typeface="Arial" panose="020B0604020202020204" pitchFamily="34" charset="0"/>
              </a:rPr>
              <a:t> tri </a:t>
            </a:r>
            <a:r>
              <a:rPr lang="en-US" dirty="0" err="1">
                <a:latin typeface="Arial" panose="020B0604020202020204" pitchFamily="34" charset="0"/>
                <a:cs typeface="Arial" panose="020B0604020202020204" pitchFamily="34" charset="0"/>
              </a:rPr>
              <a:t>thức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với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cuộc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sống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SGK Tin </a:t>
            </a: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11 </a:t>
            </a:r>
            <a:r>
              <a:rPr lang="en-US" dirty="0" err="1">
                <a:latin typeface="Arial" panose="020B0604020202020204" pitchFamily="34" charset="0"/>
                <a:cs typeface="Arial" panose="020B0604020202020204" pitchFamily="34" charset="0"/>
              </a:rPr>
              <a:t>còn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được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bằng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những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nội</a:t>
            </a:r>
            <a:r>
              <a:rPr lang="en-US" dirty="0">
                <a:latin typeface="Arial" panose="020B0604020202020204" pitchFamily="34" charset="0"/>
                <a:cs typeface="Arial" panose="020B0604020202020204" pitchFamily="34" charset="0"/>
              </a:rPr>
              <a:t> dung </a:t>
            </a:r>
            <a:r>
              <a:rPr lang="en-US" dirty="0" err="1">
                <a:latin typeface="Arial" panose="020B0604020202020204" pitchFamily="34" charset="0"/>
                <a:cs typeface="Arial" panose="020B0604020202020204" pitchFamily="34" charset="0"/>
              </a:rPr>
              <a:t>mang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tính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tiễn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bám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hướng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triển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nghệ</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nguồn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mở</a:t>
            </a:r>
            <a:r>
              <a:rPr lang="en-US" dirty="0">
                <a:latin typeface="Arial" panose="020B0604020202020204" pitchFamily="34" charset="0"/>
                <a:cs typeface="Arial" panose="020B0604020202020204" pitchFamily="34" charset="0"/>
              </a:rPr>
              <a:t>:</a:t>
            </a:r>
            <a:r>
              <a:rPr lang="en-US" baseline="0" dirty="0">
                <a:latin typeface="Arial" panose="020B0604020202020204" pitchFamily="34" charset="0"/>
                <a:cs typeface="Arial" panose="020B0604020202020204" pitchFamily="34" charset="0"/>
              </a:rPr>
              <a:t> </a:t>
            </a:r>
          </a:p>
          <a:p>
            <a:pPr marL="628650" lvl="1" indent="-171450" algn="just">
              <a:lnSpc>
                <a:spcPct val="150000"/>
              </a:lnSpc>
              <a:buFontTx/>
              <a:buChar char="-"/>
            </a:pPr>
            <a:r>
              <a:rPr lang="en-US" sz="1200" dirty="0" err="1">
                <a:latin typeface="Arial" panose="020B0604020202020204" pitchFamily="34" charset="0"/>
                <a:cs typeface="Arial" panose="020B0604020202020204" pitchFamily="34" charset="0"/>
              </a:rPr>
              <a:t>Các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phần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mềm</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giới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thiệu</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trong</a:t>
            </a:r>
            <a:r>
              <a:rPr lang="en-US" sz="1200" dirty="0">
                <a:latin typeface="Arial" panose="020B0604020202020204" pitchFamily="34" charset="0"/>
                <a:cs typeface="Arial" panose="020B0604020202020204" pitchFamily="34" charset="0"/>
              </a:rPr>
              <a:t> SGK </a:t>
            </a:r>
            <a:r>
              <a:rPr lang="en-US" sz="1200" dirty="0" err="1">
                <a:latin typeface="Arial" panose="020B0604020202020204" pitchFamily="34" charset="0"/>
                <a:cs typeface="Arial" panose="020B0604020202020204" pitchFamily="34" charset="0"/>
              </a:rPr>
              <a:t>đều</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là</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phần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mềm</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nguồn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mở</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sử</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dụng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miễn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phí</a:t>
            </a:r>
            <a:r>
              <a:rPr lang="en-US" sz="1200" dirty="0">
                <a:latin typeface="Arial" panose="020B0604020202020204" pitchFamily="34" charset="0"/>
                <a:cs typeface="Arial" panose="020B0604020202020204" pitchFamily="34" charset="0"/>
              </a:rPr>
              <a:t> (Python, Inkscape, GIMP, </a:t>
            </a:r>
            <a:r>
              <a:rPr lang="vi-VN" sz="1200" dirty="0"/>
              <a:t>Toontastic 3D</a:t>
            </a:r>
            <a:r>
              <a:rPr lang="en-US" sz="1200" dirty="0"/>
              <a:t>)</a:t>
            </a:r>
          </a:p>
          <a:p>
            <a:pPr marL="628650" lvl="1" indent="-171450" algn="just">
              <a:lnSpc>
                <a:spcPct val="150000"/>
              </a:lnSpc>
              <a:buFontTx/>
              <a:buChar char="-"/>
            </a:pPr>
            <a:r>
              <a:rPr lang="en-US" sz="1200" dirty="0" err="1">
                <a:latin typeface="Arial" panose="020B0604020202020204" pitchFamily="34" charset="0"/>
                <a:cs typeface="Arial" panose="020B0604020202020204" pitchFamily="34" charset="0"/>
              </a:rPr>
              <a:t>Giới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thiệu</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làm</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quen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với</a:t>
            </a:r>
            <a:r>
              <a:rPr lang="en-US" sz="1200" dirty="0">
                <a:latin typeface="Arial" panose="020B0604020202020204" pitchFamily="34" charset="0"/>
                <a:cs typeface="Arial" panose="020B0604020202020204" pitchFamily="34" charset="0"/>
              </a:rPr>
              <a:t> LINUX - </a:t>
            </a:r>
            <a:r>
              <a:rPr lang="en-US" sz="1200" dirty="0" err="1">
                <a:latin typeface="Arial" panose="020B0604020202020204" pitchFamily="34" charset="0"/>
                <a:cs typeface="Arial" panose="020B0604020202020204" pitchFamily="34" charset="0"/>
              </a:rPr>
              <a:t>đại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diện</a:t>
            </a:r>
            <a:r>
              <a:rPr lang="en-US" sz="1200" dirty="0">
                <a:latin typeface="Arial" panose="020B0604020202020204" pitchFamily="34" charset="0"/>
                <a:cs typeface="Arial" panose="020B0604020202020204" pitchFamily="34" charset="0"/>
              </a:rPr>
              <a:t> HĐH </a:t>
            </a:r>
            <a:r>
              <a:rPr lang="en-US" sz="1200" dirty="0" err="1">
                <a:latin typeface="Arial" panose="020B0604020202020204" pitchFamily="34" charset="0"/>
                <a:cs typeface="Arial" panose="020B0604020202020204" pitchFamily="34" charset="0"/>
              </a:rPr>
              <a:t>nguồn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mở</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cho</a:t>
            </a:r>
            <a:r>
              <a:rPr lang="en-US" sz="1200" dirty="0">
                <a:latin typeface="Arial" panose="020B0604020202020204" pitchFamily="34" charset="0"/>
                <a:cs typeface="Arial" panose="020B0604020202020204" pitchFamily="34" charset="0"/>
              </a:rPr>
              <a:t> PC. Linux </a:t>
            </a:r>
            <a:r>
              <a:rPr lang="en-US" sz="1200" dirty="0" err="1">
                <a:latin typeface="Arial" panose="020B0604020202020204" pitchFamily="34" charset="0"/>
                <a:cs typeface="Arial" panose="020B0604020202020204" pitchFamily="34" charset="0"/>
              </a:rPr>
              <a:t>đã</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là</a:t>
            </a:r>
            <a:r>
              <a:rPr lang="en-US" sz="1200" dirty="0">
                <a:latin typeface="Arial" panose="020B0604020202020204" pitchFamily="34" charset="0"/>
                <a:cs typeface="Arial" panose="020B0604020202020204" pitchFamily="34" charset="0"/>
              </a:rPr>
              <a:t> HĐH </a:t>
            </a:r>
            <a:r>
              <a:rPr lang="en-US" sz="1200" dirty="0" err="1">
                <a:latin typeface="Arial" panose="020B0604020202020204" pitchFamily="34" charset="0"/>
                <a:cs typeface="Arial" panose="020B0604020202020204" pitchFamily="34" charset="0"/>
              </a:rPr>
              <a:t>phổ</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biến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nhất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sau</a:t>
            </a:r>
            <a:r>
              <a:rPr lang="en-US" sz="1200" dirty="0">
                <a:latin typeface="Arial" panose="020B0604020202020204" pitchFamily="34" charset="0"/>
                <a:cs typeface="Arial" panose="020B0604020202020204" pitchFamily="34" charset="0"/>
              </a:rPr>
              <a:t> Windows </a:t>
            </a:r>
            <a:r>
              <a:rPr lang="en-US" sz="1200" dirty="0" err="1">
                <a:latin typeface="Arial" panose="020B0604020202020204" pitchFamily="34" charset="0"/>
                <a:cs typeface="Arial" panose="020B0604020202020204" pitchFamily="34" charset="0"/>
              </a:rPr>
              <a:t>và</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iOS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và</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là</a:t>
            </a:r>
            <a:r>
              <a:rPr lang="en-US" sz="1200" dirty="0">
                <a:latin typeface="Arial" panose="020B0604020202020204" pitchFamily="34" charset="0"/>
                <a:cs typeface="Arial" panose="020B0604020202020204" pitchFamily="34" charset="0"/>
              </a:rPr>
              <a:t> HĐH </a:t>
            </a:r>
            <a:r>
              <a:rPr lang="en-US" sz="1200" dirty="0" err="1">
                <a:latin typeface="Arial" panose="020B0604020202020204" pitchFamily="34" charset="0"/>
                <a:cs typeface="Arial" panose="020B0604020202020204" pitchFamily="34" charset="0"/>
              </a:rPr>
              <a:t>nguồn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mở</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được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người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làm</a:t>
            </a:r>
            <a:r>
              <a:rPr lang="en-US" sz="1200" dirty="0">
                <a:latin typeface="Arial" panose="020B0604020202020204" pitchFamily="34" charset="0"/>
                <a:cs typeface="Arial" panose="020B0604020202020204" pitchFamily="34" charset="0"/>
              </a:rPr>
              <a:t> CNTT </a:t>
            </a:r>
            <a:r>
              <a:rPr lang="en-US" sz="1200" dirty="0" err="1">
                <a:latin typeface="Arial" panose="020B0604020202020204" pitchFamily="34" charset="0"/>
                <a:cs typeface="Arial" panose="020B0604020202020204" pitchFamily="34" charset="0"/>
              </a:rPr>
              <a:t>dùng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nhiều</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Sách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có</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hướng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dẫn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để</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có</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thể</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cài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đặt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và</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thực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hành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đơn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giản</a:t>
            </a:r>
            <a:r>
              <a:rPr lang="en-US" sz="1200" dirty="0">
                <a:latin typeface="Arial" panose="020B0604020202020204" pitchFamily="34" charset="0"/>
                <a:cs typeface="Arial" panose="020B0604020202020204" pitchFamily="34" charset="0"/>
              </a:rPr>
              <a:t>. </a:t>
            </a:r>
          </a:p>
          <a:p>
            <a:pPr marL="628650" lvl="1" indent="-171450" algn="just">
              <a:lnSpc>
                <a:spcPct val="150000"/>
              </a:lnSpc>
              <a:buFontTx/>
              <a:buChar char="-"/>
            </a:pPr>
            <a:r>
              <a:rPr lang="en-US" sz="1200" dirty="0" err="1">
                <a:latin typeface="Arial" panose="020B0604020202020204" pitchFamily="34" charset="0"/>
                <a:cs typeface="Arial" panose="020B0604020202020204" pitchFamily="34" charset="0"/>
              </a:rPr>
              <a:t>Giới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thiệu</a:t>
            </a:r>
            <a:r>
              <a:rPr lang="en-US" sz="1200" dirty="0">
                <a:latin typeface="Arial" panose="020B0604020202020204" pitchFamily="34" charset="0"/>
                <a:cs typeface="Arial" panose="020B0604020202020204" pitchFamily="34" charset="0"/>
              </a:rPr>
              <a:t>  </a:t>
            </a:r>
            <a:r>
              <a:rPr lang="en-US" sz="1200" dirty="0" err="1">
                <a:cs typeface="Arial" panose="020B0604020202020204" pitchFamily="34" charset="0"/>
              </a:rPr>
              <a:t>Ngôn</a:t>
            </a:r>
            <a:r>
              <a:rPr lang="en-US" sz="1200" dirty="0">
                <a:cs typeface="Arial" panose="020B0604020202020204" pitchFamily="34" charset="0"/>
              </a:rPr>
              <a:t> </a:t>
            </a:r>
            <a:r>
              <a:rPr lang="en-US" sz="1200" dirty="0" err="1">
                <a:cs typeface="Arial" panose="020B0604020202020204" pitchFamily="34" charset="0"/>
              </a:rPr>
              <a:t>ngữ</a:t>
            </a:r>
            <a:r>
              <a:rPr lang="en-US" sz="1200" dirty="0">
                <a:cs typeface="Arial" panose="020B0604020202020204" pitchFamily="34" charset="0"/>
              </a:rPr>
              <a:t> </a:t>
            </a:r>
            <a:r>
              <a:rPr lang="en-US" sz="1200" dirty="0" err="1">
                <a:cs typeface="Arial" panose="020B0604020202020204" pitchFamily="34" charset="0"/>
              </a:rPr>
              <a:t>truy</a:t>
            </a:r>
            <a:r>
              <a:rPr lang="en-US" sz="1200" dirty="0">
                <a:cs typeface="Arial" panose="020B0604020202020204" pitchFamily="34" charset="0"/>
              </a:rPr>
              <a:t> </a:t>
            </a:r>
            <a:r>
              <a:rPr lang="en-US" sz="1200" dirty="0" err="1">
                <a:cs typeface="Arial" panose="020B0604020202020204" pitchFamily="34" charset="0"/>
              </a:rPr>
              <a:t>vấn</a:t>
            </a:r>
            <a:r>
              <a:rPr lang="en-US" sz="1200" dirty="0">
                <a:cs typeface="Arial" panose="020B0604020202020204" pitchFamily="34" charset="0"/>
              </a:rPr>
              <a:t> </a:t>
            </a:r>
            <a:r>
              <a:rPr lang="en-US" sz="1200" dirty="0" err="1">
                <a:cs typeface="Arial" panose="020B0604020202020204" pitchFamily="34" charset="0"/>
              </a:rPr>
              <a:t>có</a:t>
            </a:r>
            <a:r>
              <a:rPr lang="en-US" sz="1200" dirty="0">
                <a:cs typeface="Arial" panose="020B0604020202020204" pitchFamily="34" charset="0"/>
              </a:rPr>
              <a:t> </a:t>
            </a:r>
            <a:r>
              <a:rPr lang="en-US" sz="1200" dirty="0" err="1">
                <a:cs typeface="Arial" panose="020B0604020202020204" pitchFamily="34" charset="0"/>
              </a:rPr>
              <a:t>cấu</a:t>
            </a:r>
            <a:r>
              <a:rPr lang="en-US" sz="1200" dirty="0">
                <a:cs typeface="Arial" panose="020B0604020202020204" pitchFamily="34" charset="0"/>
              </a:rPr>
              <a:t> </a:t>
            </a:r>
            <a:r>
              <a:rPr lang="en-US" sz="1200" dirty="0" err="1">
                <a:cs typeface="Arial" panose="020B0604020202020204" pitchFamily="34" charset="0"/>
              </a:rPr>
              <a:t>trúc</a:t>
            </a:r>
            <a:r>
              <a:rPr lang="en-US" sz="1200" dirty="0">
                <a:cs typeface="Arial" panose="020B0604020202020204" pitchFamily="34" charset="0"/>
              </a:rPr>
              <a:t> (SQL) </a:t>
            </a:r>
            <a:r>
              <a:rPr lang="en-US" sz="1200" dirty="0" err="1">
                <a:cs typeface="Arial" panose="020B0604020202020204" pitchFamily="34" charset="0"/>
              </a:rPr>
              <a:t>và</a:t>
            </a:r>
            <a:r>
              <a:rPr lang="en-US" sz="1200" dirty="0">
                <a:cs typeface="Arial" panose="020B0604020202020204" pitchFamily="34" charset="0"/>
              </a:rPr>
              <a:t> </a:t>
            </a:r>
            <a:r>
              <a:rPr lang="en-US" sz="1200" dirty="0" err="1">
                <a:cs typeface="Arial" panose="020B0604020202020204" pitchFamily="34" charset="0"/>
              </a:rPr>
              <a:t>Hệ</a:t>
            </a:r>
            <a:r>
              <a:rPr lang="en-US" sz="1200" dirty="0">
                <a:cs typeface="Arial" panose="020B0604020202020204" pitchFamily="34" charset="0"/>
              </a:rPr>
              <a:t> </a:t>
            </a:r>
            <a:r>
              <a:rPr lang="en-US" sz="1200" dirty="0" err="1">
                <a:cs typeface="Arial" panose="020B0604020202020204" pitchFamily="34" charset="0"/>
              </a:rPr>
              <a:t>quản</a:t>
            </a:r>
            <a:r>
              <a:rPr lang="en-US" sz="1200" dirty="0">
                <a:cs typeface="Arial" panose="020B0604020202020204" pitchFamily="34" charset="0"/>
              </a:rPr>
              <a:t> </a:t>
            </a:r>
            <a:r>
              <a:rPr lang="en-US" sz="1200" dirty="0" err="1">
                <a:cs typeface="Arial" panose="020B0604020202020204" pitchFamily="34" charset="0"/>
              </a:rPr>
              <a:t>trị</a:t>
            </a:r>
            <a:r>
              <a:rPr lang="en-US" sz="1200" dirty="0">
                <a:cs typeface="Arial" panose="020B0604020202020204" pitchFamily="34" charset="0"/>
              </a:rPr>
              <a:t> CSDL </a:t>
            </a:r>
            <a:r>
              <a:rPr lang="en-US" sz="1200" b="1" dirty="0" err="1">
                <a:solidFill>
                  <a:srgbClr val="FF0000"/>
                </a:solidFill>
                <a:cs typeface="Arial" panose="020B0604020202020204" pitchFamily="34" charset="0"/>
              </a:rPr>
              <a:t>nguồn</a:t>
            </a:r>
            <a:r>
              <a:rPr lang="en-US" sz="1200" b="1" dirty="0">
                <a:solidFill>
                  <a:srgbClr val="FF0000"/>
                </a:solidFill>
                <a:cs typeface="Arial" panose="020B0604020202020204" pitchFamily="34" charset="0"/>
              </a:rPr>
              <a:t> </a:t>
            </a:r>
            <a:r>
              <a:rPr lang="en-US" sz="1200" b="1" dirty="0" err="1">
                <a:solidFill>
                  <a:srgbClr val="FF0000"/>
                </a:solidFill>
                <a:cs typeface="Arial" panose="020B0604020202020204" pitchFamily="34" charset="0"/>
              </a:rPr>
              <a:t>mở</a:t>
            </a:r>
            <a:r>
              <a:rPr lang="en-US" sz="1200" b="1" dirty="0">
                <a:cs typeface="Arial" panose="020B0604020202020204" pitchFamily="34" charset="0"/>
              </a:rPr>
              <a:t> </a:t>
            </a:r>
            <a:r>
              <a:rPr lang="en-US" sz="1200" dirty="0">
                <a:cs typeface="Arial" panose="020B0604020202020204" pitchFamily="34" charset="0"/>
              </a:rPr>
              <a:t>MySQL </a:t>
            </a:r>
            <a:r>
              <a:rPr lang="en-US" sz="1200" dirty="0" err="1">
                <a:cs typeface="Arial" panose="020B0604020202020204" pitchFamily="34" charset="0"/>
              </a:rPr>
              <a:t>để</a:t>
            </a:r>
            <a:r>
              <a:rPr lang="en-US" sz="1200" dirty="0">
                <a:cs typeface="Arial" panose="020B0604020202020204" pitchFamily="34" charset="0"/>
              </a:rPr>
              <a:t> </a:t>
            </a:r>
            <a:r>
              <a:rPr lang="en-US" sz="1200" dirty="0" err="1">
                <a:cs typeface="Arial" panose="020B0604020202020204" pitchFamily="34" charset="0"/>
              </a:rPr>
              <a:t>minh</a:t>
            </a:r>
            <a:r>
              <a:rPr lang="en-US" sz="1200" dirty="0">
                <a:cs typeface="Arial" panose="020B0604020202020204" pitchFamily="34" charset="0"/>
              </a:rPr>
              <a:t> </a:t>
            </a:r>
            <a:r>
              <a:rPr lang="en-US" sz="1200" dirty="0" err="1">
                <a:cs typeface="Arial" panose="020B0604020202020204" pitchFamily="34" charset="0"/>
              </a:rPr>
              <a:t>hoạ</a:t>
            </a:r>
            <a:r>
              <a:rPr lang="en-US" sz="1200" dirty="0">
                <a:cs typeface="Arial" panose="020B0604020202020204" pitchFamily="34" charset="0"/>
              </a:rPr>
              <a:t> </a:t>
            </a:r>
            <a:r>
              <a:rPr lang="en-US" sz="1200" dirty="0" err="1">
                <a:cs typeface="Arial" panose="020B0604020202020204" pitchFamily="34" charset="0"/>
              </a:rPr>
              <a:t>các</a:t>
            </a:r>
            <a:r>
              <a:rPr lang="en-US" sz="1200" dirty="0">
                <a:cs typeface="Arial" panose="020B0604020202020204" pitchFamily="34" charset="0"/>
              </a:rPr>
              <a:t> </a:t>
            </a:r>
            <a:r>
              <a:rPr lang="en-US" sz="1200" dirty="0" err="1">
                <a:cs typeface="Arial" panose="020B0604020202020204" pitchFamily="34" charset="0"/>
              </a:rPr>
              <a:t>chức</a:t>
            </a:r>
            <a:r>
              <a:rPr lang="en-US" sz="1200" dirty="0">
                <a:cs typeface="Arial" panose="020B0604020202020204" pitchFamily="34" charset="0"/>
              </a:rPr>
              <a:t> </a:t>
            </a:r>
            <a:r>
              <a:rPr lang="en-US" sz="1200" dirty="0" err="1">
                <a:cs typeface="Arial" panose="020B0604020202020204" pitchFamily="34" charset="0"/>
              </a:rPr>
              <a:t>năng</a:t>
            </a:r>
            <a:r>
              <a:rPr lang="en-US" sz="1200" dirty="0">
                <a:cs typeface="Arial" panose="020B0604020202020204" pitchFamily="34" charset="0"/>
              </a:rPr>
              <a:t> </a:t>
            </a:r>
            <a:r>
              <a:rPr lang="en-US" sz="1200" dirty="0" err="1">
                <a:cs typeface="Arial" panose="020B0604020202020204" pitchFamily="34" charset="0"/>
              </a:rPr>
              <a:t>chính</a:t>
            </a:r>
            <a:r>
              <a:rPr lang="en-US" sz="1200" dirty="0">
                <a:cs typeface="Arial" panose="020B0604020202020204" pitchFamily="34" charset="0"/>
              </a:rPr>
              <a:t> </a:t>
            </a:r>
            <a:r>
              <a:rPr lang="en-US" sz="1200" dirty="0" err="1">
                <a:cs typeface="Arial" panose="020B0604020202020204" pitchFamily="34" charset="0"/>
              </a:rPr>
              <a:t>của</a:t>
            </a:r>
            <a:r>
              <a:rPr lang="en-US" sz="1200" dirty="0">
                <a:cs typeface="Arial" panose="020B0604020202020204" pitchFamily="34" charset="0"/>
              </a:rPr>
              <a:t> </a:t>
            </a:r>
            <a:r>
              <a:rPr lang="en-US" sz="1200" dirty="0" err="1">
                <a:cs typeface="Arial" panose="020B0604020202020204" pitchFamily="34" charset="0"/>
              </a:rPr>
              <a:t>Hệ</a:t>
            </a:r>
            <a:r>
              <a:rPr lang="en-US" sz="1200" dirty="0">
                <a:cs typeface="Arial" panose="020B0604020202020204" pitchFamily="34" charset="0"/>
              </a:rPr>
              <a:t> </a:t>
            </a:r>
            <a:r>
              <a:rPr lang="en-US" sz="1200" dirty="0" err="1">
                <a:cs typeface="Arial" panose="020B0604020202020204" pitchFamily="34" charset="0"/>
              </a:rPr>
              <a:t>quản</a:t>
            </a:r>
            <a:r>
              <a:rPr lang="en-US" sz="1200" dirty="0">
                <a:cs typeface="Arial" panose="020B0604020202020204" pitchFamily="34" charset="0"/>
              </a:rPr>
              <a:t> </a:t>
            </a:r>
            <a:r>
              <a:rPr lang="en-US" sz="1200" dirty="0" err="1">
                <a:cs typeface="Arial" panose="020B0604020202020204" pitchFamily="34" charset="0"/>
              </a:rPr>
              <a:t>trị</a:t>
            </a:r>
            <a:r>
              <a:rPr lang="en-US" sz="1200" dirty="0">
                <a:cs typeface="Arial" panose="020B0604020202020204" pitchFamily="34" charset="0"/>
              </a:rPr>
              <a:t> CSDL</a:t>
            </a:r>
            <a:endParaRPr lang="en-US" sz="1200" dirty="0">
              <a:latin typeface="Arial" panose="020B0604020202020204" pitchFamily="34" charset="0"/>
              <a:cs typeface="Arial" panose="020B0604020202020204" pitchFamily="34" charset="0"/>
            </a:endParaRPr>
          </a:p>
          <a:p>
            <a:pPr marL="457200" marR="0" lvl="1" indent="0" algn="just" defTabSz="914400" rtl="0" eaLnBrk="1" fontAlgn="auto" latinLnBrk="0" hangingPunct="1">
              <a:lnSpc>
                <a:spcPct val="150000"/>
              </a:lnSpc>
              <a:spcBef>
                <a:spcPts val="0"/>
              </a:spcBef>
              <a:spcAft>
                <a:spcPts val="0"/>
              </a:spcAft>
              <a:buClrTx/>
              <a:buSzTx/>
              <a:buFontTx/>
              <a:buNone/>
              <a:tabLst/>
              <a:defRPr/>
            </a:pPr>
            <a:endParaRPr lang="vi-VN" baseline="0" dirty="0"/>
          </a:p>
          <a:p>
            <a:pPr marL="457200" marR="0" lvl="1" indent="0" algn="just" defTabSz="914400" rtl="0" eaLnBrk="1" fontAlgn="auto" latinLnBrk="0" hangingPunct="1">
              <a:lnSpc>
                <a:spcPct val="150000"/>
              </a:lnSpc>
              <a:spcBef>
                <a:spcPts val="0"/>
              </a:spcBef>
              <a:spcAft>
                <a:spcPts val="0"/>
              </a:spcAft>
              <a:buClrTx/>
              <a:buSzTx/>
              <a:buFontTx/>
              <a:buNone/>
              <a:tabLst/>
              <a:defRPr/>
            </a:pPr>
            <a:r>
              <a:rPr lang="vi-VN" baseline="0" dirty="0"/>
              <a:t>Cần phải nói thêm, trong bộ SGK Tin học Kết nối tri thức với cuộc sống</a:t>
            </a:r>
            <a:r>
              <a:rPr lang="en-US" baseline="0" dirty="0"/>
              <a:t> </a:t>
            </a:r>
            <a:r>
              <a:rPr lang="vi-VN" baseline="0" dirty="0"/>
              <a:t>các tác giả đã </a:t>
            </a:r>
            <a:r>
              <a:rPr lang="en-US" baseline="0" dirty="0" err="1"/>
              <a:t>rất</a:t>
            </a:r>
            <a:r>
              <a:rPr lang="vi-VN" baseline="0" dirty="0"/>
              <a:t> lưu tâm tới đặc điểm của sản phẩm đồ họa trong thực tế đòi hỏi độ nét cao ngay cả khi in ấn với kích thước lớn. Đây là điều rất khác với việc in ấn ảnh chụp. Do vậy trong thiết kế đồ họa thực tế, rất ít khi người ta dùng phần mềm</a:t>
            </a:r>
            <a:r>
              <a:rPr lang="en-US" baseline="0" dirty="0"/>
              <a:t>  </a:t>
            </a:r>
            <a:r>
              <a:rPr lang="vi-VN" baseline="0" dirty="0"/>
              <a:t>xử lý ảnh để thiết kế các sản phẩm đồ họa. Vì phần mềm xử lý ảnh làm việc chủ yếu với các định dạng hình ảnh dạng raster, khi phóng to thường bị «»vỡ hình»», không thích hợp để thiết kế các sản phẩm đồ họa kích thước lớn như pano, áp phích, phông nền...   </a:t>
            </a:r>
            <a:endParaRPr lang="en-US" dirty="0"/>
          </a:p>
        </p:txBody>
      </p:sp>
      <p:sp>
        <p:nvSpPr>
          <p:cNvPr id="4" name="Slide Number Placeholder 3"/>
          <p:cNvSpPr>
            <a:spLocks noGrp="1"/>
          </p:cNvSpPr>
          <p:nvPr>
            <p:ph type="sldNum" sz="quarter" idx="10"/>
          </p:nvPr>
        </p:nvSpPr>
        <p:spPr/>
        <p:txBody>
          <a:bodyPr/>
          <a:lstStyle/>
          <a:p>
            <a:fld id="{DB7C74DF-8100-41BD-831C-52BAD54CC762}" type="slidenum">
              <a:rPr lang="en-GB" smtClean="0"/>
              <a:t>35</a:t>
            </a:fld>
            <a:endParaRPr lang="en-GB"/>
          </a:p>
        </p:txBody>
      </p:sp>
    </p:spTree>
    <p:extLst>
      <p:ext uri="{BB962C8B-B14F-4D97-AF65-F5344CB8AC3E}">
        <p14:creationId xmlns:p14="http://schemas.microsoft.com/office/powerpoint/2010/main" val="42818068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u="none" strike="noStrike" kern="1200" dirty="0">
                <a:solidFill>
                  <a:schemeClr val="tx1"/>
                </a:solidFill>
                <a:effectLst/>
                <a:latin typeface="+mn-lt"/>
                <a:ea typeface="+mn-ea"/>
                <a:cs typeface="+mn-cs"/>
              </a:rPr>
              <a:t> </a:t>
            </a:r>
            <a:endParaRPr lang="vi-VN" sz="1050" kern="1200" dirty="0">
              <a:solidFill>
                <a:schemeClr val="tx1"/>
              </a:solidFill>
              <a:effectLst/>
              <a:latin typeface="+mn-lt"/>
              <a:ea typeface="+mn-ea"/>
              <a:cs typeface="+mn-cs"/>
            </a:endParaRPr>
          </a:p>
          <a:p>
            <a:r>
              <a:rPr lang="vi-VN" sz="1200" b="0" u="sng" kern="1200" dirty="0">
                <a:solidFill>
                  <a:schemeClr val="tx1"/>
                </a:solidFill>
                <a:effectLst/>
                <a:latin typeface="+mn-lt"/>
                <a:ea typeface="+mn-ea"/>
                <a:cs typeface="+mn-cs"/>
              </a:rPr>
              <a:t>Điều này </a:t>
            </a:r>
            <a:r>
              <a:rPr lang="vi-VN" sz="1200" b="0" i="1" u="sng" kern="1200" dirty="0">
                <a:solidFill>
                  <a:schemeClr val="tx1"/>
                </a:solidFill>
                <a:effectLst/>
                <a:latin typeface="+mn-lt"/>
                <a:ea typeface="+mn-ea"/>
                <a:cs typeface="+mn-cs"/>
              </a:rPr>
              <a:t>xuất phát từ chính yêu cầu của thực tiễn</a:t>
            </a:r>
            <a:r>
              <a:rPr lang="vi-VN" sz="1200" b="0" u="sng" kern="1200" dirty="0">
                <a:solidFill>
                  <a:schemeClr val="tx1"/>
                </a:solidFill>
                <a:effectLst/>
                <a:latin typeface="+mn-lt"/>
                <a:ea typeface="+mn-ea"/>
                <a:cs typeface="+mn-cs"/>
              </a:rPr>
              <a:t> – đó là ngày nay SQL đã thành tiêu chuẩn và các hệ quản trị CSDL trên nền tảng SQL được dùng cho hầu hết các CSDL hiện đại. </a:t>
            </a:r>
            <a:endParaRPr lang="vi-VN" sz="1050" b="0" kern="1200" dirty="0">
              <a:solidFill>
                <a:schemeClr val="tx1"/>
              </a:solidFill>
              <a:effectLst/>
              <a:latin typeface="+mn-lt"/>
              <a:ea typeface="+mn-ea"/>
              <a:cs typeface="+mn-cs"/>
            </a:endParaRPr>
          </a:p>
          <a:p>
            <a:r>
              <a:rPr lang="vi-VN" sz="1200" b="0" u="sng" kern="1200" dirty="0">
                <a:solidFill>
                  <a:schemeClr val="tx1"/>
                </a:solidFill>
                <a:effectLst/>
                <a:latin typeface="+mn-lt"/>
                <a:ea typeface="+mn-ea"/>
                <a:cs typeface="+mn-cs"/>
              </a:rPr>
              <a:t>Trên thực tế, ACCESS, mà trước đây quen dùng trong nhà trường, không đủ sức mạnh để triển khai các ứng dụng </a:t>
            </a:r>
            <a:r>
              <a:rPr lang="vi-VN" sz="1200" b="0" u="none" kern="1200" dirty="0">
                <a:solidFill>
                  <a:schemeClr val="tx1"/>
                </a:solidFill>
                <a:effectLst/>
                <a:latin typeface="+mn-lt"/>
                <a:ea typeface="+mn-ea"/>
                <a:cs typeface="+mn-cs"/>
              </a:rPr>
              <a:t>trên Internet với nhiều người truy cập đồng thời. Các các hệ quản trị CSDL trên nền tảng SQL như MySQL không hề phức tạp hơn, lại có thể sử dụng nguồn mở không phải trả phí bản quyền như ACCESS. </a:t>
            </a:r>
            <a:endParaRPr lang="vi-VN" sz="1050" b="0" u="none" kern="1200" dirty="0">
              <a:solidFill>
                <a:schemeClr val="tx1"/>
              </a:solidFill>
              <a:effectLst/>
              <a:latin typeface="+mn-lt"/>
              <a:ea typeface="+mn-ea"/>
              <a:cs typeface="+mn-cs"/>
            </a:endParaRPr>
          </a:p>
          <a:p>
            <a:r>
              <a:rPr lang="vi-VN" sz="1200" b="0" u="none" kern="1200" dirty="0">
                <a:solidFill>
                  <a:schemeClr val="tx1"/>
                </a:solidFill>
                <a:effectLst/>
                <a:latin typeface="+mn-lt"/>
                <a:ea typeface="+mn-ea"/>
                <a:cs typeface="+mn-cs"/>
              </a:rPr>
              <a:t>Có thể nói, kiến thức và hiểu biết về SQL là hết sức thiết thực và không thể thiếu trong bối cảnh CMCN 4.0, mà trong đó việc triển khai các ứng dụng CSDL trên Internet, đặc biệt là các ứng dụng đám mây, đã trở thành tất yếu và phổ biến.</a:t>
            </a:r>
            <a:endParaRPr lang="vi-VN" b="0" u="none" dirty="0"/>
          </a:p>
        </p:txBody>
      </p:sp>
      <p:sp>
        <p:nvSpPr>
          <p:cNvPr id="4" name="Slide Number Placeholder 3"/>
          <p:cNvSpPr>
            <a:spLocks noGrp="1"/>
          </p:cNvSpPr>
          <p:nvPr>
            <p:ph type="sldNum" sz="quarter" idx="10"/>
          </p:nvPr>
        </p:nvSpPr>
        <p:spPr/>
        <p:txBody>
          <a:bodyPr/>
          <a:lstStyle/>
          <a:p>
            <a:fld id="{DB7C74DF-8100-41BD-831C-52BAD54CC762}" type="slidenum">
              <a:rPr lang="en-GB" smtClean="0"/>
              <a:t>36</a:t>
            </a:fld>
            <a:endParaRPr lang="en-GB"/>
          </a:p>
        </p:txBody>
      </p:sp>
    </p:spTree>
    <p:extLst>
      <p:ext uri="{BB962C8B-B14F-4D97-AF65-F5344CB8AC3E}">
        <p14:creationId xmlns:p14="http://schemas.microsoft.com/office/powerpoint/2010/main" val="27343947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Xin </a:t>
            </a:r>
            <a:r>
              <a:rPr lang="en-US" dirty="0" err="1"/>
              <a:t>nêu</a:t>
            </a:r>
            <a:r>
              <a:rPr lang="en-US" dirty="0"/>
              <a:t> </a:t>
            </a:r>
            <a:r>
              <a:rPr lang="en-US" dirty="0" err="1"/>
              <a:t>vài</a:t>
            </a:r>
            <a:r>
              <a:rPr lang="en-US" dirty="0"/>
              <a:t> </a:t>
            </a:r>
            <a:r>
              <a:rPr lang="en-US" dirty="0" err="1"/>
              <a:t>ví</a:t>
            </a:r>
            <a:r>
              <a:rPr lang="en-US" dirty="0"/>
              <a:t> </a:t>
            </a:r>
            <a:r>
              <a:rPr lang="en-US" dirty="0" err="1"/>
              <a:t>dụ</a:t>
            </a:r>
            <a:r>
              <a:rPr lang="en-US" dirty="0"/>
              <a:t> </a:t>
            </a:r>
            <a:r>
              <a:rPr lang="en-US" dirty="0" err="1"/>
              <a:t>minh</a:t>
            </a:r>
            <a:r>
              <a:rPr lang="en-US" dirty="0"/>
              <a:t> </a:t>
            </a:r>
            <a:r>
              <a:rPr lang="en-US" dirty="0" err="1"/>
              <a:t>họa</a:t>
            </a:r>
            <a:r>
              <a:rPr lang="en-US" dirty="0"/>
              <a:t> </a:t>
            </a:r>
            <a:r>
              <a:rPr lang="en-US" dirty="0" err="1"/>
              <a:t>các</a:t>
            </a:r>
            <a:r>
              <a:rPr lang="en-US" dirty="0"/>
              <a:t> </a:t>
            </a:r>
            <a:r>
              <a:rPr lang="en-US" dirty="0" err="1"/>
              <a:t>câu</a:t>
            </a:r>
            <a:r>
              <a:rPr lang="en-US" dirty="0"/>
              <a:t> </a:t>
            </a:r>
            <a:r>
              <a:rPr lang="en-US" dirty="0" err="1"/>
              <a:t>truy</a:t>
            </a:r>
            <a:r>
              <a:rPr lang="en-US" dirty="0"/>
              <a:t> </a:t>
            </a:r>
            <a:r>
              <a:rPr lang="en-US" dirty="0" err="1"/>
              <a:t>vấn</a:t>
            </a:r>
            <a:r>
              <a:rPr lang="en-US" dirty="0"/>
              <a:t> SQL </a:t>
            </a:r>
            <a:r>
              <a:rPr lang="en-US" dirty="0" err="1"/>
              <a:t>để</a:t>
            </a:r>
            <a:r>
              <a:rPr lang="en-US" dirty="0"/>
              <a:t> </a:t>
            </a:r>
            <a:r>
              <a:rPr lang="en-US" dirty="0" err="1"/>
              <a:t>các</a:t>
            </a:r>
            <a:r>
              <a:rPr lang="en-US" dirty="0"/>
              <a:t> </a:t>
            </a:r>
            <a:r>
              <a:rPr lang="en-US" dirty="0" err="1"/>
              <a:t>thầy</a:t>
            </a:r>
            <a:r>
              <a:rPr lang="en-US" dirty="0"/>
              <a:t> </a:t>
            </a:r>
            <a:r>
              <a:rPr lang="en-US" dirty="0" err="1"/>
              <a:t>cô</a:t>
            </a:r>
            <a:r>
              <a:rPr lang="en-US" dirty="0"/>
              <a:t> </a:t>
            </a:r>
            <a:r>
              <a:rPr lang="en-US" dirty="0" err="1"/>
              <a:t>thấy</a:t>
            </a:r>
            <a:r>
              <a:rPr lang="en-US" dirty="0"/>
              <a:t> SQL </a:t>
            </a:r>
            <a:r>
              <a:rPr lang="en-US" dirty="0" err="1"/>
              <a:t>rất</a:t>
            </a:r>
            <a:r>
              <a:rPr lang="en-US" dirty="0"/>
              <a:t> </a:t>
            </a:r>
            <a:r>
              <a:rPr lang="en-US" dirty="0" err="1"/>
              <a:t>gần</a:t>
            </a:r>
            <a:r>
              <a:rPr lang="en-US" dirty="0"/>
              <a:t> </a:t>
            </a:r>
            <a:r>
              <a:rPr lang="en-US" dirty="0" err="1"/>
              <a:t>với</a:t>
            </a:r>
            <a:r>
              <a:rPr lang="en-US" dirty="0"/>
              <a:t> </a:t>
            </a:r>
            <a:r>
              <a:rPr lang="en-US" dirty="0" err="1"/>
              <a:t>ngôn</a:t>
            </a:r>
            <a:r>
              <a:rPr lang="en-US" dirty="0"/>
              <a:t> </a:t>
            </a:r>
            <a:r>
              <a:rPr lang="en-US" dirty="0" err="1"/>
              <a:t>ngữ</a:t>
            </a:r>
            <a:r>
              <a:rPr lang="en-US" dirty="0"/>
              <a:t> </a:t>
            </a:r>
            <a:r>
              <a:rPr lang="en-US" dirty="0" err="1"/>
              <a:t>tự</a:t>
            </a:r>
            <a:r>
              <a:rPr lang="en-US" dirty="0"/>
              <a:t> </a:t>
            </a:r>
            <a:r>
              <a:rPr lang="en-US" dirty="0" err="1"/>
              <a:t>nhiên</a:t>
            </a:r>
            <a:r>
              <a:rPr lang="en-US" dirty="0"/>
              <a:t>, </a:t>
            </a:r>
            <a:r>
              <a:rPr lang="en-US" dirty="0" err="1"/>
              <a:t>dễ</a:t>
            </a:r>
            <a:r>
              <a:rPr lang="en-US" dirty="0"/>
              <a:t> </a:t>
            </a:r>
            <a:r>
              <a:rPr lang="en-US" dirty="0" err="1"/>
              <a:t>hiểu</a:t>
            </a:r>
            <a:r>
              <a:rPr lang="en-US" dirty="0"/>
              <a:t>, </a:t>
            </a:r>
            <a:r>
              <a:rPr lang="en-US" dirty="0" err="1"/>
              <a:t>dễ</a:t>
            </a:r>
            <a:r>
              <a:rPr lang="en-US" dirty="0"/>
              <a:t> </a:t>
            </a:r>
            <a:r>
              <a:rPr lang="en-US" dirty="0" err="1"/>
              <a:t>học</a:t>
            </a:r>
            <a:r>
              <a:rPr lang="en-US" dirty="0"/>
              <a:t>.</a:t>
            </a:r>
          </a:p>
        </p:txBody>
      </p:sp>
      <p:sp>
        <p:nvSpPr>
          <p:cNvPr id="4" name="Slide Number Placeholder 3"/>
          <p:cNvSpPr>
            <a:spLocks noGrp="1"/>
          </p:cNvSpPr>
          <p:nvPr>
            <p:ph type="sldNum" sz="quarter" idx="10"/>
          </p:nvPr>
        </p:nvSpPr>
        <p:spPr/>
        <p:txBody>
          <a:bodyPr/>
          <a:lstStyle/>
          <a:p>
            <a:fld id="{DB7C74DF-8100-41BD-831C-52BAD54CC762}" type="slidenum">
              <a:rPr lang="en-GB" smtClean="0"/>
              <a:t>37</a:t>
            </a:fld>
            <a:endParaRPr lang="en-GB"/>
          </a:p>
        </p:txBody>
      </p:sp>
    </p:spTree>
    <p:extLst>
      <p:ext uri="{BB962C8B-B14F-4D97-AF65-F5344CB8AC3E}">
        <p14:creationId xmlns:p14="http://schemas.microsoft.com/office/powerpoint/2010/main" val="30511130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u="none" strike="noStrike" kern="1200" dirty="0">
                <a:solidFill>
                  <a:schemeClr val="tx1"/>
                </a:solidFill>
                <a:effectLst/>
                <a:latin typeface="+mn-lt"/>
                <a:ea typeface="+mn-ea"/>
                <a:cs typeface="+mn-cs"/>
              </a:rPr>
              <a:t> </a:t>
            </a:r>
            <a:endParaRPr lang="vi-VN" sz="1050" kern="1200" dirty="0">
              <a:solidFill>
                <a:schemeClr val="tx1"/>
              </a:solidFill>
              <a:effectLst/>
              <a:latin typeface="+mn-lt"/>
              <a:ea typeface="+mn-ea"/>
              <a:cs typeface="+mn-cs"/>
            </a:endParaRPr>
          </a:p>
          <a:p>
            <a:r>
              <a:rPr lang="en-US" dirty="0" err="1"/>
              <a:t>Câu</a:t>
            </a:r>
            <a:r>
              <a:rPr lang="en-US" dirty="0"/>
              <a:t> </a:t>
            </a:r>
            <a:r>
              <a:rPr lang="en-US" dirty="0" err="1"/>
              <a:t>hỏi</a:t>
            </a:r>
            <a:r>
              <a:rPr lang="en-US" dirty="0"/>
              <a:t> 1: Top 5 </a:t>
            </a:r>
            <a:r>
              <a:rPr lang="en-US" dirty="0" err="1"/>
              <a:t>các</a:t>
            </a:r>
            <a:r>
              <a:rPr lang="en-US" dirty="0"/>
              <a:t> </a:t>
            </a:r>
            <a:r>
              <a:rPr lang="en-US" dirty="0" err="1"/>
              <a:t>hệ</a:t>
            </a:r>
            <a:r>
              <a:rPr lang="en-US" dirty="0"/>
              <a:t> QTCSDL. MySQL </a:t>
            </a:r>
            <a:r>
              <a:rPr lang="en-US" dirty="0" err="1"/>
              <a:t>đứng</a:t>
            </a:r>
            <a:r>
              <a:rPr lang="en-US" dirty="0"/>
              <a:t> </a:t>
            </a:r>
            <a:r>
              <a:rPr lang="en-US" dirty="0" err="1"/>
              <a:t>thứ</a:t>
            </a:r>
            <a:r>
              <a:rPr lang="en-US" dirty="0"/>
              <a:t> 3</a:t>
            </a:r>
          </a:p>
          <a:p>
            <a:r>
              <a:rPr lang="en-US" dirty="0"/>
              <a:t>          </a:t>
            </a:r>
            <a:r>
              <a:rPr lang="en-US" b="1" i="1" dirty="0" err="1"/>
              <a:t>Lưu</a:t>
            </a:r>
            <a:r>
              <a:rPr lang="en-US" b="1" i="1" dirty="0"/>
              <a:t> ý: </a:t>
            </a:r>
            <a:r>
              <a:rPr lang="en-US" dirty="0" err="1"/>
              <a:t>Việc</a:t>
            </a:r>
            <a:r>
              <a:rPr lang="en-US" dirty="0"/>
              <a:t> </a:t>
            </a:r>
            <a:r>
              <a:rPr lang="en-US" dirty="0" err="1"/>
              <a:t>sử</a:t>
            </a:r>
            <a:r>
              <a:rPr lang="en-US" dirty="0"/>
              <a:t> </a:t>
            </a:r>
            <a:r>
              <a:rPr lang="en-US" dirty="0" err="1"/>
              <a:t>dụng</a:t>
            </a:r>
            <a:r>
              <a:rPr lang="en-US" dirty="0"/>
              <a:t> </a:t>
            </a:r>
            <a:r>
              <a:rPr lang="en-US" dirty="0" err="1"/>
              <a:t>hệ</a:t>
            </a:r>
            <a:r>
              <a:rPr lang="en-US" dirty="0"/>
              <a:t> QTCSDL </a:t>
            </a:r>
            <a:r>
              <a:rPr lang="en-US" dirty="0" err="1"/>
              <a:t>nào</a:t>
            </a:r>
            <a:r>
              <a:rPr lang="en-US" dirty="0"/>
              <a:t> </a:t>
            </a:r>
            <a:r>
              <a:rPr lang="en-US" dirty="0" err="1"/>
              <a:t>còn</a:t>
            </a:r>
            <a:r>
              <a:rPr lang="en-US" dirty="0"/>
              <a:t> </a:t>
            </a:r>
            <a:r>
              <a:rPr lang="en-US" dirty="0" err="1"/>
              <a:t>tùy</a:t>
            </a:r>
            <a:r>
              <a:rPr lang="en-US" dirty="0"/>
              <a:t> </a:t>
            </a:r>
            <a:r>
              <a:rPr lang="en-US" dirty="0" err="1"/>
              <a:t>thuộc</a:t>
            </a:r>
            <a:r>
              <a:rPr lang="en-US" dirty="0"/>
              <a:t> </a:t>
            </a:r>
            <a:r>
              <a:rPr lang="en-US" dirty="0" err="1"/>
              <a:t>vào</a:t>
            </a:r>
            <a:r>
              <a:rPr lang="en-US" dirty="0"/>
              <a:t> </a:t>
            </a:r>
            <a:r>
              <a:rPr lang="en-US" dirty="0" err="1"/>
              <a:t>lĩnh</a:t>
            </a:r>
            <a:r>
              <a:rPr lang="en-US" dirty="0"/>
              <a:t> </a:t>
            </a:r>
            <a:r>
              <a:rPr lang="en-US" dirty="0" err="1"/>
              <a:t>vực</a:t>
            </a:r>
            <a:r>
              <a:rPr lang="en-US" dirty="0"/>
              <a:t>, </a:t>
            </a:r>
            <a:r>
              <a:rPr lang="en-US" dirty="0" err="1"/>
              <a:t>quy</a:t>
            </a:r>
            <a:r>
              <a:rPr lang="en-US" dirty="0"/>
              <a:t> </a:t>
            </a:r>
            <a:r>
              <a:rPr lang="en-US" dirty="0" err="1"/>
              <a:t>mô</a:t>
            </a:r>
            <a:r>
              <a:rPr lang="en-US" dirty="0"/>
              <a:t> </a:t>
            </a:r>
            <a:r>
              <a:rPr lang="en-US" dirty="0" err="1"/>
              <a:t>ứng</a:t>
            </a:r>
            <a:r>
              <a:rPr lang="en-US" dirty="0"/>
              <a:t> </a:t>
            </a:r>
            <a:r>
              <a:rPr lang="en-US" dirty="0" err="1"/>
              <a:t>dụng</a:t>
            </a:r>
            <a:r>
              <a:rPr lang="en-US" dirty="0"/>
              <a:t> CSDL</a:t>
            </a:r>
          </a:p>
          <a:p>
            <a:r>
              <a:rPr lang="en-US" dirty="0" err="1"/>
              <a:t>Câu</a:t>
            </a:r>
            <a:r>
              <a:rPr lang="en-US" dirty="0"/>
              <a:t> </a:t>
            </a:r>
            <a:r>
              <a:rPr lang="en-US" dirty="0" err="1"/>
              <a:t>hỏi</a:t>
            </a:r>
            <a:r>
              <a:rPr lang="en-US" dirty="0"/>
              <a:t> 2: </a:t>
            </a:r>
            <a:r>
              <a:rPr lang="en-US" dirty="0" err="1"/>
              <a:t>Nếu</a:t>
            </a:r>
            <a:r>
              <a:rPr lang="en-US" dirty="0"/>
              <a:t> </a:t>
            </a:r>
            <a:r>
              <a:rPr lang="en-US" dirty="0" err="1"/>
              <a:t>chỉ</a:t>
            </a:r>
            <a:r>
              <a:rPr lang="en-US" dirty="0"/>
              <a:t> </a:t>
            </a:r>
            <a:r>
              <a:rPr lang="en-US" dirty="0" err="1"/>
              <a:t>xét</a:t>
            </a:r>
            <a:r>
              <a:rPr lang="en-US" dirty="0"/>
              <a:t> </a:t>
            </a:r>
            <a:r>
              <a:rPr lang="en-US" dirty="0" err="1"/>
              <a:t>các</a:t>
            </a:r>
            <a:r>
              <a:rPr lang="en-US" dirty="0"/>
              <a:t> </a:t>
            </a:r>
            <a:r>
              <a:rPr lang="en-US" dirty="0" err="1"/>
              <a:t>hệ</a:t>
            </a:r>
            <a:r>
              <a:rPr lang="en-US" dirty="0"/>
              <a:t> QTCSDL </a:t>
            </a:r>
            <a:r>
              <a:rPr lang="en-US" dirty="0" err="1"/>
              <a:t>mã</a:t>
            </a:r>
            <a:r>
              <a:rPr lang="en-US" dirty="0"/>
              <a:t> </a:t>
            </a:r>
            <a:r>
              <a:rPr lang="en-US" dirty="0" err="1"/>
              <a:t>nguồn</a:t>
            </a:r>
            <a:r>
              <a:rPr lang="en-US" dirty="0"/>
              <a:t> </a:t>
            </a:r>
            <a:r>
              <a:rPr lang="en-US" dirty="0" err="1"/>
              <a:t>mở</a:t>
            </a:r>
            <a:r>
              <a:rPr lang="en-US" dirty="0"/>
              <a:t>? MySQL </a:t>
            </a:r>
            <a:r>
              <a:rPr lang="en-US" dirty="0" err="1"/>
              <a:t>thứ</a:t>
            </a:r>
            <a:r>
              <a:rPr lang="en-US" dirty="0"/>
              <a:t> </a:t>
            </a:r>
            <a:r>
              <a:rPr lang="en-US" dirty="0" err="1"/>
              <a:t>nhất</a:t>
            </a:r>
            <a:r>
              <a:rPr lang="en-US" dirty="0"/>
              <a:t> – </a:t>
            </a:r>
            <a:r>
              <a:rPr lang="en-US" dirty="0" err="1"/>
              <a:t>đây</a:t>
            </a:r>
            <a:r>
              <a:rPr lang="en-US" dirty="0"/>
              <a:t> </a:t>
            </a:r>
            <a:r>
              <a:rPr lang="en-US" dirty="0" err="1"/>
              <a:t>chính</a:t>
            </a:r>
            <a:r>
              <a:rPr lang="en-US" dirty="0"/>
              <a:t> </a:t>
            </a:r>
            <a:r>
              <a:rPr lang="en-US" dirty="0" err="1"/>
              <a:t>là</a:t>
            </a:r>
            <a:r>
              <a:rPr lang="en-US" dirty="0"/>
              <a:t> </a:t>
            </a:r>
            <a:r>
              <a:rPr lang="en-US" dirty="0" err="1"/>
              <a:t>hệ</a:t>
            </a:r>
            <a:r>
              <a:rPr lang="en-US" dirty="0"/>
              <a:t> QTCSDL </a:t>
            </a:r>
            <a:r>
              <a:rPr lang="en-US" dirty="0" err="1"/>
              <a:t>chúng</a:t>
            </a:r>
            <a:r>
              <a:rPr lang="en-US" dirty="0"/>
              <a:t> </a:t>
            </a:r>
            <a:r>
              <a:rPr lang="en-US" dirty="0" err="1"/>
              <a:t>tôi</a:t>
            </a:r>
            <a:r>
              <a:rPr lang="en-US" dirty="0"/>
              <a:t> </a:t>
            </a:r>
            <a:r>
              <a:rPr lang="en-US" dirty="0" err="1"/>
              <a:t>chọn</a:t>
            </a:r>
            <a:r>
              <a:rPr lang="en-US" dirty="0"/>
              <a:t> </a:t>
            </a:r>
            <a:r>
              <a:rPr lang="en-US" dirty="0" err="1"/>
              <a:t>giới</a:t>
            </a:r>
            <a:r>
              <a:rPr lang="en-US" dirty="0"/>
              <a:t> </a:t>
            </a:r>
            <a:r>
              <a:rPr lang="en-US" dirty="0" err="1"/>
              <a:t>thiệu</a:t>
            </a:r>
            <a:r>
              <a:rPr lang="en-US" dirty="0"/>
              <a:t> </a:t>
            </a:r>
            <a:r>
              <a:rPr lang="en-US" dirty="0" err="1"/>
              <a:t>trong</a:t>
            </a:r>
            <a:r>
              <a:rPr lang="en-US" dirty="0"/>
              <a:t> SGK Tin </a:t>
            </a:r>
            <a:r>
              <a:rPr lang="en-US" dirty="0" err="1"/>
              <a:t>học</a:t>
            </a:r>
            <a:r>
              <a:rPr lang="en-US" dirty="0"/>
              <a:t> 11 </a:t>
            </a:r>
            <a:r>
              <a:rPr lang="en-US" dirty="0" err="1"/>
              <a:t>Kết</a:t>
            </a:r>
            <a:r>
              <a:rPr lang="en-US" dirty="0"/>
              <a:t> </a:t>
            </a:r>
            <a:r>
              <a:rPr lang="en-US" dirty="0" err="1"/>
              <a:t>nối</a:t>
            </a:r>
            <a:endParaRPr lang="en-US" dirty="0"/>
          </a:p>
          <a:p>
            <a:r>
              <a:rPr lang="en-US" dirty="0"/>
              <a:t>          </a:t>
            </a:r>
            <a:r>
              <a:rPr lang="en-US" b="1" i="1" dirty="0" err="1"/>
              <a:t>Lưu</a:t>
            </a:r>
            <a:r>
              <a:rPr lang="en-US" b="1" i="1" dirty="0"/>
              <a:t> ý:</a:t>
            </a:r>
            <a:r>
              <a:rPr lang="en-US" dirty="0"/>
              <a:t> </a:t>
            </a:r>
            <a:r>
              <a:rPr lang="en-US" dirty="0" err="1"/>
              <a:t>Việc</a:t>
            </a:r>
            <a:r>
              <a:rPr lang="en-US" dirty="0"/>
              <a:t> </a:t>
            </a:r>
            <a:r>
              <a:rPr lang="en-US" dirty="0" err="1"/>
              <a:t>sử</a:t>
            </a:r>
            <a:r>
              <a:rPr lang="en-US" dirty="0"/>
              <a:t> </a:t>
            </a:r>
            <a:r>
              <a:rPr lang="en-US" dirty="0" err="1"/>
              <a:t>dụng</a:t>
            </a:r>
            <a:r>
              <a:rPr lang="en-US" dirty="0"/>
              <a:t> </a:t>
            </a:r>
            <a:r>
              <a:rPr lang="en-US" dirty="0" err="1"/>
              <a:t>các</a:t>
            </a:r>
            <a:r>
              <a:rPr lang="en-US" dirty="0"/>
              <a:t> </a:t>
            </a:r>
            <a:r>
              <a:rPr lang="en-US" b="1" dirty="0" err="1"/>
              <a:t>hệ</a:t>
            </a:r>
            <a:r>
              <a:rPr lang="en-US" b="1" dirty="0"/>
              <a:t> QTCSDL </a:t>
            </a:r>
            <a:r>
              <a:rPr lang="en-US" b="1" dirty="0" err="1"/>
              <a:t>mã</a:t>
            </a:r>
            <a:r>
              <a:rPr lang="en-US" b="1" dirty="0"/>
              <a:t> </a:t>
            </a:r>
            <a:r>
              <a:rPr lang="en-US" b="1" dirty="0" err="1"/>
              <a:t>nguồn</a:t>
            </a:r>
            <a:r>
              <a:rPr lang="en-US" b="1" dirty="0"/>
              <a:t> </a:t>
            </a:r>
            <a:r>
              <a:rPr lang="en-US" b="1" dirty="0" err="1"/>
              <a:t>mở</a:t>
            </a:r>
            <a:r>
              <a:rPr lang="en-US" b="1" dirty="0"/>
              <a:t> </a:t>
            </a:r>
            <a:r>
              <a:rPr lang="en-US" dirty="0" err="1"/>
              <a:t>hiện</a:t>
            </a:r>
            <a:r>
              <a:rPr lang="en-US" dirty="0"/>
              <a:t> nay </a:t>
            </a:r>
            <a:r>
              <a:rPr lang="en-US" dirty="0" err="1"/>
              <a:t>có</a:t>
            </a:r>
            <a:r>
              <a:rPr lang="en-US" dirty="0"/>
              <a:t> </a:t>
            </a:r>
            <a:r>
              <a:rPr lang="en-US" dirty="0" err="1"/>
              <a:t>xu</a:t>
            </a:r>
            <a:r>
              <a:rPr lang="en-US" dirty="0"/>
              <a:t> h</a:t>
            </a:r>
            <a:r>
              <a:rPr lang="vi-VN" dirty="0"/>
              <a:t>ư</a:t>
            </a:r>
            <a:r>
              <a:rPr lang="en-US" dirty="0" err="1"/>
              <a:t>ớng</a:t>
            </a:r>
            <a:r>
              <a:rPr lang="en-US" dirty="0"/>
              <a:t> </a:t>
            </a:r>
            <a:r>
              <a:rPr lang="en-US" dirty="0" err="1"/>
              <a:t>ngày</a:t>
            </a:r>
            <a:r>
              <a:rPr lang="en-US" dirty="0"/>
              <a:t> </a:t>
            </a:r>
            <a:r>
              <a:rPr lang="en-US" dirty="0" err="1"/>
              <a:t>càng</a:t>
            </a:r>
            <a:r>
              <a:rPr lang="en-US" dirty="0"/>
              <a:t> </a:t>
            </a:r>
            <a:r>
              <a:rPr lang="en-US" dirty="0" err="1"/>
              <a:t>phát</a:t>
            </a:r>
            <a:r>
              <a:rPr lang="en-US" dirty="0"/>
              <a:t> </a:t>
            </a:r>
            <a:r>
              <a:rPr lang="en-US" dirty="0" err="1"/>
              <a:t>triển</a:t>
            </a:r>
            <a:r>
              <a:rPr lang="en-US" dirty="0"/>
              <a:t> do </a:t>
            </a:r>
            <a:r>
              <a:rPr lang="en-US" b="1" dirty="0" err="1"/>
              <a:t>tính</a:t>
            </a:r>
            <a:r>
              <a:rPr lang="en-US" b="1" dirty="0"/>
              <a:t> </a:t>
            </a:r>
            <a:r>
              <a:rPr lang="en-US" b="1" dirty="0" err="1"/>
              <a:t>linh</a:t>
            </a:r>
            <a:r>
              <a:rPr lang="en-US" b="1" dirty="0"/>
              <a:t> </a:t>
            </a:r>
            <a:r>
              <a:rPr lang="en-US" b="1" dirty="0" err="1"/>
              <a:t>hoạt</a:t>
            </a:r>
            <a:r>
              <a:rPr lang="en-US" b="1" dirty="0"/>
              <a:t>, </a:t>
            </a:r>
            <a:r>
              <a:rPr lang="en-US" b="1" dirty="0" err="1"/>
              <a:t>tiết</a:t>
            </a:r>
            <a:r>
              <a:rPr lang="en-US" b="1" dirty="0"/>
              <a:t> </a:t>
            </a:r>
            <a:r>
              <a:rPr lang="en-US" b="1" dirty="0" err="1"/>
              <a:t>kiệm</a:t>
            </a:r>
            <a:r>
              <a:rPr lang="en-US" b="1" dirty="0"/>
              <a:t> chi </a:t>
            </a:r>
            <a:r>
              <a:rPr lang="en-US" b="1" dirty="0" err="1"/>
              <a:t>phí</a:t>
            </a:r>
            <a:r>
              <a:rPr lang="en-US" b="1" dirty="0"/>
              <a:t> </a:t>
            </a:r>
            <a:r>
              <a:rPr lang="en-US" b="1" dirty="0" err="1"/>
              <a:t>và</a:t>
            </a:r>
            <a:r>
              <a:rPr lang="en-US" b="1" dirty="0"/>
              <a:t> </a:t>
            </a:r>
            <a:r>
              <a:rPr lang="en-US" b="1" dirty="0" err="1"/>
              <a:t>sự</a:t>
            </a:r>
            <a:r>
              <a:rPr lang="en-US" b="1" dirty="0"/>
              <a:t> </a:t>
            </a:r>
            <a:r>
              <a:rPr lang="en-US" b="1" dirty="0" err="1"/>
              <a:t>hỗ</a:t>
            </a:r>
            <a:r>
              <a:rPr lang="en-US" b="1" dirty="0"/>
              <a:t> </a:t>
            </a:r>
            <a:r>
              <a:rPr lang="en-US" b="1" dirty="0" err="1"/>
              <a:t>trợ</a:t>
            </a:r>
            <a:r>
              <a:rPr lang="en-US" b="1" dirty="0"/>
              <a:t> </a:t>
            </a:r>
            <a:r>
              <a:rPr lang="en-US" b="1" dirty="0" err="1"/>
              <a:t>của</a:t>
            </a:r>
            <a:r>
              <a:rPr lang="en-US" b="1" dirty="0"/>
              <a:t> </a:t>
            </a:r>
            <a:r>
              <a:rPr lang="en-US" b="1" dirty="0" err="1"/>
              <a:t>cộng</a:t>
            </a:r>
            <a:r>
              <a:rPr lang="en-US" b="1" dirty="0"/>
              <a:t> </a:t>
            </a:r>
            <a:r>
              <a:rPr lang="en-US" b="1" dirty="0" err="1"/>
              <a:t>đồng</a:t>
            </a:r>
            <a:r>
              <a:rPr lang="en-US" dirty="0"/>
              <a:t>.</a:t>
            </a:r>
          </a:p>
          <a:p>
            <a:r>
              <a:rPr lang="en-US" dirty="0" err="1"/>
              <a:t>Câu</a:t>
            </a:r>
            <a:r>
              <a:rPr lang="en-US" dirty="0"/>
              <a:t> </a:t>
            </a:r>
            <a:r>
              <a:rPr lang="en-US" dirty="0" err="1"/>
              <a:t>hỏi</a:t>
            </a:r>
            <a:r>
              <a:rPr lang="en-US" dirty="0"/>
              <a:t> 3: MS Access </a:t>
            </a:r>
            <a:r>
              <a:rPr lang="en-US" dirty="0" err="1"/>
              <a:t>thì</a:t>
            </a:r>
            <a:r>
              <a:rPr lang="en-US" dirty="0"/>
              <a:t> </a:t>
            </a:r>
            <a:r>
              <a:rPr lang="en-US" dirty="0" err="1"/>
              <a:t>sao</a:t>
            </a:r>
            <a:r>
              <a:rPr lang="en-US" dirty="0"/>
              <a:t>?</a:t>
            </a:r>
          </a:p>
          <a:p>
            <a:r>
              <a:rPr lang="en-US" dirty="0"/>
              <a:t>         </a:t>
            </a:r>
            <a:r>
              <a:rPr lang="en-US" b="1" i="1" dirty="0" err="1"/>
              <a:t>Lưu</a:t>
            </a:r>
            <a:r>
              <a:rPr lang="en-US" b="1" i="1" dirty="0"/>
              <a:t> ý:</a:t>
            </a:r>
            <a:r>
              <a:rPr lang="en-US" dirty="0"/>
              <a:t> </a:t>
            </a:r>
            <a:r>
              <a:rPr lang="en-US" sz="1200" kern="1200" dirty="0">
                <a:solidFill>
                  <a:schemeClr val="tx1"/>
                </a:solidFill>
                <a:effectLst/>
                <a:latin typeface="+mn-lt"/>
                <a:ea typeface="+mn-ea"/>
                <a:cs typeface="+mn-cs"/>
              </a:rPr>
              <a:t>Access </a:t>
            </a:r>
            <a:r>
              <a:rPr lang="en-US" sz="1200" kern="1200" dirty="0" err="1">
                <a:solidFill>
                  <a:schemeClr val="tx1"/>
                </a:solidFill>
                <a:effectLst/>
                <a:latin typeface="+mn-lt"/>
                <a:ea typeface="+mn-ea"/>
                <a:cs typeface="+mn-cs"/>
              </a:rPr>
              <a:t>chỉ</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hợp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quản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lý</a:t>
            </a:r>
            <a:r>
              <a:rPr lang="en-US" sz="1200" kern="1200" dirty="0">
                <a:solidFill>
                  <a:schemeClr val="tx1"/>
                </a:solidFill>
                <a:effectLst/>
                <a:latin typeface="+mn-lt"/>
                <a:ea typeface="+mn-ea"/>
                <a:cs typeface="+mn-cs"/>
              </a:rPr>
              <a:t> qui </a:t>
            </a:r>
            <a:r>
              <a:rPr lang="en-US" sz="1200" kern="1200" dirty="0" err="1">
                <a:solidFill>
                  <a:schemeClr val="tx1"/>
                </a:solidFill>
                <a:effectLst/>
                <a:latin typeface="+mn-lt"/>
                <a:ea typeface="+mn-ea"/>
                <a:cs typeface="+mn-cs"/>
              </a:rPr>
              <a:t>mô</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lớn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c</a:t>
            </a:r>
            <a:r>
              <a:rPr lang="vi-VN" sz="1200" kern="1200" dirty="0">
                <a:solidFill>
                  <a:schemeClr val="tx1"/>
                </a:solidFill>
                <a:effectLst/>
                <a:latin typeface="+mn-lt"/>
                <a:ea typeface="+mn-ea"/>
                <a:cs typeface="+mn-cs"/>
              </a:rPr>
              <a:t>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nhỏ</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Câu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hỏi</a:t>
            </a:r>
            <a:r>
              <a:rPr lang="en-US" sz="1200" kern="1200" dirty="0">
                <a:solidFill>
                  <a:schemeClr val="tx1"/>
                </a:solidFill>
                <a:effectLst/>
                <a:latin typeface="+mn-lt"/>
                <a:ea typeface="+mn-ea"/>
                <a:cs typeface="+mn-cs"/>
              </a:rPr>
              <a:t> 4: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dụng</a:t>
            </a:r>
            <a:r>
              <a:rPr lang="en-US" sz="1200" kern="1200" dirty="0">
                <a:solidFill>
                  <a:schemeClr val="tx1"/>
                </a:solidFill>
                <a:effectLst/>
                <a:latin typeface="+mn-lt"/>
                <a:ea typeface="+mn-ea"/>
                <a:cs typeface="+mn-cs"/>
              </a:rPr>
              <a:t> Access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ứng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dụng</a:t>
            </a:r>
            <a:r>
              <a:rPr lang="en-US" sz="1200" kern="1200" dirty="0">
                <a:solidFill>
                  <a:schemeClr val="tx1"/>
                </a:solidFill>
                <a:effectLst/>
                <a:latin typeface="+mn-lt"/>
                <a:ea typeface="+mn-ea"/>
                <a:cs typeface="+mn-cs"/>
              </a:rPr>
              <a:t> CSDL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đám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hoặc</a:t>
            </a:r>
            <a:r>
              <a:rPr lang="en-US" sz="1200" kern="1200" dirty="0">
                <a:solidFill>
                  <a:schemeClr val="tx1"/>
                </a:solidFill>
                <a:effectLst/>
                <a:latin typeface="+mn-lt"/>
                <a:ea typeface="+mn-ea"/>
                <a:cs typeface="+mn-cs"/>
              </a:rPr>
              <a:t> Internet?</a:t>
            </a:r>
          </a:p>
          <a:p>
            <a:endParaRPr lang="en-US" dirty="0"/>
          </a:p>
          <a:p>
            <a:r>
              <a:rPr lang="en-US" sz="1200" kern="1200" dirty="0" err="1">
                <a:solidFill>
                  <a:schemeClr val="tx1"/>
                </a:solidFill>
                <a:effectLst/>
                <a:latin typeface="+mn-lt"/>
                <a:ea typeface="+mn-ea"/>
                <a:cs typeface="+mn-cs"/>
              </a:rPr>
              <a:t>Không</a:t>
            </a:r>
            <a:r>
              <a:rPr lang="en-US" sz="1200" kern="1200" dirty="0">
                <a:solidFill>
                  <a:schemeClr val="tx1"/>
                </a:solidFill>
                <a:effectLst/>
                <a:latin typeface="+mn-lt"/>
                <a:ea typeface="+mn-ea"/>
                <a:cs typeface="+mn-cs"/>
              </a:rPr>
              <a:t>, Microsoft Access </a:t>
            </a:r>
            <a:r>
              <a:rPr lang="en-US" sz="1200" kern="1200" dirty="0" err="1">
                <a:solidFill>
                  <a:schemeClr val="tx1"/>
                </a:solidFill>
                <a:effectLst/>
                <a:latin typeface="+mn-lt"/>
                <a:ea typeface="+mn-ea"/>
                <a:cs typeface="+mn-cs"/>
              </a:rPr>
              <a:t>không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ứng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dụng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liệu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đám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hoặc</a:t>
            </a:r>
            <a:r>
              <a:rPr lang="en-US" sz="1200" kern="1200" dirty="0">
                <a:solidFill>
                  <a:schemeClr val="tx1"/>
                </a:solidFill>
                <a:effectLst/>
                <a:latin typeface="+mn-lt"/>
                <a:ea typeface="+mn-ea"/>
                <a:cs typeface="+mn-cs"/>
              </a:rPr>
              <a:t> Internet. Access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dụng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cục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bảo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mật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cũng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ứng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dụng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đám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hoặc</a:t>
            </a:r>
            <a:r>
              <a:rPr lang="en-US" sz="1200" kern="1200" dirty="0">
                <a:solidFill>
                  <a:schemeClr val="tx1"/>
                </a:solidFill>
                <a:effectLst/>
                <a:latin typeface="+mn-lt"/>
                <a:ea typeface="+mn-ea"/>
                <a:cs typeface="+mn-cs"/>
              </a:rPr>
              <a:t> Internet.</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Đối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ứng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dụng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liệu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truy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cập</a:t>
            </a:r>
            <a:r>
              <a:rPr lang="en-US" sz="1200" kern="1200" dirty="0">
                <a:solidFill>
                  <a:schemeClr val="tx1"/>
                </a:solidFill>
                <a:effectLst/>
                <a:latin typeface="+mn-lt"/>
                <a:ea typeface="+mn-ea"/>
                <a:cs typeface="+mn-cs"/>
              </a:rPr>
              <a:t> qua Internet </a:t>
            </a:r>
            <a:r>
              <a:rPr lang="en-US" sz="1200" kern="1200" dirty="0" err="1">
                <a:solidFill>
                  <a:schemeClr val="tx1"/>
                </a:solidFill>
                <a:effectLst/>
                <a:latin typeface="+mn-lt"/>
                <a:ea typeface="+mn-ea"/>
                <a:cs typeface="+mn-cs"/>
              </a:rPr>
              <a:t>hoặc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đám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tốt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dụng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hệ</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thống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quản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liệu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dựa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trên</a:t>
            </a:r>
            <a:r>
              <a:rPr lang="en-US" sz="1200" kern="1200" dirty="0">
                <a:solidFill>
                  <a:schemeClr val="tx1"/>
                </a:solidFill>
                <a:effectLst/>
                <a:latin typeface="+mn-lt"/>
                <a:ea typeface="+mn-ea"/>
                <a:cs typeface="+mn-cs"/>
              </a:rPr>
              <a:t> web, </a:t>
            </a:r>
            <a:r>
              <a:rPr lang="en-US" sz="1200" kern="1200" dirty="0" err="1">
                <a:solidFill>
                  <a:schemeClr val="tx1"/>
                </a:solidFill>
                <a:effectLst/>
                <a:latin typeface="+mn-lt"/>
                <a:ea typeface="+mn-ea"/>
                <a:cs typeface="+mn-cs"/>
              </a:rPr>
              <a:t>chẳng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hệ</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thống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dựa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trên</a:t>
            </a:r>
            <a:r>
              <a:rPr lang="en-US" sz="1200" kern="1200" dirty="0">
                <a:solidFill>
                  <a:schemeClr val="tx1"/>
                </a:solidFill>
                <a:effectLst/>
                <a:latin typeface="+mn-lt"/>
                <a:ea typeface="+mn-ea"/>
                <a:cs typeface="+mn-cs"/>
              </a:rPr>
              <a:t> LAMP (Linux, Apache, MySQL, PHP) </a:t>
            </a:r>
            <a:r>
              <a:rPr lang="en-US" sz="1200" kern="1200" dirty="0" err="1">
                <a:solidFill>
                  <a:schemeClr val="tx1"/>
                </a:solidFill>
                <a:effectLst/>
                <a:latin typeface="+mn-lt"/>
                <a:ea typeface="+mn-ea"/>
                <a:cs typeface="+mn-cs"/>
              </a:rPr>
              <a:t>hoặc</a:t>
            </a:r>
            <a:r>
              <a:rPr lang="en-US" sz="1200" kern="1200" dirty="0">
                <a:solidFill>
                  <a:schemeClr val="tx1"/>
                </a:solidFill>
                <a:effectLst/>
                <a:latin typeface="+mn-lt"/>
                <a:ea typeface="+mn-ea"/>
                <a:cs typeface="+mn-cs"/>
              </a:rPr>
              <a:t> MEAN (MongoDB, Express.js, </a:t>
            </a:r>
            <a:r>
              <a:rPr lang="en-US" sz="1200" kern="1200" dirty="0" err="1">
                <a:solidFill>
                  <a:schemeClr val="tx1"/>
                </a:solidFill>
                <a:effectLst/>
                <a:latin typeface="+mn-lt"/>
                <a:ea typeface="+mn-ea"/>
                <a:cs typeface="+mn-cs"/>
              </a:rPr>
              <a:t>ngăn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xếp</a:t>
            </a:r>
            <a:r>
              <a:rPr lang="en-US" sz="1200" kern="1200" dirty="0">
                <a:solidFill>
                  <a:schemeClr val="tx1"/>
                </a:solidFill>
                <a:effectLst/>
                <a:latin typeface="+mn-lt"/>
                <a:ea typeface="+mn-ea"/>
                <a:cs typeface="+mn-cs"/>
              </a:rPr>
              <a:t> Angular, Node.js) </a:t>
            </a:r>
            <a:r>
              <a:rPr lang="en-US" sz="1200" kern="1200" dirty="0" err="1">
                <a:solidFill>
                  <a:schemeClr val="tx1"/>
                </a:solidFill>
                <a:effectLst/>
                <a:latin typeface="+mn-lt"/>
                <a:ea typeface="+mn-ea"/>
                <a:cs typeface="+mn-cs"/>
              </a:rPr>
              <a:t>hoặc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dựa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đám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như</a:t>
            </a:r>
            <a:r>
              <a:rPr lang="en-US" sz="1200" kern="1200" dirty="0">
                <a:solidFill>
                  <a:schemeClr val="tx1"/>
                </a:solidFill>
                <a:effectLst/>
                <a:latin typeface="+mn-lt"/>
                <a:ea typeface="+mn-ea"/>
                <a:cs typeface="+mn-cs"/>
              </a:rPr>
              <a:t> Amazon Web Services (AWS) </a:t>
            </a:r>
            <a:r>
              <a:rPr lang="en-US" sz="1200" kern="1200" dirty="0" err="1">
                <a:solidFill>
                  <a:schemeClr val="tx1"/>
                </a:solidFill>
                <a:effectLst/>
                <a:latin typeface="+mn-lt"/>
                <a:ea typeface="+mn-ea"/>
                <a:cs typeface="+mn-cs"/>
              </a:rPr>
              <a:t>hoặc</a:t>
            </a:r>
            <a:r>
              <a:rPr lang="en-US" sz="1200" kern="1200" dirty="0">
                <a:solidFill>
                  <a:schemeClr val="tx1"/>
                </a:solidFill>
                <a:effectLst/>
                <a:latin typeface="+mn-lt"/>
                <a:ea typeface="+mn-ea"/>
                <a:cs typeface="+mn-cs"/>
              </a:rPr>
              <a:t> Microsoft Azure.</a:t>
            </a:r>
          </a:p>
          <a:p>
            <a:endParaRPr lang="vi-VN" dirty="0"/>
          </a:p>
        </p:txBody>
      </p:sp>
      <p:sp>
        <p:nvSpPr>
          <p:cNvPr id="4" name="Slide Number Placeholder 3"/>
          <p:cNvSpPr>
            <a:spLocks noGrp="1"/>
          </p:cNvSpPr>
          <p:nvPr>
            <p:ph type="sldNum" sz="quarter" idx="10"/>
          </p:nvPr>
        </p:nvSpPr>
        <p:spPr/>
        <p:txBody>
          <a:bodyPr/>
          <a:lstStyle/>
          <a:p>
            <a:fld id="{DB7C74DF-8100-41BD-831C-52BAD54CC762}" type="slidenum">
              <a:rPr lang="en-GB" smtClean="0"/>
              <a:t>39</a:t>
            </a:fld>
            <a:endParaRPr lang="en-GB"/>
          </a:p>
        </p:txBody>
      </p:sp>
    </p:spTree>
    <p:extLst>
      <p:ext uri="{BB962C8B-B14F-4D97-AF65-F5344CB8AC3E}">
        <p14:creationId xmlns:p14="http://schemas.microsoft.com/office/powerpoint/2010/main" val="21745777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70510" algn="just" defTabSz="914400" rtl="0" eaLnBrk="1" fontAlgn="auto" latinLnBrk="0" hangingPunct="1">
              <a:lnSpc>
                <a:spcPct val="115000"/>
              </a:lnSpc>
              <a:spcBef>
                <a:spcPts val="720"/>
              </a:spcBef>
              <a:spcAft>
                <a:spcPts val="720"/>
              </a:spcAft>
              <a:buClrTx/>
              <a:buSzTx/>
              <a:buFontTx/>
              <a:buNone/>
              <a:tabLst>
                <a:tab pos="450215" algn="l"/>
              </a:tabLst>
              <a:defRPr/>
            </a:pPr>
            <a:r>
              <a:rPr lang="en-US" sz="1800" dirty="0" err="1"/>
              <a:t>Có</a:t>
            </a:r>
            <a:r>
              <a:rPr lang="en-US" sz="1800" dirty="0"/>
              <a:t> </a:t>
            </a:r>
            <a:r>
              <a:rPr lang="en-US" sz="1800" dirty="0" err="1"/>
              <a:t>thể</a:t>
            </a:r>
            <a:r>
              <a:rPr lang="en-US" sz="1800" dirty="0"/>
              <a:t> </a:t>
            </a:r>
            <a:r>
              <a:rPr lang="en-US" sz="1800" dirty="0" err="1"/>
              <a:t>nói</a:t>
            </a:r>
            <a:r>
              <a:rPr lang="en-US" sz="1800" dirty="0"/>
              <a:t> </a:t>
            </a:r>
            <a:r>
              <a:rPr lang="en-US" sz="1800" dirty="0" err="1"/>
              <a:t>rằng</a:t>
            </a:r>
            <a:r>
              <a:rPr lang="en-US" sz="1800" dirty="0"/>
              <a:t>, n</a:t>
            </a:r>
            <a:r>
              <a:rPr lang="vi-VN" sz="1800" dirty="0"/>
              <a:t>hững hoạt động, nội dung, các câu hỏi củng cố cũng như những tình huống mà sách đưa ra chứa đựng nhiều gợi ý cho GV trong việc sáng tạo nội dung các giờ lên lớp, truyền cảm hứng </a:t>
            </a:r>
            <a:r>
              <a:rPr lang="en-US" sz="1800" dirty="0" err="1"/>
              <a:t>và</a:t>
            </a:r>
            <a:r>
              <a:rPr lang="en-US" sz="1800" dirty="0"/>
              <a:t> </a:t>
            </a:r>
            <a:r>
              <a:rPr lang="en-US" sz="1800" dirty="0" err="1"/>
              <a:t>khơi</a:t>
            </a:r>
            <a:r>
              <a:rPr lang="en-US" sz="1800" dirty="0"/>
              <a:t> </a:t>
            </a:r>
            <a:r>
              <a:rPr lang="en-US" sz="1800" dirty="0" err="1"/>
              <a:t>dậy</a:t>
            </a:r>
            <a:r>
              <a:rPr lang="en-US" sz="1800" dirty="0"/>
              <a:t> </a:t>
            </a:r>
            <a:r>
              <a:rPr lang="en-US" sz="1800" dirty="0" err="1"/>
              <a:t>niềm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đam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mê</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thúc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đẩy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 rèn luyện khả năng tự học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linh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kĩ</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để từng bước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hoàn thiện dự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án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từng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270510" algn="just" defTabSz="914400" rtl="0" eaLnBrk="1" fontAlgn="auto" latinLnBrk="0" hangingPunct="1">
              <a:lnSpc>
                <a:spcPct val="115000"/>
              </a:lnSpc>
              <a:spcBef>
                <a:spcPts val="720"/>
              </a:spcBef>
              <a:spcAft>
                <a:spcPts val="720"/>
              </a:spcAft>
              <a:buClrTx/>
              <a:buSzTx/>
              <a:buFontTx/>
              <a:buNone/>
              <a:tabLst>
                <a:tab pos="450215" algn="l"/>
              </a:tabLst>
              <a:defRPr/>
            </a:pP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270510" algn="just">
              <a:lnSpc>
                <a:spcPct val="107000"/>
              </a:lnSpc>
              <a:spcBef>
                <a:spcPts val="720"/>
              </a:spcBef>
              <a:spcAft>
                <a:spcPts val="720"/>
              </a:spcAft>
              <a:tabLst>
                <a:tab pos="450215" algn="l"/>
                <a:tab pos="1207770" algn="l"/>
              </a:tabLst>
            </a:pPr>
            <a:r>
              <a:rPr lang="en-US" sz="1800" dirty="0">
                <a:effectLst/>
                <a:latin typeface="Times New Roman" panose="02020603050405020304" pitchFamily="18" charset="0"/>
                <a:ea typeface="Tahoma" panose="020B0604030504040204" pitchFamily="34" charset="0"/>
                <a:cs typeface="Tahoma" panose="020B0604030504040204" pitchFamily="34" charset="0"/>
              </a:rPr>
              <a:t>Khi d</a:t>
            </a:r>
            <a:r>
              <a:rPr lang="vi-VN" sz="1800" dirty="0">
                <a:effectLst/>
                <a:latin typeface="Times New Roman" panose="02020603050405020304" pitchFamily="18" charset="0"/>
                <a:ea typeface="Tahoma" panose="020B0604030504040204" pitchFamily="34" charset="0"/>
                <a:cs typeface="Tahoma" panose="020B0604030504040204" pitchFamily="34" charset="0"/>
              </a:rPr>
              <a:t>ạy theo cuốn sách này</a:t>
            </a:r>
            <a:r>
              <a:rPr lang="en-US" sz="1800" dirty="0">
                <a:effectLst/>
                <a:latin typeface="Times New Roman" panose="02020603050405020304" pitchFamily="18" charset="0"/>
                <a:ea typeface="Tahoma" panose="020B0604030504040204" pitchFamily="34" charset="0"/>
                <a:cs typeface="Tahoma" panose="020B0604030504040204" pitchFamily="34" charset="0"/>
              </a:rPr>
              <a:t>,</a:t>
            </a:r>
            <a:r>
              <a:rPr lang="vi-VN" sz="1800" dirty="0">
                <a:effectLst/>
                <a:latin typeface="Times New Roman" panose="02020603050405020304" pitchFamily="18" charset="0"/>
                <a:ea typeface="Tahoma" panose="020B0604030504040204" pitchFamily="34" charset="0"/>
                <a:cs typeface="Tahoma" panose="020B0604030504040204" pitchFamily="34" charset="0"/>
              </a:rPr>
              <a:t> </a:t>
            </a:r>
            <a:r>
              <a:rPr lang="vi-VN" sz="1800" b="1" dirty="0">
                <a:effectLst/>
                <a:latin typeface="Times New Roman" panose="02020603050405020304" pitchFamily="18" charset="0"/>
                <a:ea typeface="Tahoma" panose="020B0604030504040204" pitchFamily="34" charset="0"/>
                <a:cs typeface="Tahoma" panose="020B0604030504040204" pitchFamily="34" charset="0"/>
              </a:rPr>
              <a:t>các thầy, cô </a:t>
            </a:r>
            <a:r>
              <a:rPr lang="en-US" sz="1800" b="1" dirty="0">
                <a:effectLst/>
                <a:latin typeface="Times New Roman" panose="02020603050405020304" pitchFamily="18" charset="0"/>
                <a:ea typeface="Tahoma" panose="020B0604030504040204" pitchFamily="34" charset="0"/>
                <a:cs typeface="Tahoma" panose="020B0604030504040204" pitchFamily="34" charset="0"/>
              </a:rPr>
              <a:t>sẽ </a:t>
            </a:r>
            <a:r>
              <a:rPr lang="vi-VN" sz="1800" b="1" dirty="0">
                <a:effectLst/>
                <a:latin typeface="Times New Roman" panose="02020603050405020304" pitchFamily="18" charset="0"/>
                <a:ea typeface="Tahoma" panose="020B0604030504040204" pitchFamily="34" charset="0"/>
                <a:cs typeface="Tahoma" panose="020B0604030504040204" pitchFamily="34" charset="0"/>
              </a:rPr>
              <a:t>cho HS một cơ hội được</a:t>
            </a:r>
            <a:r>
              <a:rPr lang="vi-VN" sz="1800" dirty="0">
                <a:effectLst/>
                <a:latin typeface="Times New Roman" panose="02020603050405020304" pitchFamily="18" charset="0"/>
                <a:ea typeface="Tahoma" panose="020B0604030504040204" pitchFamily="34" charset="0"/>
                <a:cs typeface="Tahoma" panose="020B0604030504040204" pitchFamily="34" charset="0"/>
              </a:rPr>
              <a:t> tiếp cận với những công cụ hữu ích nhất của Tin học, giúp </a:t>
            </a:r>
            <a:r>
              <a:rPr lang="en-US" sz="1800" dirty="0">
                <a:effectLst/>
                <a:latin typeface="Times New Roman" panose="02020603050405020304" pitchFamily="18" charset="0"/>
                <a:ea typeface="Tahoma" panose="020B0604030504040204" pitchFamily="34" charset="0"/>
                <a:cs typeface="Tahoma" panose="020B0604030504040204" pitchFamily="34" charset="0"/>
              </a:rPr>
              <a:t>học sinh</a:t>
            </a:r>
            <a:r>
              <a:rPr lang="vi-VN" sz="1800" dirty="0">
                <a:effectLst/>
                <a:latin typeface="Times New Roman" panose="02020603050405020304" pitchFamily="18" charset="0"/>
                <a:ea typeface="Tahoma" panose="020B0604030504040204" pitchFamily="34" charset="0"/>
                <a:cs typeface="Tahoma" panose="020B0604030504040204" pitchFamily="34" charset="0"/>
              </a:rPr>
              <a:t> từng bước làm chủ, tự tin vận dụng đến mức thành thạo để </a:t>
            </a:r>
            <a:r>
              <a:rPr lang="en-US" sz="1800" dirty="0">
                <a:effectLst/>
                <a:latin typeface="Times New Roman" panose="02020603050405020304" pitchFamily="18" charset="0"/>
                <a:ea typeface="Tahoma" panose="020B0604030504040204" pitchFamily="34" charset="0"/>
                <a:cs typeface="Tahoma" panose="020B0604030504040204" pitchFamily="34" charset="0"/>
              </a:rPr>
              <a:t>tạo ra những sản phẩm số</a:t>
            </a:r>
            <a:r>
              <a:rPr lang="vi-VN" sz="1800" dirty="0">
                <a:effectLst/>
                <a:latin typeface="Times New Roman" panose="02020603050405020304" pitchFamily="18" charset="0"/>
                <a:ea typeface="Tahoma" panose="020B0604030504040204" pitchFamily="34" charset="0"/>
                <a:cs typeface="Tahoma" panose="020B0604030504040204" pitchFamily="34" charset="0"/>
              </a:rPr>
              <a:t> phong phú, đa dạng</a:t>
            </a:r>
            <a:r>
              <a:rPr lang="en-US" sz="1800" dirty="0">
                <a:effectLst/>
                <a:latin typeface="Times New Roman" panose="02020603050405020304" pitchFamily="18" charset="0"/>
                <a:ea typeface="Tahoma" panose="020B0604030504040204" pitchFamily="34" charset="0"/>
                <a:cs typeface="Tahoma" panose="020B0604030504040204" pitchFamily="34" charset="0"/>
              </a:rPr>
              <a:t>, thiết thực</a:t>
            </a:r>
            <a:r>
              <a:rPr lang="vi-VN" sz="1800" dirty="0">
                <a:effectLst/>
                <a:latin typeface="Times New Roman" panose="02020603050405020304" pitchFamily="18" charset="0"/>
                <a:ea typeface="Tahoma" panose="020B0604030504040204" pitchFamily="34" charset="0"/>
                <a:cs typeface="Tahoma" panose="020B0604030504040204" pitchFamily="34" charset="0"/>
              </a:rPr>
              <a:t> và hấp dẫn!</a:t>
            </a:r>
            <a:endParaRPr lang="en-US" sz="1800" dirty="0">
              <a:effectLst/>
              <a:latin typeface="Times New Roman" panose="02020603050405020304" pitchFamily="18" charset="0"/>
              <a:ea typeface="Tahoma" panose="020B0604030504040204" pitchFamily="34" charset="0"/>
              <a:cs typeface="Tahoma" panose="020B0604030504040204" pitchFamily="34" charset="0"/>
            </a:endParaRPr>
          </a:p>
          <a:p>
            <a:pPr indent="270510" algn="just">
              <a:lnSpc>
                <a:spcPct val="107000"/>
              </a:lnSpc>
              <a:spcBef>
                <a:spcPts val="720"/>
              </a:spcBef>
              <a:spcAft>
                <a:spcPts val="720"/>
              </a:spcAft>
              <a:tabLst>
                <a:tab pos="450215" algn="l"/>
                <a:tab pos="1207770" algn="l"/>
              </a:tabLst>
            </a:pPr>
            <a:endParaRPr lang="en-US" sz="1800" b="1" dirty="0">
              <a:effectLst/>
              <a:latin typeface="Times New Roman" panose="02020603050405020304" pitchFamily="18" charset="0"/>
              <a:ea typeface="Tahoma" panose="020B0604030504040204" pitchFamily="34" charset="0"/>
              <a:cs typeface="Tahoma" panose="020B0604030504040204" pitchFamily="34" charset="0"/>
            </a:endParaRPr>
          </a:p>
          <a:p>
            <a:pPr marL="0" marR="0" lvl="0" indent="270510" algn="just" defTabSz="914400" rtl="0" eaLnBrk="1" fontAlgn="auto" latinLnBrk="0" hangingPunct="1">
              <a:lnSpc>
                <a:spcPct val="115000"/>
              </a:lnSpc>
              <a:spcBef>
                <a:spcPts val="720"/>
              </a:spcBef>
              <a:spcAft>
                <a:spcPts val="720"/>
              </a:spcAft>
              <a:buClrTx/>
              <a:buSzTx/>
              <a:buFontTx/>
              <a:buNone/>
              <a:tabLst>
                <a:tab pos="450215" algn="l"/>
              </a:tabLst>
              <a:defRPr/>
            </a:pPr>
            <a:r>
              <a:rPr lang="vi-VN" sz="1800" dirty="0">
                <a:effectLst/>
                <a:latin typeface="Times New Roman" panose="02020603050405020304" pitchFamily="18" charset="0"/>
                <a:ea typeface="Tahoma" panose="020B0604030504040204" pitchFamily="34" charset="0"/>
                <a:cs typeface="Tahoma" panose="020B0604030504040204" pitchFamily="34" charset="0"/>
              </a:rPr>
              <a:t>Đây cũng chính là thông điệp của bộ sách Kết nối tri thức với cuộc sống. </a:t>
            </a:r>
            <a:r>
              <a:rPr lang="vi-VN" sz="1800" b="1" dirty="0">
                <a:effectLst/>
                <a:latin typeface="Times New Roman" panose="02020603050405020304" pitchFamily="18" charset="0"/>
                <a:ea typeface="Tahoma" panose="020B0604030504040204" pitchFamily="34" charset="0"/>
                <a:cs typeface="Tahoma" panose="020B0604030504040204" pitchFamily="34" charset="0"/>
              </a:rPr>
              <a:t>Tin học tạo ra các công cụ. Chúng ta học để làm chủ các công cụ</a:t>
            </a:r>
            <a:r>
              <a:rPr lang="en-US" sz="1800" b="1" dirty="0">
                <a:effectLst/>
                <a:latin typeface="Times New Roman" panose="02020603050405020304" pitchFamily="18" charset="0"/>
                <a:ea typeface="Tahoma" panose="020B0604030504040204" pitchFamily="34" charset="0"/>
                <a:cs typeface="Tahoma" panose="020B0604030504040204" pitchFamily="34" charset="0"/>
              </a:rPr>
              <a:t> đó</a:t>
            </a:r>
            <a:r>
              <a:rPr lang="vi-VN" sz="1800" dirty="0">
                <a:effectLst/>
                <a:latin typeface="Times New Roman" panose="02020603050405020304" pitchFamily="18" charset="0"/>
                <a:ea typeface="Tahoma" panose="020B0604030504040204" pitchFamily="34" charset="0"/>
                <a:cs typeface="Tahoma" panose="020B0604030504040204" pitchFamily="34" charset="0"/>
              </a:rPr>
              <a:t>, đưa chúng vào giải quyết các nhu cầu trong cuộc sống,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giúp</a:t>
            </a:r>
            <a:r>
              <a:rPr lang="vi-VN" sz="1800" dirty="0">
                <a:effectLst/>
                <a:latin typeface="Times New Roman" panose="02020603050405020304" pitchFamily="18" charset="0"/>
                <a:ea typeface="Tahoma" panose="020B0604030504040204" pitchFamily="34" charset="0"/>
                <a:cs typeface="Tahoma" panose="020B0604030504040204" pitchFamily="34" charset="0"/>
              </a:rPr>
              <a:t> chúng ta tự tin hơn để mở cánh cửa bước vào kỉ nguyên công nghệ số.</a:t>
            </a:r>
            <a:endParaRPr lang="en-US" sz="1800" dirty="0">
              <a:effectLst/>
              <a:latin typeface="Times New Roman" panose="02020603050405020304" pitchFamily="18" charset="0"/>
              <a:ea typeface="Tahoma" panose="020B0604030504040204" pitchFamily="34" charset="0"/>
              <a:cs typeface="Tahoma" panose="020B0604030504040204" pitchFamily="34" charset="0"/>
            </a:endParaRPr>
          </a:p>
          <a:p>
            <a:pPr marL="0" marR="0" lvl="0" indent="270510" algn="just" defTabSz="914400" rtl="0" eaLnBrk="1" fontAlgn="auto" latinLnBrk="0" hangingPunct="1">
              <a:lnSpc>
                <a:spcPct val="115000"/>
              </a:lnSpc>
              <a:spcBef>
                <a:spcPts val="720"/>
              </a:spcBef>
              <a:spcAft>
                <a:spcPts val="720"/>
              </a:spcAft>
              <a:buClrTx/>
              <a:buSzTx/>
              <a:buFontTx/>
              <a:buNone/>
              <a:tabLst>
                <a:tab pos="450215" algn="l"/>
              </a:tabLst>
              <a:defRPr/>
            </a:pPr>
            <a:endParaRPr lang="vi-VN" sz="1800" dirty="0">
              <a:effectLst/>
              <a:latin typeface="Times New Roman" panose="02020603050405020304" pitchFamily="18"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E7287D-EBB8-4D28-BE69-CFE1DCB420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3445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0F0F7B-0E89-49AD-983E-C643D1DB5E07}" type="slidenum">
              <a:rPr lang="en-GB" smtClean="0"/>
              <a:t>42</a:t>
            </a:fld>
            <a:endParaRPr lang="en-GB"/>
          </a:p>
        </p:txBody>
      </p:sp>
    </p:spTree>
    <p:extLst>
      <p:ext uri="{BB962C8B-B14F-4D97-AF65-F5344CB8AC3E}">
        <p14:creationId xmlns:p14="http://schemas.microsoft.com/office/powerpoint/2010/main" val="21824678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0F0F7B-0E89-49AD-983E-C643D1DB5E07}" type="slidenum">
              <a:rPr lang="en-GB" smtClean="0"/>
              <a:t>43</a:t>
            </a:fld>
            <a:endParaRPr lang="en-GB"/>
          </a:p>
        </p:txBody>
      </p:sp>
    </p:spTree>
    <p:extLst>
      <p:ext uri="{BB962C8B-B14F-4D97-AF65-F5344CB8AC3E}">
        <p14:creationId xmlns:p14="http://schemas.microsoft.com/office/powerpoint/2010/main" val="40240602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0F0F7B-0E89-49AD-983E-C643D1DB5E07}" type="slidenum">
              <a:rPr lang="en-GB" smtClean="0"/>
              <a:t>44</a:t>
            </a:fld>
            <a:endParaRPr lang="en-GB"/>
          </a:p>
        </p:txBody>
      </p:sp>
    </p:spTree>
    <p:extLst>
      <p:ext uri="{BB962C8B-B14F-4D97-AF65-F5344CB8AC3E}">
        <p14:creationId xmlns:p14="http://schemas.microsoft.com/office/powerpoint/2010/main" val="26092179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0F0F7B-0E89-49AD-983E-C643D1DB5E07}" type="slidenum">
              <a:rPr lang="en-GB" smtClean="0"/>
              <a:t>46</a:t>
            </a:fld>
            <a:endParaRPr lang="en-GB"/>
          </a:p>
        </p:txBody>
      </p:sp>
    </p:spTree>
    <p:extLst>
      <p:ext uri="{BB962C8B-B14F-4D97-AF65-F5344CB8AC3E}">
        <p14:creationId xmlns:p14="http://schemas.microsoft.com/office/powerpoint/2010/main" val="4122564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7C74DF-8100-41BD-831C-52BAD54CC762}" type="slidenum">
              <a:rPr lang="en-GB" smtClean="0"/>
              <a:t>8</a:t>
            </a:fld>
            <a:endParaRPr lang="en-GB"/>
          </a:p>
        </p:txBody>
      </p:sp>
    </p:spTree>
    <p:extLst>
      <p:ext uri="{BB962C8B-B14F-4D97-AF65-F5344CB8AC3E}">
        <p14:creationId xmlns:p14="http://schemas.microsoft.com/office/powerpoint/2010/main" val="39095279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0F0F7B-0E89-49AD-983E-C643D1DB5E07}" type="slidenum">
              <a:rPr lang="en-GB" smtClean="0"/>
              <a:t>47</a:t>
            </a:fld>
            <a:endParaRPr lang="en-GB"/>
          </a:p>
        </p:txBody>
      </p:sp>
    </p:spTree>
    <p:extLst>
      <p:ext uri="{BB962C8B-B14F-4D97-AF65-F5344CB8AC3E}">
        <p14:creationId xmlns:p14="http://schemas.microsoft.com/office/powerpoint/2010/main" val="21122824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0F0F7B-0E89-49AD-983E-C643D1DB5E07}" type="slidenum">
              <a:rPr lang="en-GB" smtClean="0"/>
              <a:t>48</a:t>
            </a:fld>
            <a:endParaRPr lang="en-GB"/>
          </a:p>
        </p:txBody>
      </p:sp>
    </p:spTree>
    <p:extLst>
      <p:ext uri="{BB962C8B-B14F-4D97-AF65-F5344CB8AC3E}">
        <p14:creationId xmlns:p14="http://schemas.microsoft.com/office/powerpoint/2010/main" val="42110828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0F0F7B-0E89-49AD-983E-C643D1DB5E07}" type="slidenum">
              <a:rPr lang="en-GB" smtClean="0"/>
              <a:t>49</a:t>
            </a:fld>
            <a:endParaRPr lang="en-GB"/>
          </a:p>
        </p:txBody>
      </p:sp>
    </p:spTree>
    <p:extLst>
      <p:ext uri="{BB962C8B-B14F-4D97-AF65-F5344CB8AC3E}">
        <p14:creationId xmlns:p14="http://schemas.microsoft.com/office/powerpoint/2010/main" val="20640222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0F0F7B-0E89-49AD-983E-C643D1DB5E07}" type="slidenum">
              <a:rPr lang="en-GB" smtClean="0"/>
              <a:t>50</a:t>
            </a:fld>
            <a:endParaRPr lang="en-GB"/>
          </a:p>
        </p:txBody>
      </p:sp>
    </p:spTree>
    <p:extLst>
      <p:ext uri="{BB962C8B-B14F-4D97-AF65-F5344CB8AC3E}">
        <p14:creationId xmlns:p14="http://schemas.microsoft.com/office/powerpoint/2010/main" val="37431796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0F0F7B-0E89-49AD-983E-C643D1DB5E07}" type="slidenum">
              <a:rPr lang="en-GB" smtClean="0"/>
              <a:t>52</a:t>
            </a:fld>
            <a:endParaRPr lang="en-GB"/>
          </a:p>
        </p:txBody>
      </p:sp>
    </p:spTree>
    <p:extLst>
      <p:ext uri="{BB962C8B-B14F-4D97-AF65-F5344CB8AC3E}">
        <p14:creationId xmlns:p14="http://schemas.microsoft.com/office/powerpoint/2010/main" val="23549726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0F0F7B-0E89-49AD-983E-C643D1DB5E07}" type="slidenum">
              <a:rPr lang="en-GB" smtClean="0"/>
              <a:t>53</a:t>
            </a:fld>
            <a:endParaRPr lang="en-GB"/>
          </a:p>
        </p:txBody>
      </p:sp>
    </p:spTree>
    <p:extLst>
      <p:ext uri="{BB962C8B-B14F-4D97-AF65-F5344CB8AC3E}">
        <p14:creationId xmlns:p14="http://schemas.microsoft.com/office/powerpoint/2010/main" val="11583123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0F0F7B-0E89-49AD-983E-C643D1DB5E07}" type="slidenum">
              <a:rPr lang="en-GB" smtClean="0"/>
              <a:t>54</a:t>
            </a:fld>
            <a:endParaRPr lang="en-GB"/>
          </a:p>
        </p:txBody>
      </p:sp>
    </p:spTree>
    <p:extLst>
      <p:ext uri="{BB962C8B-B14F-4D97-AF65-F5344CB8AC3E}">
        <p14:creationId xmlns:p14="http://schemas.microsoft.com/office/powerpoint/2010/main" val="8037166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B8879A9F-C3FA-4D4F-8268-62887C3CA430}" type="slidenum">
              <a:rPr lang="en-US" smtClean="0"/>
              <a:t>63</a:t>
            </a:fld>
            <a:endParaRPr lang="en-US"/>
          </a:p>
        </p:txBody>
      </p:sp>
    </p:spTree>
    <p:extLst>
      <p:ext uri="{BB962C8B-B14F-4D97-AF65-F5344CB8AC3E}">
        <p14:creationId xmlns:p14="http://schemas.microsoft.com/office/powerpoint/2010/main" val="7026210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B8879A9F-C3FA-4D4F-8268-62887C3CA430}" type="slidenum">
              <a:rPr lang="en-US" smtClean="0"/>
              <a:t>68</a:t>
            </a:fld>
            <a:endParaRPr lang="en-US"/>
          </a:p>
        </p:txBody>
      </p:sp>
    </p:spTree>
    <p:extLst>
      <p:ext uri="{BB962C8B-B14F-4D97-AF65-F5344CB8AC3E}">
        <p14:creationId xmlns:p14="http://schemas.microsoft.com/office/powerpoint/2010/main" val="1412510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B8879A9F-C3FA-4D4F-8268-62887C3CA430}" type="slidenum">
              <a:rPr lang="en-US" smtClean="0"/>
              <a:t>74</a:t>
            </a:fld>
            <a:endParaRPr lang="en-US"/>
          </a:p>
        </p:txBody>
      </p:sp>
    </p:spTree>
    <p:extLst>
      <p:ext uri="{BB962C8B-B14F-4D97-AF65-F5344CB8AC3E}">
        <p14:creationId xmlns:p14="http://schemas.microsoft.com/office/powerpoint/2010/main" val="4250299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t>Bộ</a:t>
            </a:r>
            <a:r>
              <a:rPr lang="en-US" sz="1800" dirty="0"/>
              <a:t> SGK Tin </a:t>
            </a:r>
            <a:r>
              <a:rPr lang="en-US" sz="1800" dirty="0" err="1"/>
              <a:t>học</a:t>
            </a:r>
            <a:r>
              <a:rPr lang="en-US" sz="1800" dirty="0"/>
              <a:t> </a:t>
            </a:r>
            <a:r>
              <a:rPr lang="en-US" sz="1800" dirty="0" err="1"/>
              <a:t>theo</a:t>
            </a:r>
            <a:r>
              <a:rPr lang="en-US" sz="1800" dirty="0"/>
              <a:t> CTGDPT </a:t>
            </a:r>
            <a:r>
              <a:rPr lang="en-US" sz="1800" dirty="0" err="1"/>
              <a:t>mới</a:t>
            </a:r>
            <a:r>
              <a:rPr lang="en-US" sz="1800" dirty="0"/>
              <a:t> </a:t>
            </a:r>
            <a:r>
              <a:rPr lang="en-US" sz="1800" dirty="0" err="1"/>
              <a:t>cho</a:t>
            </a:r>
            <a:r>
              <a:rPr lang="en-US" sz="1800" dirty="0"/>
              <a:t> </a:t>
            </a:r>
            <a:r>
              <a:rPr lang="en-US" sz="1800" dirty="0" err="1"/>
              <a:t>lớp</a:t>
            </a:r>
            <a:r>
              <a:rPr lang="en-US" sz="1800" dirty="0"/>
              <a:t> 10 </a:t>
            </a:r>
            <a:r>
              <a:rPr lang="en-US" sz="1800" dirty="0" err="1"/>
              <a:t>đang</a:t>
            </a:r>
            <a:r>
              <a:rPr lang="en-US" sz="1800" dirty="0"/>
              <a:t> đ</a:t>
            </a:r>
            <a:r>
              <a:rPr lang="vi-VN" sz="1800" dirty="0"/>
              <a:t>ư</a:t>
            </a:r>
            <a:r>
              <a:rPr lang="en-US" sz="1800" dirty="0" err="1"/>
              <a:t>ợc</a:t>
            </a:r>
            <a:r>
              <a:rPr lang="en-US" sz="1800" dirty="0"/>
              <a:t> </a:t>
            </a:r>
            <a:r>
              <a:rPr lang="en-US" sz="1800" dirty="0" err="1"/>
              <a:t>sử</a:t>
            </a:r>
            <a:r>
              <a:rPr lang="en-US" sz="1800" dirty="0"/>
              <a:t> </a:t>
            </a:r>
            <a:r>
              <a:rPr lang="en-US" sz="1800" dirty="0" err="1"/>
              <a:t>dụng</a:t>
            </a:r>
            <a:r>
              <a:rPr lang="en-US" sz="1800" dirty="0"/>
              <a:t> </a:t>
            </a:r>
            <a:r>
              <a:rPr lang="en-US" sz="1800" dirty="0" err="1"/>
              <a:t>chỉ</a:t>
            </a:r>
            <a:r>
              <a:rPr lang="en-US" sz="1800" dirty="0"/>
              <a:t> </a:t>
            </a:r>
            <a:r>
              <a:rPr lang="en-US" sz="1800" dirty="0" err="1"/>
              <a:t>gồm</a:t>
            </a:r>
            <a:r>
              <a:rPr lang="en-US" sz="1800" dirty="0"/>
              <a:t> 3 </a:t>
            </a:r>
            <a:r>
              <a:rPr lang="en-US" sz="1800" dirty="0" err="1"/>
              <a:t>quyển</a:t>
            </a:r>
            <a:r>
              <a:rPr lang="en-US" sz="1800" dirty="0"/>
              <a:t>. </a:t>
            </a:r>
            <a:r>
              <a:rPr lang="en-US" sz="1800" dirty="0" err="1"/>
              <a:t>Vậy</a:t>
            </a:r>
            <a:r>
              <a:rPr lang="en-US" sz="1800" dirty="0"/>
              <a:t> </a:t>
            </a:r>
            <a:r>
              <a:rPr lang="en-US" sz="1800" dirty="0" err="1"/>
              <a:t>tại</a:t>
            </a:r>
            <a:r>
              <a:rPr lang="en-US" sz="1800" dirty="0"/>
              <a:t> </a:t>
            </a:r>
            <a:r>
              <a:rPr lang="en-US" sz="1800" dirty="0" err="1"/>
              <a:t>sao</a:t>
            </a:r>
            <a:r>
              <a:rPr lang="en-US" sz="1800" dirty="0"/>
              <a:t> sang </a:t>
            </a:r>
            <a:r>
              <a:rPr lang="en-US" sz="1800" dirty="0" err="1"/>
              <a:t>lớp</a:t>
            </a:r>
            <a:r>
              <a:rPr lang="en-US" sz="1800" dirty="0"/>
              <a:t> 11 </a:t>
            </a:r>
            <a:r>
              <a:rPr lang="en-US" sz="1800" dirty="0" err="1"/>
              <a:t>lại</a:t>
            </a:r>
            <a:r>
              <a:rPr lang="en-US" sz="1800" dirty="0"/>
              <a:t> </a:t>
            </a:r>
            <a:r>
              <a:rPr lang="en-US" sz="1800" dirty="0" err="1"/>
              <a:t>gồm</a:t>
            </a:r>
            <a:r>
              <a:rPr lang="en-US" sz="1800" dirty="0"/>
              <a:t> 4 </a:t>
            </a:r>
            <a:r>
              <a:rPr lang="en-US" sz="1800" dirty="0" err="1"/>
              <a:t>quyển</a:t>
            </a:r>
            <a:r>
              <a:rPr lang="en-US" sz="1800" dirty="0"/>
              <a:t>?</a:t>
            </a:r>
          </a:p>
        </p:txBody>
      </p:sp>
      <p:sp>
        <p:nvSpPr>
          <p:cNvPr id="4" name="Slide Number Placeholder 3"/>
          <p:cNvSpPr>
            <a:spLocks noGrp="1"/>
          </p:cNvSpPr>
          <p:nvPr>
            <p:ph type="sldNum" sz="quarter" idx="10"/>
          </p:nvPr>
        </p:nvSpPr>
        <p:spPr/>
        <p:txBody>
          <a:bodyPr/>
          <a:lstStyle/>
          <a:p>
            <a:fld id="{DB7C74DF-8100-41BD-831C-52BAD54CC762}" type="slidenum">
              <a:rPr lang="en-GB" smtClean="0"/>
              <a:t>9</a:t>
            </a:fld>
            <a:endParaRPr lang="en-GB"/>
          </a:p>
        </p:txBody>
      </p:sp>
    </p:spTree>
    <p:extLst>
      <p:ext uri="{BB962C8B-B14F-4D97-AF65-F5344CB8AC3E}">
        <p14:creationId xmlns:p14="http://schemas.microsoft.com/office/powerpoint/2010/main" val="7846621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B8879A9F-C3FA-4D4F-8268-62887C3CA430}" type="slidenum">
              <a:rPr lang="en-US" smtClean="0"/>
              <a:t>80</a:t>
            </a:fld>
            <a:endParaRPr lang="en-US"/>
          </a:p>
        </p:txBody>
      </p:sp>
    </p:spTree>
    <p:extLst>
      <p:ext uri="{BB962C8B-B14F-4D97-AF65-F5344CB8AC3E}">
        <p14:creationId xmlns:p14="http://schemas.microsoft.com/office/powerpoint/2010/main" val="5281468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B8879A9F-C3FA-4D4F-8268-62887C3CA430}" type="slidenum">
              <a:rPr lang="en-US" smtClean="0"/>
              <a:t>87</a:t>
            </a:fld>
            <a:endParaRPr lang="en-US"/>
          </a:p>
        </p:txBody>
      </p:sp>
    </p:spTree>
    <p:extLst>
      <p:ext uri="{BB962C8B-B14F-4D97-AF65-F5344CB8AC3E}">
        <p14:creationId xmlns:p14="http://schemas.microsoft.com/office/powerpoint/2010/main" val="22545672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70510" algn="just" defTabSz="914400" rtl="0" eaLnBrk="1" fontAlgn="auto" latinLnBrk="0" hangingPunct="1">
              <a:lnSpc>
                <a:spcPct val="115000"/>
              </a:lnSpc>
              <a:spcBef>
                <a:spcPts val="720"/>
              </a:spcBef>
              <a:spcAft>
                <a:spcPts val="720"/>
              </a:spcAft>
              <a:buClrTx/>
              <a:buSzTx/>
              <a:buFontTx/>
              <a:buNone/>
              <a:tabLst>
                <a:tab pos="450215" algn="l"/>
              </a:tabLst>
              <a:defRPr/>
            </a:pPr>
            <a:r>
              <a:rPr lang="vi-VN"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Việc</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lựa</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chọn</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bộ</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SGK</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Kết</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nối</a:t>
            </a:r>
            <a:r>
              <a:rPr lang="en-US" sz="1800" dirty="0">
                <a:effectLst/>
                <a:latin typeface="Times New Roman" panose="02020603050405020304" pitchFamily="18" charset="0"/>
                <a:ea typeface="Tahoma" panose="020B0604030504040204" pitchFamily="34" charset="0"/>
                <a:cs typeface="Tahoma" panose="020B0604030504040204" pitchFamily="34" charset="0"/>
              </a:rPr>
              <a:t> tri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thức</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với</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cuộc</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sống</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tạo</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cơ</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hội</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tiếp</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cận</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tới</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Hệ</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tài</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nguyên</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phong</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phú</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đi</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kèm</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bộ</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sách</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được</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tham</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gia</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các</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khóa</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tập</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huấn</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để</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tổ</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chức</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dạy</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học</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nhận</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hỗ</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trợ</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trực</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tuyến</a:t>
            </a:r>
            <a:r>
              <a:rPr lang="en-US" sz="1800" dirty="0">
                <a:effectLst/>
                <a:latin typeface="Times New Roman" panose="02020603050405020304" pitchFamily="18" charset="0"/>
                <a:ea typeface="Tahoma" panose="020B0604030504040204" pitchFamily="34" charset="0"/>
                <a:cs typeface="Tahoma" panose="020B0604030504040204" pitchFamily="34" charset="0"/>
              </a:rPr>
              <a:t> qua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các</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Diễn</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đàn</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kênh</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Youtube</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của</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bộ</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sách</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cũng</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như</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trang</a:t>
            </a:r>
            <a:r>
              <a:rPr lang="en-US" sz="1800" dirty="0">
                <a:effectLst/>
                <a:latin typeface="Times New Roman" panose="02020603050405020304" pitchFamily="18" charset="0"/>
                <a:ea typeface="Tahoma" panose="020B0604030504040204" pitchFamily="34" charset="0"/>
                <a:cs typeface="Tahoma" panose="020B0604030504040204" pitchFamily="34" charset="0"/>
              </a:rPr>
              <a:t> web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Tập</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huấn</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của</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NXBGD</a:t>
            </a:r>
            <a:r>
              <a:rPr lang="en-US" sz="1800" dirty="0">
                <a:effectLst/>
                <a:latin typeface="Times New Roman" panose="02020603050405020304" pitchFamily="18" charset="0"/>
                <a:ea typeface="Tahoma" panose="020B0604030504040204" pitchFamily="34" charset="0"/>
                <a:cs typeface="Tahoma" panose="020B0604030504040204" pitchFamily="34" charset="0"/>
              </a:rPr>
              <a:t>.</a:t>
            </a:r>
            <a:endParaRPr lang="vi-VN" sz="1800" dirty="0">
              <a:effectLst/>
              <a:latin typeface="Times New Roman" panose="02020603050405020304" pitchFamily="18"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E7287D-EBB8-4D28-BE69-CFE1DCB420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1295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70510" algn="just" defTabSz="914400" rtl="0" eaLnBrk="1" fontAlgn="auto" latinLnBrk="0" hangingPunct="1">
              <a:lnSpc>
                <a:spcPct val="115000"/>
              </a:lnSpc>
              <a:spcBef>
                <a:spcPts val="720"/>
              </a:spcBef>
              <a:spcAft>
                <a:spcPts val="720"/>
              </a:spcAft>
              <a:buClrTx/>
              <a:buSzTx/>
              <a:buFontTx/>
              <a:buNone/>
              <a:tabLst>
                <a:tab pos="450215" algn="l"/>
              </a:tabLst>
              <a:defRPr/>
            </a:pPr>
            <a:r>
              <a:rPr lang="en-US" sz="1800" dirty="0" err="1">
                <a:effectLst/>
                <a:latin typeface="Times New Roman" panose="02020603050405020304" pitchFamily="18" charset="0"/>
                <a:ea typeface="Tahoma" panose="020B0604030504040204" pitchFamily="34" charset="0"/>
                <a:cs typeface="Tahoma" panose="020B0604030504040204" pitchFamily="34" charset="0"/>
              </a:rPr>
              <a:t>Có</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thể</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nói</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trong</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Chương</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trình</a:t>
            </a:r>
            <a:r>
              <a:rPr lang="en-US" sz="1800" dirty="0">
                <a:effectLst/>
                <a:latin typeface="Times New Roman" panose="02020603050405020304" pitchFamily="18" charset="0"/>
                <a:ea typeface="Tahoma" panose="020B0604030504040204" pitchFamily="34" charset="0"/>
                <a:cs typeface="Tahoma" panose="020B0604030504040204" pitchFamily="34" charset="0"/>
              </a:rPr>
              <a:t> GDPT 2018,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môn</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b="1" i="1" dirty="0">
                <a:effectLst/>
                <a:latin typeface="Times New Roman" panose="02020603050405020304" pitchFamily="18" charset="0"/>
                <a:ea typeface="Tahoma" panose="020B0604030504040204" pitchFamily="34" charset="0"/>
                <a:cs typeface="Tahoma" panose="020B0604030504040204" pitchFamily="34" charset="0"/>
              </a:rPr>
              <a:t>Tin </a:t>
            </a:r>
            <a:r>
              <a:rPr lang="en-US" sz="1800" b="1" i="1" dirty="0" err="1">
                <a:effectLst/>
                <a:latin typeface="Times New Roman" panose="02020603050405020304" pitchFamily="18" charset="0"/>
                <a:ea typeface="Tahoma" panose="020B0604030504040204" pitchFamily="34" charset="0"/>
                <a:cs typeface="Tahoma" panose="020B0604030504040204" pitchFamily="34" charset="0"/>
              </a:rPr>
              <a:t>học</a:t>
            </a:r>
            <a:r>
              <a:rPr lang="en-US" sz="1800" b="1" i="1" dirty="0">
                <a:effectLst/>
                <a:latin typeface="Times New Roman" panose="02020603050405020304" pitchFamily="18" charset="0"/>
                <a:ea typeface="Tahoma" panose="020B0604030504040204" pitchFamily="34" charset="0"/>
                <a:cs typeface="Tahoma" panose="020B0604030504040204" pitchFamily="34" charset="0"/>
              </a:rPr>
              <a:t> </a:t>
            </a:r>
            <a:r>
              <a:rPr lang="en-US" sz="1800" b="1" i="1" dirty="0" err="1">
                <a:effectLst/>
                <a:latin typeface="Times New Roman" panose="02020603050405020304" pitchFamily="18" charset="0"/>
                <a:ea typeface="Tahoma" panose="020B0604030504040204" pitchFamily="34" charset="0"/>
                <a:cs typeface="Tahoma" panose="020B0604030504040204" pitchFamily="34" charset="0"/>
              </a:rPr>
              <a:t>đã</a:t>
            </a:r>
            <a:r>
              <a:rPr lang="en-US" sz="1800" b="1" i="1" dirty="0">
                <a:effectLst/>
                <a:latin typeface="Times New Roman" panose="02020603050405020304" pitchFamily="18" charset="0"/>
                <a:ea typeface="Tahoma" panose="020B0604030504040204" pitchFamily="34" charset="0"/>
                <a:cs typeface="Tahoma" panose="020B0604030504040204" pitchFamily="34" charset="0"/>
              </a:rPr>
              <a:t> </a:t>
            </a:r>
            <a:r>
              <a:rPr lang="en-US" sz="1800" b="1" i="1" dirty="0" err="1">
                <a:effectLst/>
                <a:latin typeface="Times New Roman" panose="02020603050405020304" pitchFamily="18" charset="0"/>
                <a:ea typeface="Tahoma" panose="020B0604030504040204" pitchFamily="34" charset="0"/>
                <a:cs typeface="Tahoma" panose="020B0604030504040204" pitchFamily="34" charset="0"/>
              </a:rPr>
              <a:t>có</a:t>
            </a:r>
            <a:r>
              <a:rPr lang="en-US" sz="1800" b="1" i="1" dirty="0">
                <a:effectLst/>
                <a:latin typeface="Times New Roman" panose="02020603050405020304" pitchFamily="18" charset="0"/>
                <a:ea typeface="Tahoma" panose="020B0604030504040204" pitchFamily="34" charset="0"/>
                <a:cs typeface="Tahoma" panose="020B0604030504040204" pitchFamily="34" charset="0"/>
              </a:rPr>
              <a:t> </a:t>
            </a:r>
            <a:r>
              <a:rPr lang="en-US" sz="1800" b="1" i="1" dirty="0" err="1">
                <a:effectLst/>
                <a:latin typeface="Times New Roman" panose="02020603050405020304" pitchFamily="18" charset="0"/>
                <a:ea typeface="Tahoma" panose="020B0604030504040204" pitchFamily="34" charset="0"/>
                <a:cs typeface="Tahoma" panose="020B0604030504040204" pitchFamily="34" charset="0"/>
              </a:rPr>
              <a:t>một</a:t>
            </a:r>
            <a:r>
              <a:rPr lang="en-US" sz="1800" b="1" i="1" dirty="0">
                <a:effectLst/>
                <a:latin typeface="Times New Roman" panose="02020603050405020304" pitchFamily="18" charset="0"/>
                <a:ea typeface="Tahoma" panose="020B0604030504040204" pitchFamily="34" charset="0"/>
                <a:cs typeface="Tahoma" panose="020B0604030504040204" pitchFamily="34" charset="0"/>
              </a:rPr>
              <a:t> </a:t>
            </a:r>
            <a:r>
              <a:rPr lang="en-US" sz="1800" b="1" i="1" dirty="0" err="1">
                <a:effectLst/>
                <a:latin typeface="Times New Roman" panose="02020603050405020304" pitchFamily="18" charset="0"/>
                <a:ea typeface="Tahoma" panose="020B0604030504040204" pitchFamily="34" charset="0"/>
                <a:cs typeface="Tahoma" panose="020B0604030504040204" pitchFamily="34" charset="0"/>
              </a:rPr>
              <a:t>vị</a:t>
            </a:r>
            <a:r>
              <a:rPr lang="en-US" sz="1800" b="1" i="1" dirty="0">
                <a:effectLst/>
                <a:latin typeface="Times New Roman" panose="02020603050405020304" pitchFamily="18" charset="0"/>
                <a:ea typeface="Tahoma" panose="020B0604030504040204" pitchFamily="34" charset="0"/>
                <a:cs typeface="Tahoma" panose="020B0604030504040204" pitchFamily="34" charset="0"/>
              </a:rPr>
              <a:t> </a:t>
            </a:r>
            <a:r>
              <a:rPr lang="en-US" sz="1800" b="1" i="1" dirty="0" err="1">
                <a:effectLst/>
                <a:latin typeface="Times New Roman" panose="02020603050405020304" pitchFamily="18" charset="0"/>
                <a:ea typeface="Tahoma" panose="020B0604030504040204" pitchFamily="34" charset="0"/>
                <a:cs typeface="Tahoma" panose="020B0604030504040204" pitchFamily="34" charset="0"/>
              </a:rPr>
              <a:t>thế</a:t>
            </a:r>
            <a:r>
              <a:rPr lang="en-US" sz="1800" b="1" i="1" dirty="0">
                <a:effectLst/>
                <a:latin typeface="Times New Roman" panose="02020603050405020304" pitchFamily="18" charset="0"/>
                <a:ea typeface="Tahoma" panose="020B0604030504040204" pitchFamily="34" charset="0"/>
                <a:cs typeface="Tahoma" panose="020B0604030504040204" pitchFamily="34" charset="0"/>
              </a:rPr>
              <a:t> </a:t>
            </a:r>
            <a:r>
              <a:rPr lang="en-US" sz="1800" b="1" i="1" dirty="0" err="1">
                <a:effectLst/>
                <a:latin typeface="Times New Roman" panose="02020603050405020304" pitchFamily="18" charset="0"/>
                <a:ea typeface="Tahoma" panose="020B0604030504040204" pitchFamily="34" charset="0"/>
                <a:cs typeface="Tahoma" panose="020B0604030504040204" pitchFamily="34" charset="0"/>
              </a:rPr>
              <a:t>xứng</a:t>
            </a:r>
            <a:r>
              <a:rPr lang="en-US" sz="1800" b="1" i="1" dirty="0">
                <a:effectLst/>
                <a:latin typeface="Times New Roman" panose="02020603050405020304" pitchFamily="18" charset="0"/>
                <a:ea typeface="Tahoma" panose="020B0604030504040204" pitchFamily="34" charset="0"/>
                <a:cs typeface="Tahoma" panose="020B0604030504040204" pitchFamily="34" charset="0"/>
              </a:rPr>
              <a:t> </a:t>
            </a:r>
            <a:r>
              <a:rPr lang="en-US" sz="1800" b="1" i="1" dirty="0" err="1">
                <a:effectLst/>
                <a:latin typeface="Times New Roman" panose="02020603050405020304" pitchFamily="18" charset="0"/>
                <a:ea typeface="Tahoma" panose="020B0604030504040204" pitchFamily="34" charset="0"/>
                <a:cs typeface="Tahoma" panose="020B0604030504040204" pitchFamily="34" charset="0"/>
              </a:rPr>
              <a:t>đáng</a:t>
            </a:r>
            <a:r>
              <a:rPr lang="en-US" sz="1800" dirty="0">
                <a:effectLst/>
                <a:latin typeface="Times New Roman" panose="02020603050405020304" pitchFamily="18" charset="0"/>
                <a:ea typeface="Tahoma" panose="020B0604030504040204" pitchFamily="34" charset="0"/>
                <a:cs typeface="Tahoma" panose="020B0604030504040204" pitchFamily="34" charset="0"/>
              </a:rPr>
              <a:t> so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với</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giai</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đoạn</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trước</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đây</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Tuy</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nhiên</a:t>
            </a:r>
            <a:r>
              <a:rPr lang="en-US" sz="1800" b="1" i="1" dirty="0">
                <a:effectLst/>
                <a:latin typeface="Times New Roman" panose="02020603050405020304" pitchFamily="18" charset="0"/>
                <a:ea typeface="Tahoma" panose="020B0604030504040204" pitchFamily="34" charset="0"/>
                <a:cs typeface="Tahoma" panose="020B0604030504040204" pitchFamily="34" charset="0"/>
              </a:rPr>
              <a:t>, </a:t>
            </a:r>
            <a:r>
              <a:rPr lang="en-US" sz="1800" b="1" i="1" dirty="0" err="1">
                <a:effectLst/>
                <a:latin typeface="Times New Roman" panose="02020603050405020304" pitchFamily="18" charset="0"/>
                <a:ea typeface="Tahoma" panose="020B0604030504040204" pitchFamily="34" charset="0"/>
                <a:cs typeface="Tahoma" panose="020B0604030504040204" pitchFamily="34" charset="0"/>
              </a:rPr>
              <a:t>không</a:t>
            </a:r>
            <a:r>
              <a:rPr lang="en-US" sz="1800" b="1" i="1" dirty="0">
                <a:effectLst/>
                <a:latin typeface="Times New Roman" panose="02020603050405020304" pitchFamily="18" charset="0"/>
                <a:ea typeface="Tahoma" panose="020B0604030504040204" pitchFamily="34" charset="0"/>
                <a:cs typeface="Tahoma" panose="020B0604030504040204" pitchFamily="34" charset="0"/>
              </a:rPr>
              <a:t> </a:t>
            </a:r>
            <a:r>
              <a:rPr lang="en-US" sz="1800" b="1" i="1" dirty="0" err="1">
                <a:effectLst/>
                <a:latin typeface="Times New Roman" panose="02020603050405020304" pitchFamily="18" charset="0"/>
                <a:ea typeface="Tahoma" panose="020B0604030504040204" pitchFamily="34" charset="0"/>
                <a:cs typeface="Tahoma" panose="020B0604030504040204" pitchFamily="34" charset="0"/>
              </a:rPr>
              <a:t>thể</a:t>
            </a:r>
            <a:r>
              <a:rPr lang="en-US" sz="1800" b="1" i="1" dirty="0">
                <a:effectLst/>
                <a:latin typeface="Times New Roman" panose="02020603050405020304" pitchFamily="18" charset="0"/>
                <a:ea typeface="Tahoma" panose="020B0604030504040204" pitchFamily="34" charset="0"/>
                <a:cs typeface="Tahoma" panose="020B0604030504040204" pitchFamily="34" charset="0"/>
              </a:rPr>
              <a:t> </a:t>
            </a:r>
            <a:r>
              <a:rPr lang="en-US" sz="1800" b="1" i="1" dirty="0" err="1">
                <a:effectLst/>
                <a:latin typeface="Times New Roman" panose="02020603050405020304" pitchFamily="18" charset="0"/>
                <a:ea typeface="Tahoma" panose="020B0604030504040204" pitchFamily="34" charset="0"/>
                <a:cs typeface="Tahoma" panose="020B0604030504040204" pitchFamily="34" charset="0"/>
              </a:rPr>
              <a:t>không</a:t>
            </a:r>
            <a:r>
              <a:rPr lang="en-US" sz="1800" b="1" i="1" dirty="0">
                <a:effectLst/>
                <a:latin typeface="Times New Roman" panose="02020603050405020304" pitchFamily="18" charset="0"/>
                <a:ea typeface="Tahoma" panose="020B0604030504040204" pitchFamily="34" charset="0"/>
                <a:cs typeface="Tahoma" panose="020B0604030504040204" pitchFamily="34" charset="0"/>
              </a:rPr>
              <a:t> </a:t>
            </a:r>
            <a:r>
              <a:rPr lang="en-US" sz="1800" b="1" i="1" dirty="0" err="1">
                <a:effectLst/>
                <a:latin typeface="Times New Roman" panose="02020603050405020304" pitchFamily="18" charset="0"/>
                <a:ea typeface="Tahoma" panose="020B0604030504040204" pitchFamily="34" charset="0"/>
                <a:cs typeface="Tahoma" panose="020B0604030504040204" pitchFamily="34" charset="0"/>
              </a:rPr>
              <a:t>thấy</a:t>
            </a:r>
            <a:r>
              <a:rPr lang="en-US" sz="1800" b="1" i="1" dirty="0">
                <a:effectLst/>
                <a:latin typeface="Times New Roman" panose="02020603050405020304" pitchFamily="18" charset="0"/>
                <a:ea typeface="Tahoma" panose="020B0604030504040204" pitchFamily="34" charset="0"/>
                <a:cs typeface="Tahoma" panose="020B0604030504040204" pitchFamily="34" charset="0"/>
              </a:rPr>
              <a:t> </a:t>
            </a:r>
            <a:r>
              <a:rPr lang="en-US" sz="1800" b="1" i="1" dirty="0" err="1">
                <a:effectLst/>
                <a:latin typeface="Times New Roman" panose="02020603050405020304" pitchFamily="18" charset="0"/>
                <a:ea typeface="Tahoma" panose="020B0604030504040204" pitchFamily="34" charset="0"/>
                <a:cs typeface="Tahoma" panose="020B0604030504040204" pitchFamily="34" charset="0"/>
              </a:rPr>
              <a:t>việc</a:t>
            </a:r>
            <a:r>
              <a:rPr lang="en-US" sz="1800" b="1" i="1" dirty="0">
                <a:effectLst/>
                <a:latin typeface="Times New Roman" panose="02020603050405020304" pitchFamily="18" charset="0"/>
                <a:ea typeface="Tahoma" panose="020B0604030504040204" pitchFamily="34" charset="0"/>
                <a:cs typeface="Tahoma" panose="020B0604030504040204" pitchFamily="34" charset="0"/>
              </a:rPr>
              <a:t> </a:t>
            </a:r>
            <a:r>
              <a:rPr lang="en-US" sz="1800" b="1" i="1" dirty="0" err="1">
                <a:effectLst/>
                <a:latin typeface="Times New Roman" panose="02020603050405020304" pitchFamily="18" charset="0"/>
                <a:ea typeface="Tahoma" panose="020B0604030504040204" pitchFamily="34" charset="0"/>
                <a:cs typeface="Tahoma" panose="020B0604030504040204" pitchFamily="34" charset="0"/>
              </a:rPr>
              <a:t>triển</a:t>
            </a:r>
            <a:r>
              <a:rPr lang="en-US" sz="1800" b="1" i="1" dirty="0">
                <a:effectLst/>
                <a:latin typeface="Times New Roman" panose="02020603050405020304" pitchFamily="18" charset="0"/>
                <a:ea typeface="Tahoma" panose="020B0604030504040204" pitchFamily="34" charset="0"/>
                <a:cs typeface="Tahoma" panose="020B0604030504040204" pitchFamily="34" charset="0"/>
              </a:rPr>
              <a:t> </a:t>
            </a:r>
            <a:r>
              <a:rPr lang="en-US" sz="1800" b="1" i="1" dirty="0" err="1">
                <a:effectLst/>
                <a:latin typeface="Times New Roman" panose="02020603050405020304" pitchFamily="18" charset="0"/>
                <a:ea typeface="Tahoma" panose="020B0604030504040204" pitchFamily="34" charset="0"/>
                <a:cs typeface="Tahoma" panose="020B0604030504040204" pitchFamily="34" charset="0"/>
              </a:rPr>
              <a:t>khai</a:t>
            </a:r>
            <a:r>
              <a:rPr lang="en-US" sz="1800" b="1" i="1" dirty="0">
                <a:effectLst/>
                <a:latin typeface="Times New Roman" panose="02020603050405020304" pitchFamily="18" charset="0"/>
                <a:ea typeface="Tahoma" panose="020B0604030504040204" pitchFamily="34" charset="0"/>
                <a:cs typeface="Tahoma" panose="020B0604030504040204" pitchFamily="34" charset="0"/>
              </a:rPr>
              <a:t> </a:t>
            </a:r>
            <a:r>
              <a:rPr lang="en-US" sz="1800" b="1" i="1" dirty="0" err="1">
                <a:effectLst/>
                <a:latin typeface="Times New Roman" panose="02020603050405020304" pitchFamily="18" charset="0"/>
                <a:ea typeface="Tahoma" panose="020B0604030504040204" pitchFamily="34" charset="0"/>
                <a:cs typeface="Tahoma" panose="020B0604030504040204" pitchFamily="34" charset="0"/>
              </a:rPr>
              <a:t>thực</a:t>
            </a:r>
            <a:r>
              <a:rPr lang="en-US" sz="1800" b="1" i="1" dirty="0">
                <a:effectLst/>
                <a:latin typeface="Times New Roman" panose="02020603050405020304" pitchFamily="18" charset="0"/>
                <a:ea typeface="Tahoma" panose="020B0604030504040204" pitchFamily="34" charset="0"/>
                <a:cs typeface="Tahoma" panose="020B0604030504040204" pitchFamily="34" charset="0"/>
              </a:rPr>
              <a:t> </a:t>
            </a:r>
            <a:r>
              <a:rPr lang="en-US" sz="1800" b="1" i="1" dirty="0" err="1">
                <a:effectLst/>
                <a:latin typeface="Times New Roman" panose="02020603050405020304" pitchFamily="18" charset="0"/>
                <a:ea typeface="Tahoma" panose="020B0604030504040204" pitchFamily="34" charset="0"/>
                <a:cs typeface="Tahoma" panose="020B0604030504040204" pitchFamily="34" charset="0"/>
              </a:rPr>
              <a:t>hiện</a:t>
            </a:r>
            <a:r>
              <a:rPr lang="en-US" sz="1800" b="1" i="1" dirty="0">
                <a:effectLst/>
                <a:latin typeface="Times New Roman" panose="02020603050405020304" pitchFamily="18" charset="0"/>
                <a:ea typeface="Tahoma" panose="020B0604030504040204" pitchFamily="34" charset="0"/>
                <a:cs typeface="Tahoma" panose="020B0604030504040204" pitchFamily="34" charset="0"/>
              </a:rPr>
              <a:t> </a:t>
            </a:r>
            <a:r>
              <a:rPr lang="en-US" sz="1800" b="1" i="1" dirty="0" err="1">
                <a:effectLst/>
                <a:latin typeface="Times New Roman" panose="02020603050405020304" pitchFamily="18" charset="0"/>
                <a:ea typeface="Tahoma" panose="020B0604030504040204" pitchFamily="34" charset="0"/>
                <a:cs typeface="Tahoma" panose="020B0604030504040204" pitchFamily="34" charset="0"/>
              </a:rPr>
              <a:t>theo</a:t>
            </a:r>
            <a:r>
              <a:rPr lang="en-US" sz="1800" b="1" i="1" dirty="0">
                <a:effectLst/>
                <a:latin typeface="Times New Roman" panose="02020603050405020304" pitchFamily="18" charset="0"/>
                <a:ea typeface="Tahoma" panose="020B0604030504040204" pitchFamily="34" charset="0"/>
                <a:cs typeface="Tahoma" panose="020B0604030504040204" pitchFamily="34" charset="0"/>
              </a:rPr>
              <a:t> </a:t>
            </a:r>
            <a:r>
              <a:rPr lang="en-US" sz="1800" b="1" i="1" dirty="0" err="1">
                <a:effectLst/>
                <a:latin typeface="Times New Roman" panose="02020603050405020304" pitchFamily="18" charset="0"/>
                <a:ea typeface="Tahoma" panose="020B0604030504040204" pitchFamily="34" charset="0"/>
                <a:cs typeface="Tahoma" panose="020B0604030504040204" pitchFamily="34" charset="0"/>
              </a:rPr>
              <a:t>chương</a:t>
            </a:r>
            <a:r>
              <a:rPr lang="en-US" sz="1800" b="1" i="1" dirty="0">
                <a:effectLst/>
                <a:latin typeface="Times New Roman" panose="02020603050405020304" pitchFamily="18" charset="0"/>
                <a:ea typeface="Tahoma" panose="020B0604030504040204" pitchFamily="34" charset="0"/>
                <a:cs typeface="Tahoma" panose="020B0604030504040204" pitchFamily="34" charset="0"/>
              </a:rPr>
              <a:t> </a:t>
            </a:r>
            <a:r>
              <a:rPr lang="en-US" sz="1800" b="1" i="1" dirty="0" err="1">
                <a:effectLst/>
                <a:latin typeface="Times New Roman" panose="02020603050405020304" pitchFamily="18" charset="0"/>
                <a:ea typeface="Tahoma" panose="020B0604030504040204" pitchFamily="34" charset="0"/>
                <a:cs typeface="Tahoma" panose="020B0604030504040204" pitchFamily="34" charset="0"/>
              </a:rPr>
              <a:t>trình</a:t>
            </a:r>
            <a:r>
              <a:rPr lang="en-US" sz="1800" b="1" i="1" dirty="0">
                <a:effectLst/>
                <a:latin typeface="Times New Roman" panose="02020603050405020304" pitchFamily="18" charset="0"/>
                <a:ea typeface="Tahoma" panose="020B0604030504040204" pitchFamily="34" charset="0"/>
                <a:cs typeface="Tahoma" panose="020B0604030504040204" pitchFamily="34" charset="0"/>
              </a:rPr>
              <a:t> Tin </a:t>
            </a:r>
            <a:r>
              <a:rPr lang="en-US" sz="1800" b="1" i="1" dirty="0" err="1">
                <a:effectLst/>
                <a:latin typeface="Times New Roman" panose="02020603050405020304" pitchFamily="18" charset="0"/>
                <a:ea typeface="Tahoma" panose="020B0604030504040204" pitchFamily="34" charset="0"/>
                <a:cs typeface="Tahoma" panose="020B0604030504040204" pitchFamily="34" charset="0"/>
              </a:rPr>
              <a:t>học</a:t>
            </a:r>
            <a:r>
              <a:rPr lang="en-US" sz="1800" b="1" i="1" dirty="0">
                <a:effectLst/>
                <a:latin typeface="Times New Roman" panose="02020603050405020304" pitchFamily="18" charset="0"/>
                <a:ea typeface="Tahoma" panose="020B0604030504040204" pitchFamily="34" charset="0"/>
                <a:cs typeface="Tahoma" panose="020B0604030504040204" pitchFamily="34" charset="0"/>
              </a:rPr>
              <a:t> </a:t>
            </a:r>
            <a:r>
              <a:rPr lang="en-US" sz="1800" b="1" i="1" dirty="0" err="1">
                <a:effectLst/>
                <a:latin typeface="Times New Roman" panose="02020603050405020304" pitchFamily="18" charset="0"/>
                <a:ea typeface="Tahoma" panose="020B0604030504040204" pitchFamily="34" charset="0"/>
                <a:cs typeface="Tahoma" panose="020B0604030504040204" pitchFamily="34" charset="0"/>
              </a:rPr>
              <a:t>mới</a:t>
            </a:r>
            <a:r>
              <a:rPr lang="en-US" sz="1800" b="1" i="1" dirty="0">
                <a:effectLst/>
                <a:latin typeface="Times New Roman" panose="02020603050405020304" pitchFamily="18" charset="0"/>
                <a:ea typeface="Tahoma" panose="020B0604030504040204" pitchFamily="34" charset="0"/>
                <a:cs typeface="Tahoma" panose="020B0604030504040204" pitchFamily="34" charset="0"/>
              </a:rPr>
              <a:t> </a:t>
            </a:r>
            <a:r>
              <a:rPr lang="en-US" sz="1800" b="1" i="1" dirty="0" err="1">
                <a:effectLst/>
                <a:latin typeface="Times New Roman" panose="02020603050405020304" pitchFamily="18" charset="0"/>
                <a:ea typeface="Tahoma" panose="020B0604030504040204" pitchFamily="34" charset="0"/>
                <a:cs typeface="Tahoma" panose="020B0604030504040204" pitchFamily="34" charset="0"/>
              </a:rPr>
              <a:t>đặt</a:t>
            </a:r>
            <a:r>
              <a:rPr lang="en-US" sz="1800" b="1" i="1" dirty="0">
                <a:effectLst/>
                <a:latin typeface="Times New Roman" panose="02020603050405020304" pitchFamily="18" charset="0"/>
                <a:ea typeface="Tahoma" panose="020B0604030504040204" pitchFamily="34" charset="0"/>
                <a:cs typeface="Tahoma" panose="020B0604030504040204" pitchFamily="34" charset="0"/>
              </a:rPr>
              <a:t> </a:t>
            </a:r>
            <a:r>
              <a:rPr lang="en-US" sz="1800" b="1" i="1" dirty="0" err="1">
                <a:effectLst/>
                <a:latin typeface="Times New Roman" panose="02020603050405020304" pitchFamily="18" charset="0"/>
                <a:ea typeface="Tahoma" panose="020B0604030504040204" pitchFamily="34" charset="0"/>
                <a:cs typeface="Tahoma" panose="020B0604030504040204" pitchFamily="34" charset="0"/>
              </a:rPr>
              <a:t>ra</a:t>
            </a:r>
            <a:r>
              <a:rPr lang="en-US" sz="1800" b="1" i="1" dirty="0">
                <a:effectLst/>
                <a:latin typeface="Times New Roman" panose="02020603050405020304" pitchFamily="18" charset="0"/>
                <a:ea typeface="Tahoma" panose="020B0604030504040204" pitchFamily="34" charset="0"/>
                <a:cs typeface="Tahoma" panose="020B0604030504040204" pitchFamily="34" charset="0"/>
              </a:rPr>
              <a:t> </a:t>
            </a:r>
            <a:r>
              <a:rPr lang="en-US" sz="1800" b="1" i="1" dirty="0" err="1">
                <a:effectLst/>
                <a:latin typeface="Times New Roman" panose="02020603050405020304" pitchFamily="18" charset="0"/>
                <a:ea typeface="Tahoma" panose="020B0604030504040204" pitchFamily="34" charset="0"/>
                <a:cs typeface="Tahoma" panose="020B0604030504040204" pitchFamily="34" charset="0"/>
              </a:rPr>
              <a:t>nhiều</a:t>
            </a:r>
            <a:r>
              <a:rPr lang="en-US" sz="1800" b="1" i="1" dirty="0">
                <a:effectLst/>
                <a:latin typeface="Times New Roman" panose="02020603050405020304" pitchFamily="18" charset="0"/>
                <a:ea typeface="Tahoma" panose="020B0604030504040204" pitchFamily="34" charset="0"/>
                <a:cs typeface="Tahoma" panose="020B0604030504040204" pitchFamily="34" charset="0"/>
              </a:rPr>
              <a:t> </a:t>
            </a:r>
            <a:r>
              <a:rPr lang="en-US" sz="1800" b="1" i="1" dirty="0" err="1">
                <a:effectLst/>
                <a:latin typeface="Times New Roman" panose="02020603050405020304" pitchFamily="18" charset="0"/>
                <a:ea typeface="Tahoma" panose="020B0604030504040204" pitchFamily="34" charset="0"/>
                <a:cs typeface="Tahoma" panose="020B0604030504040204" pitchFamily="34" charset="0"/>
              </a:rPr>
              <a:t>thách</a:t>
            </a:r>
            <a:r>
              <a:rPr lang="en-US" sz="1800" b="1" i="1" dirty="0">
                <a:effectLst/>
                <a:latin typeface="Times New Roman" panose="02020603050405020304" pitchFamily="18" charset="0"/>
                <a:ea typeface="Tahoma" panose="020B0604030504040204" pitchFamily="34" charset="0"/>
                <a:cs typeface="Tahoma" panose="020B0604030504040204" pitchFamily="34" charset="0"/>
              </a:rPr>
              <a:t> </a:t>
            </a:r>
            <a:r>
              <a:rPr lang="en-US" sz="1800" b="1" i="1" dirty="0" err="1">
                <a:effectLst/>
                <a:latin typeface="Times New Roman" panose="02020603050405020304" pitchFamily="18" charset="0"/>
                <a:ea typeface="Tahoma" panose="020B0604030504040204" pitchFamily="34" charset="0"/>
                <a:cs typeface="Tahoma" panose="020B0604030504040204" pitchFamily="34" charset="0"/>
              </a:rPr>
              <a:t>thức</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trước</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hết</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với</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chính</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đội</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ngũ</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các</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thầy</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cô</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Các</a:t>
            </a:r>
            <a:r>
              <a:rPr lang="en-US" sz="1800" baseline="0" dirty="0">
                <a:effectLst/>
                <a:latin typeface="Times New Roman" panose="02020603050405020304" pitchFamily="18" charset="0"/>
                <a:ea typeface="Tahoma" panose="020B0604030504040204" pitchFamily="34" charset="0"/>
                <a:cs typeface="Tahoma" panose="020B0604030504040204" pitchFamily="34" charset="0"/>
              </a:rPr>
              <a:t> </a:t>
            </a:r>
            <a:r>
              <a:rPr lang="en-US" sz="1800" baseline="0" dirty="0" err="1">
                <a:effectLst/>
                <a:latin typeface="Times New Roman" panose="02020603050405020304" pitchFamily="18" charset="0"/>
                <a:ea typeface="Tahoma" panose="020B0604030504040204" pitchFamily="34" charset="0"/>
                <a:cs typeface="Tahoma" panose="020B0604030504040204" pitchFamily="34" charset="0"/>
              </a:rPr>
              <a:t>tác</a:t>
            </a:r>
            <a:r>
              <a:rPr lang="en-US" sz="1800" baseline="0" dirty="0">
                <a:effectLst/>
                <a:latin typeface="Times New Roman" panose="02020603050405020304" pitchFamily="18" charset="0"/>
                <a:ea typeface="Tahoma" panose="020B0604030504040204" pitchFamily="34" charset="0"/>
                <a:cs typeface="Tahoma" panose="020B0604030504040204" pitchFamily="34" charset="0"/>
              </a:rPr>
              <a:t> </a:t>
            </a:r>
            <a:r>
              <a:rPr lang="en-US" sz="1800" baseline="0" dirty="0" err="1">
                <a:effectLst/>
                <a:latin typeface="Times New Roman" panose="02020603050405020304" pitchFamily="18" charset="0"/>
                <a:ea typeface="Tahoma" panose="020B0604030504040204" pitchFamily="34" charset="0"/>
                <a:cs typeface="Tahoma" panose="020B0604030504040204" pitchFamily="34" charset="0"/>
              </a:rPr>
              <a:t>giả</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rất</a:t>
            </a:r>
            <a:r>
              <a:rPr lang="en-US" sz="1800" dirty="0">
                <a:effectLst/>
                <a:latin typeface="Times New Roman" panose="02020603050405020304" pitchFamily="18" charset="0"/>
                <a:ea typeface="Tahoma" panose="020B0604030504040204" pitchFamily="34" charset="0"/>
                <a:cs typeface="Tahoma" panose="020B0604030504040204" pitchFamily="34" charset="0"/>
              </a:rPr>
              <a:t> chia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sẻ</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với</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các</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thầy</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cô</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về</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những</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khó</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khăn</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nhất</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là</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trong</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những</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năm</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đầu</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triển</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khai</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thực</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hiện</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p>
          <a:p>
            <a:pPr marL="0" marR="0" lvl="0" indent="270510" algn="just" defTabSz="914400" rtl="0" eaLnBrk="1" fontAlgn="auto" latinLnBrk="0" hangingPunct="1">
              <a:lnSpc>
                <a:spcPct val="115000"/>
              </a:lnSpc>
              <a:spcBef>
                <a:spcPts val="720"/>
              </a:spcBef>
              <a:spcAft>
                <a:spcPts val="720"/>
              </a:spcAft>
              <a:buClrTx/>
              <a:buSzTx/>
              <a:buFontTx/>
              <a:buNone/>
              <a:tabLst>
                <a:tab pos="450215" algn="l"/>
              </a:tabLst>
              <a:defRPr/>
            </a:pPr>
            <a:r>
              <a:rPr lang="en-US" sz="1800" dirty="0" err="1">
                <a:effectLst/>
                <a:latin typeface="Times New Roman" panose="02020603050405020304" pitchFamily="18" charset="0"/>
                <a:ea typeface="Tahoma" panose="020B0604030504040204" pitchFamily="34" charset="0"/>
                <a:cs typeface="Tahoma" panose="020B0604030504040204" pitchFamily="34" charset="0"/>
              </a:rPr>
              <a:t>Và</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vì</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thế</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các</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tác</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giả</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hy</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vọng</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sẽ</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có</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cơ</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hội</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được</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đồng</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hành</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cùng</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các</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thầy</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cô</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trong</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thời</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gian</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tới</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Chúng</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tôi</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luôn</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sẵn</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sàng</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giải</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đáp</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các</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câu</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hỏi</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các</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thắc</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mắc</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cũng</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như</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hỗ</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trợ</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các</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thầy</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cô</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trong</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suốt</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quá</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trình</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sử</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dụng</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r>
              <a:rPr lang="en-US" sz="1800" dirty="0" err="1">
                <a:effectLst/>
                <a:latin typeface="Times New Roman" panose="02020603050405020304" pitchFamily="18" charset="0"/>
                <a:ea typeface="Tahoma" panose="020B0604030504040204" pitchFamily="34" charset="0"/>
                <a:cs typeface="Tahoma" panose="020B0604030504040204" pitchFamily="34" charset="0"/>
              </a:rPr>
              <a:t>sách</a:t>
            </a:r>
            <a:r>
              <a:rPr lang="en-US" sz="1800" dirty="0">
                <a:effectLst/>
                <a:latin typeface="Times New Roman" panose="02020603050405020304" pitchFamily="18" charset="0"/>
                <a:ea typeface="Tahoma" panose="020B0604030504040204" pitchFamily="34" charset="0"/>
                <a:cs typeface="Tahoma" panose="020B0604030504040204" pitchFamily="34" charset="0"/>
              </a:rPr>
              <a:t>. </a:t>
            </a:r>
            <a:endParaRPr lang="vi-VN" sz="1800" dirty="0">
              <a:effectLst/>
              <a:latin typeface="Times New Roman" panose="02020603050405020304" pitchFamily="18" charset="0"/>
              <a:ea typeface="Tahoma" panose="020B0604030504040204" pitchFamily="34" charset="0"/>
              <a:cs typeface="Tahoma" panose="020B0604030504040204" pitchFamily="34" charset="0"/>
            </a:endParaRPr>
          </a:p>
          <a:p>
            <a:pPr marL="0" marR="0" lvl="0" indent="270510" algn="just" defTabSz="914400" rtl="0" eaLnBrk="1" fontAlgn="auto" latinLnBrk="0" hangingPunct="1">
              <a:lnSpc>
                <a:spcPct val="115000"/>
              </a:lnSpc>
              <a:spcBef>
                <a:spcPts val="720"/>
              </a:spcBef>
              <a:spcAft>
                <a:spcPts val="720"/>
              </a:spcAft>
              <a:buClrTx/>
              <a:buSzTx/>
              <a:buFontTx/>
              <a:buNone/>
              <a:tabLst>
                <a:tab pos="450215" algn="l"/>
              </a:tabLst>
              <a:defRPr/>
            </a:pPr>
            <a:endParaRPr lang="vi-VN" sz="1800" dirty="0">
              <a:effectLst/>
              <a:latin typeface="Times New Roman" panose="02020603050405020304" pitchFamily="18"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E7287D-EBB8-4D28-BE69-CFE1DCB420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5577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70510" algn="just" defTabSz="914400" rtl="0" eaLnBrk="1" fontAlgn="auto" latinLnBrk="0" hangingPunct="1">
              <a:lnSpc>
                <a:spcPct val="115000"/>
              </a:lnSpc>
              <a:spcBef>
                <a:spcPts val="720"/>
              </a:spcBef>
              <a:spcAft>
                <a:spcPts val="720"/>
              </a:spcAft>
              <a:buClrTx/>
              <a:buSzTx/>
              <a:buFontTx/>
              <a:buNone/>
              <a:tabLst>
                <a:tab pos="450215" algn="l"/>
              </a:tabLst>
              <a:defRPr/>
            </a:pPr>
            <a:endParaRPr lang="vi-VN" sz="1800" dirty="0">
              <a:effectLst/>
              <a:latin typeface="Times New Roman" panose="02020603050405020304" pitchFamily="18"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E7287D-EBB8-4D28-BE69-CFE1DCB420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292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câu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hỏi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này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thầy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cô</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cùng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xét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môn</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đoạn</a:t>
            </a:r>
            <a:r>
              <a:rPr lang="en-US" sz="1200" kern="1200" dirty="0">
                <a:solidFill>
                  <a:schemeClr val="tx1"/>
                </a:solidFill>
                <a:effectLst/>
                <a:latin typeface="+mn-lt"/>
                <a:ea typeface="+mn-ea"/>
                <a:cs typeface="+mn-cs"/>
              </a:rPr>
              <a:t> GD </a:t>
            </a:r>
            <a:r>
              <a:rPr lang="en-US" sz="1200" kern="1200" dirty="0" err="1">
                <a:solidFill>
                  <a:schemeClr val="tx1"/>
                </a:solidFill>
                <a:effectLst/>
                <a:latin typeface="+mn-lt"/>
                <a:ea typeface="+mn-ea"/>
                <a:cs typeface="+mn-cs"/>
              </a:rPr>
              <a:t>định</a:t>
            </a:r>
            <a:r>
              <a:rPr lang="en-US" sz="1200" kern="1200" dirty="0">
                <a:solidFill>
                  <a:schemeClr val="tx1"/>
                </a:solidFill>
                <a:effectLst/>
                <a:latin typeface="+mn-lt"/>
                <a:ea typeface="+mn-ea"/>
                <a:cs typeface="+mn-cs"/>
              </a:rPr>
              <a:t> h</a:t>
            </a:r>
            <a:r>
              <a:rPr lang="vi-VN" sz="1200" kern="1200" dirty="0">
                <a:solidFill>
                  <a:schemeClr val="tx1"/>
                </a:solidFill>
                <a:effectLst/>
                <a:latin typeface="+mn-lt"/>
                <a:ea typeface="+mn-ea"/>
                <a:cs typeface="+mn-cs"/>
              </a:rPr>
              <a:t>ư</a:t>
            </a:r>
            <a:r>
              <a:rPr lang="en-US" sz="1200" kern="1200" dirty="0" err="1">
                <a:solidFill>
                  <a:schemeClr val="tx1"/>
                </a:solidFill>
                <a:effectLst/>
                <a:latin typeface="+mn-lt"/>
                <a:ea typeface="+mn-ea"/>
                <a:cs typeface="+mn-cs"/>
              </a:rPr>
              <a:t>ớng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nghiệp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a:t>
            </a:r>
            <a:r>
              <a:rPr lang="vi-VN" sz="1200" kern="1200" dirty="0">
                <a:solidFill>
                  <a:schemeClr val="tx1"/>
                </a:solidFill>
                <a:effectLst/>
                <a:latin typeface="+mn-lt"/>
                <a:ea typeface="+mn-ea"/>
                <a:cs typeface="+mn-cs"/>
              </a:rPr>
              <a:t>ư</a:t>
            </a:r>
            <a:r>
              <a:rPr lang="en-US" sz="1200" kern="1200" dirty="0" err="1">
                <a:solidFill>
                  <a:schemeClr val="tx1"/>
                </a:solidFill>
                <a:effectLst/>
                <a:latin typeface="+mn-lt"/>
                <a:ea typeface="+mn-ea"/>
                <a:cs typeface="+mn-cs"/>
              </a:rPr>
              <a:t>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10, Tin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lớp</a:t>
            </a:r>
            <a:r>
              <a:rPr lang="en-US" sz="1200" kern="1200" dirty="0">
                <a:solidFill>
                  <a:schemeClr val="tx1"/>
                </a:solidFill>
                <a:effectLst/>
                <a:latin typeface="+mn-lt"/>
                <a:ea typeface="+mn-ea"/>
                <a:cs typeface="+mn-cs"/>
              </a:rPr>
              <a:t> 11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sự</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phân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hoá</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sâu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hướng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nghiệp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Ngoài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cốt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lõi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nội</a:t>
            </a:r>
            <a:r>
              <a:rPr lang="en-US" sz="1200" kern="1200" dirty="0">
                <a:solidFill>
                  <a:schemeClr val="tx1"/>
                </a:solidFill>
                <a:effectLst/>
                <a:latin typeface="+mn-lt"/>
                <a:ea typeface="+mn-ea"/>
                <a:cs typeface="+mn-cs"/>
              </a:rPr>
              <a:t> dung </a:t>
            </a:r>
            <a:r>
              <a:rPr lang="en-US" sz="1200" kern="1200" dirty="0" err="1">
                <a:solidFill>
                  <a:schemeClr val="tx1"/>
                </a:solidFill>
                <a:effectLst/>
                <a:latin typeface="+mn-lt"/>
                <a:ea typeface="+mn-ea"/>
                <a:cs typeface="+mn-cs"/>
              </a:rPr>
              <a:t>môn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thành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cốt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lõi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riêng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hướng</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ứng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dụng</a:t>
            </a:r>
            <a:r>
              <a:rPr lang="en-US" sz="1200" kern="1200" dirty="0">
                <a:solidFill>
                  <a:schemeClr val="tx1"/>
                </a:solidFill>
                <a:effectLst/>
                <a:latin typeface="+mn-lt"/>
                <a:ea typeface="+mn-ea"/>
                <a:cs typeface="+mn-cs"/>
              </a:rPr>
              <a:t> (ICT)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Khoa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tính</a:t>
            </a:r>
            <a:r>
              <a:rPr lang="en-US" sz="1200" kern="1200" dirty="0">
                <a:solidFill>
                  <a:schemeClr val="tx1"/>
                </a:solidFill>
                <a:effectLst/>
                <a:latin typeface="+mn-lt"/>
                <a:ea typeface="+mn-ea"/>
                <a:cs typeface="+mn-cs"/>
              </a:rPr>
              <a:t> (CS). Ở </a:t>
            </a:r>
            <a:r>
              <a:rPr lang="en-US" sz="1200" kern="1200" dirty="0" err="1">
                <a:solidFill>
                  <a:schemeClr val="tx1"/>
                </a:solidFill>
                <a:effectLst/>
                <a:latin typeface="+mn-lt"/>
                <a:ea typeface="+mn-ea"/>
                <a:cs typeface="+mn-cs"/>
              </a:rPr>
              <a:t>lớp</a:t>
            </a:r>
            <a:r>
              <a:rPr lang="en-US" sz="1200" kern="1200" dirty="0">
                <a:solidFill>
                  <a:schemeClr val="tx1"/>
                </a:solidFill>
                <a:effectLst/>
                <a:latin typeface="+mn-lt"/>
                <a:ea typeface="+mn-ea"/>
                <a:cs typeface="+mn-cs"/>
              </a:rPr>
              <a:t> 11, </a:t>
            </a:r>
            <a:r>
              <a:rPr lang="en-US" sz="1200" kern="1200" dirty="0" err="1">
                <a:solidFill>
                  <a:schemeClr val="tx1"/>
                </a:solidFill>
                <a:effectLst/>
                <a:latin typeface="+mn-lt"/>
                <a:ea typeface="+mn-ea"/>
                <a:cs typeface="+mn-cs"/>
              </a:rPr>
              <a:t>Phần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cốt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lõi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riêng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này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mỗi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hướng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chiểm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khoảng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nửa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lượng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Do </a:t>
            </a:r>
            <a:r>
              <a:rPr lang="en-US" sz="1200" kern="1200" dirty="0" err="1">
                <a:solidFill>
                  <a:schemeClr val="tx1"/>
                </a:solidFill>
                <a:effectLst/>
                <a:latin typeface="+mn-lt"/>
                <a:ea typeface="+mn-ea"/>
                <a:cs typeface="+mn-cs"/>
              </a:rPr>
              <a:t>vậy</a:t>
            </a:r>
            <a:r>
              <a:rPr lang="en-US" sz="1200" kern="1200" dirty="0">
                <a:solidFill>
                  <a:schemeClr val="tx1"/>
                </a:solidFill>
                <a:effectLst/>
                <a:latin typeface="+mn-lt"/>
                <a:ea typeface="+mn-ea"/>
                <a:cs typeface="+mn-cs"/>
              </a:rPr>
              <a:t>, SGK </a:t>
            </a:r>
            <a:r>
              <a:rPr lang="en-US" sz="1200" kern="1200" dirty="0" err="1">
                <a:solidFill>
                  <a:schemeClr val="tx1"/>
                </a:solidFill>
                <a:effectLst/>
                <a:latin typeface="+mn-lt"/>
                <a:ea typeface="+mn-ea"/>
                <a:cs typeface="+mn-cs"/>
              </a:rPr>
              <a:t>cũng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thành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quyển</a:t>
            </a:r>
            <a:r>
              <a:rPr lang="en-US" sz="1200" kern="1200" dirty="0">
                <a:solidFill>
                  <a:schemeClr val="tx1"/>
                </a:solidFill>
                <a:effectLst/>
                <a:latin typeface="+mn-lt"/>
                <a:ea typeface="+mn-ea"/>
                <a:cs typeface="+mn-cs"/>
              </a:rPr>
              <a:t>: SGK </a:t>
            </a:r>
            <a:r>
              <a:rPr lang="en-US" sz="1200" i="1" kern="1200" dirty="0">
                <a:solidFill>
                  <a:schemeClr val="tx1"/>
                </a:solidFill>
                <a:effectLst/>
                <a:latin typeface="+mn-lt"/>
                <a:ea typeface="+mn-ea"/>
                <a:cs typeface="+mn-cs"/>
              </a:rPr>
              <a:t>Tin </a:t>
            </a:r>
            <a:r>
              <a:rPr lang="en-US" sz="1200" i="1" kern="1200" dirty="0" err="1">
                <a:solidFill>
                  <a:schemeClr val="tx1"/>
                </a:solidFill>
                <a:effectLst/>
                <a:latin typeface="+mn-lt"/>
                <a:ea typeface="+mn-ea"/>
                <a:cs typeface="+mn-cs"/>
              </a:rPr>
              <a:t>học</a:t>
            </a:r>
            <a:r>
              <a:rPr lang="en-US" sz="1200" i="1" kern="1200" dirty="0">
                <a:solidFill>
                  <a:schemeClr val="tx1"/>
                </a:solidFill>
                <a:effectLst/>
                <a:latin typeface="+mn-lt"/>
                <a:ea typeface="+mn-ea"/>
                <a:cs typeface="+mn-cs"/>
              </a:rPr>
              <a:t> 11 – </a:t>
            </a:r>
            <a:r>
              <a:rPr lang="en-US" sz="1200" i="1" kern="1200" dirty="0" err="1">
                <a:solidFill>
                  <a:schemeClr val="tx1"/>
                </a:solidFill>
                <a:effectLst/>
                <a:latin typeface="+mn-lt"/>
                <a:ea typeface="+mn-ea"/>
                <a:cs typeface="+mn-cs"/>
              </a:rPr>
              <a:t>Định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hướng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Khoa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học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máy</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SGK </a:t>
            </a:r>
            <a:r>
              <a:rPr lang="en-US" sz="1200" i="1" kern="1200" dirty="0">
                <a:solidFill>
                  <a:schemeClr val="tx1"/>
                </a:solidFill>
                <a:effectLst/>
                <a:latin typeface="+mn-lt"/>
                <a:ea typeface="+mn-ea"/>
                <a:cs typeface="+mn-cs"/>
              </a:rPr>
              <a:t>Tin </a:t>
            </a:r>
            <a:r>
              <a:rPr lang="en-US" sz="1200" i="1" kern="1200" dirty="0" err="1">
                <a:solidFill>
                  <a:schemeClr val="tx1"/>
                </a:solidFill>
                <a:effectLst/>
                <a:latin typeface="+mn-lt"/>
                <a:ea typeface="+mn-ea"/>
                <a:cs typeface="+mn-cs"/>
              </a:rPr>
              <a:t>học</a:t>
            </a:r>
            <a:r>
              <a:rPr lang="en-US" sz="1200" i="1" kern="1200" dirty="0">
                <a:solidFill>
                  <a:schemeClr val="tx1"/>
                </a:solidFill>
                <a:effectLst/>
                <a:latin typeface="+mn-lt"/>
                <a:ea typeface="+mn-ea"/>
                <a:cs typeface="+mn-cs"/>
              </a:rPr>
              <a:t> 11 - </a:t>
            </a:r>
            <a:r>
              <a:rPr lang="en-US" sz="1200" i="1" kern="1200" dirty="0" err="1">
                <a:solidFill>
                  <a:schemeClr val="tx1"/>
                </a:solidFill>
                <a:effectLst/>
                <a:latin typeface="+mn-lt"/>
                <a:ea typeface="+mn-ea"/>
                <a:cs typeface="+mn-cs"/>
              </a:rPr>
              <a:t>Định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hướng</a:t>
            </a:r>
            <a:r>
              <a:rPr lang="en-US" sz="1200" i="1" kern="1200" dirty="0">
                <a:solidFill>
                  <a:schemeClr val="tx1"/>
                </a:solidFill>
                <a:effectLst/>
                <a:latin typeface="+mn-lt"/>
                <a:ea typeface="+mn-ea"/>
                <a:cs typeface="+mn-cs"/>
              </a:rPr>
              <a:t> Tin </a:t>
            </a:r>
            <a:r>
              <a:rPr lang="en-US" sz="1200" i="1" kern="1200" dirty="0" err="1">
                <a:solidFill>
                  <a:schemeClr val="tx1"/>
                </a:solidFill>
                <a:effectLst/>
                <a:latin typeface="+mn-lt"/>
                <a:ea typeface="+mn-ea"/>
                <a:cs typeface="+mn-cs"/>
              </a:rPr>
              <a:t>học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ứng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dụng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p</a:t>
            </a:r>
            <a:r>
              <a:rPr lang="vi-VN" sz="1200" kern="1200" dirty="0">
                <a:solidFill>
                  <a:schemeClr val="tx1"/>
                </a:solidFill>
                <a:effectLst/>
                <a:latin typeface="+mn-lt"/>
                <a:ea typeface="+mn-ea"/>
                <a:cs typeface="+mn-cs"/>
              </a:rPr>
              <a:t>hù hợp với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việc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dụng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lựa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dạy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Times New Roman" panose="02020603050405020304" pitchFamily="18" charset="0"/>
              </a:rPr>
              <a:t>Cùng</a:t>
            </a:r>
            <a:r>
              <a:rPr lang="en-US" sz="1200" dirty="0">
                <a:solidFill>
                  <a:srgbClr val="002060"/>
                </a:solidFill>
                <a:latin typeface="Times New Roman" panose="02020603050405020304" pitchFamily="18" charset="0"/>
              </a:rPr>
              <a:t> </a:t>
            </a:r>
            <a:r>
              <a:rPr lang="en-US" sz="1200" dirty="0" err="1">
                <a:solidFill>
                  <a:srgbClr val="002060"/>
                </a:solidFill>
                <a:latin typeface="Times New Roman" panose="02020603050405020304" pitchFamily="18" charset="0"/>
              </a:rPr>
              <a:t>với</a:t>
            </a:r>
            <a:r>
              <a:rPr lang="en-US" sz="1200" dirty="0">
                <a:solidFill>
                  <a:srgbClr val="002060"/>
                </a:solidFill>
                <a:latin typeface="Times New Roman" panose="02020603050405020304" pitchFamily="18" charset="0"/>
              </a:rPr>
              <a:t> </a:t>
            </a:r>
            <a:r>
              <a:rPr lang="en-US" sz="1200" dirty="0" err="1">
                <a:solidFill>
                  <a:srgbClr val="002060"/>
                </a:solidFill>
                <a:latin typeface="Times New Roman" panose="02020603050405020304" pitchFamily="18" charset="0"/>
              </a:rPr>
              <a:t>hai</a:t>
            </a:r>
            <a:r>
              <a:rPr lang="en-US" sz="1200" dirty="0">
                <a:solidFill>
                  <a:srgbClr val="002060"/>
                </a:solidFill>
                <a:latin typeface="Times New Roman" panose="02020603050405020304" pitchFamily="18" charset="0"/>
              </a:rPr>
              <a:t> </a:t>
            </a:r>
            <a:r>
              <a:rPr lang="en-US" sz="1200" dirty="0" err="1">
                <a:solidFill>
                  <a:srgbClr val="002060"/>
                </a:solidFill>
                <a:latin typeface="Times New Roman" panose="02020603050405020304" pitchFamily="18" charset="0"/>
              </a:rPr>
              <a:t>cuốn</a:t>
            </a:r>
            <a:r>
              <a:rPr lang="en-US" sz="1200" dirty="0">
                <a:solidFill>
                  <a:srgbClr val="002060"/>
                </a:solidFill>
                <a:latin typeface="Times New Roman" panose="02020603050405020304" pitchFamily="18" charset="0"/>
              </a:rPr>
              <a:t> </a:t>
            </a:r>
            <a:r>
              <a:rPr lang="en-US" sz="1200" dirty="0" err="1">
                <a:solidFill>
                  <a:srgbClr val="002060"/>
                </a:solidFill>
                <a:latin typeface="Times New Roman" panose="02020603050405020304" pitchFamily="18" charset="0"/>
              </a:rPr>
              <a:t>Chuyên</a:t>
            </a:r>
            <a:r>
              <a:rPr lang="en-US" sz="1200" dirty="0">
                <a:solidFill>
                  <a:srgbClr val="002060"/>
                </a:solidFill>
                <a:latin typeface="Times New Roman" panose="02020603050405020304" pitchFamily="18" charset="0"/>
              </a:rPr>
              <a:t> </a:t>
            </a:r>
            <a:r>
              <a:rPr lang="en-US" sz="1200" dirty="0" err="1">
                <a:solidFill>
                  <a:srgbClr val="002060"/>
                </a:solidFill>
                <a:latin typeface="Times New Roman" panose="02020603050405020304" pitchFamily="18" charset="0"/>
              </a:rPr>
              <a:t>đề</a:t>
            </a:r>
            <a:r>
              <a:rPr lang="en-US" sz="1200" dirty="0">
                <a:solidFill>
                  <a:srgbClr val="002060"/>
                </a:solidFill>
                <a:latin typeface="Times New Roman" panose="02020603050405020304" pitchFamily="18" charset="0"/>
              </a:rPr>
              <a:t> </a:t>
            </a:r>
            <a:r>
              <a:rPr lang="en-US" sz="1200" dirty="0" err="1">
                <a:solidFill>
                  <a:srgbClr val="002060"/>
                </a:solidFill>
                <a:latin typeface="Times New Roman" panose="02020603050405020304" pitchFamily="18" charset="0"/>
              </a:rPr>
              <a:t>học</a:t>
            </a:r>
            <a:r>
              <a:rPr lang="en-US" sz="1200" dirty="0">
                <a:solidFill>
                  <a:srgbClr val="002060"/>
                </a:solidFill>
                <a:latin typeface="Times New Roman" panose="02020603050405020304" pitchFamily="18" charset="0"/>
              </a:rPr>
              <a:t> </a:t>
            </a:r>
            <a:r>
              <a:rPr lang="en-US" sz="1200" dirty="0" err="1">
                <a:solidFill>
                  <a:srgbClr val="002060"/>
                </a:solidFill>
                <a:latin typeface="Times New Roman" panose="02020603050405020304" pitchFamily="18" charset="0"/>
              </a:rPr>
              <a:t>tập</a:t>
            </a:r>
            <a:r>
              <a:rPr lang="en-US" sz="1200" dirty="0">
                <a:solidFill>
                  <a:srgbClr val="002060"/>
                </a:solidFill>
                <a:latin typeface="Times New Roman" panose="02020603050405020304" pitchFamily="18" charset="0"/>
              </a:rPr>
              <a:t> </a:t>
            </a:r>
            <a:r>
              <a:rPr lang="en-US" sz="1200" dirty="0" err="1">
                <a:solidFill>
                  <a:srgbClr val="002060"/>
                </a:solidFill>
                <a:latin typeface="Times New Roman" panose="02020603050405020304" pitchFamily="18" charset="0"/>
              </a:rPr>
              <a:t>theo</a:t>
            </a:r>
            <a:r>
              <a:rPr lang="en-US" sz="1200" dirty="0">
                <a:solidFill>
                  <a:srgbClr val="002060"/>
                </a:solidFill>
                <a:latin typeface="Times New Roman" panose="02020603050405020304" pitchFamily="18" charset="0"/>
              </a:rPr>
              <a:t> </a:t>
            </a:r>
            <a:r>
              <a:rPr lang="en-US" sz="1200" dirty="0" err="1">
                <a:solidFill>
                  <a:srgbClr val="002060"/>
                </a:solidFill>
                <a:latin typeface="Times New Roman" panose="02020603050405020304" pitchFamily="18" charset="0"/>
              </a:rPr>
              <a:t>hai</a:t>
            </a:r>
            <a:r>
              <a:rPr lang="en-US" sz="1200" dirty="0">
                <a:solidFill>
                  <a:srgbClr val="002060"/>
                </a:solidFill>
                <a:latin typeface="Times New Roman" panose="02020603050405020304" pitchFamily="18" charset="0"/>
              </a:rPr>
              <a:t> </a:t>
            </a:r>
            <a:r>
              <a:rPr lang="en-US" sz="1200" dirty="0" err="1">
                <a:solidFill>
                  <a:srgbClr val="002060"/>
                </a:solidFill>
                <a:latin typeface="Times New Roman" panose="02020603050405020304" pitchFamily="18" charset="0"/>
              </a:rPr>
              <a:t>định</a:t>
            </a:r>
            <a:r>
              <a:rPr lang="en-US" sz="1200" dirty="0">
                <a:solidFill>
                  <a:srgbClr val="002060"/>
                </a:solidFill>
                <a:latin typeface="Times New Roman" panose="02020603050405020304" pitchFamily="18" charset="0"/>
              </a:rPr>
              <a:t> </a:t>
            </a:r>
            <a:r>
              <a:rPr lang="en-US" sz="1200" dirty="0" err="1">
                <a:solidFill>
                  <a:srgbClr val="002060"/>
                </a:solidFill>
                <a:latin typeface="Times New Roman" panose="02020603050405020304" pitchFamily="18" charset="0"/>
              </a:rPr>
              <a:t>hướng</a:t>
            </a:r>
            <a:r>
              <a:rPr lang="en-US" sz="1200" dirty="0">
                <a:solidFill>
                  <a:srgbClr val="002060"/>
                </a:solidFill>
                <a:latin typeface="Times New Roman" panose="02020603050405020304" pitchFamily="18" charset="0"/>
              </a:rPr>
              <a:t> </a:t>
            </a:r>
            <a:r>
              <a:rPr lang="en-US" sz="1200" dirty="0" err="1">
                <a:solidFill>
                  <a:srgbClr val="002060"/>
                </a:solidFill>
                <a:latin typeface="Times New Roman" panose="02020603050405020304" pitchFamily="18" charset="0"/>
              </a:rPr>
              <a:t>thì</a:t>
            </a:r>
            <a:r>
              <a:rPr lang="en-US" sz="1200" dirty="0">
                <a:solidFill>
                  <a:srgbClr val="002060"/>
                </a:solidFill>
                <a:latin typeface="Times New Roman" panose="02020603050405020304" pitchFamily="18" charset="0"/>
              </a:rPr>
              <a:t> </a:t>
            </a:r>
            <a:r>
              <a:rPr lang="en-US" sz="1200" dirty="0" err="1">
                <a:solidFill>
                  <a:srgbClr val="002060"/>
                </a:solidFill>
                <a:latin typeface="Times New Roman" panose="02020603050405020304" pitchFamily="18" charset="0"/>
              </a:rPr>
              <a:t>bộ</a:t>
            </a:r>
            <a:r>
              <a:rPr lang="en-US" sz="1200" dirty="0">
                <a:solidFill>
                  <a:srgbClr val="002060"/>
                </a:solidFill>
                <a:latin typeface="Times New Roman" panose="02020603050405020304" pitchFamily="18" charset="0"/>
              </a:rPr>
              <a:t> </a:t>
            </a:r>
            <a:r>
              <a:rPr lang="en-US" sz="1200" dirty="0" err="1">
                <a:solidFill>
                  <a:srgbClr val="002060"/>
                </a:solidFill>
                <a:latin typeface="Times New Roman" panose="02020603050405020304" pitchFamily="18" charset="0"/>
              </a:rPr>
              <a:t>sách</a:t>
            </a:r>
            <a:r>
              <a:rPr lang="en-US" sz="1200" dirty="0">
                <a:solidFill>
                  <a:srgbClr val="002060"/>
                </a:solidFill>
                <a:latin typeface="Times New Roman" panose="02020603050405020304" pitchFamily="18" charset="0"/>
              </a:rPr>
              <a:t> Tin </a:t>
            </a:r>
            <a:r>
              <a:rPr lang="en-US" sz="1200" dirty="0" err="1">
                <a:solidFill>
                  <a:srgbClr val="002060"/>
                </a:solidFill>
                <a:latin typeface="Times New Roman" panose="02020603050405020304" pitchFamily="18" charset="0"/>
              </a:rPr>
              <a:t>học</a:t>
            </a:r>
            <a:r>
              <a:rPr lang="en-US" sz="1200" dirty="0">
                <a:solidFill>
                  <a:srgbClr val="002060"/>
                </a:solidFill>
                <a:latin typeface="Times New Roman" panose="02020603050405020304" pitchFamily="18" charset="0"/>
              </a:rPr>
              <a:t> 11 </a:t>
            </a:r>
            <a:r>
              <a:rPr lang="en-US" sz="1200" dirty="0" err="1">
                <a:solidFill>
                  <a:srgbClr val="002060"/>
                </a:solidFill>
                <a:latin typeface="Times New Roman" panose="02020603050405020304" pitchFamily="18" charset="0"/>
              </a:rPr>
              <a:t>Kết</a:t>
            </a:r>
            <a:r>
              <a:rPr lang="en-US" sz="1200" dirty="0">
                <a:solidFill>
                  <a:srgbClr val="002060"/>
                </a:solidFill>
                <a:latin typeface="Times New Roman" panose="02020603050405020304" pitchFamily="18" charset="0"/>
              </a:rPr>
              <a:t> </a:t>
            </a:r>
            <a:r>
              <a:rPr lang="en-US" sz="1200" dirty="0" err="1">
                <a:solidFill>
                  <a:srgbClr val="002060"/>
                </a:solidFill>
                <a:latin typeface="Times New Roman" panose="02020603050405020304" pitchFamily="18" charset="0"/>
              </a:rPr>
              <a:t>nối</a:t>
            </a:r>
            <a:r>
              <a:rPr lang="en-US" sz="1200" dirty="0">
                <a:solidFill>
                  <a:srgbClr val="002060"/>
                </a:solidFill>
                <a:latin typeface="Times New Roman" panose="02020603050405020304" pitchFamily="18" charset="0"/>
              </a:rPr>
              <a:t> tri </a:t>
            </a:r>
            <a:r>
              <a:rPr lang="en-US" sz="1200" dirty="0" err="1">
                <a:solidFill>
                  <a:srgbClr val="002060"/>
                </a:solidFill>
                <a:latin typeface="Times New Roman" panose="02020603050405020304" pitchFamily="18" charset="0"/>
              </a:rPr>
              <a:t>thức</a:t>
            </a:r>
            <a:r>
              <a:rPr lang="en-US" sz="1200" dirty="0">
                <a:solidFill>
                  <a:srgbClr val="002060"/>
                </a:solidFill>
                <a:latin typeface="Times New Roman" panose="02020603050405020304" pitchFamily="18" charset="0"/>
              </a:rPr>
              <a:t> </a:t>
            </a:r>
            <a:r>
              <a:rPr lang="en-US" sz="1200" dirty="0" err="1">
                <a:solidFill>
                  <a:srgbClr val="002060"/>
                </a:solidFill>
                <a:latin typeface="Times New Roman" panose="02020603050405020304" pitchFamily="18" charset="0"/>
              </a:rPr>
              <a:t>với</a:t>
            </a:r>
            <a:r>
              <a:rPr lang="en-US" sz="1200" dirty="0">
                <a:solidFill>
                  <a:srgbClr val="002060"/>
                </a:solidFill>
                <a:latin typeface="Times New Roman" panose="02020603050405020304" pitchFamily="18" charset="0"/>
              </a:rPr>
              <a:t> </a:t>
            </a:r>
            <a:r>
              <a:rPr lang="en-US" sz="1200" dirty="0" err="1">
                <a:solidFill>
                  <a:srgbClr val="002060"/>
                </a:solidFill>
                <a:latin typeface="Times New Roman" panose="02020603050405020304" pitchFamily="18" charset="0"/>
              </a:rPr>
              <a:t>cuộc</a:t>
            </a:r>
            <a:r>
              <a:rPr lang="en-US" sz="1200" dirty="0">
                <a:solidFill>
                  <a:srgbClr val="002060"/>
                </a:solidFill>
                <a:latin typeface="Times New Roman" panose="02020603050405020304" pitchFamily="18" charset="0"/>
              </a:rPr>
              <a:t> </a:t>
            </a:r>
            <a:r>
              <a:rPr lang="en-US" sz="1200" dirty="0" err="1">
                <a:solidFill>
                  <a:srgbClr val="002060"/>
                </a:solidFill>
                <a:latin typeface="Times New Roman" panose="02020603050405020304" pitchFamily="18" charset="0"/>
              </a:rPr>
              <a:t>sống</a:t>
            </a:r>
            <a:r>
              <a:rPr lang="en-US" sz="1200" dirty="0">
                <a:solidFill>
                  <a:srgbClr val="002060"/>
                </a:solidFill>
                <a:latin typeface="Times New Roman" panose="02020603050405020304" pitchFamily="18" charset="0"/>
              </a:rPr>
              <a:t> </a:t>
            </a:r>
            <a:r>
              <a:rPr lang="en-US" sz="1200" dirty="0" err="1">
                <a:solidFill>
                  <a:srgbClr val="002060"/>
                </a:solidFill>
                <a:latin typeface="Times New Roman" panose="02020603050405020304" pitchFamily="18" charset="0"/>
              </a:rPr>
              <a:t>gồm</a:t>
            </a:r>
            <a:r>
              <a:rPr lang="en-US" sz="1200" dirty="0">
                <a:solidFill>
                  <a:srgbClr val="002060"/>
                </a:solidFill>
                <a:latin typeface="Times New Roman" panose="02020603050405020304" pitchFamily="18" charset="0"/>
              </a:rPr>
              <a:t> 4 </a:t>
            </a:r>
            <a:r>
              <a:rPr lang="en-US" sz="1200" dirty="0" err="1">
                <a:solidFill>
                  <a:srgbClr val="002060"/>
                </a:solidFill>
                <a:latin typeface="Times New Roman" panose="02020603050405020304" pitchFamily="18" charset="0"/>
              </a:rPr>
              <a:t>cuốn</a:t>
            </a:r>
            <a:r>
              <a:rPr lang="en-US" sz="1200" dirty="0">
                <a:solidFill>
                  <a:srgbClr val="002060"/>
                </a:solidFill>
                <a:latin typeface="Times New Roman" panose="02020603050405020304" pitchFamily="18" charset="0"/>
              </a:rPr>
              <a:t>. </a:t>
            </a:r>
          </a:p>
          <a:p>
            <a:endParaRPr lang="vi-VN" dirty="0"/>
          </a:p>
        </p:txBody>
      </p:sp>
      <p:sp>
        <p:nvSpPr>
          <p:cNvPr id="4" name="Slide Number Placeholder 3"/>
          <p:cNvSpPr>
            <a:spLocks noGrp="1"/>
          </p:cNvSpPr>
          <p:nvPr>
            <p:ph type="sldNum" sz="quarter" idx="10"/>
          </p:nvPr>
        </p:nvSpPr>
        <p:spPr/>
        <p:txBody>
          <a:bodyPr/>
          <a:lstStyle/>
          <a:p>
            <a:fld id="{DB7C74DF-8100-41BD-831C-52BAD54CC762}" type="slidenum">
              <a:rPr lang="en-GB" smtClean="0"/>
              <a:t>10</a:t>
            </a:fld>
            <a:endParaRPr lang="en-GB"/>
          </a:p>
        </p:txBody>
      </p:sp>
    </p:spTree>
    <p:extLst>
      <p:ext uri="{BB962C8B-B14F-4D97-AF65-F5344CB8AC3E}">
        <p14:creationId xmlns:p14="http://schemas.microsoft.com/office/powerpoint/2010/main" val="1496548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Xin </a:t>
            </a:r>
            <a:r>
              <a:rPr lang="en-US" dirty="0" err="1"/>
              <a:t>giới</a:t>
            </a:r>
            <a:r>
              <a:rPr lang="en-US" dirty="0"/>
              <a:t> </a:t>
            </a:r>
            <a:r>
              <a:rPr lang="en-US" dirty="0" err="1"/>
              <a:t>thiệu</a:t>
            </a:r>
            <a:r>
              <a:rPr lang="en-US" dirty="0"/>
              <a:t> chi </a:t>
            </a:r>
            <a:r>
              <a:rPr lang="en-US" dirty="0" err="1"/>
              <a:t>tiết</a:t>
            </a:r>
            <a:r>
              <a:rPr lang="en-US" dirty="0"/>
              <a:t> </a:t>
            </a:r>
            <a:r>
              <a:rPr lang="en-US" dirty="0" err="1"/>
              <a:t>về</a:t>
            </a:r>
            <a:r>
              <a:rPr lang="en-US" dirty="0"/>
              <a:t> </a:t>
            </a:r>
            <a:r>
              <a:rPr lang="en-US" dirty="0" err="1"/>
              <a:t>Kết</a:t>
            </a:r>
            <a:r>
              <a:rPr lang="en-US" dirty="0"/>
              <a:t> </a:t>
            </a:r>
            <a:r>
              <a:rPr lang="en-US" dirty="0" err="1"/>
              <a:t>cấu</a:t>
            </a:r>
            <a:r>
              <a:rPr lang="en-US" dirty="0"/>
              <a:t> </a:t>
            </a:r>
            <a:r>
              <a:rPr lang="en-US" dirty="0" err="1"/>
              <a:t>nội</a:t>
            </a:r>
            <a:r>
              <a:rPr lang="en-US" dirty="0"/>
              <a:t> dung </a:t>
            </a:r>
            <a:r>
              <a:rPr lang="en-US" dirty="0" err="1"/>
              <a:t>của</a:t>
            </a:r>
            <a:r>
              <a:rPr lang="en-US" dirty="0"/>
              <a:t> 4 </a:t>
            </a:r>
            <a:r>
              <a:rPr lang="en-US" dirty="0" err="1"/>
              <a:t>cuốn</a:t>
            </a:r>
            <a:r>
              <a:rPr lang="en-US" dirty="0"/>
              <a:t> </a:t>
            </a:r>
            <a:r>
              <a:rPr lang="en-US" dirty="0" err="1"/>
              <a:t>trong</a:t>
            </a:r>
            <a:r>
              <a:rPr lang="en-US" dirty="0"/>
              <a:t> </a:t>
            </a:r>
            <a:r>
              <a:rPr lang="en-US" dirty="0" err="1"/>
              <a:t>bộ</a:t>
            </a:r>
            <a:r>
              <a:rPr lang="en-US" dirty="0"/>
              <a:t> </a:t>
            </a:r>
            <a:r>
              <a:rPr lang="en-US" dirty="0" err="1"/>
              <a:t>sách</a:t>
            </a:r>
            <a:r>
              <a:rPr lang="en-US" dirty="0"/>
              <a:t> Tin </a:t>
            </a:r>
            <a:r>
              <a:rPr lang="en-US" dirty="0" err="1"/>
              <a:t>học</a:t>
            </a:r>
            <a:r>
              <a:rPr lang="en-US" dirty="0"/>
              <a:t> 11 KNTTVCS</a:t>
            </a:r>
          </a:p>
          <a:p>
            <a:r>
              <a:rPr lang="en-US" dirty="0" err="1"/>
              <a:t>Tr</a:t>
            </a:r>
            <a:r>
              <a:rPr lang="vi-VN" dirty="0"/>
              <a:t>ư</a:t>
            </a:r>
            <a:r>
              <a:rPr lang="en-US" dirty="0" err="1"/>
              <a:t>ớc</a:t>
            </a:r>
            <a:r>
              <a:rPr lang="en-US" dirty="0"/>
              <a:t> </a:t>
            </a:r>
            <a:r>
              <a:rPr lang="en-US" dirty="0" err="1"/>
              <a:t>hết</a:t>
            </a:r>
            <a:r>
              <a:rPr lang="en-US" dirty="0"/>
              <a:t> </a:t>
            </a:r>
            <a:r>
              <a:rPr lang="en-US" dirty="0" err="1"/>
              <a:t>về</a:t>
            </a:r>
            <a:r>
              <a:rPr lang="en-US" dirty="0"/>
              <a:t> </a:t>
            </a:r>
            <a:r>
              <a:rPr lang="en-US" dirty="0" err="1"/>
              <a:t>kết</a:t>
            </a:r>
            <a:r>
              <a:rPr lang="en-US" dirty="0"/>
              <a:t> </a:t>
            </a:r>
            <a:r>
              <a:rPr lang="en-US" dirty="0" err="1"/>
              <a:t>cấu</a:t>
            </a:r>
            <a:r>
              <a:rPr lang="en-US" dirty="0"/>
              <a:t> </a:t>
            </a:r>
            <a:r>
              <a:rPr lang="en-US" dirty="0" err="1"/>
              <a:t>nội</a:t>
            </a:r>
            <a:r>
              <a:rPr lang="en-US" dirty="0"/>
              <a:t> dung </a:t>
            </a:r>
            <a:r>
              <a:rPr lang="en-US" dirty="0" err="1"/>
              <a:t>của</a:t>
            </a:r>
            <a:r>
              <a:rPr lang="en-US" dirty="0"/>
              <a:t> 2 </a:t>
            </a:r>
            <a:r>
              <a:rPr lang="en-US" dirty="0" err="1"/>
              <a:t>cuốn</a:t>
            </a:r>
            <a:r>
              <a:rPr lang="en-US" dirty="0"/>
              <a:t> SGK Tin </a:t>
            </a:r>
            <a:r>
              <a:rPr lang="en-US" dirty="0" err="1"/>
              <a:t>học</a:t>
            </a:r>
            <a:r>
              <a:rPr lang="en-US"/>
              <a:t> 11</a:t>
            </a:r>
            <a:endParaRPr lang="vi-VN" dirty="0"/>
          </a:p>
        </p:txBody>
      </p:sp>
      <p:sp>
        <p:nvSpPr>
          <p:cNvPr id="4" name="Slide Number Placeholder 3"/>
          <p:cNvSpPr>
            <a:spLocks noGrp="1"/>
          </p:cNvSpPr>
          <p:nvPr>
            <p:ph type="sldNum" sz="quarter" idx="10"/>
          </p:nvPr>
        </p:nvSpPr>
        <p:spPr/>
        <p:txBody>
          <a:bodyPr/>
          <a:lstStyle/>
          <a:p>
            <a:fld id="{DB7C74DF-8100-41BD-831C-52BAD54CC762}" type="slidenum">
              <a:rPr lang="en-GB" smtClean="0"/>
              <a:t>11</a:t>
            </a:fld>
            <a:endParaRPr lang="en-GB"/>
          </a:p>
        </p:txBody>
      </p:sp>
    </p:spTree>
    <p:extLst>
      <p:ext uri="{BB962C8B-B14F-4D97-AF65-F5344CB8AC3E}">
        <p14:creationId xmlns:p14="http://schemas.microsoft.com/office/powerpoint/2010/main" val="3203512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dirty="0" err="1"/>
              <a:t>Phần</a:t>
            </a:r>
            <a:r>
              <a:rPr lang="en-US" b="0" dirty="0"/>
              <a:t> </a:t>
            </a:r>
            <a:r>
              <a:rPr lang="en-US" b="0" dirty="0" err="1"/>
              <a:t>cốt</a:t>
            </a:r>
            <a:r>
              <a:rPr lang="en-US" b="0" dirty="0"/>
              <a:t> </a:t>
            </a:r>
            <a:r>
              <a:rPr lang="en-US" b="0" dirty="0" err="1"/>
              <a:t>lõi</a:t>
            </a:r>
            <a:r>
              <a:rPr lang="en-US" b="0" dirty="0"/>
              <a:t> </a:t>
            </a:r>
            <a:r>
              <a:rPr lang="en-US" b="0" dirty="0" err="1"/>
              <a:t>chung</a:t>
            </a:r>
            <a:r>
              <a:rPr lang="en-US" b="0" dirty="0"/>
              <a:t> </a:t>
            </a:r>
            <a:r>
              <a:rPr lang="en-US" b="0" dirty="0" err="1"/>
              <a:t>trình</a:t>
            </a:r>
            <a:r>
              <a:rPr lang="en-US" b="0" dirty="0"/>
              <a:t> </a:t>
            </a:r>
            <a:r>
              <a:rPr lang="en-US" b="0" u="none" dirty="0" err="1"/>
              <a:t>bày</a:t>
            </a:r>
            <a:r>
              <a:rPr lang="en-US" b="0" u="none" dirty="0"/>
              <a:t> </a:t>
            </a:r>
            <a:r>
              <a:rPr lang="en-US" sz="1200" b="0" u="none" kern="1200" dirty="0" err="1">
                <a:solidFill>
                  <a:schemeClr val="tx1"/>
                </a:solidFill>
                <a:effectLst/>
                <a:latin typeface="+mn-lt"/>
                <a:ea typeface="+mn-ea"/>
                <a:cs typeface="+mn-cs"/>
              </a:rPr>
              <a:t>các</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khái</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niệm</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cơ</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bản</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về</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hệ</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điều</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hành</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và</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phần</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mềm</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ứng</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dụng</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phần</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mềm</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nguồn</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mở</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phần</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mềm</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chạy</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trên</a:t>
            </a:r>
            <a:r>
              <a:rPr lang="en-US" sz="1200" b="0" u="none" kern="1200" dirty="0">
                <a:solidFill>
                  <a:schemeClr val="tx1"/>
                </a:solidFill>
                <a:effectLst/>
                <a:latin typeface="+mn-lt"/>
                <a:ea typeface="+mn-ea"/>
                <a:cs typeface="+mn-cs"/>
              </a:rPr>
              <a:t> Internet; </a:t>
            </a:r>
            <a:r>
              <a:rPr lang="en-US" sz="1200" b="0" u="none" kern="1200" dirty="0" err="1">
                <a:solidFill>
                  <a:schemeClr val="tx1"/>
                </a:solidFill>
                <a:effectLst/>
                <a:latin typeface="+mn-lt"/>
                <a:ea typeface="+mn-ea"/>
                <a:cs typeface="+mn-cs"/>
              </a:rPr>
              <a:t>những</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hiểu</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biết</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mang</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tính</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tổng</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quan</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về</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hệ</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cơ</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sở</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dữ</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liệu</a:t>
            </a:r>
            <a:r>
              <a:rPr lang="en-US" sz="1200" b="0" u="none" kern="1200" dirty="0">
                <a:solidFill>
                  <a:schemeClr val="tx1"/>
                </a:solidFill>
                <a:effectLst/>
                <a:latin typeface="+mn-lt"/>
                <a:ea typeface="+mn-ea"/>
                <a:cs typeface="+mn-cs"/>
              </a:rPr>
              <a:t> (CSDL) </a:t>
            </a:r>
            <a:r>
              <a:rPr lang="en-US" sz="1200" b="0" u="none" kern="1200" dirty="0" err="1">
                <a:solidFill>
                  <a:schemeClr val="tx1"/>
                </a:solidFill>
                <a:effectLst/>
                <a:latin typeface="+mn-lt"/>
                <a:ea typeface="+mn-ea"/>
                <a:cs typeface="+mn-cs"/>
              </a:rPr>
              <a:t>với</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trọng</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tâm</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sâu</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hơn</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về</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một</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trong</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các</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hệ</a:t>
            </a:r>
            <a:r>
              <a:rPr lang="en-US" sz="1200" b="0" u="none" kern="1200" dirty="0">
                <a:solidFill>
                  <a:schemeClr val="tx1"/>
                </a:solidFill>
                <a:effectLst/>
                <a:latin typeface="+mn-lt"/>
                <a:ea typeface="+mn-ea"/>
                <a:cs typeface="+mn-cs"/>
              </a:rPr>
              <a:t> CSDL </a:t>
            </a:r>
            <a:r>
              <a:rPr lang="en-US" sz="1200" b="0" u="none" kern="1200" dirty="0" err="1">
                <a:solidFill>
                  <a:schemeClr val="tx1"/>
                </a:solidFill>
                <a:effectLst/>
                <a:latin typeface="+mn-lt"/>
                <a:ea typeface="+mn-ea"/>
                <a:cs typeface="+mn-cs"/>
              </a:rPr>
              <a:t>được</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ứng</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dụng</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phổ</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biến</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và</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rộng</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rãi</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nhất</a:t>
            </a:r>
            <a:r>
              <a:rPr lang="en-US" sz="1200" b="0" u="none" kern="1200" dirty="0">
                <a:solidFill>
                  <a:schemeClr val="tx1"/>
                </a:solidFill>
                <a:effectLst/>
                <a:latin typeface="+mn-lt"/>
                <a:ea typeface="+mn-ea"/>
                <a:cs typeface="+mn-cs"/>
              </a:rPr>
              <a:t> – </a:t>
            </a:r>
            <a:r>
              <a:rPr lang="en-US" sz="1200" b="0" u="none" kern="1200" dirty="0" err="1">
                <a:solidFill>
                  <a:schemeClr val="tx1"/>
                </a:solidFill>
                <a:effectLst/>
                <a:latin typeface="+mn-lt"/>
                <a:ea typeface="+mn-ea"/>
                <a:cs typeface="+mn-cs"/>
              </a:rPr>
              <a:t>hệ</a:t>
            </a:r>
            <a:r>
              <a:rPr lang="en-US" sz="1200" b="0" u="none" kern="1200" dirty="0">
                <a:solidFill>
                  <a:schemeClr val="tx1"/>
                </a:solidFill>
                <a:effectLst/>
                <a:latin typeface="+mn-lt"/>
                <a:ea typeface="+mn-ea"/>
                <a:cs typeface="+mn-cs"/>
              </a:rPr>
              <a:t> CSDL </a:t>
            </a:r>
            <a:r>
              <a:rPr lang="en-US" sz="1200" b="0" u="none" kern="1200" dirty="0" err="1">
                <a:solidFill>
                  <a:schemeClr val="tx1"/>
                </a:solidFill>
                <a:effectLst/>
                <a:latin typeface="+mn-lt"/>
                <a:ea typeface="+mn-ea"/>
                <a:cs typeface="+mn-cs"/>
              </a:rPr>
              <a:t>quan</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hệ</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Các</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kiến</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thức</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mang</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tính</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hệ</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thống</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và</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sâu</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hơn</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về</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bên</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trong</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máy</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tính</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chức</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năng</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và</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hoạt</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động</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của</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một</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số</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thiết</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bị</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ngoại</a:t>
            </a:r>
            <a:r>
              <a:rPr lang="en-US" sz="1200" b="0" u="none" kern="1200" dirty="0">
                <a:solidFill>
                  <a:schemeClr val="tx1"/>
                </a:solidFill>
                <a:effectLst/>
                <a:latin typeface="+mn-lt"/>
                <a:ea typeface="+mn-ea"/>
                <a:cs typeface="+mn-cs"/>
              </a:rPr>
              <a:t> vi </a:t>
            </a:r>
            <a:r>
              <a:rPr lang="en-US" sz="1200" b="0" u="none" kern="1200" dirty="0" err="1">
                <a:solidFill>
                  <a:schemeClr val="tx1"/>
                </a:solidFill>
                <a:effectLst/>
                <a:latin typeface="+mn-lt"/>
                <a:ea typeface="+mn-ea"/>
                <a:cs typeface="+mn-cs"/>
              </a:rPr>
              <a:t>và</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thiết</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bị</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số</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thông</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dụng</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các</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vấn</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đề</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nâng</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cao</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hiệu</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quả</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tìm</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kiếm</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và</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trao</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đổi</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thông</a:t>
            </a:r>
            <a:r>
              <a:rPr lang="en-US" sz="1200" b="0" u="none" kern="1200" dirty="0">
                <a:solidFill>
                  <a:schemeClr val="tx1"/>
                </a:solidFill>
                <a:effectLst/>
                <a:latin typeface="+mn-lt"/>
                <a:ea typeface="+mn-ea"/>
                <a:cs typeface="+mn-cs"/>
              </a:rPr>
              <a:t> tin; </a:t>
            </a:r>
            <a:r>
              <a:rPr lang="en-US" sz="1200" b="0" u="none" kern="1200" dirty="0" err="1">
                <a:solidFill>
                  <a:schemeClr val="tx1"/>
                </a:solidFill>
                <a:effectLst/>
                <a:latin typeface="+mn-lt"/>
                <a:ea typeface="+mn-ea"/>
                <a:cs typeface="+mn-cs"/>
              </a:rPr>
              <a:t>yêu</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cầu</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ứng</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xử</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văn</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hoá</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và</a:t>
            </a:r>
            <a:r>
              <a:rPr lang="en-US" sz="1200" b="0" u="none" kern="1200" dirty="0">
                <a:solidFill>
                  <a:schemeClr val="tx1"/>
                </a:solidFill>
                <a:effectLst/>
                <a:latin typeface="+mn-lt"/>
                <a:ea typeface="+mn-ea"/>
                <a:cs typeface="+mn-cs"/>
              </a:rPr>
              <a:t> an </a:t>
            </a:r>
            <a:r>
              <a:rPr lang="en-US" sz="1200" b="0" u="none" kern="1200" dirty="0" err="1">
                <a:solidFill>
                  <a:schemeClr val="tx1"/>
                </a:solidFill>
                <a:effectLst/>
                <a:latin typeface="+mn-lt"/>
                <a:ea typeface="+mn-ea"/>
                <a:cs typeface="+mn-cs"/>
              </a:rPr>
              <a:t>toàn</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trên</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mạng</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hỗ</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trợ</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hướng</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nghiệp</a:t>
            </a:r>
            <a:r>
              <a:rPr lang="en-US" sz="1200" b="0" u="none" kern="1200" dirty="0">
                <a:solidFill>
                  <a:schemeClr val="tx1"/>
                </a:solidFill>
                <a:effectLst/>
                <a:latin typeface="+mn-lt"/>
                <a:ea typeface="+mn-ea"/>
                <a:cs typeface="+mn-cs"/>
              </a:rPr>
              <a:t> Tin </a:t>
            </a:r>
            <a:r>
              <a:rPr lang="en-US" sz="1200" b="0" u="none" kern="1200" dirty="0" err="1">
                <a:solidFill>
                  <a:schemeClr val="tx1"/>
                </a:solidFill>
                <a:effectLst/>
                <a:latin typeface="+mn-lt"/>
                <a:ea typeface="+mn-ea"/>
                <a:cs typeface="+mn-cs"/>
              </a:rPr>
              <a:t>học</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cũng</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được</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trình</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bày</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trong</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phần</a:t>
            </a:r>
            <a:r>
              <a:rPr lang="en-US" sz="1200" b="0" u="none" kern="1200" dirty="0">
                <a:solidFill>
                  <a:schemeClr val="tx1"/>
                </a:solidFill>
                <a:effectLst/>
                <a:latin typeface="+mn-lt"/>
                <a:ea typeface="+mn-ea"/>
                <a:cs typeface="+mn-cs"/>
              </a:rPr>
              <a:t> </a:t>
            </a:r>
            <a:r>
              <a:rPr lang="en-US" sz="1200" b="0" u="none" kern="1200" dirty="0" err="1">
                <a:solidFill>
                  <a:schemeClr val="tx1"/>
                </a:solidFill>
                <a:effectLst/>
                <a:latin typeface="+mn-lt"/>
                <a:ea typeface="+mn-ea"/>
                <a:cs typeface="+mn-cs"/>
              </a:rPr>
              <a:t>này</a:t>
            </a:r>
            <a:r>
              <a:rPr lang="en-US" sz="1200" b="0" u="none"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B7C74DF-8100-41BD-831C-52BAD54CC762}" type="slidenum">
              <a:rPr lang="en-GB" smtClean="0"/>
              <a:t>12</a:t>
            </a:fld>
            <a:endParaRPr lang="en-GB"/>
          </a:p>
        </p:txBody>
      </p:sp>
    </p:spTree>
    <p:extLst>
      <p:ext uri="{BB962C8B-B14F-4D97-AF65-F5344CB8AC3E}">
        <p14:creationId xmlns:p14="http://schemas.microsoft.com/office/powerpoint/2010/main" val="3476295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1" kern="1200" dirty="0" err="1">
                <a:solidFill>
                  <a:schemeClr val="tx1"/>
                </a:solidFill>
                <a:effectLst/>
                <a:latin typeface="+mn-lt"/>
                <a:ea typeface="+mn-ea"/>
                <a:cs typeface="+mn-cs"/>
              </a:rPr>
              <a:t>Phần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cốt</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lõi</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riêng</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cho</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định</a:t>
            </a:r>
            <a:r>
              <a:rPr lang="en-US" sz="1200" b="1" kern="1200" dirty="0">
                <a:solidFill>
                  <a:schemeClr val="tx1"/>
                </a:solidFill>
                <a:effectLst/>
                <a:latin typeface="+mn-lt"/>
                <a:ea typeface="+mn-ea"/>
                <a:cs typeface="+mn-cs"/>
              </a:rPr>
              <a:t> h</a:t>
            </a:r>
            <a:r>
              <a:rPr lang="vi-VN" sz="1200" b="1" kern="1200" dirty="0">
                <a:solidFill>
                  <a:schemeClr val="tx1"/>
                </a:solidFill>
                <a:effectLst/>
                <a:latin typeface="+mn-lt"/>
                <a:ea typeface="+mn-ea"/>
                <a:cs typeface="+mn-cs"/>
              </a:rPr>
              <a:t>ư</a:t>
            </a:r>
            <a:r>
              <a:rPr lang="en-US" sz="1200" b="1" kern="1200" dirty="0" err="1">
                <a:solidFill>
                  <a:schemeClr val="tx1"/>
                </a:solidFill>
                <a:effectLst/>
                <a:latin typeface="+mn-lt"/>
                <a:ea typeface="+mn-ea"/>
                <a:cs typeface="+mn-cs"/>
              </a:rPr>
              <a:t>ớng</a:t>
            </a:r>
            <a:r>
              <a:rPr lang="en-US" sz="1200" b="1" kern="1200" dirty="0">
                <a:solidFill>
                  <a:schemeClr val="tx1"/>
                </a:solidFill>
                <a:effectLst/>
                <a:latin typeface="+mn-lt"/>
                <a:ea typeface="+mn-ea"/>
                <a:cs typeface="+mn-cs"/>
              </a:rPr>
              <a:t> ICT</a:t>
            </a:r>
            <a:r>
              <a:rPr lang="en-US" sz="1200" b="0" kern="1200" dirty="0">
                <a:solidFill>
                  <a:schemeClr val="tx1"/>
                </a:solidFill>
                <a:effectLst/>
                <a:latin typeface="+mn-lt"/>
                <a:ea typeface="+mn-ea"/>
                <a:cs typeface="+mn-cs"/>
              </a:rPr>
              <a:t> </a:t>
            </a:r>
            <a:r>
              <a:rPr lang="vi-VN" sz="1200" b="0" kern="1200" dirty="0">
                <a:solidFill>
                  <a:schemeClr val="tx1"/>
                </a:solidFill>
                <a:effectLst/>
                <a:latin typeface="+mn-lt"/>
                <a:ea typeface="+mn-ea"/>
                <a:cs typeface="+mn-cs"/>
              </a:rPr>
              <a:t>giúp HS làm quen với phần mềm chỉnh sửa ảnh và phần mềm chỉnh sửa video. Đặc biệt, các bài thực hành luyện tập thiết kế chương trình quản lí CSDL và sử dụng ngôn ngữ truy vấn dữ liệu SQL sẽ đưa HS bước đầu tiếp cận tới việc ứng dụng tin học trong các bài toán quản lí – một lĩnh vực hết sức thiết thực, hấp dẫn và thú vị. </a:t>
            </a:r>
            <a:endParaRPr lang="en-US" sz="12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B7C74DF-8100-41BD-831C-52BAD54CC762}" type="slidenum">
              <a:rPr lang="en-GB" smtClean="0"/>
              <a:t>13</a:t>
            </a:fld>
            <a:endParaRPr lang="en-GB"/>
          </a:p>
        </p:txBody>
      </p:sp>
    </p:spTree>
    <p:extLst>
      <p:ext uri="{BB962C8B-B14F-4D97-AF65-F5344CB8AC3E}">
        <p14:creationId xmlns:p14="http://schemas.microsoft.com/office/powerpoint/2010/main" val="4162843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9F3FD-49CF-3F49-A3B3-A83FEDE243C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vi-VN"/>
          </a:p>
        </p:txBody>
      </p:sp>
      <p:sp>
        <p:nvSpPr>
          <p:cNvPr id="3" name="Subtitle 2">
            <a:extLst>
              <a:ext uri="{FF2B5EF4-FFF2-40B4-BE49-F238E27FC236}">
                <a16:creationId xmlns:a16="http://schemas.microsoft.com/office/drawing/2014/main" id="{C5AFB825-6B3C-5943-AC40-8BF7B3DFCB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vi-VN"/>
          </a:p>
        </p:txBody>
      </p:sp>
      <p:sp>
        <p:nvSpPr>
          <p:cNvPr id="4" name="Date Placeholder 3">
            <a:extLst>
              <a:ext uri="{FF2B5EF4-FFF2-40B4-BE49-F238E27FC236}">
                <a16:creationId xmlns:a16="http://schemas.microsoft.com/office/drawing/2014/main" id="{62C854F5-119C-AC4A-9CDD-10023E7D2E53}"/>
              </a:ext>
            </a:extLst>
          </p:cNvPr>
          <p:cNvSpPr>
            <a:spLocks noGrp="1"/>
          </p:cNvSpPr>
          <p:nvPr>
            <p:ph type="dt" sz="half" idx="10"/>
          </p:nvPr>
        </p:nvSpPr>
        <p:spPr/>
        <p:txBody>
          <a:bodyPr/>
          <a:lstStyle/>
          <a:p>
            <a:fld id="{66F93AB0-030A-4C4E-91ED-A2961B806685}" type="datetimeFigureOut">
              <a:rPr lang="vi-VN" smtClean="0"/>
              <a:t>12/04/2023</a:t>
            </a:fld>
            <a:endParaRPr lang="vi-VN"/>
          </a:p>
        </p:txBody>
      </p:sp>
      <p:sp>
        <p:nvSpPr>
          <p:cNvPr id="5" name="Footer Placeholder 4">
            <a:extLst>
              <a:ext uri="{FF2B5EF4-FFF2-40B4-BE49-F238E27FC236}">
                <a16:creationId xmlns:a16="http://schemas.microsoft.com/office/drawing/2014/main" id="{0FB0ED8B-4D43-7A4C-809E-BE190C51D56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459F40F-A593-374A-A8FF-DEB04C94BBE9}"/>
              </a:ext>
            </a:extLst>
          </p:cNvPr>
          <p:cNvSpPr>
            <a:spLocks noGrp="1"/>
          </p:cNvSpPr>
          <p:nvPr>
            <p:ph type="sldNum" sz="quarter" idx="12"/>
          </p:nvPr>
        </p:nvSpPr>
        <p:spPr/>
        <p:txBody>
          <a:bodyPr/>
          <a:lstStyle/>
          <a:p>
            <a:fld id="{37C45AF5-8E46-8A42-A355-F49562234108}" type="slidenum">
              <a:rPr lang="vi-VN" smtClean="0"/>
              <a:t>‹#›</a:t>
            </a:fld>
            <a:endParaRPr lang="vi-VN"/>
          </a:p>
        </p:txBody>
      </p:sp>
      <p:sp>
        <p:nvSpPr>
          <p:cNvPr id="7" name="Google Shape;32;p55"/>
          <p:cNvSpPr txBox="1"/>
          <p:nvPr userDrawn="1"/>
        </p:nvSpPr>
        <p:spPr>
          <a:xfrm>
            <a:off x="11671301" y="6201407"/>
            <a:ext cx="52069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1" i="0" u="none" strike="noStrike" cap="none">
                <a:solidFill>
                  <a:schemeClr val="lt1"/>
                </a:solidFill>
                <a:latin typeface="Arial"/>
                <a:ea typeface="Arial"/>
                <a:cs typeface="Arial"/>
                <a:sym typeface="Arial"/>
              </a:rPr>
              <a:t>‹#›</a:t>
            </a:fld>
            <a:endParaRPr sz="18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049570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FAB31-0AE0-DA4A-B763-3EEFC400E547}"/>
              </a:ext>
            </a:extLst>
          </p:cNvPr>
          <p:cNvSpPr>
            <a:spLocks noGrp="1"/>
          </p:cNvSpPr>
          <p:nvPr>
            <p:ph type="title"/>
          </p:nvPr>
        </p:nvSpPr>
        <p:spPr/>
        <p:txBody>
          <a:bodyPr/>
          <a:lstStyle/>
          <a:p>
            <a:r>
              <a:rPr lang="en-GB"/>
              <a:t>Click to edit Master title style</a:t>
            </a:r>
            <a:endParaRPr lang="vi-VN"/>
          </a:p>
        </p:txBody>
      </p:sp>
      <p:sp>
        <p:nvSpPr>
          <p:cNvPr id="3" name="Vertical Text Placeholder 2">
            <a:extLst>
              <a:ext uri="{FF2B5EF4-FFF2-40B4-BE49-F238E27FC236}">
                <a16:creationId xmlns:a16="http://schemas.microsoft.com/office/drawing/2014/main" id="{490747BE-88E9-044E-93AD-E095B9CDDBE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vi-VN"/>
          </a:p>
        </p:txBody>
      </p:sp>
      <p:sp>
        <p:nvSpPr>
          <p:cNvPr id="4" name="Date Placeholder 3">
            <a:extLst>
              <a:ext uri="{FF2B5EF4-FFF2-40B4-BE49-F238E27FC236}">
                <a16:creationId xmlns:a16="http://schemas.microsoft.com/office/drawing/2014/main" id="{E125C74B-B082-BF43-B421-48C2227C872F}"/>
              </a:ext>
            </a:extLst>
          </p:cNvPr>
          <p:cNvSpPr>
            <a:spLocks noGrp="1"/>
          </p:cNvSpPr>
          <p:nvPr>
            <p:ph type="dt" sz="half" idx="10"/>
          </p:nvPr>
        </p:nvSpPr>
        <p:spPr/>
        <p:txBody>
          <a:bodyPr/>
          <a:lstStyle/>
          <a:p>
            <a:fld id="{66F93AB0-030A-4C4E-91ED-A2961B806685}" type="datetimeFigureOut">
              <a:rPr lang="vi-VN" smtClean="0"/>
              <a:t>12/04/2023</a:t>
            </a:fld>
            <a:endParaRPr lang="vi-VN"/>
          </a:p>
        </p:txBody>
      </p:sp>
      <p:sp>
        <p:nvSpPr>
          <p:cNvPr id="5" name="Footer Placeholder 4">
            <a:extLst>
              <a:ext uri="{FF2B5EF4-FFF2-40B4-BE49-F238E27FC236}">
                <a16:creationId xmlns:a16="http://schemas.microsoft.com/office/drawing/2014/main" id="{D3E92A2F-1A5A-214D-8850-9E159165A9B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1787141-0301-A043-A21B-DF71BBE33A6F}"/>
              </a:ext>
            </a:extLst>
          </p:cNvPr>
          <p:cNvSpPr>
            <a:spLocks noGrp="1"/>
          </p:cNvSpPr>
          <p:nvPr>
            <p:ph type="sldNum" sz="quarter" idx="12"/>
          </p:nvPr>
        </p:nvSpPr>
        <p:spPr/>
        <p:txBody>
          <a:bodyPr/>
          <a:lstStyle/>
          <a:p>
            <a:fld id="{37C45AF5-8E46-8A42-A355-F49562234108}" type="slidenum">
              <a:rPr lang="vi-VN" smtClean="0"/>
              <a:t>‹#›</a:t>
            </a:fld>
            <a:endParaRPr lang="vi-VN"/>
          </a:p>
        </p:txBody>
      </p:sp>
    </p:spTree>
    <p:extLst>
      <p:ext uri="{BB962C8B-B14F-4D97-AF65-F5344CB8AC3E}">
        <p14:creationId xmlns:p14="http://schemas.microsoft.com/office/powerpoint/2010/main" val="407371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5212FE-8AD3-124C-BCD9-4EB17DB0164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vi-VN"/>
          </a:p>
        </p:txBody>
      </p:sp>
      <p:sp>
        <p:nvSpPr>
          <p:cNvPr id="3" name="Vertical Text Placeholder 2">
            <a:extLst>
              <a:ext uri="{FF2B5EF4-FFF2-40B4-BE49-F238E27FC236}">
                <a16:creationId xmlns:a16="http://schemas.microsoft.com/office/drawing/2014/main" id="{EFA2C0A3-E3D8-F940-8FEF-7D6BCE288C8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vi-VN"/>
          </a:p>
        </p:txBody>
      </p:sp>
      <p:sp>
        <p:nvSpPr>
          <p:cNvPr id="4" name="Date Placeholder 3">
            <a:extLst>
              <a:ext uri="{FF2B5EF4-FFF2-40B4-BE49-F238E27FC236}">
                <a16:creationId xmlns:a16="http://schemas.microsoft.com/office/drawing/2014/main" id="{573CCD0F-776A-EF48-842A-383B3D4A5C88}"/>
              </a:ext>
            </a:extLst>
          </p:cNvPr>
          <p:cNvSpPr>
            <a:spLocks noGrp="1"/>
          </p:cNvSpPr>
          <p:nvPr>
            <p:ph type="dt" sz="half" idx="10"/>
          </p:nvPr>
        </p:nvSpPr>
        <p:spPr/>
        <p:txBody>
          <a:bodyPr/>
          <a:lstStyle/>
          <a:p>
            <a:fld id="{66F93AB0-030A-4C4E-91ED-A2961B806685}" type="datetimeFigureOut">
              <a:rPr lang="vi-VN" smtClean="0"/>
              <a:t>12/04/2023</a:t>
            </a:fld>
            <a:endParaRPr lang="vi-VN"/>
          </a:p>
        </p:txBody>
      </p:sp>
      <p:sp>
        <p:nvSpPr>
          <p:cNvPr id="5" name="Footer Placeholder 4">
            <a:extLst>
              <a:ext uri="{FF2B5EF4-FFF2-40B4-BE49-F238E27FC236}">
                <a16:creationId xmlns:a16="http://schemas.microsoft.com/office/drawing/2014/main" id="{C75790AB-0D78-C940-9549-8C60CB646A5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8E6E9D6-89FE-FB40-B2AD-FF14CEFE9D4D}"/>
              </a:ext>
            </a:extLst>
          </p:cNvPr>
          <p:cNvSpPr>
            <a:spLocks noGrp="1"/>
          </p:cNvSpPr>
          <p:nvPr>
            <p:ph type="sldNum" sz="quarter" idx="12"/>
          </p:nvPr>
        </p:nvSpPr>
        <p:spPr/>
        <p:txBody>
          <a:bodyPr/>
          <a:lstStyle/>
          <a:p>
            <a:fld id="{37C45AF5-8E46-8A42-A355-F49562234108}" type="slidenum">
              <a:rPr lang="vi-VN" smtClean="0"/>
              <a:t>‹#›</a:t>
            </a:fld>
            <a:endParaRPr lang="vi-VN"/>
          </a:p>
        </p:txBody>
      </p:sp>
    </p:spTree>
    <p:extLst>
      <p:ext uri="{BB962C8B-B14F-4D97-AF65-F5344CB8AC3E}">
        <p14:creationId xmlns:p14="http://schemas.microsoft.com/office/powerpoint/2010/main" val="2953343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55"/>
          <p:cNvSpPr txBox="1"/>
          <p:nvPr/>
        </p:nvSpPr>
        <p:spPr>
          <a:xfrm>
            <a:off x="11671301" y="6201407"/>
            <a:ext cx="52069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1" i="0" u="none" strike="noStrike" cap="none">
                <a:solidFill>
                  <a:schemeClr val="lt1"/>
                </a:solidFill>
                <a:latin typeface="Arial"/>
                <a:ea typeface="Arial"/>
                <a:cs typeface="Arial"/>
                <a:sym typeface="Arial"/>
              </a:rPr>
              <a:t>‹#›</a:t>
            </a:fld>
            <a:endParaRPr sz="18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60127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11347048" y="6488668"/>
            <a:ext cx="844952" cy="369332"/>
          </a:xfrm>
          <a:prstGeom prst="rect">
            <a:avLst/>
          </a:prstGeom>
          <a:noFill/>
        </p:spPr>
        <p:txBody>
          <a:bodyPr wrap="square" rtlCol="0">
            <a:spAutoFit/>
          </a:bodyPr>
          <a:lstStyle/>
          <a:p>
            <a:pPr algn="r"/>
            <a:fld id="{94B4281E-F23D-4498-831B-C4BD03E2B01B}" type="slidenum">
              <a:rPr lang="en-US" b="1" smtClean="0">
                <a:solidFill>
                  <a:schemeClr val="bg1"/>
                </a:solidFill>
              </a:rPr>
              <a:pPr algn="r"/>
              <a:t>‹#›</a:t>
            </a:fld>
            <a:endParaRPr lang="en-US" b="1">
              <a:solidFill>
                <a:schemeClr val="bg1"/>
              </a:solidFill>
            </a:endParaRPr>
          </a:p>
        </p:txBody>
      </p:sp>
    </p:spTree>
    <p:extLst>
      <p:ext uri="{BB962C8B-B14F-4D97-AF65-F5344CB8AC3E}">
        <p14:creationId xmlns:p14="http://schemas.microsoft.com/office/powerpoint/2010/main" val="1450132348"/>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11347048" y="6488668"/>
            <a:ext cx="844952" cy="369332"/>
          </a:xfrm>
          <a:prstGeom prst="rect">
            <a:avLst/>
          </a:prstGeom>
          <a:noFill/>
        </p:spPr>
        <p:txBody>
          <a:bodyPr wrap="square" rtlCol="0">
            <a:spAutoFit/>
          </a:bodyPr>
          <a:lstStyle/>
          <a:p>
            <a:pPr algn="r"/>
            <a:fld id="{94B4281E-F23D-4498-831B-C4BD03E2B01B}" type="slidenum">
              <a:rPr lang="en-US" b="1" smtClean="0">
                <a:solidFill>
                  <a:schemeClr val="bg1"/>
                </a:solidFill>
              </a:rPr>
              <a:pPr algn="r"/>
              <a:t>‹#›</a:t>
            </a:fld>
            <a:endParaRPr lang="en-US" b="1">
              <a:solidFill>
                <a:schemeClr val="bg1"/>
              </a:solidFill>
            </a:endParaRPr>
          </a:p>
        </p:txBody>
      </p:sp>
    </p:spTree>
    <p:extLst>
      <p:ext uri="{BB962C8B-B14F-4D97-AF65-F5344CB8AC3E}">
        <p14:creationId xmlns:p14="http://schemas.microsoft.com/office/powerpoint/2010/main" val="1814313719"/>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11347048" y="6488668"/>
            <a:ext cx="844952" cy="369332"/>
          </a:xfrm>
          <a:prstGeom prst="rect">
            <a:avLst/>
          </a:prstGeom>
          <a:noFill/>
        </p:spPr>
        <p:txBody>
          <a:bodyPr wrap="square" rtlCol="0">
            <a:spAutoFit/>
          </a:bodyPr>
          <a:lstStyle/>
          <a:p>
            <a:pPr algn="r"/>
            <a:fld id="{94B4281E-F23D-4498-831B-C4BD03E2B01B}" type="slidenum">
              <a:rPr lang="en-US" b="1" smtClean="0">
                <a:solidFill>
                  <a:schemeClr val="bg1"/>
                </a:solidFill>
              </a:rPr>
              <a:pPr algn="r"/>
              <a:t>‹#›</a:t>
            </a:fld>
            <a:endParaRPr lang="en-US" b="1">
              <a:solidFill>
                <a:schemeClr val="bg1"/>
              </a:solidFill>
            </a:endParaRPr>
          </a:p>
        </p:txBody>
      </p:sp>
    </p:spTree>
    <p:extLst>
      <p:ext uri="{BB962C8B-B14F-4D97-AF65-F5344CB8AC3E}">
        <p14:creationId xmlns:p14="http://schemas.microsoft.com/office/powerpoint/2010/main" val="747026757"/>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11347048" y="6488668"/>
            <a:ext cx="844952" cy="369332"/>
          </a:xfrm>
          <a:prstGeom prst="rect">
            <a:avLst/>
          </a:prstGeom>
          <a:noFill/>
        </p:spPr>
        <p:txBody>
          <a:bodyPr wrap="square" rtlCol="0">
            <a:spAutoFit/>
          </a:bodyPr>
          <a:lstStyle/>
          <a:p>
            <a:pPr algn="r"/>
            <a:fld id="{94B4281E-F23D-4498-831B-C4BD03E2B01B}" type="slidenum">
              <a:rPr lang="en-US" b="1" smtClean="0">
                <a:solidFill>
                  <a:schemeClr val="bg1"/>
                </a:solidFill>
              </a:rPr>
              <a:pPr algn="r"/>
              <a:t>‹#›</a:t>
            </a:fld>
            <a:endParaRPr lang="en-US" b="1">
              <a:solidFill>
                <a:schemeClr val="bg1"/>
              </a:solidFill>
            </a:endParaRPr>
          </a:p>
        </p:txBody>
      </p:sp>
    </p:spTree>
    <p:extLst>
      <p:ext uri="{BB962C8B-B14F-4D97-AF65-F5344CB8AC3E}">
        <p14:creationId xmlns:p14="http://schemas.microsoft.com/office/powerpoint/2010/main" val="2560127958"/>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11347048" y="6488668"/>
            <a:ext cx="844952" cy="369332"/>
          </a:xfrm>
          <a:prstGeom prst="rect">
            <a:avLst/>
          </a:prstGeom>
          <a:noFill/>
        </p:spPr>
        <p:txBody>
          <a:bodyPr wrap="square" rtlCol="0">
            <a:spAutoFit/>
          </a:bodyPr>
          <a:lstStyle/>
          <a:p>
            <a:pPr algn="r"/>
            <a:fld id="{94B4281E-F23D-4498-831B-C4BD03E2B01B}" type="slidenum">
              <a:rPr lang="en-US" b="1" smtClean="0">
                <a:solidFill>
                  <a:schemeClr val="bg1"/>
                </a:solidFill>
              </a:rPr>
              <a:pPr algn="r"/>
              <a:t>‹#›</a:t>
            </a:fld>
            <a:endParaRPr lang="en-US" b="1">
              <a:solidFill>
                <a:schemeClr val="bg1"/>
              </a:solidFill>
            </a:endParaRPr>
          </a:p>
        </p:txBody>
      </p:sp>
    </p:spTree>
    <p:extLst>
      <p:ext uri="{BB962C8B-B14F-4D97-AF65-F5344CB8AC3E}">
        <p14:creationId xmlns:p14="http://schemas.microsoft.com/office/powerpoint/2010/main" val="3539674250"/>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11347048" y="6488668"/>
            <a:ext cx="844952" cy="369332"/>
          </a:xfrm>
          <a:prstGeom prst="rect">
            <a:avLst/>
          </a:prstGeom>
          <a:noFill/>
        </p:spPr>
        <p:txBody>
          <a:bodyPr wrap="square" rtlCol="0">
            <a:spAutoFit/>
          </a:bodyPr>
          <a:lstStyle/>
          <a:p>
            <a:pPr algn="r"/>
            <a:fld id="{94B4281E-F23D-4498-831B-C4BD03E2B01B}" type="slidenum">
              <a:rPr lang="en-US" b="1" smtClean="0">
                <a:solidFill>
                  <a:schemeClr val="bg1"/>
                </a:solidFill>
              </a:rPr>
              <a:pPr algn="r"/>
              <a:t>‹#›</a:t>
            </a:fld>
            <a:endParaRPr lang="en-US" b="1">
              <a:solidFill>
                <a:schemeClr val="bg1"/>
              </a:solidFill>
            </a:endParaRPr>
          </a:p>
        </p:txBody>
      </p:sp>
    </p:spTree>
    <p:extLst>
      <p:ext uri="{BB962C8B-B14F-4D97-AF65-F5344CB8AC3E}">
        <p14:creationId xmlns:p14="http://schemas.microsoft.com/office/powerpoint/2010/main" val="2849131188"/>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11347048" y="6488668"/>
            <a:ext cx="844952" cy="369332"/>
          </a:xfrm>
          <a:prstGeom prst="rect">
            <a:avLst/>
          </a:prstGeom>
          <a:noFill/>
        </p:spPr>
        <p:txBody>
          <a:bodyPr wrap="square" rtlCol="0">
            <a:spAutoFit/>
          </a:bodyPr>
          <a:lstStyle/>
          <a:p>
            <a:pPr algn="r"/>
            <a:fld id="{94B4281E-F23D-4498-831B-C4BD03E2B01B}" type="slidenum">
              <a:rPr lang="en-US" b="1" smtClean="0">
                <a:solidFill>
                  <a:schemeClr val="bg1"/>
                </a:solidFill>
              </a:rPr>
              <a:pPr algn="r"/>
              <a:t>‹#›</a:t>
            </a:fld>
            <a:endParaRPr lang="en-US" b="1">
              <a:solidFill>
                <a:schemeClr val="bg1"/>
              </a:solidFill>
            </a:endParaRPr>
          </a:p>
        </p:txBody>
      </p:sp>
    </p:spTree>
    <p:extLst>
      <p:ext uri="{BB962C8B-B14F-4D97-AF65-F5344CB8AC3E}">
        <p14:creationId xmlns:p14="http://schemas.microsoft.com/office/powerpoint/2010/main" val="1520935264"/>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21A42-779A-5243-9A4F-D442B139AD0F}"/>
              </a:ext>
            </a:extLst>
          </p:cNvPr>
          <p:cNvSpPr>
            <a:spLocks noGrp="1"/>
          </p:cNvSpPr>
          <p:nvPr>
            <p:ph type="title"/>
          </p:nvPr>
        </p:nvSpPr>
        <p:spPr/>
        <p:txBody>
          <a:bodyPr/>
          <a:lstStyle/>
          <a:p>
            <a:r>
              <a:rPr lang="en-GB"/>
              <a:t>Click to edit Master title style</a:t>
            </a:r>
            <a:endParaRPr lang="vi-VN"/>
          </a:p>
        </p:txBody>
      </p:sp>
      <p:sp>
        <p:nvSpPr>
          <p:cNvPr id="3" name="Content Placeholder 2">
            <a:extLst>
              <a:ext uri="{FF2B5EF4-FFF2-40B4-BE49-F238E27FC236}">
                <a16:creationId xmlns:a16="http://schemas.microsoft.com/office/drawing/2014/main" id="{FD40932A-4E78-0041-B5A9-F2F10111D344}"/>
              </a:ext>
            </a:extLst>
          </p:cNvPr>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vi-VN"/>
          </a:p>
        </p:txBody>
      </p:sp>
      <p:sp>
        <p:nvSpPr>
          <p:cNvPr id="4" name="Date Placeholder 3">
            <a:extLst>
              <a:ext uri="{FF2B5EF4-FFF2-40B4-BE49-F238E27FC236}">
                <a16:creationId xmlns:a16="http://schemas.microsoft.com/office/drawing/2014/main" id="{CDB4129F-072F-BB48-80FD-E80C10367CD9}"/>
              </a:ext>
            </a:extLst>
          </p:cNvPr>
          <p:cNvSpPr>
            <a:spLocks noGrp="1"/>
          </p:cNvSpPr>
          <p:nvPr>
            <p:ph type="dt" sz="half" idx="10"/>
          </p:nvPr>
        </p:nvSpPr>
        <p:spPr/>
        <p:txBody>
          <a:bodyPr/>
          <a:lstStyle/>
          <a:p>
            <a:fld id="{66F93AB0-030A-4C4E-91ED-A2961B806685}" type="datetimeFigureOut">
              <a:rPr lang="vi-VN" smtClean="0"/>
              <a:t>12/04/2023</a:t>
            </a:fld>
            <a:endParaRPr lang="vi-VN"/>
          </a:p>
        </p:txBody>
      </p:sp>
      <p:sp>
        <p:nvSpPr>
          <p:cNvPr id="5" name="Footer Placeholder 4">
            <a:extLst>
              <a:ext uri="{FF2B5EF4-FFF2-40B4-BE49-F238E27FC236}">
                <a16:creationId xmlns:a16="http://schemas.microsoft.com/office/drawing/2014/main" id="{D353ABFD-BDA4-1C4E-AD35-EBEF2066D37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F2505F2-7C25-684C-A434-B373F1FA5491}"/>
              </a:ext>
            </a:extLst>
          </p:cNvPr>
          <p:cNvSpPr>
            <a:spLocks noGrp="1"/>
          </p:cNvSpPr>
          <p:nvPr>
            <p:ph type="sldNum" sz="quarter" idx="12"/>
          </p:nvPr>
        </p:nvSpPr>
        <p:spPr/>
        <p:txBody>
          <a:bodyPr/>
          <a:lstStyle/>
          <a:p>
            <a:fld id="{37C45AF5-8E46-8A42-A355-F49562234108}" type="slidenum">
              <a:rPr lang="vi-VN" smtClean="0"/>
              <a:t>‹#›</a:t>
            </a:fld>
            <a:endParaRPr lang="vi-VN"/>
          </a:p>
        </p:txBody>
      </p:sp>
      <p:sp>
        <p:nvSpPr>
          <p:cNvPr id="7" name="Google Shape;32;p55"/>
          <p:cNvSpPr txBox="1"/>
          <p:nvPr userDrawn="1"/>
        </p:nvSpPr>
        <p:spPr>
          <a:xfrm>
            <a:off x="11671301" y="6201407"/>
            <a:ext cx="52069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1" i="0" u="none" strike="noStrike" cap="none">
                <a:solidFill>
                  <a:schemeClr val="lt1"/>
                </a:solidFill>
                <a:latin typeface="Arial"/>
                <a:ea typeface="Arial"/>
                <a:cs typeface="Arial"/>
                <a:sym typeface="Arial"/>
              </a:rPr>
              <a:t>‹#›</a:t>
            </a:fld>
            <a:endParaRPr sz="18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66399599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11347048" y="6488668"/>
            <a:ext cx="844952" cy="369332"/>
          </a:xfrm>
          <a:prstGeom prst="rect">
            <a:avLst/>
          </a:prstGeom>
          <a:noFill/>
        </p:spPr>
        <p:txBody>
          <a:bodyPr wrap="square" rtlCol="0">
            <a:spAutoFit/>
          </a:bodyPr>
          <a:lstStyle/>
          <a:p>
            <a:pPr algn="r"/>
            <a:fld id="{94B4281E-F23D-4498-831B-C4BD03E2B01B}" type="slidenum">
              <a:rPr lang="en-US" b="1" smtClean="0">
                <a:solidFill>
                  <a:schemeClr val="bg1"/>
                </a:solidFill>
              </a:rPr>
              <a:pPr algn="r"/>
              <a:t>‹#›</a:t>
            </a:fld>
            <a:endParaRPr lang="en-US" b="1">
              <a:solidFill>
                <a:schemeClr val="bg1"/>
              </a:solidFill>
            </a:endParaRPr>
          </a:p>
        </p:txBody>
      </p:sp>
    </p:spTree>
    <p:extLst>
      <p:ext uri="{BB962C8B-B14F-4D97-AF65-F5344CB8AC3E}">
        <p14:creationId xmlns:p14="http://schemas.microsoft.com/office/powerpoint/2010/main" val="1975892305"/>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11347048" y="6488668"/>
            <a:ext cx="844952" cy="369332"/>
          </a:xfrm>
          <a:prstGeom prst="rect">
            <a:avLst/>
          </a:prstGeom>
          <a:noFill/>
        </p:spPr>
        <p:txBody>
          <a:bodyPr wrap="square" rtlCol="0">
            <a:spAutoFit/>
          </a:bodyPr>
          <a:lstStyle/>
          <a:p>
            <a:pPr algn="r"/>
            <a:fld id="{94B4281E-F23D-4498-831B-C4BD03E2B01B}" type="slidenum">
              <a:rPr lang="en-US" b="1" smtClean="0">
                <a:solidFill>
                  <a:schemeClr val="bg1"/>
                </a:solidFill>
              </a:rPr>
              <a:pPr algn="r"/>
              <a:t>‹#›</a:t>
            </a:fld>
            <a:endParaRPr lang="en-US" b="1">
              <a:solidFill>
                <a:schemeClr val="bg1"/>
              </a:solidFill>
            </a:endParaRPr>
          </a:p>
        </p:txBody>
      </p:sp>
    </p:spTree>
    <p:extLst>
      <p:ext uri="{BB962C8B-B14F-4D97-AF65-F5344CB8AC3E}">
        <p14:creationId xmlns:p14="http://schemas.microsoft.com/office/powerpoint/2010/main" val="1022030673"/>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11347048" y="6488668"/>
            <a:ext cx="844952" cy="369332"/>
          </a:xfrm>
          <a:prstGeom prst="rect">
            <a:avLst/>
          </a:prstGeom>
          <a:noFill/>
        </p:spPr>
        <p:txBody>
          <a:bodyPr wrap="square" rtlCol="0">
            <a:spAutoFit/>
          </a:bodyPr>
          <a:lstStyle/>
          <a:p>
            <a:pPr algn="r"/>
            <a:fld id="{94B4281E-F23D-4498-831B-C4BD03E2B01B}" type="slidenum">
              <a:rPr lang="en-US" b="1" smtClean="0">
                <a:solidFill>
                  <a:schemeClr val="bg1"/>
                </a:solidFill>
              </a:rPr>
              <a:pPr algn="r"/>
              <a:t>‹#›</a:t>
            </a:fld>
            <a:endParaRPr lang="en-US" b="1">
              <a:solidFill>
                <a:schemeClr val="bg1"/>
              </a:solidFill>
            </a:endParaRPr>
          </a:p>
        </p:txBody>
      </p:sp>
    </p:spTree>
    <p:extLst>
      <p:ext uri="{BB962C8B-B14F-4D97-AF65-F5344CB8AC3E}">
        <p14:creationId xmlns:p14="http://schemas.microsoft.com/office/powerpoint/2010/main" val="301905296"/>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11347048" y="6488668"/>
            <a:ext cx="844952" cy="369332"/>
          </a:xfrm>
          <a:prstGeom prst="rect">
            <a:avLst/>
          </a:prstGeom>
          <a:noFill/>
        </p:spPr>
        <p:txBody>
          <a:bodyPr wrap="square" rtlCol="0">
            <a:spAutoFit/>
          </a:bodyPr>
          <a:lstStyle/>
          <a:p>
            <a:pPr algn="r"/>
            <a:fld id="{94B4281E-F23D-4498-831B-C4BD03E2B01B}" type="slidenum">
              <a:rPr lang="en-US" b="1" smtClean="0">
                <a:solidFill>
                  <a:schemeClr val="bg1"/>
                </a:solidFill>
              </a:rPr>
              <a:pPr algn="r"/>
              <a:t>‹#›</a:t>
            </a:fld>
            <a:endParaRPr lang="en-US" b="1">
              <a:solidFill>
                <a:schemeClr val="bg1"/>
              </a:solidFill>
            </a:endParaRPr>
          </a:p>
        </p:txBody>
      </p:sp>
    </p:spTree>
    <p:extLst>
      <p:ext uri="{BB962C8B-B14F-4D97-AF65-F5344CB8AC3E}">
        <p14:creationId xmlns:p14="http://schemas.microsoft.com/office/powerpoint/2010/main" val="4188991420"/>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11347048" y="6488668"/>
            <a:ext cx="844952" cy="369332"/>
          </a:xfrm>
          <a:prstGeom prst="rect">
            <a:avLst/>
          </a:prstGeom>
          <a:noFill/>
        </p:spPr>
        <p:txBody>
          <a:bodyPr wrap="square" rtlCol="0">
            <a:spAutoFit/>
          </a:bodyPr>
          <a:lstStyle/>
          <a:p>
            <a:pPr algn="r"/>
            <a:fld id="{94B4281E-F23D-4498-831B-C4BD03E2B01B}" type="slidenum">
              <a:rPr lang="en-US" b="1" smtClean="0">
                <a:solidFill>
                  <a:schemeClr val="bg1"/>
                </a:solidFill>
              </a:rPr>
              <a:pPr algn="r"/>
              <a:t>‹#›</a:t>
            </a:fld>
            <a:endParaRPr lang="en-US" b="1">
              <a:solidFill>
                <a:schemeClr val="bg1"/>
              </a:solidFill>
            </a:endParaRPr>
          </a:p>
        </p:txBody>
      </p:sp>
    </p:spTree>
    <p:extLst>
      <p:ext uri="{BB962C8B-B14F-4D97-AF65-F5344CB8AC3E}">
        <p14:creationId xmlns:p14="http://schemas.microsoft.com/office/powerpoint/2010/main" val="1324764698"/>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11347048" y="6488668"/>
            <a:ext cx="844952" cy="369332"/>
          </a:xfrm>
          <a:prstGeom prst="rect">
            <a:avLst/>
          </a:prstGeom>
          <a:noFill/>
        </p:spPr>
        <p:txBody>
          <a:bodyPr wrap="square" rtlCol="0">
            <a:spAutoFit/>
          </a:bodyPr>
          <a:lstStyle/>
          <a:p>
            <a:pPr algn="r"/>
            <a:fld id="{94B4281E-F23D-4498-831B-C4BD03E2B01B}" type="slidenum">
              <a:rPr lang="en-US" b="1" smtClean="0">
                <a:solidFill>
                  <a:schemeClr val="bg1"/>
                </a:solidFill>
              </a:rPr>
              <a:pPr algn="r"/>
              <a:t>‹#›</a:t>
            </a:fld>
            <a:endParaRPr lang="en-US" b="1">
              <a:solidFill>
                <a:schemeClr val="bg1"/>
              </a:solidFill>
            </a:endParaRPr>
          </a:p>
        </p:txBody>
      </p:sp>
    </p:spTree>
    <p:extLst>
      <p:ext uri="{BB962C8B-B14F-4D97-AF65-F5344CB8AC3E}">
        <p14:creationId xmlns:p14="http://schemas.microsoft.com/office/powerpoint/2010/main" val="2268112150"/>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11347048" y="6488668"/>
            <a:ext cx="844952" cy="369332"/>
          </a:xfrm>
          <a:prstGeom prst="rect">
            <a:avLst/>
          </a:prstGeom>
          <a:noFill/>
        </p:spPr>
        <p:txBody>
          <a:bodyPr wrap="square" rtlCol="0">
            <a:spAutoFit/>
          </a:bodyPr>
          <a:lstStyle/>
          <a:p>
            <a:pPr algn="r"/>
            <a:fld id="{94B4281E-F23D-4498-831B-C4BD03E2B01B}" type="slidenum">
              <a:rPr lang="en-US" b="1" smtClean="0">
                <a:solidFill>
                  <a:schemeClr val="bg1"/>
                </a:solidFill>
              </a:rPr>
              <a:pPr algn="r"/>
              <a:t>‹#›</a:t>
            </a:fld>
            <a:endParaRPr lang="en-US" b="1">
              <a:solidFill>
                <a:schemeClr val="bg1"/>
              </a:solidFill>
            </a:endParaRPr>
          </a:p>
        </p:txBody>
      </p:sp>
    </p:spTree>
    <p:extLst>
      <p:ext uri="{BB962C8B-B14F-4D97-AF65-F5344CB8AC3E}">
        <p14:creationId xmlns:p14="http://schemas.microsoft.com/office/powerpoint/2010/main" val="4199003436"/>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11347048" y="6488668"/>
            <a:ext cx="844952" cy="369332"/>
          </a:xfrm>
          <a:prstGeom prst="rect">
            <a:avLst/>
          </a:prstGeom>
          <a:noFill/>
        </p:spPr>
        <p:txBody>
          <a:bodyPr wrap="square" rtlCol="0">
            <a:spAutoFit/>
          </a:bodyPr>
          <a:lstStyle/>
          <a:p>
            <a:pPr algn="r"/>
            <a:fld id="{94B4281E-F23D-4498-831B-C4BD03E2B01B}" type="slidenum">
              <a:rPr lang="en-US" b="1" smtClean="0">
                <a:solidFill>
                  <a:schemeClr val="bg1"/>
                </a:solidFill>
              </a:rPr>
              <a:pPr algn="r"/>
              <a:t>‹#›</a:t>
            </a:fld>
            <a:endParaRPr lang="en-US" b="1">
              <a:solidFill>
                <a:schemeClr val="bg1"/>
              </a:solidFill>
            </a:endParaRPr>
          </a:p>
        </p:txBody>
      </p:sp>
    </p:spTree>
    <p:extLst>
      <p:ext uri="{BB962C8B-B14F-4D97-AF65-F5344CB8AC3E}">
        <p14:creationId xmlns:p14="http://schemas.microsoft.com/office/powerpoint/2010/main" val="2591274072"/>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11347048" y="6488668"/>
            <a:ext cx="844952" cy="369332"/>
          </a:xfrm>
          <a:prstGeom prst="rect">
            <a:avLst/>
          </a:prstGeom>
          <a:noFill/>
        </p:spPr>
        <p:txBody>
          <a:bodyPr wrap="square" rtlCol="0">
            <a:spAutoFit/>
          </a:bodyPr>
          <a:lstStyle/>
          <a:p>
            <a:pPr algn="r"/>
            <a:fld id="{94B4281E-F23D-4498-831B-C4BD03E2B01B}" type="slidenum">
              <a:rPr lang="en-US" b="1" smtClean="0">
                <a:solidFill>
                  <a:schemeClr val="bg1"/>
                </a:solidFill>
              </a:rPr>
              <a:pPr algn="r"/>
              <a:t>‹#›</a:t>
            </a:fld>
            <a:endParaRPr lang="en-US" b="1">
              <a:solidFill>
                <a:schemeClr val="bg1"/>
              </a:solidFill>
            </a:endParaRPr>
          </a:p>
        </p:txBody>
      </p:sp>
    </p:spTree>
    <p:extLst>
      <p:ext uri="{BB962C8B-B14F-4D97-AF65-F5344CB8AC3E}">
        <p14:creationId xmlns:p14="http://schemas.microsoft.com/office/powerpoint/2010/main" val="171154119"/>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11347048" y="6488668"/>
            <a:ext cx="844952" cy="369332"/>
          </a:xfrm>
          <a:prstGeom prst="rect">
            <a:avLst/>
          </a:prstGeom>
          <a:noFill/>
        </p:spPr>
        <p:txBody>
          <a:bodyPr wrap="square" rtlCol="0">
            <a:spAutoFit/>
          </a:bodyPr>
          <a:lstStyle/>
          <a:p>
            <a:pPr algn="r"/>
            <a:fld id="{94B4281E-F23D-4498-831B-C4BD03E2B01B}" type="slidenum">
              <a:rPr lang="en-US" b="1" smtClean="0">
                <a:solidFill>
                  <a:schemeClr val="bg1"/>
                </a:solidFill>
              </a:rPr>
              <a:pPr algn="r"/>
              <a:t>‹#›</a:t>
            </a:fld>
            <a:endParaRPr lang="en-US" b="1">
              <a:solidFill>
                <a:schemeClr val="bg1"/>
              </a:solidFill>
            </a:endParaRPr>
          </a:p>
        </p:txBody>
      </p:sp>
    </p:spTree>
    <p:extLst>
      <p:ext uri="{BB962C8B-B14F-4D97-AF65-F5344CB8AC3E}">
        <p14:creationId xmlns:p14="http://schemas.microsoft.com/office/powerpoint/2010/main" val="4390573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A0778-B237-8149-B044-009F2642F96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vi-VN"/>
          </a:p>
        </p:txBody>
      </p:sp>
      <p:sp>
        <p:nvSpPr>
          <p:cNvPr id="3" name="Text Placeholder 2">
            <a:extLst>
              <a:ext uri="{FF2B5EF4-FFF2-40B4-BE49-F238E27FC236}">
                <a16:creationId xmlns:a16="http://schemas.microsoft.com/office/drawing/2014/main" id="{A7D855A7-F52F-C34B-82ED-BF76F4D8F4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5DD9C59-3A77-FF47-8620-FF6BB5FEE17A}"/>
              </a:ext>
            </a:extLst>
          </p:cNvPr>
          <p:cNvSpPr>
            <a:spLocks noGrp="1"/>
          </p:cNvSpPr>
          <p:nvPr>
            <p:ph type="dt" sz="half" idx="10"/>
          </p:nvPr>
        </p:nvSpPr>
        <p:spPr/>
        <p:txBody>
          <a:bodyPr/>
          <a:lstStyle/>
          <a:p>
            <a:fld id="{66F93AB0-030A-4C4E-91ED-A2961B806685}" type="datetimeFigureOut">
              <a:rPr lang="vi-VN" smtClean="0"/>
              <a:t>12/04/2023</a:t>
            </a:fld>
            <a:endParaRPr lang="vi-VN"/>
          </a:p>
        </p:txBody>
      </p:sp>
      <p:sp>
        <p:nvSpPr>
          <p:cNvPr id="5" name="Footer Placeholder 4">
            <a:extLst>
              <a:ext uri="{FF2B5EF4-FFF2-40B4-BE49-F238E27FC236}">
                <a16:creationId xmlns:a16="http://schemas.microsoft.com/office/drawing/2014/main" id="{359D3D6D-E8F1-7D4A-B015-94860B163B3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8759C77-8DED-E140-9F6D-3508A5420DDD}"/>
              </a:ext>
            </a:extLst>
          </p:cNvPr>
          <p:cNvSpPr>
            <a:spLocks noGrp="1"/>
          </p:cNvSpPr>
          <p:nvPr>
            <p:ph type="sldNum" sz="quarter" idx="12"/>
          </p:nvPr>
        </p:nvSpPr>
        <p:spPr/>
        <p:txBody>
          <a:bodyPr/>
          <a:lstStyle/>
          <a:p>
            <a:fld id="{37C45AF5-8E46-8A42-A355-F49562234108}" type="slidenum">
              <a:rPr lang="vi-VN" smtClean="0"/>
              <a:t>‹#›</a:t>
            </a:fld>
            <a:endParaRPr lang="vi-VN"/>
          </a:p>
        </p:txBody>
      </p:sp>
    </p:spTree>
    <p:extLst>
      <p:ext uri="{BB962C8B-B14F-4D97-AF65-F5344CB8AC3E}">
        <p14:creationId xmlns:p14="http://schemas.microsoft.com/office/powerpoint/2010/main" val="6801626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11347048" y="6488668"/>
            <a:ext cx="844952" cy="369332"/>
          </a:xfrm>
          <a:prstGeom prst="rect">
            <a:avLst/>
          </a:prstGeom>
          <a:noFill/>
        </p:spPr>
        <p:txBody>
          <a:bodyPr wrap="square" rtlCol="0">
            <a:spAutoFit/>
          </a:bodyPr>
          <a:lstStyle/>
          <a:p>
            <a:pPr algn="r"/>
            <a:fld id="{94B4281E-F23D-4498-831B-C4BD03E2B01B}" type="slidenum">
              <a:rPr lang="en-US" b="1" smtClean="0">
                <a:solidFill>
                  <a:schemeClr val="bg1"/>
                </a:solidFill>
              </a:rPr>
              <a:pPr algn="r"/>
              <a:t>‹#›</a:t>
            </a:fld>
            <a:endParaRPr lang="en-US" b="1">
              <a:solidFill>
                <a:schemeClr val="bg1"/>
              </a:solidFill>
            </a:endParaRPr>
          </a:p>
        </p:txBody>
      </p:sp>
    </p:spTree>
    <p:extLst>
      <p:ext uri="{BB962C8B-B14F-4D97-AF65-F5344CB8AC3E}">
        <p14:creationId xmlns:p14="http://schemas.microsoft.com/office/powerpoint/2010/main" val="2666257098"/>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11347048" y="6488668"/>
            <a:ext cx="844952" cy="369332"/>
          </a:xfrm>
          <a:prstGeom prst="rect">
            <a:avLst/>
          </a:prstGeom>
          <a:noFill/>
        </p:spPr>
        <p:txBody>
          <a:bodyPr wrap="square" rtlCol="0">
            <a:spAutoFit/>
          </a:bodyPr>
          <a:lstStyle/>
          <a:p>
            <a:pPr algn="r"/>
            <a:fld id="{94B4281E-F23D-4498-831B-C4BD03E2B01B}" type="slidenum">
              <a:rPr lang="en-US" b="1" smtClean="0">
                <a:solidFill>
                  <a:schemeClr val="bg1"/>
                </a:solidFill>
              </a:rPr>
              <a:pPr algn="r"/>
              <a:t>‹#›</a:t>
            </a:fld>
            <a:endParaRPr lang="en-US" b="1">
              <a:solidFill>
                <a:schemeClr val="bg1"/>
              </a:solidFill>
            </a:endParaRPr>
          </a:p>
        </p:txBody>
      </p:sp>
    </p:spTree>
    <p:extLst>
      <p:ext uri="{BB962C8B-B14F-4D97-AF65-F5344CB8AC3E}">
        <p14:creationId xmlns:p14="http://schemas.microsoft.com/office/powerpoint/2010/main" val="1093811091"/>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11347048" y="6488668"/>
            <a:ext cx="844952" cy="369332"/>
          </a:xfrm>
          <a:prstGeom prst="rect">
            <a:avLst/>
          </a:prstGeom>
          <a:noFill/>
        </p:spPr>
        <p:txBody>
          <a:bodyPr wrap="square" rtlCol="0">
            <a:spAutoFit/>
          </a:bodyPr>
          <a:lstStyle/>
          <a:p>
            <a:pPr algn="r"/>
            <a:fld id="{94B4281E-F23D-4498-831B-C4BD03E2B01B}" type="slidenum">
              <a:rPr lang="en-US" b="1" smtClean="0">
                <a:solidFill>
                  <a:schemeClr val="bg1"/>
                </a:solidFill>
              </a:rPr>
              <a:pPr algn="r"/>
              <a:t>‹#›</a:t>
            </a:fld>
            <a:endParaRPr lang="en-US" b="1">
              <a:solidFill>
                <a:schemeClr val="bg1"/>
              </a:solidFill>
            </a:endParaRPr>
          </a:p>
        </p:txBody>
      </p:sp>
    </p:spTree>
    <p:extLst>
      <p:ext uri="{BB962C8B-B14F-4D97-AF65-F5344CB8AC3E}">
        <p14:creationId xmlns:p14="http://schemas.microsoft.com/office/powerpoint/2010/main" val="2454765123"/>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11347048" y="6488668"/>
            <a:ext cx="844952" cy="369332"/>
          </a:xfrm>
          <a:prstGeom prst="rect">
            <a:avLst/>
          </a:prstGeom>
          <a:noFill/>
        </p:spPr>
        <p:txBody>
          <a:bodyPr wrap="square" rtlCol="0">
            <a:spAutoFit/>
          </a:bodyPr>
          <a:lstStyle/>
          <a:p>
            <a:pPr algn="r"/>
            <a:fld id="{94B4281E-F23D-4498-831B-C4BD03E2B01B}" type="slidenum">
              <a:rPr lang="en-US" b="1" smtClean="0">
                <a:solidFill>
                  <a:schemeClr val="bg1"/>
                </a:solidFill>
              </a:rPr>
              <a:pPr algn="r"/>
              <a:t>‹#›</a:t>
            </a:fld>
            <a:endParaRPr lang="en-US" b="1">
              <a:solidFill>
                <a:schemeClr val="bg1"/>
              </a:solidFill>
            </a:endParaRPr>
          </a:p>
        </p:txBody>
      </p:sp>
    </p:spTree>
    <p:extLst>
      <p:ext uri="{BB962C8B-B14F-4D97-AF65-F5344CB8AC3E}">
        <p14:creationId xmlns:p14="http://schemas.microsoft.com/office/powerpoint/2010/main" val="3327256458"/>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11347048" y="6488668"/>
            <a:ext cx="844952" cy="369332"/>
          </a:xfrm>
          <a:prstGeom prst="rect">
            <a:avLst/>
          </a:prstGeom>
          <a:noFill/>
        </p:spPr>
        <p:txBody>
          <a:bodyPr wrap="square" rtlCol="0">
            <a:spAutoFit/>
          </a:bodyPr>
          <a:lstStyle/>
          <a:p>
            <a:pPr algn="r"/>
            <a:fld id="{94B4281E-F23D-4498-831B-C4BD03E2B01B}" type="slidenum">
              <a:rPr lang="en-US" b="1" smtClean="0">
                <a:solidFill>
                  <a:schemeClr val="bg1"/>
                </a:solidFill>
              </a:rPr>
              <a:pPr algn="r"/>
              <a:t>‹#›</a:t>
            </a:fld>
            <a:endParaRPr lang="en-US" b="1">
              <a:solidFill>
                <a:schemeClr val="bg1"/>
              </a:solidFill>
            </a:endParaRPr>
          </a:p>
        </p:txBody>
      </p:sp>
    </p:spTree>
    <p:extLst>
      <p:ext uri="{BB962C8B-B14F-4D97-AF65-F5344CB8AC3E}">
        <p14:creationId xmlns:p14="http://schemas.microsoft.com/office/powerpoint/2010/main" val="1135581610"/>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11347048" y="6488668"/>
            <a:ext cx="844952" cy="369332"/>
          </a:xfrm>
          <a:prstGeom prst="rect">
            <a:avLst/>
          </a:prstGeom>
          <a:noFill/>
        </p:spPr>
        <p:txBody>
          <a:bodyPr wrap="square" rtlCol="0">
            <a:spAutoFit/>
          </a:bodyPr>
          <a:lstStyle/>
          <a:p>
            <a:pPr algn="r"/>
            <a:fld id="{94B4281E-F23D-4498-831B-C4BD03E2B01B}" type="slidenum">
              <a:rPr lang="en-US" b="1" smtClean="0">
                <a:solidFill>
                  <a:schemeClr val="bg1"/>
                </a:solidFill>
              </a:rPr>
              <a:pPr algn="r"/>
              <a:t>‹#›</a:t>
            </a:fld>
            <a:endParaRPr lang="en-US" b="1">
              <a:solidFill>
                <a:schemeClr val="bg1"/>
              </a:solidFill>
            </a:endParaRPr>
          </a:p>
        </p:txBody>
      </p:sp>
    </p:spTree>
    <p:extLst>
      <p:ext uri="{BB962C8B-B14F-4D97-AF65-F5344CB8AC3E}">
        <p14:creationId xmlns:p14="http://schemas.microsoft.com/office/powerpoint/2010/main" val="3478845856"/>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11347048" y="6488668"/>
            <a:ext cx="844952" cy="369332"/>
          </a:xfrm>
          <a:prstGeom prst="rect">
            <a:avLst/>
          </a:prstGeom>
          <a:noFill/>
        </p:spPr>
        <p:txBody>
          <a:bodyPr wrap="square" rtlCol="0">
            <a:spAutoFit/>
          </a:bodyPr>
          <a:lstStyle/>
          <a:p>
            <a:pPr algn="r"/>
            <a:fld id="{94B4281E-F23D-4498-831B-C4BD03E2B01B}" type="slidenum">
              <a:rPr lang="en-US" b="1" smtClean="0">
                <a:solidFill>
                  <a:schemeClr val="bg1"/>
                </a:solidFill>
              </a:rPr>
              <a:pPr algn="r"/>
              <a:t>‹#›</a:t>
            </a:fld>
            <a:endParaRPr lang="en-US" b="1">
              <a:solidFill>
                <a:schemeClr val="bg1"/>
              </a:solidFill>
            </a:endParaRPr>
          </a:p>
        </p:txBody>
      </p:sp>
    </p:spTree>
    <p:extLst>
      <p:ext uri="{BB962C8B-B14F-4D97-AF65-F5344CB8AC3E}">
        <p14:creationId xmlns:p14="http://schemas.microsoft.com/office/powerpoint/2010/main" val="1064341008"/>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11347048" y="6488668"/>
            <a:ext cx="844952" cy="369332"/>
          </a:xfrm>
          <a:prstGeom prst="rect">
            <a:avLst/>
          </a:prstGeom>
          <a:noFill/>
        </p:spPr>
        <p:txBody>
          <a:bodyPr wrap="square" rtlCol="0">
            <a:spAutoFit/>
          </a:bodyPr>
          <a:lstStyle/>
          <a:p>
            <a:pPr algn="r"/>
            <a:fld id="{94B4281E-F23D-4498-831B-C4BD03E2B01B}" type="slidenum">
              <a:rPr lang="en-US" b="1" smtClean="0">
                <a:solidFill>
                  <a:schemeClr val="bg1"/>
                </a:solidFill>
              </a:rPr>
              <a:pPr algn="r"/>
              <a:t>‹#›</a:t>
            </a:fld>
            <a:endParaRPr lang="en-US" b="1">
              <a:solidFill>
                <a:schemeClr val="bg1"/>
              </a:solidFill>
            </a:endParaRPr>
          </a:p>
        </p:txBody>
      </p:sp>
    </p:spTree>
    <p:extLst>
      <p:ext uri="{BB962C8B-B14F-4D97-AF65-F5344CB8AC3E}">
        <p14:creationId xmlns:p14="http://schemas.microsoft.com/office/powerpoint/2010/main" val="1380783615"/>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11347048" y="6488668"/>
            <a:ext cx="844952" cy="369332"/>
          </a:xfrm>
          <a:prstGeom prst="rect">
            <a:avLst/>
          </a:prstGeom>
          <a:noFill/>
        </p:spPr>
        <p:txBody>
          <a:bodyPr wrap="square" rtlCol="0">
            <a:spAutoFit/>
          </a:bodyPr>
          <a:lstStyle/>
          <a:p>
            <a:pPr algn="r"/>
            <a:fld id="{94B4281E-F23D-4498-831B-C4BD03E2B01B}" type="slidenum">
              <a:rPr lang="en-US" b="1" smtClean="0">
                <a:solidFill>
                  <a:schemeClr val="bg1"/>
                </a:solidFill>
              </a:rPr>
              <a:pPr algn="r"/>
              <a:t>‹#›</a:t>
            </a:fld>
            <a:endParaRPr lang="en-US" b="1">
              <a:solidFill>
                <a:schemeClr val="bg1"/>
              </a:solidFill>
            </a:endParaRPr>
          </a:p>
        </p:txBody>
      </p:sp>
    </p:spTree>
    <p:extLst>
      <p:ext uri="{BB962C8B-B14F-4D97-AF65-F5344CB8AC3E}">
        <p14:creationId xmlns:p14="http://schemas.microsoft.com/office/powerpoint/2010/main" val="905127057"/>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11347048" y="6488668"/>
            <a:ext cx="844952" cy="369332"/>
          </a:xfrm>
          <a:prstGeom prst="rect">
            <a:avLst/>
          </a:prstGeom>
          <a:noFill/>
        </p:spPr>
        <p:txBody>
          <a:bodyPr wrap="square" rtlCol="0">
            <a:spAutoFit/>
          </a:bodyPr>
          <a:lstStyle/>
          <a:p>
            <a:pPr algn="r"/>
            <a:fld id="{94B4281E-F23D-4498-831B-C4BD03E2B01B}" type="slidenum">
              <a:rPr lang="en-US" b="1" smtClean="0">
                <a:solidFill>
                  <a:schemeClr val="bg1"/>
                </a:solidFill>
              </a:rPr>
              <a:pPr algn="r"/>
              <a:t>‹#›</a:t>
            </a:fld>
            <a:endParaRPr lang="en-US" b="1">
              <a:solidFill>
                <a:schemeClr val="bg1"/>
              </a:solidFill>
            </a:endParaRPr>
          </a:p>
        </p:txBody>
      </p:sp>
    </p:spTree>
    <p:extLst>
      <p:ext uri="{BB962C8B-B14F-4D97-AF65-F5344CB8AC3E}">
        <p14:creationId xmlns:p14="http://schemas.microsoft.com/office/powerpoint/2010/main" val="2044416425"/>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4DF99-E7BA-0741-A64D-65F3D9A30DC3}"/>
              </a:ext>
            </a:extLst>
          </p:cNvPr>
          <p:cNvSpPr>
            <a:spLocks noGrp="1"/>
          </p:cNvSpPr>
          <p:nvPr>
            <p:ph type="title"/>
          </p:nvPr>
        </p:nvSpPr>
        <p:spPr/>
        <p:txBody>
          <a:bodyPr/>
          <a:lstStyle/>
          <a:p>
            <a:r>
              <a:rPr lang="en-GB"/>
              <a:t>Click to edit Master title style</a:t>
            </a:r>
            <a:endParaRPr lang="vi-VN"/>
          </a:p>
        </p:txBody>
      </p:sp>
      <p:sp>
        <p:nvSpPr>
          <p:cNvPr id="3" name="Content Placeholder 2">
            <a:extLst>
              <a:ext uri="{FF2B5EF4-FFF2-40B4-BE49-F238E27FC236}">
                <a16:creationId xmlns:a16="http://schemas.microsoft.com/office/drawing/2014/main" id="{690838B5-7491-5941-A462-21ED1608F93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vi-VN"/>
          </a:p>
        </p:txBody>
      </p:sp>
      <p:sp>
        <p:nvSpPr>
          <p:cNvPr id="4" name="Content Placeholder 3">
            <a:extLst>
              <a:ext uri="{FF2B5EF4-FFF2-40B4-BE49-F238E27FC236}">
                <a16:creationId xmlns:a16="http://schemas.microsoft.com/office/drawing/2014/main" id="{1E73F4CF-76AE-D34D-B184-98771754BD8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vi-VN"/>
          </a:p>
        </p:txBody>
      </p:sp>
      <p:sp>
        <p:nvSpPr>
          <p:cNvPr id="5" name="Date Placeholder 4">
            <a:extLst>
              <a:ext uri="{FF2B5EF4-FFF2-40B4-BE49-F238E27FC236}">
                <a16:creationId xmlns:a16="http://schemas.microsoft.com/office/drawing/2014/main" id="{5DC62832-E078-454D-AC63-7B03528E4F36}"/>
              </a:ext>
            </a:extLst>
          </p:cNvPr>
          <p:cNvSpPr>
            <a:spLocks noGrp="1"/>
          </p:cNvSpPr>
          <p:nvPr>
            <p:ph type="dt" sz="half" idx="10"/>
          </p:nvPr>
        </p:nvSpPr>
        <p:spPr/>
        <p:txBody>
          <a:bodyPr/>
          <a:lstStyle/>
          <a:p>
            <a:fld id="{66F93AB0-030A-4C4E-91ED-A2961B806685}" type="datetimeFigureOut">
              <a:rPr lang="vi-VN" smtClean="0"/>
              <a:t>12/04/2023</a:t>
            </a:fld>
            <a:endParaRPr lang="vi-VN"/>
          </a:p>
        </p:txBody>
      </p:sp>
      <p:sp>
        <p:nvSpPr>
          <p:cNvPr id="6" name="Footer Placeholder 5">
            <a:extLst>
              <a:ext uri="{FF2B5EF4-FFF2-40B4-BE49-F238E27FC236}">
                <a16:creationId xmlns:a16="http://schemas.microsoft.com/office/drawing/2014/main" id="{877DD179-5337-AC4D-9D0A-BE25B47B63B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5647D19-8C79-E043-A687-F4B5B760FD5A}"/>
              </a:ext>
            </a:extLst>
          </p:cNvPr>
          <p:cNvSpPr>
            <a:spLocks noGrp="1"/>
          </p:cNvSpPr>
          <p:nvPr>
            <p:ph type="sldNum" sz="quarter" idx="12"/>
          </p:nvPr>
        </p:nvSpPr>
        <p:spPr/>
        <p:txBody>
          <a:bodyPr/>
          <a:lstStyle/>
          <a:p>
            <a:fld id="{37C45AF5-8E46-8A42-A355-F49562234108}" type="slidenum">
              <a:rPr lang="vi-VN" smtClean="0"/>
              <a:t>‹#›</a:t>
            </a:fld>
            <a:endParaRPr lang="vi-VN"/>
          </a:p>
        </p:txBody>
      </p:sp>
    </p:spTree>
    <p:extLst>
      <p:ext uri="{BB962C8B-B14F-4D97-AF65-F5344CB8AC3E}">
        <p14:creationId xmlns:p14="http://schemas.microsoft.com/office/powerpoint/2010/main" val="301345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11347048" y="6488668"/>
            <a:ext cx="844952" cy="369332"/>
          </a:xfrm>
          <a:prstGeom prst="rect">
            <a:avLst/>
          </a:prstGeom>
          <a:noFill/>
        </p:spPr>
        <p:txBody>
          <a:bodyPr wrap="square" rtlCol="0">
            <a:spAutoFit/>
          </a:bodyPr>
          <a:lstStyle/>
          <a:p>
            <a:pPr algn="r"/>
            <a:fld id="{94B4281E-F23D-4498-831B-C4BD03E2B01B}" type="slidenum">
              <a:rPr lang="en-US" b="1" smtClean="0">
                <a:solidFill>
                  <a:schemeClr val="bg1"/>
                </a:solidFill>
              </a:rPr>
              <a:pPr algn="r"/>
              <a:t>‹#›</a:t>
            </a:fld>
            <a:endParaRPr lang="en-US" b="1">
              <a:solidFill>
                <a:schemeClr val="bg1"/>
              </a:solidFill>
            </a:endParaRPr>
          </a:p>
        </p:txBody>
      </p:sp>
    </p:spTree>
    <p:extLst>
      <p:ext uri="{BB962C8B-B14F-4D97-AF65-F5344CB8AC3E}">
        <p14:creationId xmlns:p14="http://schemas.microsoft.com/office/powerpoint/2010/main" val="2287393102"/>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11347048" y="6488668"/>
            <a:ext cx="844952" cy="369332"/>
          </a:xfrm>
          <a:prstGeom prst="rect">
            <a:avLst/>
          </a:prstGeom>
          <a:noFill/>
        </p:spPr>
        <p:txBody>
          <a:bodyPr wrap="square" rtlCol="0">
            <a:spAutoFit/>
          </a:bodyPr>
          <a:lstStyle/>
          <a:p>
            <a:pPr algn="r"/>
            <a:fld id="{94B4281E-F23D-4498-831B-C4BD03E2B01B}" type="slidenum">
              <a:rPr lang="en-US" b="1" smtClean="0">
                <a:solidFill>
                  <a:schemeClr val="bg1"/>
                </a:solidFill>
              </a:rPr>
              <a:pPr algn="r"/>
              <a:t>‹#›</a:t>
            </a:fld>
            <a:endParaRPr lang="en-US" b="1">
              <a:solidFill>
                <a:schemeClr val="bg1"/>
              </a:solidFill>
            </a:endParaRPr>
          </a:p>
        </p:txBody>
      </p:sp>
    </p:spTree>
    <p:extLst>
      <p:ext uri="{BB962C8B-B14F-4D97-AF65-F5344CB8AC3E}">
        <p14:creationId xmlns:p14="http://schemas.microsoft.com/office/powerpoint/2010/main" val="1077647463"/>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11347048" y="6488668"/>
            <a:ext cx="844952" cy="369332"/>
          </a:xfrm>
          <a:prstGeom prst="rect">
            <a:avLst/>
          </a:prstGeom>
          <a:noFill/>
        </p:spPr>
        <p:txBody>
          <a:bodyPr wrap="square" rtlCol="0">
            <a:spAutoFit/>
          </a:bodyPr>
          <a:lstStyle/>
          <a:p>
            <a:pPr algn="r"/>
            <a:fld id="{94B4281E-F23D-4498-831B-C4BD03E2B01B}" type="slidenum">
              <a:rPr lang="en-US" b="1" smtClean="0">
                <a:solidFill>
                  <a:schemeClr val="bg1"/>
                </a:solidFill>
              </a:rPr>
              <a:pPr algn="r"/>
              <a:t>‹#›</a:t>
            </a:fld>
            <a:endParaRPr lang="en-US" b="1">
              <a:solidFill>
                <a:schemeClr val="bg1"/>
              </a:solidFill>
            </a:endParaRPr>
          </a:p>
        </p:txBody>
      </p:sp>
    </p:spTree>
    <p:extLst>
      <p:ext uri="{BB962C8B-B14F-4D97-AF65-F5344CB8AC3E}">
        <p14:creationId xmlns:p14="http://schemas.microsoft.com/office/powerpoint/2010/main" val="1782318406"/>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11347048" y="6488668"/>
            <a:ext cx="844952" cy="369332"/>
          </a:xfrm>
          <a:prstGeom prst="rect">
            <a:avLst/>
          </a:prstGeom>
          <a:noFill/>
        </p:spPr>
        <p:txBody>
          <a:bodyPr wrap="square" rtlCol="0">
            <a:spAutoFit/>
          </a:bodyPr>
          <a:lstStyle/>
          <a:p>
            <a:pPr algn="r"/>
            <a:fld id="{94B4281E-F23D-4498-831B-C4BD03E2B01B}" type="slidenum">
              <a:rPr lang="en-US" b="1" smtClean="0">
                <a:solidFill>
                  <a:schemeClr val="bg1"/>
                </a:solidFill>
              </a:rPr>
              <a:pPr algn="r"/>
              <a:t>‹#›</a:t>
            </a:fld>
            <a:endParaRPr lang="en-US" b="1">
              <a:solidFill>
                <a:schemeClr val="bg1"/>
              </a:solidFill>
            </a:endParaRPr>
          </a:p>
        </p:txBody>
      </p:sp>
    </p:spTree>
    <p:extLst>
      <p:ext uri="{BB962C8B-B14F-4D97-AF65-F5344CB8AC3E}">
        <p14:creationId xmlns:p14="http://schemas.microsoft.com/office/powerpoint/2010/main" val="4214231060"/>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11347048" y="6488668"/>
            <a:ext cx="844952" cy="369332"/>
          </a:xfrm>
          <a:prstGeom prst="rect">
            <a:avLst/>
          </a:prstGeom>
          <a:noFill/>
        </p:spPr>
        <p:txBody>
          <a:bodyPr wrap="square" rtlCol="0">
            <a:spAutoFit/>
          </a:bodyPr>
          <a:lstStyle/>
          <a:p>
            <a:pPr algn="r"/>
            <a:fld id="{94B4281E-F23D-4498-831B-C4BD03E2B01B}" type="slidenum">
              <a:rPr lang="en-US" b="1" smtClean="0">
                <a:solidFill>
                  <a:schemeClr val="bg1"/>
                </a:solidFill>
              </a:rPr>
              <a:pPr algn="r"/>
              <a:t>‹#›</a:t>
            </a:fld>
            <a:endParaRPr lang="en-US" b="1">
              <a:solidFill>
                <a:schemeClr val="bg1"/>
              </a:solidFill>
            </a:endParaRPr>
          </a:p>
        </p:txBody>
      </p:sp>
    </p:spTree>
    <p:extLst>
      <p:ext uri="{BB962C8B-B14F-4D97-AF65-F5344CB8AC3E}">
        <p14:creationId xmlns:p14="http://schemas.microsoft.com/office/powerpoint/2010/main" val="1481703140"/>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11347048" y="6488668"/>
            <a:ext cx="844952" cy="369332"/>
          </a:xfrm>
          <a:prstGeom prst="rect">
            <a:avLst/>
          </a:prstGeom>
          <a:noFill/>
        </p:spPr>
        <p:txBody>
          <a:bodyPr wrap="square" rtlCol="0">
            <a:spAutoFit/>
          </a:bodyPr>
          <a:lstStyle/>
          <a:p>
            <a:pPr algn="r"/>
            <a:fld id="{94B4281E-F23D-4498-831B-C4BD03E2B01B}" type="slidenum">
              <a:rPr lang="en-US" b="1" smtClean="0">
                <a:solidFill>
                  <a:schemeClr val="bg1"/>
                </a:solidFill>
              </a:rPr>
              <a:pPr algn="r"/>
              <a:t>‹#›</a:t>
            </a:fld>
            <a:endParaRPr lang="en-US" b="1">
              <a:solidFill>
                <a:schemeClr val="bg1"/>
              </a:solidFill>
            </a:endParaRPr>
          </a:p>
        </p:txBody>
      </p:sp>
    </p:spTree>
    <p:extLst>
      <p:ext uri="{BB962C8B-B14F-4D97-AF65-F5344CB8AC3E}">
        <p14:creationId xmlns:p14="http://schemas.microsoft.com/office/powerpoint/2010/main" val="2848242798"/>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11347048" y="6488668"/>
            <a:ext cx="844952" cy="369332"/>
          </a:xfrm>
          <a:prstGeom prst="rect">
            <a:avLst/>
          </a:prstGeom>
          <a:noFill/>
        </p:spPr>
        <p:txBody>
          <a:bodyPr wrap="square" rtlCol="0">
            <a:spAutoFit/>
          </a:bodyPr>
          <a:lstStyle/>
          <a:p>
            <a:pPr algn="r"/>
            <a:fld id="{94B4281E-F23D-4498-831B-C4BD03E2B01B}" type="slidenum">
              <a:rPr lang="en-US" b="1" smtClean="0">
                <a:solidFill>
                  <a:schemeClr val="bg1"/>
                </a:solidFill>
              </a:rPr>
              <a:pPr algn="r"/>
              <a:t>‹#›</a:t>
            </a:fld>
            <a:endParaRPr lang="en-US" b="1">
              <a:solidFill>
                <a:schemeClr val="bg1"/>
              </a:solidFill>
            </a:endParaRPr>
          </a:p>
        </p:txBody>
      </p:sp>
    </p:spTree>
    <p:extLst>
      <p:ext uri="{BB962C8B-B14F-4D97-AF65-F5344CB8AC3E}">
        <p14:creationId xmlns:p14="http://schemas.microsoft.com/office/powerpoint/2010/main" val="422749540"/>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11347048" y="6488668"/>
            <a:ext cx="844952" cy="369332"/>
          </a:xfrm>
          <a:prstGeom prst="rect">
            <a:avLst/>
          </a:prstGeom>
          <a:noFill/>
        </p:spPr>
        <p:txBody>
          <a:bodyPr wrap="square" rtlCol="0">
            <a:spAutoFit/>
          </a:bodyPr>
          <a:lstStyle/>
          <a:p>
            <a:pPr algn="r"/>
            <a:fld id="{94B4281E-F23D-4498-831B-C4BD03E2B01B}" type="slidenum">
              <a:rPr lang="en-US" b="1" smtClean="0">
                <a:solidFill>
                  <a:schemeClr val="bg1"/>
                </a:solidFill>
              </a:rPr>
              <a:pPr algn="r"/>
              <a:t>‹#›</a:t>
            </a:fld>
            <a:endParaRPr lang="en-US" b="1">
              <a:solidFill>
                <a:schemeClr val="bg1"/>
              </a:solidFill>
            </a:endParaRPr>
          </a:p>
        </p:txBody>
      </p:sp>
    </p:spTree>
    <p:extLst>
      <p:ext uri="{BB962C8B-B14F-4D97-AF65-F5344CB8AC3E}">
        <p14:creationId xmlns:p14="http://schemas.microsoft.com/office/powerpoint/2010/main" val="170914593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E73F0-1A65-7D45-A6EA-07804E8053D2}"/>
              </a:ext>
            </a:extLst>
          </p:cNvPr>
          <p:cNvSpPr>
            <a:spLocks noGrp="1"/>
          </p:cNvSpPr>
          <p:nvPr>
            <p:ph type="title"/>
          </p:nvPr>
        </p:nvSpPr>
        <p:spPr>
          <a:xfrm>
            <a:off x="839788" y="365125"/>
            <a:ext cx="10515600" cy="1325563"/>
          </a:xfrm>
        </p:spPr>
        <p:txBody>
          <a:bodyPr/>
          <a:lstStyle/>
          <a:p>
            <a:r>
              <a:rPr lang="en-GB"/>
              <a:t>Click to edit Master title style</a:t>
            </a:r>
            <a:endParaRPr lang="vi-VN"/>
          </a:p>
        </p:txBody>
      </p:sp>
      <p:sp>
        <p:nvSpPr>
          <p:cNvPr id="3" name="Text Placeholder 2">
            <a:extLst>
              <a:ext uri="{FF2B5EF4-FFF2-40B4-BE49-F238E27FC236}">
                <a16:creationId xmlns:a16="http://schemas.microsoft.com/office/drawing/2014/main" id="{3F271B14-4D7C-E141-8ED2-6EE3A62A5F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AE34B14-DFA4-364C-B2EB-4A1242DD614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vi-VN"/>
          </a:p>
        </p:txBody>
      </p:sp>
      <p:sp>
        <p:nvSpPr>
          <p:cNvPr id="5" name="Text Placeholder 4">
            <a:extLst>
              <a:ext uri="{FF2B5EF4-FFF2-40B4-BE49-F238E27FC236}">
                <a16:creationId xmlns:a16="http://schemas.microsoft.com/office/drawing/2014/main" id="{DD23950F-960D-3D41-B349-7D1180C72F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5969282-CC93-9145-A4EB-C6A55081E1E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vi-VN"/>
          </a:p>
        </p:txBody>
      </p:sp>
      <p:sp>
        <p:nvSpPr>
          <p:cNvPr id="7" name="Date Placeholder 6">
            <a:extLst>
              <a:ext uri="{FF2B5EF4-FFF2-40B4-BE49-F238E27FC236}">
                <a16:creationId xmlns:a16="http://schemas.microsoft.com/office/drawing/2014/main" id="{7A7EBD27-15B8-0448-A290-1D835D0529FA}"/>
              </a:ext>
            </a:extLst>
          </p:cNvPr>
          <p:cNvSpPr>
            <a:spLocks noGrp="1"/>
          </p:cNvSpPr>
          <p:nvPr>
            <p:ph type="dt" sz="half" idx="10"/>
          </p:nvPr>
        </p:nvSpPr>
        <p:spPr/>
        <p:txBody>
          <a:bodyPr/>
          <a:lstStyle/>
          <a:p>
            <a:fld id="{66F93AB0-030A-4C4E-91ED-A2961B806685}" type="datetimeFigureOut">
              <a:rPr lang="vi-VN" smtClean="0"/>
              <a:t>12/04/2023</a:t>
            </a:fld>
            <a:endParaRPr lang="vi-VN"/>
          </a:p>
        </p:txBody>
      </p:sp>
      <p:sp>
        <p:nvSpPr>
          <p:cNvPr id="8" name="Footer Placeholder 7">
            <a:extLst>
              <a:ext uri="{FF2B5EF4-FFF2-40B4-BE49-F238E27FC236}">
                <a16:creationId xmlns:a16="http://schemas.microsoft.com/office/drawing/2014/main" id="{E5B8D609-AEBA-7E4B-BA35-A833710FAA0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83DED118-9793-C943-904F-DC4B2F42AC34}"/>
              </a:ext>
            </a:extLst>
          </p:cNvPr>
          <p:cNvSpPr>
            <a:spLocks noGrp="1"/>
          </p:cNvSpPr>
          <p:nvPr>
            <p:ph type="sldNum" sz="quarter" idx="12"/>
          </p:nvPr>
        </p:nvSpPr>
        <p:spPr/>
        <p:txBody>
          <a:bodyPr/>
          <a:lstStyle/>
          <a:p>
            <a:fld id="{37C45AF5-8E46-8A42-A355-F49562234108}" type="slidenum">
              <a:rPr lang="vi-VN" smtClean="0"/>
              <a:t>‹#›</a:t>
            </a:fld>
            <a:endParaRPr lang="vi-VN"/>
          </a:p>
        </p:txBody>
      </p:sp>
    </p:spTree>
    <p:extLst>
      <p:ext uri="{BB962C8B-B14F-4D97-AF65-F5344CB8AC3E}">
        <p14:creationId xmlns:p14="http://schemas.microsoft.com/office/powerpoint/2010/main" val="3881458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A336B-F6B8-DE4C-A4D4-5DB742A06AC2}"/>
              </a:ext>
            </a:extLst>
          </p:cNvPr>
          <p:cNvSpPr>
            <a:spLocks noGrp="1"/>
          </p:cNvSpPr>
          <p:nvPr>
            <p:ph type="title"/>
          </p:nvPr>
        </p:nvSpPr>
        <p:spPr/>
        <p:txBody>
          <a:bodyPr/>
          <a:lstStyle/>
          <a:p>
            <a:r>
              <a:rPr lang="en-GB"/>
              <a:t>Click to edit Master title style</a:t>
            </a:r>
            <a:endParaRPr lang="vi-VN"/>
          </a:p>
        </p:txBody>
      </p:sp>
      <p:sp>
        <p:nvSpPr>
          <p:cNvPr id="3" name="Date Placeholder 2">
            <a:extLst>
              <a:ext uri="{FF2B5EF4-FFF2-40B4-BE49-F238E27FC236}">
                <a16:creationId xmlns:a16="http://schemas.microsoft.com/office/drawing/2014/main" id="{1308ED3C-6C8F-9543-A4FC-702858BC711D}"/>
              </a:ext>
            </a:extLst>
          </p:cNvPr>
          <p:cNvSpPr>
            <a:spLocks noGrp="1"/>
          </p:cNvSpPr>
          <p:nvPr>
            <p:ph type="dt" sz="half" idx="10"/>
          </p:nvPr>
        </p:nvSpPr>
        <p:spPr/>
        <p:txBody>
          <a:bodyPr/>
          <a:lstStyle/>
          <a:p>
            <a:fld id="{66F93AB0-030A-4C4E-91ED-A2961B806685}" type="datetimeFigureOut">
              <a:rPr lang="vi-VN" smtClean="0"/>
              <a:t>12/04/2023</a:t>
            </a:fld>
            <a:endParaRPr lang="vi-VN"/>
          </a:p>
        </p:txBody>
      </p:sp>
      <p:sp>
        <p:nvSpPr>
          <p:cNvPr id="4" name="Footer Placeholder 3">
            <a:extLst>
              <a:ext uri="{FF2B5EF4-FFF2-40B4-BE49-F238E27FC236}">
                <a16:creationId xmlns:a16="http://schemas.microsoft.com/office/drawing/2014/main" id="{F8DAE4ED-D8F9-B648-8B19-0448F5E8D08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40C2480-2E66-194E-BC33-0AD60F840DE0}"/>
              </a:ext>
            </a:extLst>
          </p:cNvPr>
          <p:cNvSpPr>
            <a:spLocks noGrp="1"/>
          </p:cNvSpPr>
          <p:nvPr>
            <p:ph type="sldNum" sz="quarter" idx="12"/>
          </p:nvPr>
        </p:nvSpPr>
        <p:spPr/>
        <p:txBody>
          <a:bodyPr/>
          <a:lstStyle/>
          <a:p>
            <a:fld id="{37C45AF5-8E46-8A42-A355-F49562234108}" type="slidenum">
              <a:rPr lang="vi-VN" smtClean="0"/>
              <a:t>‹#›</a:t>
            </a:fld>
            <a:endParaRPr lang="vi-VN"/>
          </a:p>
        </p:txBody>
      </p:sp>
      <p:sp>
        <p:nvSpPr>
          <p:cNvPr id="6" name="Google Shape;32;p55"/>
          <p:cNvSpPr txBox="1"/>
          <p:nvPr userDrawn="1"/>
        </p:nvSpPr>
        <p:spPr>
          <a:xfrm>
            <a:off x="11671301" y="6201407"/>
            <a:ext cx="52069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1" i="0" u="none" strike="noStrike" cap="none">
                <a:solidFill>
                  <a:schemeClr val="lt1"/>
                </a:solidFill>
                <a:latin typeface="Arial"/>
                <a:ea typeface="Arial"/>
                <a:cs typeface="Arial"/>
                <a:sym typeface="Arial"/>
              </a:rPr>
              <a:t>‹#›</a:t>
            </a:fld>
            <a:endParaRPr sz="18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23651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0261E7-949D-DC4A-9AF4-178DA85F6FBB}"/>
              </a:ext>
            </a:extLst>
          </p:cNvPr>
          <p:cNvSpPr>
            <a:spLocks noGrp="1"/>
          </p:cNvSpPr>
          <p:nvPr>
            <p:ph type="dt" sz="half" idx="10"/>
          </p:nvPr>
        </p:nvSpPr>
        <p:spPr/>
        <p:txBody>
          <a:bodyPr/>
          <a:lstStyle/>
          <a:p>
            <a:fld id="{66F93AB0-030A-4C4E-91ED-A2961B806685}" type="datetimeFigureOut">
              <a:rPr lang="vi-VN" smtClean="0"/>
              <a:t>12/04/2023</a:t>
            </a:fld>
            <a:endParaRPr lang="vi-VN"/>
          </a:p>
        </p:txBody>
      </p:sp>
      <p:sp>
        <p:nvSpPr>
          <p:cNvPr id="3" name="Footer Placeholder 2">
            <a:extLst>
              <a:ext uri="{FF2B5EF4-FFF2-40B4-BE49-F238E27FC236}">
                <a16:creationId xmlns:a16="http://schemas.microsoft.com/office/drawing/2014/main" id="{3F89808D-F088-6341-BB3C-F92A2895281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CDD704D4-581F-994B-9111-A579F7192128}"/>
              </a:ext>
            </a:extLst>
          </p:cNvPr>
          <p:cNvSpPr>
            <a:spLocks noGrp="1"/>
          </p:cNvSpPr>
          <p:nvPr>
            <p:ph type="sldNum" sz="quarter" idx="12"/>
          </p:nvPr>
        </p:nvSpPr>
        <p:spPr/>
        <p:txBody>
          <a:bodyPr/>
          <a:lstStyle/>
          <a:p>
            <a:fld id="{37C45AF5-8E46-8A42-A355-F49562234108}" type="slidenum">
              <a:rPr lang="vi-VN" smtClean="0"/>
              <a:t>‹#›</a:t>
            </a:fld>
            <a:endParaRPr lang="vi-VN"/>
          </a:p>
        </p:txBody>
      </p:sp>
      <p:sp>
        <p:nvSpPr>
          <p:cNvPr id="5" name="Google Shape;32;p55"/>
          <p:cNvSpPr txBox="1"/>
          <p:nvPr userDrawn="1"/>
        </p:nvSpPr>
        <p:spPr>
          <a:xfrm>
            <a:off x="11671301" y="6201407"/>
            <a:ext cx="52069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1" i="0" u="none" strike="noStrike" cap="none">
                <a:solidFill>
                  <a:schemeClr val="lt1"/>
                </a:solidFill>
                <a:latin typeface="Arial"/>
                <a:ea typeface="Arial"/>
                <a:cs typeface="Arial"/>
                <a:sym typeface="Arial"/>
              </a:rPr>
              <a:t>‹#›</a:t>
            </a:fld>
            <a:endParaRPr sz="18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188026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37655-F62F-BA47-8EB4-74E286241B9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vi-VN"/>
          </a:p>
        </p:txBody>
      </p:sp>
      <p:sp>
        <p:nvSpPr>
          <p:cNvPr id="3" name="Content Placeholder 2">
            <a:extLst>
              <a:ext uri="{FF2B5EF4-FFF2-40B4-BE49-F238E27FC236}">
                <a16:creationId xmlns:a16="http://schemas.microsoft.com/office/drawing/2014/main" id="{A8CD9DFA-574A-DE4F-A6BB-3C140DCCF6C0}"/>
              </a:ext>
            </a:extLst>
          </p:cNvPr>
          <p:cNvSpPr>
            <a:spLocks noGrp="1"/>
          </p:cNvSpPr>
          <p:nvPr>
            <p:ph idx="1"/>
          </p:nvPr>
        </p:nvSpPr>
        <p:spPr>
          <a:xfrm>
            <a:off x="5183188" y="987425"/>
            <a:ext cx="6172200" cy="4873625"/>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vi-VN"/>
          </a:p>
        </p:txBody>
      </p:sp>
      <p:sp>
        <p:nvSpPr>
          <p:cNvPr id="4" name="Text Placeholder 3">
            <a:extLst>
              <a:ext uri="{FF2B5EF4-FFF2-40B4-BE49-F238E27FC236}">
                <a16:creationId xmlns:a16="http://schemas.microsoft.com/office/drawing/2014/main" id="{2BEA51E6-F630-964D-942D-68CD5A0D5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57DA5E3-94BF-4F40-8E8C-3118E6B36EC2}"/>
              </a:ext>
            </a:extLst>
          </p:cNvPr>
          <p:cNvSpPr>
            <a:spLocks noGrp="1"/>
          </p:cNvSpPr>
          <p:nvPr>
            <p:ph type="dt" sz="half" idx="10"/>
          </p:nvPr>
        </p:nvSpPr>
        <p:spPr/>
        <p:txBody>
          <a:bodyPr/>
          <a:lstStyle/>
          <a:p>
            <a:fld id="{66F93AB0-030A-4C4E-91ED-A2961B806685}" type="datetimeFigureOut">
              <a:rPr lang="vi-VN" smtClean="0"/>
              <a:t>12/04/2023</a:t>
            </a:fld>
            <a:endParaRPr lang="vi-VN"/>
          </a:p>
        </p:txBody>
      </p:sp>
      <p:sp>
        <p:nvSpPr>
          <p:cNvPr id="6" name="Footer Placeholder 5">
            <a:extLst>
              <a:ext uri="{FF2B5EF4-FFF2-40B4-BE49-F238E27FC236}">
                <a16:creationId xmlns:a16="http://schemas.microsoft.com/office/drawing/2014/main" id="{A5998E78-359D-8C46-AB84-C72D6C19571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AFCD38F-34B6-444F-8E45-408A21BC8A55}"/>
              </a:ext>
            </a:extLst>
          </p:cNvPr>
          <p:cNvSpPr>
            <a:spLocks noGrp="1"/>
          </p:cNvSpPr>
          <p:nvPr>
            <p:ph type="sldNum" sz="quarter" idx="12"/>
          </p:nvPr>
        </p:nvSpPr>
        <p:spPr/>
        <p:txBody>
          <a:bodyPr/>
          <a:lstStyle/>
          <a:p>
            <a:fld id="{37C45AF5-8E46-8A42-A355-F49562234108}" type="slidenum">
              <a:rPr lang="vi-VN" smtClean="0"/>
              <a:t>‹#›</a:t>
            </a:fld>
            <a:endParaRPr lang="vi-VN"/>
          </a:p>
        </p:txBody>
      </p:sp>
    </p:spTree>
    <p:extLst>
      <p:ext uri="{BB962C8B-B14F-4D97-AF65-F5344CB8AC3E}">
        <p14:creationId xmlns:p14="http://schemas.microsoft.com/office/powerpoint/2010/main" val="1650604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60CC1-0C75-7049-9947-543DCC69416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vi-VN"/>
          </a:p>
        </p:txBody>
      </p:sp>
      <p:sp>
        <p:nvSpPr>
          <p:cNvPr id="3" name="Picture Placeholder 2">
            <a:extLst>
              <a:ext uri="{FF2B5EF4-FFF2-40B4-BE49-F238E27FC236}">
                <a16:creationId xmlns:a16="http://schemas.microsoft.com/office/drawing/2014/main" id="{477829ED-879A-9B48-AA79-D63FEAC6E6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03595A3-780B-074A-9B58-8450481D39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551D467-8FA3-0746-9688-8296DB4A2C1C}"/>
              </a:ext>
            </a:extLst>
          </p:cNvPr>
          <p:cNvSpPr>
            <a:spLocks noGrp="1"/>
          </p:cNvSpPr>
          <p:nvPr>
            <p:ph type="dt" sz="half" idx="10"/>
          </p:nvPr>
        </p:nvSpPr>
        <p:spPr/>
        <p:txBody>
          <a:bodyPr/>
          <a:lstStyle/>
          <a:p>
            <a:fld id="{66F93AB0-030A-4C4E-91ED-A2961B806685}" type="datetimeFigureOut">
              <a:rPr lang="vi-VN" smtClean="0"/>
              <a:t>12/04/2023</a:t>
            </a:fld>
            <a:endParaRPr lang="vi-VN"/>
          </a:p>
        </p:txBody>
      </p:sp>
      <p:sp>
        <p:nvSpPr>
          <p:cNvPr id="6" name="Footer Placeholder 5">
            <a:extLst>
              <a:ext uri="{FF2B5EF4-FFF2-40B4-BE49-F238E27FC236}">
                <a16:creationId xmlns:a16="http://schemas.microsoft.com/office/drawing/2014/main" id="{1D62FE06-63DA-3545-9C34-E9EBC0A11B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716563C-0755-834F-AC82-250DB88A4053}"/>
              </a:ext>
            </a:extLst>
          </p:cNvPr>
          <p:cNvSpPr>
            <a:spLocks noGrp="1"/>
          </p:cNvSpPr>
          <p:nvPr>
            <p:ph type="sldNum" sz="quarter" idx="12"/>
          </p:nvPr>
        </p:nvSpPr>
        <p:spPr/>
        <p:txBody>
          <a:bodyPr/>
          <a:lstStyle/>
          <a:p>
            <a:fld id="{37C45AF5-8E46-8A42-A355-F49562234108}" type="slidenum">
              <a:rPr lang="vi-VN" smtClean="0"/>
              <a:t>‹#›</a:t>
            </a:fld>
            <a:endParaRPr lang="vi-VN"/>
          </a:p>
        </p:txBody>
      </p:sp>
    </p:spTree>
    <p:extLst>
      <p:ext uri="{BB962C8B-B14F-4D97-AF65-F5344CB8AC3E}">
        <p14:creationId xmlns:p14="http://schemas.microsoft.com/office/powerpoint/2010/main" val="354999675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07FD84-4200-2040-9F92-46743B02E8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vi-VN"/>
          </a:p>
        </p:txBody>
      </p:sp>
      <p:sp>
        <p:nvSpPr>
          <p:cNvPr id="3" name="Text Placeholder 2">
            <a:extLst>
              <a:ext uri="{FF2B5EF4-FFF2-40B4-BE49-F238E27FC236}">
                <a16:creationId xmlns:a16="http://schemas.microsoft.com/office/drawing/2014/main" id="{E6530FD3-2388-DC4A-972D-D2D9325B8B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vi-VN"/>
          </a:p>
        </p:txBody>
      </p:sp>
      <p:sp>
        <p:nvSpPr>
          <p:cNvPr id="4" name="Date Placeholder 3">
            <a:extLst>
              <a:ext uri="{FF2B5EF4-FFF2-40B4-BE49-F238E27FC236}">
                <a16:creationId xmlns:a16="http://schemas.microsoft.com/office/drawing/2014/main" id="{8B4BE380-92E3-D747-B1F1-90AF981DAD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F93AB0-030A-4C4E-91ED-A2961B806685}" type="datetimeFigureOut">
              <a:rPr lang="vi-VN" smtClean="0"/>
              <a:t>12/04/2023</a:t>
            </a:fld>
            <a:endParaRPr lang="vi-VN"/>
          </a:p>
        </p:txBody>
      </p:sp>
      <p:sp>
        <p:nvSpPr>
          <p:cNvPr id="5" name="Footer Placeholder 4">
            <a:extLst>
              <a:ext uri="{FF2B5EF4-FFF2-40B4-BE49-F238E27FC236}">
                <a16:creationId xmlns:a16="http://schemas.microsoft.com/office/drawing/2014/main" id="{62AF7FF5-10C0-C24A-8D4C-5B126F18B5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05F92B96-47A4-3048-8FEF-8D15EC49A2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C45AF5-8E46-8A42-A355-F49562234108}" type="slidenum">
              <a:rPr lang="vi-VN" smtClean="0"/>
              <a:t>‹#›</a:t>
            </a:fld>
            <a:endParaRPr lang="vi-VN"/>
          </a:p>
        </p:txBody>
      </p:sp>
    </p:spTree>
    <p:extLst>
      <p:ext uri="{BB962C8B-B14F-4D97-AF65-F5344CB8AC3E}">
        <p14:creationId xmlns:p14="http://schemas.microsoft.com/office/powerpoint/2010/main" val="8073396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90" r:id="rId41"/>
    <p:sldLayoutId id="2147483691" r:id="rId42"/>
    <p:sldLayoutId id="2147483692" r:id="rId43"/>
    <p:sldLayoutId id="2147483693" r:id="rId44"/>
    <p:sldLayoutId id="2147483694" r:id="rId45"/>
    <p:sldLayoutId id="2147483695" r:id="rId46"/>
    <p:sldLayoutId id="2147483696" r:id="rId4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14.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24.png"/><Relationship Id="rId4" Type="http://schemas.openxmlformats.org/officeDocument/2006/relationships/hyperlink" Target="https://youtu.be/kBAitL2y5To"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image" Target="../media/image36.png"/><Relationship Id="rId11" Type="http://schemas.openxmlformats.org/officeDocument/2006/relationships/image" Target="../media/image43.png"/><Relationship Id="rId5" Type="http://schemas.openxmlformats.org/officeDocument/2006/relationships/image" Target="../media/image35.png"/><Relationship Id="rId10" Type="http://schemas.openxmlformats.org/officeDocument/2006/relationships/image" Target="../media/image42.png"/><Relationship Id="rId4" Type="http://schemas.openxmlformats.org/officeDocument/2006/relationships/image" Target="../media/image34.png"/><Relationship Id="rId9"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image" Target="../media/image33.png"/><Relationship Id="rId11" Type="http://schemas.openxmlformats.org/officeDocument/2006/relationships/image" Target="../media/image46.png"/><Relationship Id="rId5" Type="http://schemas.openxmlformats.org/officeDocument/2006/relationships/image" Target="../media/image36.png"/><Relationship Id="rId10" Type="http://schemas.openxmlformats.org/officeDocument/2006/relationships/image" Target="../media/image45.png"/><Relationship Id="rId4" Type="http://schemas.openxmlformats.org/officeDocument/2006/relationships/image" Target="../media/image35.png"/><Relationship Id="rId9"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8.xml"/><Relationship Id="rId6" Type="http://schemas.openxmlformats.org/officeDocument/2006/relationships/image" Target="../media/image33.png"/><Relationship Id="rId11" Type="http://schemas.openxmlformats.org/officeDocument/2006/relationships/image" Target="../media/image49.png"/><Relationship Id="rId5" Type="http://schemas.openxmlformats.org/officeDocument/2006/relationships/image" Target="../media/image36.png"/><Relationship Id="rId10" Type="http://schemas.openxmlformats.org/officeDocument/2006/relationships/image" Target="../media/image48.png"/><Relationship Id="rId4" Type="http://schemas.openxmlformats.org/officeDocument/2006/relationships/image" Target="../media/image35.png"/><Relationship Id="rId9"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3.png"/><Relationship Id="rId7"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30.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53.png"/><Relationship Id="rId4" Type="http://schemas.openxmlformats.org/officeDocument/2006/relationships/image" Target="../media/image34.png"/><Relationship Id="rId9" Type="http://schemas.openxmlformats.org/officeDocument/2006/relationships/image" Target="../media/image52.png"/></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31.xml"/><Relationship Id="rId6" Type="http://schemas.openxmlformats.org/officeDocument/2006/relationships/image" Target="../media/image54.png"/><Relationship Id="rId5" Type="http://schemas.openxmlformats.org/officeDocument/2006/relationships/image" Target="../media/image36.png"/><Relationship Id="rId10" Type="http://schemas.openxmlformats.org/officeDocument/2006/relationships/image" Target="../media/image55.png"/><Relationship Id="rId4" Type="http://schemas.openxmlformats.org/officeDocument/2006/relationships/image" Target="../media/image35.png"/><Relationship Id="rId9"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32.xml"/><Relationship Id="rId6" Type="http://schemas.openxmlformats.org/officeDocument/2006/relationships/image" Target="../media/image36.png"/><Relationship Id="rId11" Type="http://schemas.openxmlformats.org/officeDocument/2006/relationships/image" Target="../media/image58.png"/><Relationship Id="rId5" Type="http://schemas.openxmlformats.org/officeDocument/2006/relationships/image" Target="../media/image35.png"/><Relationship Id="rId10" Type="http://schemas.openxmlformats.org/officeDocument/2006/relationships/image" Target="../media/image57.png"/><Relationship Id="rId4" Type="http://schemas.openxmlformats.org/officeDocument/2006/relationships/image" Target="../media/image34.png"/><Relationship Id="rId9"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36.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37.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39.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2.jpeg"/><Relationship Id="rId5" Type="http://schemas.microsoft.com/office/2007/relationships/hdphoto" Target="../media/hdphoto1.wdp"/><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40.xml"/></Relationships>
</file>

<file path=ppt/slides/_rels/slide89.xml.rels><?xml version="1.0" encoding="UTF-8" standalone="yes"?>
<Relationships xmlns="http://schemas.openxmlformats.org/package/2006/relationships"><Relationship Id="rId8" Type="http://schemas.openxmlformats.org/officeDocument/2006/relationships/hyperlink" Target="mailto:bichviet@gmail.com" TargetMode="External"/><Relationship Id="rId3" Type="http://schemas.openxmlformats.org/officeDocument/2006/relationships/image" Target="../media/image11.png"/><Relationship Id="rId7" Type="http://schemas.openxmlformats.org/officeDocument/2006/relationships/hyperlink" Target="mailto:nnamhai@gmail.com"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hyperlink" Target="mailto:habuiviet@gmail.com" TargetMode="External"/><Relationship Id="rId5" Type="http://schemas.openxmlformats.org/officeDocument/2006/relationships/hyperlink" Target="mailto:dkquoc@gmail.com" TargetMode="External"/><Relationship Id="rId4" Type="http://schemas.openxmlformats.org/officeDocument/2006/relationships/hyperlink" Target="mailto:longpt@mta.edu.v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3032274" y="4950515"/>
            <a:ext cx="6765722" cy="1326109"/>
            <a:chOff x="2508674" y="720568"/>
            <a:chExt cx="6765722" cy="1326109"/>
          </a:xfrm>
        </p:grpSpPr>
        <p:sp>
          <p:nvSpPr>
            <p:cNvPr id="5" name="TextBox 4">
              <a:extLst>
                <a:ext uri="{FF2B5EF4-FFF2-40B4-BE49-F238E27FC236}">
                  <a16:creationId xmlns:a16="http://schemas.microsoft.com/office/drawing/2014/main" id="{D3CBFF0F-280B-43A7-8C33-B7CBB41B455A}"/>
                </a:ext>
              </a:extLst>
            </p:cNvPr>
            <p:cNvSpPr txBox="1"/>
            <p:nvPr/>
          </p:nvSpPr>
          <p:spPr>
            <a:xfrm>
              <a:off x="2508674" y="720568"/>
              <a:ext cx="6765722" cy="830997"/>
            </a:xfrm>
            <a:prstGeom prst="rect">
              <a:avLst/>
            </a:prstGeom>
            <a:noFill/>
          </p:spPr>
          <p:txBody>
            <a:bodyPr wrap="square" rtlCol="0">
              <a:spAutoFit/>
            </a:bodyPr>
            <a:lstStyle/>
            <a:p>
              <a:pPr algn="ctr"/>
              <a:r>
                <a:rPr lang="en-US" sz="2400" dirty="0">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BỘ SÁCH GIÁO KHOA</a:t>
              </a:r>
            </a:p>
            <a:p>
              <a:pPr algn="ctr"/>
              <a:r>
                <a:rPr lang="en-US" sz="2400" dirty="0">
                  <a:solidFill>
                    <a:srgbClr val="72BE43"/>
                  </a:solidFill>
                  <a:latin typeface="Open Sans Extrabold" panose="020B0906030804020204" pitchFamily="34" charset="0"/>
                  <a:ea typeface="Open Sans Extrabold" panose="020B0906030804020204" pitchFamily="34" charset="0"/>
                  <a:cs typeface="Open Sans Extrabold" panose="020B0906030804020204" pitchFamily="34" charset="0"/>
                </a:rPr>
                <a:t>KẾT NỐI TRI THỨC VỚI CUỘC SỐNG</a:t>
              </a:r>
            </a:p>
          </p:txBody>
        </p:sp>
        <p:pic>
          <p:nvPicPr>
            <p:cNvPr id="6" name="Picture 5">
              <a:extLst>
                <a:ext uri="{FF2B5EF4-FFF2-40B4-BE49-F238E27FC236}">
                  <a16:creationId xmlns:a16="http://schemas.microsoft.com/office/drawing/2014/main" id="{6A5C0F38-3988-40ED-A9FC-498110CEE9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4893" y="1551565"/>
              <a:ext cx="1371256" cy="495112"/>
            </a:xfrm>
            <a:prstGeom prst="rect">
              <a:avLst/>
            </a:prstGeom>
          </p:spPr>
        </p:pic>
        <p:sp>
          <p:nvSpPr>
            <p:cNvPr id="7" name="TextBox 6">
              <a:extLst>
                <a:ext uri="{FF2B5EF4-FFF2-40B4-BE49-F238E27FC236}">
                  <a16:creationId xmlns:a16="http://schemas.microsoft.com/office/drawing/2014/main" id="{18F602BB-E207-4B94-9870-1007948A2EA5}"/>
                </a:ext>
              </a:extLst>
            </p:cNvPr>
            <p:cNvSpPr txBox="1"/>
            <p:nvPr/>
          </p:nvSpPr>
          <p:spPr>
            <a:xfrm>
              <a:off x="5205907" y="1583677"/>
              <a:ext cx="1209228" cy="430887"/>
            </a:xfrm>
            <a:prstGeom prst="rect">
              <a:avLst/>
            </a:prstGeom>
            <a:noFill/>
          </p:spPr>
          <p:txBody>
            <a:bodyPr wrap="square" rtlCol="0">
              <a:spAutoFit/>
            </a:bodyPr>
            <a:lstStyle/>
            <a:p>
              <a:pPr algn="ctr"/>
              <a:r>
                <a:rPr lang="en-US" sz="22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LỚP 11</a:t>
              </a:r>
            </a:p>
          </p:txBody>
        </p:sp>
      </p:grpSp>
      <p:sp>
        <p:nvSpPr>
          <p:cNvPr id="2" name="Rectangle 1"/>
          <p:cNvSpPr/>
          <p:nvPr/>
        </p:nvSpPr>
        <p:spPr>
          <a:xfrm>
            <a:off x="88716" y="2046677"/>
            <a:ext cx="7133500" cy="2822066"/>
          </a:xfrm>
          <a:prstGeom prst="rect">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222216" y="2046676"/>
            <a:ext cx="4866904" cy="2822066"/>
          </a:xfrm>
          <a:prstGeom prst="rect">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AF3894A1-6147-AB4F-8E85-E6954B606570}"/>
              </a:ext>
            </a:extLst>
          </p:cNvPr>
          <p:cNvSpPr txBox="1">
            <a:spLocks/>
          </p:cNvSpPr>
          <p:nvPr/>
        </p:nvSpPr>
        <p:spPr>
          <a:xfrm>
            <a:off x="503535" y="482915"/>
            <a:ext cx="11191213" cy="1392471"/>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en-US" sz="3600" b="1" dirty="0">
              <a:solidFill>
                <a:srgbClr val="A50021"/>
              </a:solidFill>
              <a:latin typeface="+mn-lt"/>
            </a:endParaRPr>
          </a:p>
          <a:p>
            <a:pPr algn="ctr">
              <a:lnSpc>
                <a:spcPct val="100000"/>
              </a:lnSpc>
            </a:pPr>
            <a:r>
              <a:rPr lang="en-US" sz="3300" b="1" smtClean="0">
                <a:solidFill>
                  <a:srgbClr val="CC0066"/>
                </a:solidFill>
                <a:latin typeface="+mn-lt"/>
              </a:rPr>
              <a:t>TẬP HUẤN GIÁO VIÊN </a:t>
            </a:r>
            <a:br>
              <a:rPr lang="en-US" sz="3300" b="1" smtClean="0">
                <a:solidFill>
                  <a:srgbClr val="CC0066"/>
                </a:solidFill>
                <a:latin typeface="+mn-lt"/>
              </a:rPr>
            </a:br>
            <a:r>
              <a:rPr lang="en-US" sz="3300" b="1" smtClean="0">
                <a:solidFill>
                  <a:srgbClr val="CC0066"/>
                </a:solidFill>
                <a:latin typeface="+mn-lt"/>
              </a:rPr>
              <a:t>SỬ DỤNG SÁCH GIÁO KHOA TIN HỌC 11</a:t>
            </a:r>
          </a:p>
          <a:p>
            <a:pPr algn="r">
              <a:lnSpc>
                <a:spcPct val="100000"/>
              </a:lnSpc>
            </a:pPr>
            <a:endParaRPr lang="en-US" sz="3300" b="1" dirty="0">
              <a:solidFill>
                <a:srgbClr val="A50021"/>
              </a:solidFill>
              <a:latin typeface="+mn-lt"/>
            </a:endParaRPr>
          </a:p>
        </p:txBody>
      </p:sp>
      <p:pic>
        <p:nvPicPr>
          <p:cNvPr id="12" name="Picture 11">
            <a:extLst>
              <a:ext uri="{FF2B5EF4-FFF2-40B4-BE49-F238E27FC236}">
                <a16:creationId xmlns:a16="http://schemas.microsoft.com/office/drawing/2014/main" id="{C1D26254-9C70-45F3-B35A-876A74F9C7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05" y="801393"/>
            <a:ext cx="7243802" cy="5121046"/>
          </a:xfrm>
          <a:prstGeom prst="rect">
            <a:avLst/>
          </a:prstGeom>
        </p:spPr>
      </p:pic>
      <p:pic>
        <p:nvPicPr>
          <p:cNvPr id="13" name="Picture 12">
            <a:extLst>
              <a:ext uri="{FF2B5EF4-FFF2-40B4-BE49-F238E27FC236}">
                <a16:creationId xmlns:a16="http://schemas.microsoft.com/office/drawing/2014/main" id="{6A0656CE-B4F4-46FD-A93A-460919EEA7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2103" y="1218734"/>
            <a:ext cx="5097901" cy="3603990"/>
          </a:xfrm>
          <a:prstGeom prst="rect">
            <a:avLst/>
          </a:prstGeom>
        </p:spPr>
      </p:pic>
    </p:spTree>
    <p:extLst>
      <p:ext uri="{BB962C8B-B14F-4D97-AF65-F5344CB8AC3E}">
        <p14:creationId xmlns:p14="http://schemas.microsoft.com/office/powerpoint/2010/main" val="32451193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78734" y="219279"/>
            <a:ext cx="4579420" cy="3872075"/>
          </a:xfrm>
          <a:prstGeom prst="rect">
            <a:avLst/>
          </a:prstGeom>
          <a:solidFill>
            <a:schemeClr val="bg1"/>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2060"/>
                </a:solidFill>
                <a:latin typeface="Arial" panose="020B0604020202020204" pitchFamily="34" charset="0"/>
                <a:ea typeface="Open Sans Extrabold" panose="020B0906030804020204" pitchFamily="34" charset="0"/>
                <a:cs typeface="Arial" panose="020B0604020202020204" pitchFamily="34" charset="0"/>
              </a:rPr>
              <a:t>KIẾN THỨC TIN HỌC GIAI ĐOẠN </a:t>
            </a:r>
            <a:r>
              <a:rPr lang="en-US" sz="4000" b="1">
                <a:solidFill>
                  <a:srgbClr val="002060"/>
                </a:solidFill>
                <a:latin typeface="Arial" panose="020B0604020202020204" pitchFamily="34" charset="0"/>
                <a:ea typeface="Open Sans Extrabold" panose="020B0906030804020204" pitchFamily="34" charset="0"/>
                <a:cs typeface="Arial" panose="020B0604020202020204" pitchFamily="34" charset="0"/>
              </a:rPr>
              <a:t>GIÁO DỤC ĐỊNH </a:t>
            </a:r>
            <a:r>
              <a:rPr lang="en-US" sz="4000" b="1" dirty="0">
                <a:solidFill>
                  <a:srgbClr val="002060"/>
                </a:solidFill>
                <a:latin typeface="Arial" panose="020B0604020202020204" pitchFamily="34" charset="0"/>
                <a:ea typeface="Open Sans Extrabold" panose="020B0906030804020204" pitchFamily="34" charset="0"/>
                <a:cs typeface="Arial" panose="020B0604020202020204" pitchFamily="34" charset="0"/>
              </a:rPr>
              <a:t>H</a:t>
            </a:r>
            <a:r>
              <a:rPr lang="vi-VN" sz="4000" b="1" dirty="0">
                <a:solidFill>
                  <a:srgbClr val="002060"/>
                </a:solidFill>
                <a:latin typeface="Arial" panose="020B0604020202020204" pitchFamily="34" charset="0"/>
                <a:ea typeface="Open Sans Extrabold" panose="020B0906030804020204" pitchFamily="34" charset="0"/>
                <a:cs typeface="Arial" panose="020B0604020202020204" pitchFamily="34" charset="0"/>
              </a:rPr>
              <a:t>Ư</a:t>
            </a:r>
            <a:r>
              <a:rPr lang="en-US" sz="4000" b="1" dirty="0">
                <a:solidFill>
                  <a:srgbClr val="002060"/>
                </a:solidFill>
                <a:latin typeface="Arial" panose="020B0604020202020204" pitchFamily="34" charset="0"/>
                <a:ea typeface="Open Sans Extrabold" panose="020B0906030804020204" pitchFamily="34" charset="0"/>
                <a:cs typeface="Arial" panose="020B0604020202020204" pitchFamily="34" charset="0"/>
              </a:rPr>
              <a:t>ỚNG NGHỀ NGHIỆP</a:t>
            </a:r>
          </a:p>
        </p:txBody>
      </p:sp>
      <p:grpSp>
        <p:nvGrpSpPr>
          <p:cNvPr id="6" name="Group 5"/>
          <p:cNvGrpSpPr/>
          <p:nvPr/>
        </p:nvGrpSpPr>
        <p:grpSpPr>
          <a:xfrm>
            <a:off x="5671175" y="650548"/>
            <a:ext cx="4750514" cy="3009535"/>
            <a:chOff x="4858543" y="1412111"/>
            <a:chExt cx="4236334" cy="2630347"/>
          </a:xfrm>
        </p:grpSpPr>
        <p:cxnSp>
          <p:nvCxnSpPr>
            <p:cNvPr id="7" name="Straight Connector 6">
              <a:extLst>
                <a:ext uri="{FF2B5EF4-FFF2-40B4-BE49-F238E27FC236}">
                  <a16:creationId xmlns:a16="http://schemas.microsoft.com/office/drawing/2014/main" id="{8AA09E33-D2A1-45FC-93E6-0587B10D2449}"/>
                </a:ext>
              </a:extLst>
            </p:cNvPr>
            <p:cNvCxnSpPr>
              <a:cxnSpLocks/>
              <a:stCxn id="2" idx="2"/>
            </p:cNvCxnSpPr>
            <p:nvPr/>
          </p:nvCxnSpPr>
          <p:spPr>
            <a:xfrm flipV="1">
              <a:off x="6976710" y="2727284"/>
              <a:ext cx="0" cy="1315174"/>
            </a:xfrm>
            <a:prstGeom prst="line">
              <a:avLst/>
            </a:prstGeom>
            <a:ln w="31750"/>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5F8CA260-92D6-49DB-9402-CA4C896C78B0}"/>
                </a:ext>
              </a:extLst>
            </p:cNvPr>
            <p:cNvGrpSpPr/>
            <p:nvPr/>
          </p:nvGrpSpPr>
          <p:grpSpPr>
            <a:xfrm>
              <a:off x="4858543" y="1412111"/>
              <a:ext cx="4236334" cy="2630347"/>
              <a:chOff x="4213185" y="798653"/>
              <a:chExt cx="4236334" cy="2630347"/>
            </a:xfrm>
          </p:grpSpPr>
          <p:grpSp>
            <p:nvGrpSpPr>
              <p:cNvPr id="16" name="Group 15">
                <a:extLst>
                  <a:ext uri="{FF2B5EF4-FFF2-40B4-BE49-F238E27FC236}">
                    <a16:creationId xmlns:a16="http://schemas.microsoft.com/office/drawing/2014/main" id="{A070B599-6069-4E67-8D29-2BB6ED6F491C}"/>
                  </a:ext>
                </a:extLst>
              </p:cNvPr>
              <p:cNvGrpSpPr/>
              <p:nvPr/>
            </p:nvGrpSpPr>
            <p:grpSpPr>
              <a:xfrm>
                <a:off x="4213185" y="798653"/>
                <a:ext cx="4236334" cy="2630347"/>
                <a:chOff x="4213185" y="798653"/>
                <a:chExt cx="4236334" cy="2630347"/>
              </a:xfrm>
            </p:grpSpPr>
            <p:grpSp>
              <p:nvGrpSpPr>
                <p:cNvPr id="15" name="Group 14">
                  <a:extLst>
                    <a:ext uri="{FF2B5EF4-FFF2-40B4-BE49-F238E27FC236}">
                      <a16:creationId xmlns:a16="http://schemas.microsoft.com/office/drawing/2014/main" id="{928C394E-E84D-437F-A95A-42D48C13154F}"/>
                    </a:ext>
                  </a:extLst>
                </p:cNvPr>
                <p:cNvGrpSpPr/>
                <p:nvPr/>
              </p:nvGrpSpPr>
              <p:grpSpPr>
                <a:xfrm>
                  <a:off x="4213185" y="798653"/>
                  <a:ext cx="4236334" cy="2630347"/>
                  <a:chOff x="4213185" y="798653"/>
                  <a:chExt cx="4236334" cy="2630347"/>
                </a:xfrm>
              </p:grpSpPr>
              <p:sp>
                <p:nvSpPr>
                  <p:cNvPr id="2" name="Rectangle 1">
                    <a:extLst>
                      <a:ext uri="{FF2B5EF4-FFF2-40B4-BE49-F238E27FC236}">
                        <a16:creationId xmlns:a16="http://schemas.microsoft.com/office/drawing/2014/main" id="{4BAE1D81-1F99-4550-8171-5061D32871D9}"/>
                      </a:ext>
                    </a:extLst>
                  </p:cNvPr>
                  <p:cNvSpPr/>
                  <p:nvPr/>
                </p:nvSpPr>
                <p:spPr>
                  <a:xfrm>
                    <a:off x="4213185" y="798653"/>
                    <a:ext cx="4236334" cy="2630347"/>
                  </a:xfrm>
                  <a:prstGeom prst="rect">
                    <a:avLst/>
                  </a:prstGeom>
                  <a:solidFill>
                    <a:schemeClr val="accent6">
                      <a:lumMod val="40000"/>
                      <a:lumOff val="60000"/>
                    </a:schemeClr>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3681772A-66F3-4D31-8AEF-0F098B4C9354}"/>
                      </a:ext>
                    </a:extLst>
                  </p:cNvPr>
                  <p:cNvCxnSpPr>
                    <a:cxnSpLocks/>
                    <a:stCxn id="2" idx="1"/>
                    <a:endCxn id="2" idx="3"/>
                  </p:cNvCxnSpPr>
                  <p:nvPr/>
                </p:nvCxnSpPr>
                <p:spPr>
                  <a:xfrm>
                    <a:off x="4213185" y="2113827"/>
                    <a:ext cx="4236334"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C008068-4017-4102-B0B7-AF17709FEE1A}"/>
                      </a:ext>
                    </a:extLst>
                  </p:cNvPr>
                  <p:cNvSpPr/>
                  <p:nvPr/>
                </p:nvSpPr>
                <p:spPr>
                  <a:xfrm>
                    <a:off x="4653023" y="1365047"/>
                    <a:ext cx="3379807" cy="5850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CHUNG</a:t>
                    </a:r>
                  </a:p>
                </p:txBody>
              </p:sp>
            </p:grpSp>
            <p:sp>
              <p:nvSpPr>
                <p:cNvPr id="9" name="Oval 8">
                  <a:extLst>
                    <a:ext uri="{FF2B5EF4-FFF2-40B4-BE49-F238E27FC236}">
                      <a16:creationId xmlns:a16="http://schemas.microsoft.com/office/drawing/2014/main" id="{FB126E15-CDCC-4EF8-B9FC-80116423B033}"/>
                    </a:ext>
                  </a:extLst>
                </p:cNvPr>
                <p:cNvSpPr/>
                <p:nvPr/>
              </p:nvSpPr>
              <p:spPr>
                <a:xfrm>
                  <a:off x="4336647" y="2561108"/>
                  <a:ext cx="1759344" cy="4829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Riêng</a:t>
                  </a:r>
                  <a:r>
                    <a:rPr lang="en-US" dirty="0"/>
                    <a:t> ICT</a:t>
                  </a:r>
                </a:p>
              </p:txBody>
            </p:sp>
          </p:grpSp>
          <p:sp>
            <p:nvSpPr>
              <p:cNvPr id="10" name="Oval 9">
                <a:extLst>
                  <a:ext uri="{FF2B5EF4-FFF2-40B4-BE49-F238E27FC236}">
                    <a16:creationId xmlns:a16="http://schemas.microsoft.com/office/drawing/2014/main" id="{E966EE24-8609-4B22-A7C6-F57068F47EE0}"/>
                  </a:ext>
                </a:extLst>
              </p:cNvPr>
              <p:cNvSpPr/>
              <p:nvPr/>
            </p:nvSpPr>
            <p:spPr>
              <a:xfrm>
                <a:off x="6454814" y="2561108"/>
                <a:ext cx="1759344" cy="4829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Riêng</a:t>
                </a:r>
                <a:r>
                  <a:rPr lang="en-US" dirty="0"/>
                  <a:t> CS</a:t>
                </a:r>
              </a:p>
            </p:txBody>
          </p:sp>
        </p:grpSp>
        <p:cxnSp>
          <p:nvCxnSpPr>
            <p:cNvPr id="19" name="Straight Connector 18">
              <a:extLst>
                <a:ext uri="{FF2B5EF4-FFF2-40B4-BE49-F238E27FC236}">
                  <a16:creationId xmlns:a16="http://schemas.microsoft.com/office/drawing/2014/main" id="{0157E5AD-5822-423C-91C6-DC794F305C62}"/>
                </a:ext>
              </a:extLst>
            </p:cNvPr>
            <p:cNvCxnSpPr>
              <a:stCxn id="2" idx="2"/>
            </p:cNvCxnSpPr>
            <p:nvPr/>
          </p:nvCxnSpPr>
          <p:spPr>
            <a:xfrm flipH="1" flipV="1">
              <a:off x="6965135" y="2731625"/>
              <a:ext cx="11575" cy="1310833"/>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8438CA6-4E74-484A-B0D9-2A9144A9C2EA}"/>
                </a:ext>
              </a:extLst>
            </p:cNvPr>
            <p:cNvSpPr txBox="1"/>
            <p:nvPr/>
          </p:nvSpPr>
          <p:spPr>
            <a:xfrm>
              <a:off x="5425702" y="1503737"/>
              <a:ext cx="3009417" cy="400110"/>
            </a:xfrm>
            <a:prstGeom prst="rect">
              <a:avLst/>
            </a:prstGeom>
            <a:noFill/>
          </p:spPr>
          <p:txBody>
            <a:bodyPr wrap="square" rtlCol="0">
              <a:spAutoFit/>
            </a:bodyPr>
            <a:lstStyle/>
            <a:p>
              <a:pPr algn="ctr"/>
              <a:r>
                <a:rPr lang="en-US" sz="2000" b="1">
                  <a:solidFill>
                    <a:srgbClr val="002060"/>
                  </a:solidFill>
                </a:rPr>
                <a:t>KIẾN </a:t>
              </a:r>
              <a:r>
                <a:rPr lang="en-US" sz="2000" b="1" dirty="0">
                  <a:solidFill>
                    <a:srgbClr val="002060"/>
                  </a:solidFill>
                </a:rPr>
                <a:t>THỨC CỐT LÕI</a:t>
              </a:r>
            </a:p>
          </p:txBody>
        </p:sp>
      </p:grpSp>
      <p:grpSp>
        <p:nvGrpSpPr>
          <p:cNvPr id="3" name="Group 2"/>
          <p:cNvGrpSpPr/>
          <p:nvPr/>
        </p:nvGrpSpPr>
        <p:grpSpPr>
          <a:xfrm>
            <a:off x="5671175" y="3660083"/>
            <a:ext cx="4750514" cy="2547933"/>
            <a:chOff x="5671175" y="3660083"/>
            <a:chExt cx="5076092" cy="2547933"/>
          </a:xfrm>
        </p:grpSpPr>
        <p:sp>
          <p:nvSpPr>
            <p:cNvPr id="24" name="TextBox 23">
              <a:extLst>
                <a:ext uri="{FF2B5EF4-FFF2-40B4-BE49-F238E27FC236}">
                  <a16:creationId xmlns:a16="http://schemas.microsoft.com/office/drawing/2014/main" id="{AEA0EF65-9A66-4CAE-9751-89197BE9C224}"/>
                </a:ext>
              </a:extLst>
            </p:cNvPr>
            <p:cNvSpPr txBox="1"/>
            <p:nvPr/>
          </p:nvSpPr>
          <p:spPr>
            <a:xfrm>
              <a:off x="5671175" y="4299801"/>
              <a:ext cx="5076092" cy="1908215"/>
            </a:xfrm>
            <a:prstGeom prst="rect">
              <a:avLst/>
            </a:prstGeom>
            <a:solidFill>
              <a:srgbClr val="FFC000"/>
            </a:solidFill>
            <a:ln w="6350">
              <a:solidFill>
                <a:schemeClr val="accent2">
                  <a:lumMod val="60000"/>
                  <a:lumOff val="40000"/>
                </a:schemeClr>
              </a:solidFill>
              <a:prstDash val="dash"/>
            </a:ln>
          </p:spPr>
          <p:txBody>
            <a:bodyPr wrap="square" rtlCol="0">
              <a:spAutoFit/>
            </a:bodyPr>
            <a:lstStyle/>
            <a:p>
              <a:pPr algn="ctr"/>
              <a:endParaRPr lang="en-US" sz="2000" b="1" dirty="0">
                <a:solidFill>
                  <a:srgbClr val="002060"/>
                </a:solidFill>
              </a:endParaRPr>
            </a:p>
            <a:p>
              <a:pPr algn="ctr"/>
              <a:endParaRPr lang="en-US" sz="2000" b="1" dirty="0">
                <a:solidFill>
                  <a:srgbClr val="002060"/>
                </a:solidFill>
              </a:endParaRPr>
            </a:p>
            <a:p>
              <a:pPr algn="ctr"/>
              <a:endParaRPr lang="en-US" sz="2000" b="1" dirty="0">
                <a:solidFill>
                  <a:srgbClr val="002060"/>
                </a:solidFill>
              </a:endParaRPr>
            </a:p>
            <a:p>
              <a:pPr algn="ctr"/>
              <a:endParaRPr lang="en-US" sz="2000" b="1" dirty="0">
                <a:solidFill>
                  <a:srgbClr val="002060"/>
                </a:solidFill>
              </a:endParaRPr>
            </a:p>
            <a:p>
              <a:pPr algn="ctr"/>
              <a:r>
                <a:rPr lang="en-US" sz="2000" b="1">
                  <a:solidFill>
                    <a:srgbClr val="002060"/>
                  </a:solidFill>
                </a:rPr>
                <a:t>KIẾN </a:t>
              </a:r>
              <a:r>
                <a:rPr lang="en-US" sz="2000" b="1" dirty="0">
                  <a:solidFill>
                    <a:srgbClr val="002060"/>
                  </a:solidFill>
                </a:rPr>
                <a:t>THỨC ĐỊNH H</a:t>
              </a:r>
              <a:r>
                <a:rPr lang="vi-VN" sz="2000" b="1" dirty="0">
                  <a:solidFill>
                    <a:srgbClr val="002060"/>
                  </a:solidFill>
                </a:rPr>
                <a:t>Ư</a:t>
              </a:r>
              <a:r>
                <a:rPr lang="en-US" sz="2000" b="1" dirty="0">
                  <a:solidFill>
                    <a:srgbClr val="002060"/>
                  </a:solidFill>
                </a:rPr>
                <a:t>ỚNG NGHỀ NGHIỆP</a:t>
              </a:r>
            </a:p>
            <a:p>
              <a:endParaRPr lang="en-US" dirty="0"/>
            </a:p>
          </p:txBody>
        </p:sp>
        <p:sp>
          <p:nvSpPr>
            <p:cNvPr id="25" name="Rectangle: Rounded Corners 24">
              <a:extLst>
                <a:ext uri="{FF2B5EF4-FFF2-40B4-BE49-F238E27FC236}">
                  <a16:creationId xmlns:a16="http://schemas.microsoft.com/office/drawing/2014/main" id="{613F0208-196B-42E1-A5C4-FF6EC03F92F2}"/>
                </a:ext>
              </a:extLst>
            </p:cNvPr>
            <p:cNvSpPr/>
            <p:nvPr/>
          </p:nvSpPr>
          <p:spPr>
            <a:xfrm>
              <a:off x="6056991" y="4507321"/>
              <a:ext cx="2002420" cy="850493"/>
            </a:xfrm>
            <a:prstGeom prst="roundRect">
              <a:avLst/>
            </a:prstGeom>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ICT</a:t>
              </a:r>
            </a:p>
          </p:txBody>
        </p:sp>
        <p:sp>
          <p:nvSpPr>
            <p:cNvPr id="26" name="Rectangle: Rounded Corners 25">
              <a:extLst>
                <a:ext uri="{FF2B5EF4-FFF2-40B4-BE49-F238E27FC236}">
                  <a16:creationId xmlns:a16="http://schemas.microsoft.com/office/drawing/2014/main" id="{77B34097-AADF-4056-9743-448EB7B9FA7A}"/>
                </a:ext>
              </a:extLst>
            </p:cNvPr>
            <p:cNvSpPr/>
            <p:nvPr/>
          </p:nvSpPr>
          <p:spPr>
            <a:xfrm>
              <a:off x="8413122" y="4513703"/>
              <a:ext cx="2002420" cy="850493"/>
            </a:xfrm>
            <a:prstGeom prst="roundRect">
              <a:avLst/>
            </a:prstGeom>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CS</a:t>
              </a:r>
            </a:p>
          </p:txBody>
        </p:sp>
        <p:cxnSp>
          <p:nvCxnSpPr>
            <p:cNvPr id="31" name="Straight Arrow Connector 30">
              <a:extLst>
                <a:ext uri="{FF2B5EF4-FFF2-40B4-BE49-F238E27FC236}">
                  <a16:creationId xmlns:a16="http://schemas.microsoft.com/office/drawing/2014/main" id="{FA21236F-41DD-460E-9276-24E192F3D819}"/>
                </a:ext>
              </a:extLst>
            </p:cNvPr>
            <p:cNvCxnSpPr>
              <a:stCxn id="2" idx="2"/>
              <a:endCxn id="25" idx="0"/>
            </p:cNvCxnSpPr>
            <p:nvPr/>
          </p:nvCxnSpPr>
          <p:spPr>
            <a:xfrm flipH="1">
              <a:off x="7058201" y="3660083"/>
              <a:ext cx="1151020" cy="847238"/>
            </a:xfrm>
            <a:prstGeom prst="straightConnector1">
              <a:avLst/>
            </a:prstGeom>
            <a:ln w="31750">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1CE5507D-4B92-4DB5-B5D5-E356565AFE38}"/>
                </a:ext>
              </a:extLst>
            </p:cNvPr>
            <p:cNvCxnSpPr>
              <a:stCxn id="2" idx="2"/>
              <a:endCxn id="26" idx="0"/>
            </p:cNvCxnSpPr>
            <p:nvPr/>
          </p:nvCxnSpPr>
          <p:spPr>
            <a:xfrm>
              <a:off x="8209221" y="3660083"/>
              <a:ext cx="1205111" cy="853620"/>
            </a:xfrm>
            <a:prstGeom prst="straightConnector1">
              <a:avLst/>
            </a:prstGeom>
            <a:ln w="31750">
              <a:tailEnd type="triangle" w="lg" len="lg"/>
            </a:ln>
          </p:spPr>
          <p:style>
            <a:lnRef idx="1">
              <a:schemeClr val="accent1"/>
            </a:lnRef>
            <a:fillRef idx="0">
              <a:schemeClr val="accent1"/>
            </a:fillRef>
            <a:effectRef idx="0">
              <a:schemeClr val="accent1"/>
            </a:effectRef>
            <a:fontRef idx="minor">
              <a:schemeClr val="tx1"/>
            </a:fontRef>
          </p:style>
        </p:cxnSp>
      </p:grpSp>
      <p:sp>
        <p:nvSpPr>
          <p:cNvPr id="34" name="Arrow: Right 33">
            <a:extLst>
              <a:ext uri="{FF2B5EF4-FFF2-40B4-BE49-F238E27FC236}">
                <a16:creationId xmlns:a16="http://schemas.microsoft.com/office/drawing/2014/main" id="{EEFB71E3-6F7B-4DA8-8E14-A640C122BC5C}"/>
              </a:ext>
            </a:extLst>
          </p:cNvPr>
          <p:cNvSpPr/>
          <p:nvPr/>
        </p:nvSpPr>
        <p:spPr>
          <a:xfrm>
            <a:off x="3622876" y="2639487"/>
            <a:ext cx="1898246" cy="1638006"/>
          </a:xfrm>
          <a:prstGeom prst="rightArrow">
            <a:avLst/>
          </a:prstGeom>
          <a:gradFill flip="none" rotWithShape="1">
            <a:gsLst>
              <a:gs pos="0">
                <a:schemeClr val="accent4">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SGK</a:t>
            </a:r>
          </a:p>
        </p:txBody>
      </p:sp>
      <p:sp>
        <p:nvSpPr>
          <p:cNvPr id="35" name="Arrow: Right 34">
            <a:extLst>
              <a:ext uri="{FF2B5EF4-FFF2-40B4-BE49-F238E27FC236}">
                <a16:creationId xmlns:a16="http://schemas.microsoft.com/office/drawing/2014/main" id="{D1AAACD4-3347-4167-9DB8-2B9EC8A7C1EB}"/>
              </a:ext>
            </a:extLst>
          </p:cNvPr>
          <p:cNvSpPr/>
          <p:nvPr/>
        </p:nvSpPr>
        <p:spPr>
          <a:xfrm>
            <a:off x="2388243" y="4567935"/>
            <a:ext cx="3132879" cy="1638006"/>
          </a:xfrm>
          <a:prstGeom prst="rightArrow">
            <a:avLst/>
          </a:prstGeom>
          <a:gradFill flip="none" rotWithShape="1">
            <a:gsLst>
              <a:gs pos="0">
                <a:schemeClr val="accent4">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Chuyên</a:t>
            </a:r>
            <a:r>
              <a:rPr lang="en-US" sz="3600" b="1" dirty="0">
                <a:solidFill>
                  <a:srgbClr val="002060"/>
                </a:solidFill>
              </a:rPr>
              <a:t> </a:t>
            </a:r>
            <a:r>
              <a:rPr lang="en-US" sz="3600" b="1" dirty="0" err="1">
                <a:solidFill>
                  <a:srgbClr val="002060"/>
                </a:solidFill>
              </a:rPr>
              <a:t>đề</a:t>
            </a:r>
            <a:endParaRPr lang="en-US" sz="3600" b="1" dirty="0">
              <a:solidFill>
                <a:srgbClr val="002060"/>
              </a:solidFill>
            </a:endParaRPr>
          </a:p>
        </p:txBody>
      </p:sp>
      <p:grpSp>
        <p:nvGrpSpPr>
          <p:cNvPr id="27" name="Group 26"/>
          <p:cNvGrpSpPr/>
          <p:nvPr/>
        </p:nvGrpSpPr>
        <p:grpSpPr>
          <a:xfrm>
            <a:off x="1529114" y="66699"/>
            <a:ext cx="8076444" cy="4177231"/>
            <a:chOff x="307832" y="164218"/>
            <a:chExt cx="7260993" cy="3537529"/>
          </a:xfrm>
        </p:grpSpPr>
        <p:sp>
          <p:nvSpPr>
            <p:cNvPr id="28" name="Cloud 27"/>
            <p:cNvSpPr/>
            <p:nvPr/>
          </p:nvSpPr>
          <p:spPr>
            <a:xfrm rot="450604">
              <a:off x="307832" y="164218"/>
              <a:ext cx="7260993" cy="3537529"/>
            </a:xfrm>
            <a:prstGeom prst="clou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rgbClr val="FFFF00"/>
                  </a:solidFill>
                </a:rPr>
                <a:t> </a:t>
              </a:r>
              <a:endParaRPr lang="vi-VN" sz="2400" dirty="0">
                <a:solidFill>
                  <a:srgbClr val="FFFF00"/>
                </a:solidFill>
              </a:endParaRPr>
            </a:p>
          </p:txBody>
        </p:sp>
        <p:sp>
          <p:nvSpPr>
            <p:cNvPr id="29" name="TextBox 28"/>
            <p:cNvSpPr txBox="1"/>
            <p:nvPr/>
          </p:nvSpPr>
          <p:spPr>
            <a:xfrm>
              <a:off x="1392405" y="669979"/>
              <a:ext cx="5199208" cy="2632500"/>
            </a:xfrm>
            <a:prstGeom prst="rect">
              <a:avLst/>
            </a:prstGeom>
            <a:noFill/>
          </p:spPr>
          <p:txBody>
            <a:bodyPr wrap="square" rtlCol="0">
              <a:spAutoFit/>
            </a:bodyPr>
            <a:lstStyle/>
            <a:p>
              <a:pPr marL="285750" indent="-285750" algn="just">
                <a:buFont typeface="Arial" panose="020B0604020202020204" pitchFamily="34" charset="0"/>
                <a:buChar char="•"/>
              </a:pPr>
              <a:r>
                <a:rPr lang="en-US" sz="2800" dirty="0" err="1">
                  <a:solidFill>
                    <a:srgbClr val="FFFF00"/>
                  </a:solidFill>
                </a:rPr>
                <a:t>Kiến</a:t>
              </a:r>
              <a:r>
                <a:rPr lang="en-US" sz="2800" dirty="0">
                  <a:solidFill>
                    <a:srgbClr val="FFFF00"/>
                  </a:solidFill>
                </a:rPr>
                <a:t> </a:t>
              </a:r>
              <a:r>
                <a:rPr lang="en-US" sz="2800" dirty="0" err="1">
                  <a:solidFill>
                    <a:srgbClr val="FFFF00"/>
                  </a:solidFill>
                </a:rPr>
                <a:t>thức</a:t>
              </a:r>
              <a:r>
                <a:rPr lang="en-US" sz="2800" dirty="0">
                  <a:solidFill>
                    <a:srgbClr val="FFFF00"/>
                  </a:solidFill>
                </a:rPr>
                <a:t> </a:t>
              </a:r>
              <a:r>
                <a:rPr lang="en-US" sz="2800" dirty="0" err="1">
                  <a:solidFill>
                    <a:srgbClr val="FFFF00"/>
                  </a:solidFill>
                </a:rPr>
                <a:t>cốt</a:t>
              </a:r>
              <a:r>
                <a:rPr lang="en-US" sz="2800" dirty="0">
                  <a:solidFill>
                    <a:srgbClr val="FFFF00"/>
                  </a:solidFill>
                </a:rPr>
                <a:t> </a:t>
              </a:r>
              <a:r>
                <a:rPr lang="en-US" sz="2800" dirty="0" err="1">
                  <a:solidFill>
                    <a:srgbClr val="FFFF00"/>
                  </a:solidFill>
                </a:rPr>
                <a:t>lõi</a:t>
              </a:r>
              <a:r>
                <a:rPr lang="en-US" sz="2800" dirty="0">
                  <a:solidFill>
                    <a:srgbClr val="FFFF00"/>
                  </a:solidFill>
                </a:rPr>
                <a:t> </a:t>
              </a:r>
              <a:r>
                <a:rPr lang="en-US" sz="2800" dirty="0" err="1">
                  <a:solidFill>
                    <a:srgbClr val="FFFF00"/>
                  </a:solidFill>
                </a:rPr>
                <a:t>chung</a:t>
              </a:r>
              <a:r>
                <a:rPr lang="en-US" sz="2800" dirty="0">
                  <a:solidFill>
                    <a:srgbClr val="FFFF00"/>
                  </a:solidFill>
                </a:rPr>
                <a:t>: 34 </a:t>
              </a:r>
              <a:r>
                <a:rPr lang="en-US" sz="2800" dirty="0" err="1">
                  <a:solidFill>
                    <a:srgbClr val="FFFF00"/>
                  </a:solidFill>
                </a:rPr>
                <a:t>tiết</a:t>
              </a:r>
              <a:endParaRPr lang="en-US" sz="2800" dirty="0">
                <a:solidFill>
                  <a:srgbClr val="FFFF00"/>
                </a:solidFill>
              </a:endParaRPr>
            </a:p>
            <a:p>
              <a:pPr marL="285750" indent="-285750" algn="just">
                <a:buFont typeface="Arial" panose="020B0604020202020204" pitchFamily="34" charset="0"/>
                <a:buChar char="•"/>
              </a:pPr>
              <a:r>
                <a:rPr lang="en-US" sz="2800" dirty="0" err="1">
                  <a:solidFill>
                    <a:srgbClr val="FFFF00"/>
                  </a:solidFill>
                </a:rPr>
                <a:t>Kiến</a:t>
              </a:r>
              <a:r>
                <a:rPr lang="en-US" sz="2800" dirty="0">
                  <a:solidFill>
                    <a:srgbClr val="FFFF00"/>
                  </a:solidFill>
                </a:rPr>
                <a:t> </a:t>
              </a:r>
              <a:r>
                <a:rPr lang="en-US" sz="2800" dirty="0" err="1">
                  <a:solidFill>
                    <a:srgbClr val="FFFF00"/>
                  </a:solidFill>
                </a:rPr>
                <a:t>thức</a:t>
              </a:r>
              <a:r>
                <a:rPr lang="en-US" sz="2800" dirty="0">
                  <a:solidFill>
                    <a:srgbClr val="FFFF00"/>
                  </a:solidFill>
                </a:rPr>
                <a:t> </a:t>
              </a:r>
              <a:r>
                <a:rPr lang="en-US" sz="2800" dirty="0" err="1">
                  <a:solidFill>
                    <a:srgbClr val="FFFF00"/>
                  </a:solidFill>
                </a:rPr>
                <a:t>cốt</a:t>
              </a:r>
              <a:r>
                <a:rPr lang="en-US" sz="2800" dirty="0">
                  <a:solidFill>
                    <a:srgbClr val="FFFF00"/>
                  </a:solidFill>
                </a:rPr>
                <a:t> </a:t>
              </a:r>
              <a:r>
                <a:rPr lang="en-US" sz="2800" dirty="0" err="1">
                  <a:solidFill>
                    <a:srgbClr val="FFFF00"/>
                  </a:solidFill>
                </a:rPr>
                <a:t>lõi</a:t>
              </a:r>
              <a:r>
                <a:rPr lang="en-US" sz="2800" dirty="0">
                  <a:solidFill>
                    <a:srgbClr val="FFFF00"/>
                  </a:solidFill>
                </a:rPr>
                <a:t> </a:t>
              </a:r>
              <a:r>
                <a:rPr lang="en-US" sz="2800" dirty="0" err="1">
                  <a:solidFill>
                    <a:srgbClr val="FFFF00"/>
                  </a:solidFill>
                </a:rPr>
                <a:t>riêng</a:t>
              </a:r>
              <a:r>
                <a:rPr lang="en-US" sz="2800" dirty="0">
                  <a:solidFill>
                    <a:srgbClr val="FFFF00"/>
                  </a:solidFill>
                </a:rPr>
                <a:t>: 32 </a:t>
              </a:r>
              <a:r>
                <a:rPr lang="en-US" sz="2800" dirty="0" err="1">
                  <a:solidFill>
                    <a:srgbClr val="FFFF00"/>
                  </a:solidFill>
                </a:rPr>
                <a:t>tiết</a:t>
              </a:r>
              <a:endParaRPr lang="en-US" sz="2800" dirty="0">
                <a:solidFill>
                  <a:srgbClr val="FFFF00"/>
                </a:solidFill>
              </a:endParaRPr>
            </a:p>
            <a:p>
              <a:pPr marL="285750" indent="-285750" algn="just">
                <a:buFont typeface="Arial" panose="020B0604020202020204" pitchFamily="34" charset="0"/>
                <a:buChar char="•"/>
              </a:pPr>
              <a:r>
                <a:rPr lang="en-US" sz="2800" dirty="0" err="1">
                  <a:solidFill>
                    <a:srgbClr val="FFFF00"/>
                  </a:solidFill>
                </a:rPr>
                <a:t>Ôn</a:t>
              </a:r>
              <a:r>
                <a:rPr lang="en-US" sz="2800" dirty="0">
                  <a:solidFill>
                    <a:srgbClr val="FFFF00"/>
                  </a:solidFill>
                </a:rPr>
                <a:t> </a:t>
              </a:r>
              <a:r>
                <a:rPr lang="en-US" sz="2800" dirty="0" err="1">
                  <a:solidFill>
                    <a:srgbClr val="FFFF00"/>
                  </a:solidFill>
                </a:rPr>
                <a:t>tập</a:t>
              </a:r>
              <a:r>
                <a:rPr lang="en-US" sz="2800" dirty="0">
                  <a:solidFill>
                    <a:srgbClr val="FFFF00"/>
                  </a:solidFill>
                </a:rPr>
                <a:t>, </a:t>
              </a:r>
              <a:r>
                <a:rPr lang="en-US" sz="2800" dirty="0" err="1">
                  <a:solidFill>
                    <a:srgbClr val="FFFF00"/>
                  </a:solidFill>
                </a:rPr>
                <a:t>kiểm</a:t>
              </a:r>
              <a:r>
                <a:rPr lang="en-US" sz="2800" dirty="0">
                  <a:solidFill>
                    <a:srgbClr val="FFFF00"/>
                  </a:solidFill>
                </a:rPr>
                <a:t> </a:t>
              </a:r>
              <a:r>
                <a:rPr lang="en-US" sz="2800" dirty="0" err="1">
                  <a:solidFill>
                    <a:srgbClr val="FFFF00"/>
                  </a:solidFill>
                </a:rPr>
                <a:t>tra</a:t>
              </a:r>
              <a:r>
                <a:rPr lang="en-US" sz="2800" dirty="0">
                  <a:solidFill>
                    <a:srgbClr val="FFFF00"/>
                  </a:solidFill>
                </a:rPr>
                <a:t> </a:t>
              </a:r>
              <a:r>
                <a:rPr lang="en-US" sz="2800" dirty="0" err="1">
                  <a:solidFill>
                    <a:srgbClr val="FFFF00"/>
                  </a:solidFill>
                </a:rPr>
                <a:t>đánh</a:t>
              </a:r>
              <a:r>
                <a:rPr lang="en-US" sz="2800" dirty="0">
                  <a:solidFill>
                    <a:srgbClr val="FFFF00"/>
                  </a:solidFill>
                </a:rPr>
                <a:t> </a:t>
              </a:r>
              <a:r>
                <a:rPr lang="en-US" sz="2800" dirty="0" err="1">
                  <a:solidFill>
                    <a:srgbClr val="FFFF00"/>
                  </a:solidFill>
                </a:rPr>
                <a:t>giá</a:t>
              </a:r>
              <a:r>
                <a:rPr lang="en-US" sz="2800" dirty="0">
                  <a:solidFill>
                    <a:srgbClr val="FFFF00"/>
                  </a:solidFill>
                </a:rPr>
                <a:t>: 4 </a:t>
              </a:r>
              <a:r>
                <a:rPr lang="en-US" sz="2800" dirty="0" err="1">
                  <a:solidFill>
                    <a:srgbClr val="FFFF00"/>
                  </a:solidFill>
                </a:rPr>
                <a:t>tiết</a:t>
              </a:r>
              <a:r>
                <a:rPr lang="en-US" sz="2800" dirty="0">
                  <a:solidFill>
                    <a:srgbClr val="FFFF00"/>
                  </a:solidFill>
                </a:rPr>
                <a:t> </a:t>
              </a:r>
            </a:p>
            <a:p>
              <a:pPr algn="just"/>
              <a:r>
                <a:rPr lang="en-US" sz="2800" dirty="0" err="1">
                  <a:solidFill>
                    <a:srgbClr val="FFFF00"/>
                  </a:solidFill>
                </a:rPr>
                <a:t>Kiến</a:t>
              </a:r>
              <a:r>
                <a:rPr lang="en-US" sz="2800" dirty="0">
                  <a:solidFill>
                    <a:srgbClr val="FFFF00"/>
                  </a:solidFill>
                </a:rPr>
                <a:t> </a:t>
              </a:r>
              <a:r>
                <a:rPr lang="en-US" sz="2800" dirty="0" err="1">
                  <a:solidFill>
                    <a:srgbClr val="FFFF00"/>
                  </a:solidFill>
                </a:rPr>
                <a:t>thức</a:t>
              </a:r>
              <a:r>
                <a:rPr lang="en-US" sz="2800" dirty="0">
                  <a:solidFill>
                    <a:srgbClr val="FFFF00"/>
                  </a:solidFill>
                </a:rPr>
                <a:t> </a:t>
              </a:r>
              <a:r>
                <a:rPr lang="en-US" sz="2800" dirty="0" err="1">
                  <a:solidFill>
                    <a:srgbClr val="FFFF00"/>
                  </a:solidFill>
                </a:rPr>
                <a:t>cốt</a:t>
              </a:r>
              <a:r>
                <a:rPr lang="en-US" sz="2800" dirty="0">
                  <a:solidFill>
                    <a:srgbClr val="FFFF00"/>
                  </a:solidFill>
                </a:rPr>
                <a:t> </a:t>
              </a:r>
              <a:r>
                <a:rPr lang="en-US" sz="2800" dirty="0" err="1">
                  <a:solidFill>
                    <a:srgbClr val="FFFF00"/>
                  </a:solidFill>
                </a:rPr>
                <a:t>lõi</a:t>
              </a:r>
              <a:r>
                <a:rPr lang="en-US" sz="2800" dirty="0">
                  <a:solidFill>
                    <a:srgbClr val="FFFF00"/>
                  </a:solidFill>
                </a:rPr>
                <a:t> 2 </a:t>
              </a:r>
              <a:r>
                <a:rPr lang="en-US" sz="2800" dirty="0" err="1">
                  <a:solidFill>
                    <a:srgbClr val="FFFF00"/>
                  </a:solidFill>
                </a:rPr>
                <a:t>định</a:t>
              </a:r>
              <a:r>
                <a:rPr lang="en-US" sz="2800" dirty="0">
                  <a:solidFill>
                    <a:srgbClr val="FFFF00"/>
                  </a:solidFill>
                </a:rPr>
                <a:t> </a:t>
              </a:r>
              <a:r>
                <a:rPr lang="en-US" sz="2800" dirty="0" err="1">
                  <a:solidFill>
                    <a:srgbClr val="FFFF00"/>
                  </a:solidFill>
                </a:rPr>
                <a:t>hướng</a:t>
              </a:r>
              <a:r>
                <a:rPr lang="en-US" sz="2800" dirty="0">
                  <a:solidFill>
                    <a:srgbClr val="FFFF00"/>
                  </a:solidFill>
                </a:rPr>
                <a:t> </a:t>
              </a:r>
              <a:r>
                <a:rPr lang="en-US" sz="2800" dirty="0" err="1">
                  <a:solidFill>
                    <a:srgbClr val="FFFF00"/>
                  </a:solidFill>
                </a:rPr>
                <a:t>khác</a:t>
              </a:r>
              <a:r>
                <a:rPr lang="en-US" sz="2800" dirty="0">
                  <a:solidFill>
                    <a:srgbClr val="FFFF00"/>
                  </a:solidFill>
                </a:rPr>
                <a:t> </a:t>
              </a:r>
              <a:r>
                <a:rPr lang="en-US" sz="2800" dirty="0" err="1">
                  <a:solidFill>
                    <a:srgbClr val="FFFF00"/>
                  </a:solidFill>
                </a:rPr>
                <a:t>biệt</a:t>
              </a:r>
              <a:r>
                <a:rPr lang="en-US" sz="2800" dirty="0">
                  <a:solidFill>
                    <a:srgbClr val="FFFF00"/>
                  </a:solidFill>
                </a:rPr>
                <a:t> </a:t>
              </a:r>
              <a:r>
                <a:rPr lang="en-US" sz="2800" dirty="0" err="1">
                  <a:solidFill>
                    <a:srgbClr val="FFFF00"/>
                  </a:solidFill>
                </a:rPr>
                <a:t>tới</a:t>
              </a:r>
              <a:r>
                <a:rPr lang="en-US" sz="2800" dirty="0">
                  <a:solidFill>
                    <a:srgbClr val="FFFF00"/>
                  </a:solidFill>
                </a:rPr>
                <a:t> </a:t>
              </a:r>
              <a:r>
                <a:rPr lang="en-US" sz="2800" dirty="0" err="1">
                  <a:solidFill>
                    <a:srgbClr val="FFFF00"/>
                  </a:solidFill>
                </a:rPr>
                <a:t>một</a:t>
              </a:r>
              <a:r>
                <a:rPr lang="en-US" sz="2800" dirty="0">
                  <a:solidFill>
                    <a:srgbClr val="FFFF00"/>
                  </a:solidFill>
                </a:rPr>
                <a:t> </a:t>
              </a:r>
              <a:r>
                <a:rPr lang="en-US" sz="2800" dirty="0" err="1">
                  <a:solidFill>
                    <a:srgbClr val="FFFF00"/>
                  </a:solidFill>
                </a:rPr>
                <a:t>nửa</a:t>
              </a:r>
              <a:r>
                <a:rPr lang="en-US" sz="2800" dirty="0">
                  <a:solidFill>
                    <a:srgbClr val="FFFF00"/>
                  </a:solidFill>
                </a:rPr>
                <a:t> </a:t>
              </a:r>
              <a:r>
                <a:rPr lang="en-US" sz="2800" dirty="0" err="1">
                  <a:solidFill>
                    <a:srgbClr val="FFFF00"/>
                  </a:solidFill>
                </a:rPr>
                <a:t>thời</a:t>
              </a:r>
              <a:r>
                <a:rPr lang="en-US" sz="2800" dirty="0">
                  <a:solidFill>
                    <a:srgbClr val="FFFF00"/>
                  </a:solidFill>
                </a:rPr>
                <a:t> </a:t>
              </a:r>
              <a:r>
                <a:rPr lang="en-US" sz="2800" dirty="0" err="1">
                  <a:solidFill>
                    <a:srgbClr val="FFFF00"/>
                  </a:solidFill>
                </a:rPr>
                <a:t>lượng</a:t>
              </a:r>
              <a:r>
                <a:rPr lang="en-US" sz="2800" dirty="0">
                  <a:solidFill>
                    <a:srgbClr val="FFFF00"/>
                  </a:solidFill>
                </a:rPr>
                <a:t>. </a:t>
              </a:r>
              <a:r>
                <a:rPr lang="en-US" sz="2800" dirty="0" err="1">
                  <a:solidFill>
                    <a:srgbClr val="FFFF00"/>
                  </a:solidFill>
                </a:rPr>
                <a:t>Việc</a:t>
              </a:r>
              <a:r>
                <a:rPr lang="en-US" sz="2800" dirty="0">
                  <a:solidFill>
                    <a:srgbClr val="FFFF00"/>
                  </a:solidFill>
                </a:rPr>
                <a:t> </a:t>
              </a:r>
              <a:r>
                <a:rPr lang="en-US" sz="2800" dirty="0" err="1">
                  <a:solidFill>
                    <a:srgbClr val="FFFF00"/>
                  </a:solidFill>
                </a:rPr>
                <a:t>tách</a:t>
              </a:r>
              <a:r>
                <a:rPr lang="en-US" sz="2800" dirty="0">
                  <a:solidFill>
                    <a:srgbClr val="FFFF00"/>
                  </a:solidFill>
                </a:rPr>
                <a:t> </a:t>
              </a:r>
              <a:r>
                <a:rPr lang="en-US" sz="2800" dirty="0" err="1">
                  <a:solidFill>
                    <a:srgbClr val="FFFF00"/>
                  </a:solidFill>
                </a:rPr>
                <a:t>riêng</a:t>
              </a:r>
              <a:r>
                <a:rPr lang="en-US" sz="2800" dirty="0">
                  <a:solidFill>
                    <a:srgbClr val="FFFF00"/>
                  </a:solidFill>
                </a:rPr>
                <a:t> </a:t>
              </a:r>
              <a:r>
                <a:rPr lang="en-US" sz="2800" dirty="0" err="1">
                  <a:solidFill>
                    <a:srgbClr val="FFFF00"/>
                  </a:solidFill>
                </a:rPr>
                <a:t>là</a:t>
              </a:r>
              <a:r>
                <a:rPr lang="en-US" sz="2800" dirty="0">
                  <a:solidFill>
                    <a:srgbClr val="FFFF00"/>
                  </a:solidFill>
                </a:rPr>
                <a:t> </a:t>
              </a:r>
              <a:r>
                <a:rPr lang="en-US" sz="2800" dirty="0" err="1">
                  <a:solidFill>
                    <a:srgbClr val="FFFF00"/>
                  </a:solidFill>
                </a:rPr>
                <a:t>cần</a:t>
              </a:r>
              <a:r>
                <a:rPr lang="en-US" sz="2800" dirty="0">
                  <a:solidFill>
                    <a:srgbClr val="FFFF00"/>
                  </a:solidFill>
                </a:rPr>
                <a:t> </a:t>
              </a:r>
              <a:r>
                <a:rPr lang="en-US" sz="2800" dirty="0" err="1">
                  <a:solidFill>
                    <a:srgbClr val="FFFF00"/>
                  </a:solidFill>
                </a:rPr>
                <a:t>thiết</a:t>
              </a:r>
              <a:r>
                <a:rPr lang="en-US" sz="2800" dirty="0">
                  <a:solidFill>
                    <a:srgbClr val="FFFF00"/>
                  </a:solidFill>
                </a:rPr>
                <a:t> </a:t>
              </a:r>
              <a:endParaRPr lang="vi-VN" sz="2800" dirty="0">
                <a:solidFill>
                  <a:srgbClr val="FFFF00"/>
                </a:solidFill>
              </a:endParaRPr>
            </a:p>
            <a:p>
              <a:endParaRPr lang="en-US" sz="2800" dirty="0"/>
            </a:p>
          </p:txBody>
        </p:sp>
      </p:grpSp>
    </p:spTree>
    <p:extLst>
      <p:ext uri="{BB962C8B-B14F-4D97-AF65-F5344CB8AC3E}">
        <p14:creationId xmlns:p14="http://schemas.microsoft.com/office/powerpoint/2010/main" val="137299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0-#ppt_w/2"/>
                                          </p:val>
                                        </p:tav>
                                        <p:tav tm="100000">
                                          <p:val>
                                            <p:strVal val="#ppt_x"/>
                                          </p:val>
                                        </p:tav>
                                      </p:tavLst>
                                    </p:anim>
                                    <p:anim calcmode="lin" valueType="num">
                                      <p:cBhvr additive="base">
                                        <p:cTn id="8" dur="1000" fill="hold"/>
                                        <p:tgtEl>
                                          <p:spTgt spid="34"/>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2" presetClass="entr" presetSubtype="1"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1000" fill="hold"/>
                                        <p:tgtEl>
                                          <p:spTgt spid="35"/>
                                        </p:tgtEl>
                                        <p:attrNameLst>
                                          <p:attrName>ppt_x</p:attrName>
                                        </p:attrNameLst>
                                      </p:cBhvr>
                                      <p:tavLst>
                                        <p:tav tm="0">
                                          <p:val>
                                            <p:strVal val="0-#ppt_w/2"/>
                                          </p:val>
                                        </p:tav>
                                        <p:tav tm="100000">
                                          <p:val>
                                            <p:strVal val="#ppt_x"/>
                                          </p:val>
                                        </p:tav>
                                      </p:tavLst>
                                    </p:anim>
                                    <p:anim calcmode="lin" valueType="num">
                                      <p:cBhvr additive="base">
                                        <p:cTn id="25" dur="1000" fill="hold"/>
                                        <p:tgtEl>
                                          <p:spTgt spid="35"/>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2" presetClass="entr" presetSubtype="1"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up)">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Box 64">
            <a:extLst>
              <a:ext uri="{FF2B5EF4-FFF2-40B4-BE49-F238E27FC236}">
                <a16:creationId xmlns:a16="http://schemas.microsoft.com/office/drawing/2014/main" id="{42891052-256D-45AE-BF8B-E78A6FCED5B8}"/>
              </a:ext>
            </a:extLst>
          </p:cNvPr>
          <p:cNvSpPr txBox="1"/>
          <p:nvPr/>
        </p:nvSpPr>
        <p:spPr>
          <a:xfrm>
            <a:off x="4863419" y="1019324"/>
            <a:ext cx="5383091" cy="1077218"/>
          </a:xfrm>
          <a:prstGeom prst="rect">
            <a:avLst/>
          </a:prstGeom>
          <a:noFill/>
        </p:spPr>
        <p:txBody>
          <a:bodyPr wrap="square" rtlCol="0">
            <a:spAutoFit/>
          </a:bodyPr>
          <a:lstStyle/>
          <a:p>
            <a:pPr algn="ctr"/>
            <a:r>
              <a:rPr lang="en-US" sz="4000" b="1">
                <a:solidFill>
                  <a:srgbClr val="002060"/>
                </a:solidFill>
                <a:latin typeface="Arial" panose="020B0604020202020204" pitchFamily="34" charset="0"/>
                <a:ea typeface="Open Sans Extrabold" panose="020B0906030804020204" pitchFamily="34" charset="0"/>
                <a:cs typeface="Arial" panose="020B0604020202020204" pitchFamily="34" charset="0"/>
              </a:rPr>
              <a:t>KIẾN THỨC CỐT LÕI</a:t>
            </a:r>
            <a:endParaRPr lang="en-US" sz="4400" b="1" dirty="0">
              <a:solidFill>
                <a:srgbClr val="FF0000"/>
              </a:solidFill>
              <a:latin typeface="Arial" panose="020B0604020202020204" pitchFamily="34" charset="0"/>
              <a:ea typeface="Open Sans Extrabold" panose="020B0906030804020204" pitchFamily="34" charset="0"/>
              <a:cs typeface="Arial" panose="020B0604020202020204" pitchFamily="34" charset="0"/>
            </a:endParaRPr>
          </a:p>
          <a:p>
            <a:pPr algn="ctr"/>
            <a:endParaRPr lang="en-US" sz="2400" b="1" dirty="0">
              <a:solidFill>
                <a:srgbClr val="72BE43"/>
              </a:solidFill>
              <a:latin typeface="Arial" panose="020B0604020202020204" pitchFamily="34" charset="0"/>
              <a:ea typeface="Open Sans Extrabold" panose="020B0906030804020204" pitchFamily="34" charset="0"/>
              <a:cs typeface="Arial" panose="020B0604020202020204" pitchFamily="34" charset="0"/>
            </a:endParaRPr>
          </a:p>
        </p:txBody>
      </p:sp>
      <p:grpSp>
        <p:nvGrpSpPr>
          <p:cNvPr id="53" name="Group 52"/>
          <p:cNvGrpSpPr/>
          <p:nvPr/>
        </p:nvGrpSpPr>
        <p:grpSpPr>
          <a:xfrm>
            <a:off x="640374" y="432805"/>
            <a:ext cx="10122345" cy="4904125"/>
            <a:chOff x="644770" y="110421"/>
            <a:chExt cx="10122345" cy="4904125"/>
          </a:xfrm>
        </p:grpSpPr>
        <p:grpSp>
          <p:nvGrpSpPr>
            <p:cNvPr id="30" name="Group 29"/>
            <p:cNvGrpSpPr/>
            <p:nvPr/>
          </p:nvGrpSpPr>
          <p:grpSpPr>
            <a:xfrm>
              <a:off x="4431323" y="110421"/>
              <a:ext cx="6335792" cy="3059695"/>
              <a:chOff x="7090160" y="1108408"/>
              <a:chExt cx="5650027" cy="2821572"/>
            </a:xfrm>
          </p:grpSpPr>
          <p:cxnSp>
            <p:nvCxnSpPr>
              <p:cNvPr id="32" name="Straight Connector 31">
                <a:extLst>
                  <a:ext uri="{FF2B5EF4-FFF2-40B4-BE49-F238E27FC236}">
                    <a16:creationId xmlns:a16="http://schemas.microsoft.com/office/drawing/2014/main" id="{8AA09E33-D2A1-45FC-93E6-0587B10D2449}"/>
                  </a:ext>
                </a:extLst>
              </p:cNvPr>
              <p:cNvCxnSpPr>
                <a:cxnSpLocks/>
                <a:stCxn id="43" idx="2"/>
              </p:cNvCxnSpPr>
              <p:nvPr/>
            </p:nvCxnSpPr>
            <p:spPr>
              <a:xfrm flipH="1" flipV="1">
                <a:off x="9893439" y="2423585"/>
                <a:ext cx="21734" cy="1506395"/>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4BAE1D81-1F99-4550-8171-5061D32871D9}"/>
                  </a:ext>
                </a:extLst>
              </p:cNvPr>
              <p:cNvSpPr/>
              <p:nvPr/>
            </p:nvSpPr>
            <p:spPr>
              <a:xfrm>
                <a:off x="7090160" y="1108408"/>
                <a:ext cx="5650027" cy="2821572"/>
              </a:xfrm>
              <a:prstGeom prst="rect">
                <a:avLst/>
              </a:prstGeom>
              <a:solidFill>
                <a:schemeClr val="accent6">
                  <a:lumMod val="40000"/>
                  <a:lumOff val="60000"/>
                </a:schemeClr>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CHUNG</a:t>
                </a:r>
              </a:p>
              <a:p>
                <a:pPr marL="342900" indent="-342900">
                  <a:buFont typeface="Arial" panose="020B0604020202020204" pitchFamily="34" charset="0"/>
                  <a:buChar char="•"/>
                </a:pPr>
                <a:r>
                  <a:rPr lang="en-US" sz="2000" dirty="0">
                    <a:solidFill>
                      <a:srgbClr val="002060"/>
                    </a:solidFill>
                  </a:rPr>
                  <a:t>MÁY TÍNH VÀ XÃ HỘI TRI THỨC (5 </a:t>
                </a:r>
                <a:r>
                  <a:rPr lang="en-US" sz="2000" dirty="0" err="1">
                    <a:solidFill>
                      <a:srgbClr val="002060"/>
                    </a:solidFill>
                  </a:rPr>
                  <a:t>bài</a:t>
                </a:r>
                <a:r>
                  <a:rPr lang="en-US" sz="2000" dirty="0">
                    <a:solidFill>
                      <a:srgbClr val="002060"/>
                    </a:solidFill>
                  </a:rPr>
                  <a:t>)</a:t>
                </a:r>
              </a:p>
              <a:p>
                <a:pPr marL="342900" indent="-342900">
                  <a:buFont typeface="Arial" panose="020B0604020202020204" pitchFamily="34" charset="0"/>
                  <a:buChar char="•"/>
                </a:pPr>
                <a:r>
                  <a:rPr lang="en-US" sz="2000" dirty="0">
                    <a:solidFill>
                      <a:srgbClr val="002060"/>
                    </a:solidFill>
                  </a:rPr>
                  <a:t>TỔ CHỨC LƯU TRỮ, TÌM KIẾM VÀ TRAO ĐỔI THÔNG TIN (3 </a:t>
                </a:r>
                <a:r>
                  <a:rPr lang="en-US" sz="2000" dirty="0" err="1">
                    <a:solidFill>
                      <a:srgbClr val="002060"/>
                    </a:solidFill>
                  </a:rPr>
                  <a:t>bài</a:t>
                </a:r>
                <a:r>
                  <a:rPr lang="en-US" sz="2000" dirty="0">
                    <a:solidFill>
                      <a:srgbClr val="002060"/>
                    </a:solidFill>
                  </a:rPr>
                  <a:t>)</a:t>
                </a:r>
              </a:p>
              <a:p>
                <a:pPr marL="342900" indent="-342900">
                  <a:buFont typeface="Arial" panose="020B0604020202020204" pitchFamily="34" charset="0"/>
                  <a:buChar char="•"/>
                </a:pPr>
                <a:r>
                  <a:rPr lang="en-US" sz="2000" dirty="0">
                    <a:solidFill>
                      <a:srgbClr val="002060"/>
                    </a:solidFill>
                  </a:rPr>
                  <a:t>ĐẠO ĐỨC, PHÁP LUẬT VÀ VĂN HOÁ TRONG MÔI TRƯỜNG SỐ (1 </a:t>
                </a:r>
                <a:r>
                  <a:rPr lang="en-US" sz="2000" dirty="0" err="1">
                    <a:solidFill>
                      <a:srgbClr val="002060"/>
                    </a:solidFill>
                  </a:rPr>
                  <a:t>bài</a:t>
                </a:r>
                <a:r>
                  <a:rPr lang="en-US" sz="2000" dirty="0">
                    <a:solidFill>
                      <a:srgbClr val="002060"/>
                    </a:solidFill>
                  </a:rPr>
                  <a:t>)</a:t>
                </a:r>
              </a:p>
              <a:p>
                <a:pPr marL="342900" indent="-342900">
                  <a:buFont typeface="Arial" panose="020B0604020202020204" pitchFamily="34" charset="0"/>
                  <a:buChar char="•"/>
                </a:pPr>
                <a:r>
                  <a:rPr lang="en-US" sz="2000" dirty="0">
                    <a:solidFill>
                      <a:srgbClr val="002060"/>
                    </a:solidFill>
                  </a:rPr>
                  <a:t>GIỚI THIỆU CÁC HỆ CƠ SỞ DỮ LIỆU (6 </a:t>
                </a:r>
                <a:r>
                  <a:rPr lang="en-US" sz="2000" dirty="0" err="1">
                    <a:solidFill>
                      <a:srgbClr val="002060"/>
                    </a:solidFill>
                  </a:rPr>
                  <a:t>bài</a:t>
                </a:r>
                <a:r>
                  <a:rPr lang="en-US" sz="2000" dirty="0">
                    <a:solidFill>
                      <a:srgbClr val="002060"/>
                    </a:solidFill>
                  </a:rPr>
                  <a:t>)</a:t>
                </a:r>
              </a:p>
              <a:p>
                <a:pPr marL="342900" indent="-342900">
                  <a:buFont typeface="Arial" panose="020B0604020202020204" pitchFamily="34" charset="0"/>
                  <a:buChar char="•"/>
                </a:pPr>
                <a:r>
                  <a:rPr lang="en-US" sz="2000" dirty="0">
                    <a:solidFill>
                      <a:srgbClr val="002060"/>
                    </a:solidFill>
                  </a:rPr>
                  <a:t>HƯỚNG NGHIỆP VỚI TIN HỌC (1 </a:t>
                </a:r>
                <a:r>
                  <a:rPr lang="en-US" sz="2000" dirty="0" err="1">
                    <a:solidFill>
                      <a:srgbClr val="002060"/>
                    </a:solidFill>
                  </a:rPr>
                  <a:t>bài</a:t>
                </a:r>
                <a:r>
                  <a:rPr lang="en-US" sz="2000" dirty="0">
                    <a:solidFill>
                      <a:srgbClr val="002060"/>
                    </a:solidFill>
                  </a:rPr>
                  <a:t>)</a:t>
                </a:r>
              </a:p>
            </p:txBody>
          </p:sp>
        </p:grpSp>
        <p:sp>
          <p:nvSpPr>
            <p:cNvPr id="46" name="Rectangle 45">
              <a:extLst>
                <a:ext uri="{FF2B5EF4-FFF2-40B4-BE49-F238E27FC236}">
                  <a16:creationId xmlns:a16="http://schemas.microsoft.com/office/drawing/2014/main" id="{4BAE1D81-1F99-4550-8171-5061D32871D9}"/>
                </a:ext>
              </a:extLst>
            </p:cNvPr>
            <p:cNvSpPr/>
            <p:nvPr/>
          </p:nvSpPr>
          <p:spPr>
            <a:xfrm>
              <a:off x="4431323" y="3068516"/>
              <a:ext cx="3645877" cy="1946030"/>
            </a:xfrm>
            <a:prstGeom prst="rect">
              <a:avLst/>
            </a:prstGeom>
            <a:solidFill>
              <a:schemeClr val="accent6">
                <a:lumMod val="40000"/>
                <a:lumOff val="60000"/>
              </a:schemeClr>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srgbClr val="FF0000"/>
                  </a:solidFill>
                </a:rPr>
                <a:t>RIÊNG ICT</a:t>
              </a:r>
            </a:p>
            <a:p>
              <a:pPr marL="342900" indent="-342900">
                <a:buFont typeface="Arial" panose="020B0604020202020204" pitchFamily="34" charset="0"/>
                <a:buChar char="•"/>
                <a:defRPr/>
              </a:pPr>
              <a:r>
                <a:rPr lang="vi-VN">
                  <a:solidFill>
                    <a:srgbClr val="002060"/>
                  </a:solidFill>
                </a:rPr>
                <a:t>THỰC HÀNH TẠO VÀ KHAI THÁC C</a:t>
              </a:r>
              <a:r>
                <a:rPr lang="en-US" sz="2000">
                  <a:solidFill>
                    <a:srgbClr val="002060"/>
                  </a:solidFill>
                </a:rPr>
                <a:t>SDL (8 bài)</a:t>
              </a:r>
            </a:p>
            <a:p>
              <a:pPr marL="342900" indent="-342900">
                <a:buFont typeface="Arial" panose="020B0604020202020204" pitchFamily="34" charset="0"/>
                <a:buChar char="•"/>
                <a:defRPr/>
              </a:pPr>
              <a:r>
                <a:rPr lang="vi-VN">
                  <a:solidFill>
                    <a:srgbClr val="002060"/>
                  </a:solidFill>
                </a:rPr>
                <a:t>PHẦN MỀM CHỈNH SỬA </a:t>
              </a:r>
              <a:r>
                <a:rPr lang="en-US">
                  <a:solidFill>
                    <a:srgbClr val="002060"/>
                  </a:solidFill>
                </a:rPr>
                <a:t/>
              </a:r>
              <a:br>
                <a:rPr lang="en-US">
                  <a:solidFill>
                    <a:srgbClr val="002060"/>
                  </a:solidFill>
                </a:rPr>
              </a:br>
              <a:r>
                <a:rPr lang="vi-VN">
                  <a:solidFill>
                    <a:srgbClr val="002060"/>
                  </a:solidFill>
                </a:rPr>
                <a:t>ẢNH VÀ LÀM VIDEO</a:t>
              </a:r>
              <a:r>
                <a:rPr lang="en-US">
                  <a:solidFill>
                    <a:srgbClr val="002060"/>
                  </a:solidFill>
                </a:rPr>
                <a:t> (7 bài)</a:t>
              </a:r>
              <a:endParaRPr lang="vi-VN">
                <a:solidFill>
                  <a:srgbClr val="002060"/>
                </a:solidFill>
              </a:endParaRPr>
            </a:p>
            <a:p>
              <a:pPr algn="ctr"/>
              <a:endParaRPr lang="en-US"/>
            </a:p>
          </p:txBody>
        </p:sp>
        <p:grpSp>
          <p:nvGrpSpPr>
            <p:cNvPr id="52" name="Group 51"/>
            <p:cNvGrpSpPr/>
            <p:nvPr/>
          </p:nvGrpSpPr>
          <p:grpSpPr>
            <a:xfrm>
              <a:off x="644770" y="156308"/>
              <a:ext cx="10122345" cy="4858237"/>
              <a:chOff x="644770" y="156308"/>
              <a:chExt cx="10122345" cy="4858237"/>
            </a:xfrm>
          </p:grpSpPr>
          <p:sp>
            <p:nvSpPr>
              <p:cNvPr id="51" name="Freeform 50"/>
              <p:cNvSpPr/>
              <p:nvPr/>
            </p:nvSpPr>
            <p:spPr>
              <a:xfrm>
                <a:off x="644770" y="156308"/>
                <a:ext cx="3786554" cy="4806461"/>
              </a:xfrm>
              <a:custGeom>
                <a:avLst/>
                <a:gdLst>
                  <a:gd name="connsiteX0" fmla="*/ 0 w 3821723"/>
                  <a:gd name="connsiteY0" fmla="*/ 3200400 h 4806461"/>
                  <a:gd name="connsiteX1" fmla="*/ 3821723 w 3821723"/>
                  <a:gd name="connsiteY1" fmla="*/ 0 h 4806461"/>
                  <a:gd name="connsiteX2" fmla="*/ 3798277 w 3821723"/>
                  <a:gd name="connsiteY2" fmla="*/ 4806461 h 4806461"/>
                  <a:gd name="connsiteX3" fmla="*/ 11723 w 3821723"/>
                  <a:gd name="connsiteY3" fmla="*/ 4548554 h 4806461"/>
                </a:gdLst>
                <a:ahLst/>
                <a:cxnLst>
                  <a:cxn ang="0">
                    <a:pos x="connsiteX0" y="connsiteY0"/>
                  </a:cxn>
                  <a:cxn ang="0">
                    <a:pos x="connsiteX1" y="connsiteY1"/>
                  </a:cxn>
                  <a:cxn ang="0">
                    <a:pos x="connsiteX2" y="connsiteY2"/>
                  </a:cxn>
                  <a:cxn ang="0">
                    <a:pos x="connsiteX3" y="connsiteY3"/>
                  </a:cxn>
                </a:cxnLst>
                <a:rect l="l" t="t" r="r" b="b"/>
                <a:pathLst>
                  <a:path w="3821723" h="4806461">
                    <a:moveTo>
                      <a:pt x="0" y="3200400"/>
                    </a:moveTo>
                    <a:lnTo>
                      <a:pt x="3821723" y="0"/>
                    </a:lnTo>
                    <a:lnTo>
                      <a:pt x="3798277" y="4806461"/>
                    </a:lnTo>
                    <a:lnTo>
                      <a:pt x="11723" y="4548554"/>
                    </a:lnTo>
                  </a:path>
                </a:pathLst>
              </a:custGeom>
              <a:gradFill flip="none" rotWithShape="1">
                <a:gsLst>
                  <a:gs pos="0">
                    <a:schemeClr val="accent6">
                      <a:lumMod val="40000"/>
                      <a:lumOff val="60000"/>
                    </a:schemeClr>
                  </a:gs>
                  <a:gs pos="50000">
                    <a:schemeClr val="accent1">
                      <a:tint val="44500"/>
                      <a:satMod val="160000"/>
                    </a:schemeClr>
                  </a:gs>
                  <a:gs pos="100000">
                    <a:schemeClr val="accent1">
                      <a:tint val="23500"/>
                      <a:satMod val="160000"/>
                    </a:schemeClr>
                  </a:gs>
                </a:gsLst>
                <a:lin ang="0" scaled="1"/>
                <a:tileRect/>
              </a:gra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Rectangle 46">
                <a:extLst>
                  <a:ext uri="{FF2B5EF4-FFF2-40B4-BE49-F238E27FC236}">
                    <a16:creationId xmlns:a16="http://schemas.microsoft.com/office/drawing/2014/main" id="{4BAE1D81-1F99-4550-8171-5061D32871D9}"/>
                  </a:ext>
                </a:extLst>
              </p:cNvPr>
              <p:cNvSpPr/>
              <p:nvPr/>
            </p:nvSpPr>
            <p:spPr>
              <a:xfrm>
                <a:off x="7848016" y="3068516"/>
                <a:ext cx="2919099" cy="1946029"/>
              </a:xfrm>
              <a:prstGeom prst="rect">
                <a:avLst/>
              </a:prstGeom>
              <a:solidFill>
                <a:schemeClr val="accent6">
                  <a:lumMod val="40000"/>
                  <a:lumOff val="60000"/>
                </a:schemeClr>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srgbClr val="FF0000"/>
                    </a:solidFill>
                  </a:rPr>
                  <a:t>RIÊNG CS</a:t>
                </a:r>
              </a:p>
              <a:p>
                <a:pPr marL="342900" indent="-342900">
                  <a:buFont typeface="Arial" panose="020B0604020202020204" pitchFamily="34" charset="0"/>
                  <a:buChar char="•"/>
                  <a:defRPr/>
                </a:pPr>
                <a:r>
                  <a:rPr lang="vi-VN">
                    <a:solidFill>
                      <a:srgbClr val="002060"/>
                    </a:solidFill>
                  </a:rPr>
                  <a:t>KĨ THUẬT LẬP TRÌNH</a:t>
                </a:r>
                <a:r>
                  <a:rPr lang="en-US">
                    <a:solidFill>
                      <a:srgbClr val="002060"/>
                    </a:solidFill>
                  </a:rPr>
                  <a:t>  (15 bài)</a:t>
                </a:r>
              </a:p>
              <a:p>
                <a:pPr marL="342900" indent="-342900">
                  <a:buFont typeface="Arial" panose="020B0604020202020204" pitchFamily="34" charset="0"/>
                  <a:buChar char="•"/>
                  <a:defRPr/>
                </a:pPr>
                <a:endParaRPr lang="en-US">
                  <a:solidFill>
                    <a:srgbClr val="002060"/>
                  </a:solidFill>
                </a:endParaRPr>
              </a:p>
              <a:p>
                <a:pPr marL="342900" indent="-342900">
                  <a:buFont typeface="Arial" panose="020B0604020202020204" pitchFamily="34" charset="0"/>
                  <a:buChar char="•"/>
                  <a:defRPr/>
                </a:pPr>
                <a:endParaRPr lang="en-US">
                  <a:solidFill>
                    <a:srgbClr val="002060"/>
                  </a:solidFill>
                </a:endParaRPr>
              </a:p>
              <a:p>
                <a:pPr marL="342900" indent="-342900">
                  <a:buFont typeface="Arial" panose="020B0604020202020204" pitchFamily="34" charset="0"/>
                  <a:buChar char="•"/>
                  <a:defRPr/>
                </a:pPr>
                <a:endParaRPr lang="en-US">
                  <a:solidFill>
                    <a:srgbClr val="002060"/>
                  </a:solidFill>
                </a:endParaRPr>
              </a:p>
            </p:txBody>
          </p:sp>
        </p:grpSp>
      </p:grpSp>
      <p:sp>
        <p:nvSpPr>
          <p:cNvPr id="21" name="Rectangle 20"/>
          <p:cNvSpPr/>
          <p:nvPr/>
        </p:nvSpPr>
        <p:spPr>
          <a:xfrm>
            <a:off x="4431322" y="5615353"/>
            <a:ext cx="6323605" cy="92995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807" y="3695008"/>
            <a:ext cx="2368856" cy="150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324" y="5204111"/>
            <a:ext cx="2356340" cy="1261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2" name="Group 61">
            <a:extLst>
              <a:ext uri="{FF2B5EF4-FFF2-40B4-BE49-F238E27FC236}">
                <a16:creationId xmlns:a16="http://schemas.microsoft.com/office/drawing/2014/main" id="{CBFC3161-80F4-49B5-924B-05A824DF8E6C}"/>
              </a:ext>
            </a:extLst>
          </p:cNvPr>
          <p:cNvGrpSpPr/>
          <p:nvPr/>
        </p:nvGrpSpPr>
        <p:grpSpPr>
          <a:xfrm>
            <a:off x="408537" y="421089"/>
            <a:ext cx="3668352" cy="2108455"/>
            <a:chOff x="15436217" y="3290637"/>
            <a:chExt cx="5519882" cy="3542809"/>
          </a:xfrm>
        </p:grpSpPr>
        <p:pic>
          <p:nvPicPr>
            <p:cNvPr id="63" name="Picture 62">
              <a:extLst>
                <a:ext uri="{FF2B5EF4-FFF2-40B4-BE49-F238E27FC236}">
                  <a16:creationId xmlns:a16="http://schemas.microsoft.com/office/drawing/2014/main" id="{E2C2D04B-F177-478A-A18A-97C11CB28099}"/>
                </a:ext>
              </a:extLst>
            </p:cNvPr>
            <p:cNvPicPr>
              <a:picLocks noChangeAspect="1"/>
            </p:cNvPicPr>
            <p:nvPr/>
          </p:nvPicPr>
          <p:blipFill>
            <a:blip r:embed="rId5"/>
            <a:stretch>
              <a:fillRect/>
            </a:stretch>
          </p:blipFill>
          <p:spPr>
            <a:xfrm>
              <a:off x="15436217" y="3290637"/>
              <a:ext cx="2525194" cy="3542809"/>
            </a:xfrm>
            <a:prstGeom prst="rect">
              <a:avLst/>
            </a:prstGeom>
            <a:ln>
              <a:noFill/>
            </a:ln>
          </p:spPr>
        </p:pic>
        <p:pic>
          <p:nvPicPr>
            <p:cNvPr id="64" name="Picture 3">
              <a:extLst>
                <a:ext uri="{FF2B5EF4-FFF2-40B4-BE49-F238E27FC236}">
                  <a16:creationId xmlns:a16="http://schemas.microsoft.com/office/drawing/2014/main" id="{2033282B-3C0F-4467-9D29-0B7DFF9F577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503600" y="3301718"/>
              <a:ext cx="2452499" cy="35317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46556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1000"/>
                                        <p:tgtEl>
                                          <p:spTgt spid="53"/>
                                        </p:tgtEl>
                                      </p:cBhvr>
                                    </p:animEffect>
                                  </p:childTnLst>
                                </p:cTn>
                              </p:par>
                              <p:par>
                                <p:cTn id="8" presetID="1" presetClass="exit" presetSubtype="0" fill="hold" nodeType="withEffect">
                                  <p:stCondLst>
                                    <p:cond delay="0"/>
                                  </p:stCondLst>
                                  <p:childTnLst>
                                    <p:set>
                                      <p:cBhvr>
                                        <p:cTn id="9" dur="1" fill="hold">
                                          <p:stCondLst>
                                            <p:cond delay="0"/>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p:nvPr/>
        </p:nvSpPr>
        <p:spPr>
          <a:xfrm>
            <a:off x="177720" y="3031717"/>
            <a:ext cx="4077540" cy="2691924"/>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Kiến</a:t>
            </a:r>
            <a:r>
              <a:rPr lang="en-US" sz="2400" b="1" dirty="0">
                <a:solidFill>
                  <a:srgbClr val="002060"/>
                </a:solidFill>
              </a:rPr>
              <a:t> </a:t>
            </a:r>
            <a:r>
              <a:rPr lang="en-US" sz="2400" b="1" dirty="0" err="1">
                <a:solidFill>
                  <a:srgbClr val="002060"/>
                </a:solidFill>
              </a:rPr>
              <a:t>thức</a:t>
            </a:r>
            <a:r>
              <a:rPr lang="en-US" sz="2400" b="1" dirty="0">
                <a:solidFill>
                  <a:srgbClr val="002060"/>
                </a:solidFill>
              </a:rPr>
              <a:t> </a:t>
            </a:r>
            <a:r>
              <a:rPr lang="en-US" sz="2400" b="1" dirty="0" err="1">
                <a:solidFill>
                  <a:srgbClr val="002060"/>
                </a:solidFill>
              </a:rPr>
              <a:t>cốt</a:t>
            </a:r>
            <a:r>
              <a:rPr lang="en-US" sz="2400" b="1" dirty="0">
                <a:solidFill>
                  <a:srgbClr val="002060"/>
                </a:solidFill>
              </a:rPr>
              <a:t> </a:t>
            </a:r>
            <a:r>
              <a:rPr lang="en-US" sz="2400" b="1" dirty="0" err="1">
                <a:solidFill>
                  <a:srgbClr val="002060"/>
                </a:solidFill>
              </a:rPr>
              <a:t>lõi</a:t>
            </a:r>
            <a:r>
              <a:rPr lang="en-US" sz="2400" b="1" dirty="0">
                <a:solidFill>
                  <a:srgbClr val="002060"/>
                </a:solidFill>
              </a:rPr>
              <a:t> </a:t>
            </a:r>
            <a:r>
              <a:rPr lang="en-US" sz="2400" b="1" dirty="0" err="1">
                <a:solidFill>
                  <a:srgbClr val="002060"/>
                </a:solidFill>
              </a:rPr>
              <a:t>chung</a:t>
            </a:r>
            <a:endParaRPr lang="en-US" sz="2400" b="1" dirty="0">
              <a:solidFill>
                <a:srgbClr val="002060"/>
              </a:solidFill>
            </a:endParaRPr>
          </a:p>
          <a:p>
            <a:pPr algn="ctr"/>
            <a:r>
              <a:rPr lang="en-US" sz="2400" b="1" dirty="0">
                <a:solidFill>
                  <a:srgbClr val="002060"/>
                </a:solidFill>
              </a:rPr>
              <a:t>(16 </a:t>
            </a:r>
            <a:r>
              <a:rPr lang="en-US" sz="2400" b="1" dirty="0" err="1">
                <a:solidFill>
                  <a:srgbClr val="002060"/>
                </a:solidFill>
              </a:rPr>
              <a:t>bài</a:t>
            </a:r>
            <a:r>
              <a:rPr lang="en-US" sz="2400" b="1" dirty="0">
                <a:solidFill>
                  <a:srgbClr val="002060"/>
                </a:solidFill>
              </a:rPr>
              <a:t> – 34 </a:t>
            </a:r>
            <a:r>
              <a:rPr lang="en-US" sz="2400" b="1" dirty="0" err="1">
                <a:solidFill>
                  <a:srgbClr val="002060"/>
                </a:solidFill>
              </a:rPr>
              <a:t>tiết</a:t>
            </a:r>
            <a:r>
              <a:rPr lang="en-US" sz="2400" b="1" dirty="0">
                <a:solidFill>
                  <a:srgbClr val="002060"/>
                </a:solidFill>
              </a:rPr>
              <a:t>)</a:t>
            </a:r>
            <a:endParaRPr lang="vi-VN" sz="2400" b="1" dirty="0">
              <a:solidFill>
                <a:srgbClr val="002060"/>
              </a:solidFill>
            </a:endParaRPr>
          </a:p>
        </p:txBody>
      </p:sp>
      <p:pic>
        <p:nvPicPr>
          <p:cNvPr id="8" name="Picture 7"/>
          <p:cNvPicPr>
            <a:picLocks noChangeAspect="1"/>
          </p:cNvPicPr>
          <p:nvPr/>
        </p:nvPicPr>
        <p:blipFill>
          <a:blip r:embed="rId3"/>
          <a:stretch>
            <a:fillRect/>
          </a:stretch>
        </p:blipFill>
        <p:spPr>
          <a:xfrm>
            <a:off x="4419600" y="150222"/>
            <a:ext cx="6318738" cy="6262301"/>
          </a:xfrm>
          <a:prstGeom prst="rect">
            <a:avLst/>
          </a:prstGeom>
          <a:ln w="19050">
            <a:noFill/>
          </a:ln>
        </p:spPr>
      </p:pic>
      <p:grpSp>
        <p:nvGrpSpPr>
          <p:cNvPr id="4" name="Group 3">
            <a:extLst>
              <a:ext uri="{FF2B5EF4-FFF2-40B4-BE49-F238E27FC236}">
                <a16:creationId xmlns:a16="http://schemas.microsoft.com/office/drawing/2014/main" id="{C38C0AA6-41FA-44B5-93C0-7445712E62AE}"/>
              </a:ext>
            </a:extLst>
          </p:cNvPr>
          <p:cNvGrpSpPr/>
          <p:nvPr/>
        </p:nvGrpSpPr>
        <p:grpSpPr>
          <a:xfrm>
            <a:off x="87096" y="729205"/>
            <a:ext cx="3652566" cy="2106593"/>
            <a:chOff x="1056286" y="694903"/>
            <a:chExt cx="5496128" cy="3539680"/>
          </a:xfrm>
        </p:grpSpPr>
        <p:sp>
          <p:nvSpPr>
            <p:cNvPr id="5" name="Rectangle: Rounded Corners 4">
              <a:extLst>
                <a:ext uri="{FF2B5EF4-FFF2-40B4-BE49-F238E27FC236}">
                  <a16:creationId xmlns:a16="http://schemas.microsoft.com/office/drawing/2014/main" id="{7BBF60C1-D6E3-4F06-8421-6673058AFFD7}"/>
                </a:ext>
              </a:extLst>
            </p:cNvPr>
            <p:cNvSpPr/>
            <p:nvPr/>
          </p:nvSpPr>
          <p:spPr>
            <a:xfrm>
              <a:off x="1056286" y="694903"/>
              <a:ext cx="5496128" cy="3539680"/>
            </a:xfrm>
            <a:prstGeom prst="roundRect">
              <a:avLst/>
            </a:prstGeom>
            <a:solidFill>
              <a:schemeClr val="accent2">
                <a:lumMod val="75000"/>
                <a:alpha val="13000"/>
              </a:schemeClr>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CBFC3161-80F4-49B5-924B-05A824DF8E6C}"/>
                </a:ext>
              </a:extLst>
            </p:cNvPr>
            <p:cNvGrpSpPr/>
            <p:nvPr/>
          </p:nvGrpSpPr>
          <p:grpSpPr>
            <a:xfrm>
              <a:off x="1440220" y="918052"/>
              <a:ext cx="4787558" cy="3093381"/>
              <a:chOff x="689114" y="1150587"/>
              <a:chExt cx="4787558" cy="3093381"/>
            </a:xfrm>
          </p:grpSpPr>
          <p:pic>
            <p:nvPicPr>
              <p:cNvPr id="9" name="Picture 8">
                <a:extLst>
                  <a:ext uri="{FF2B5EF4-FFF2-40B4-BE49-F238E27FC236}">
                    <a16:creationId xmlns:a16="http://schemas.microsoft.com/office/drawing/2014/main" id="{E2C2D04B-F177-478A-A18A-97C11CB28099}"/>
                  </a:ext>
                </a:extLst>
              </p:cNvPr>
              <p:cNvPicPr>
                <a:picLocks noChangeAspect="1"/>
              </p:cNvPicPr>
              <p:nvPr/>
            </p:nvPicPr>
            <p:blipFill>
              <a:blip r:embed="rId4"/>
              <a:stretch>
                <a:fillRect/>
              </a:stretch>
            </p:blipFill>
            <p:spPr>
              <a:xfrm>
                <a:off x="689114" y="1150587"/>
                <a:ext cx="2200607" cy="3087418"/>
              </a:xfrm>
              <a:prstGeom prst="rect">
                <a:avLst/>
              </a:prstGeom>
              <a:ln>
                <a:noFill/>
              </a:ln>
            </p:spPr>
          </p:pic>
          <p:pic>
            <p:nvPicPr>
              <p:cNvPr id="10" name="Picture 3">
                <a:extLst>
                  <a:ext uri="{FF2B5EF4-FFF2-40B4-BE49-F238E27FC236}">
                    <a16:creationId xmlns:a16="http://schemas.microsoft.com/office/drawing/2014/main" id="{2033282B-3C0F-4467-9D29-0B7DFF9F57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8102" y="1178716"/>
                <a:ext cx="2128570" cy="30652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11157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p:nvPr/>
        </p:nvSpPr>
        <p:spPr>
          <a:xfrm>
            <a:off x="64008" y="3229283"/>
            <a:ext cx="4137602" cy="2691924"/>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Kiến</a:t>
            </a:r>
            <a:r>
              <a:rPr lang="en-US" sz="2400" b="1" dirty="0">
                <a:solidFill>
                  <a:srgbClr val="002060"/>
                </a:solidFill>
              </a:rPr>
              <a:t> </a:t>
            </a:r>
            <a:r>
              <a:rPr lang="en-US" sz="2400" b="1" dirty="0" err="1">
                <a:solidFill>
                  <a:srgbClr val="002060"/>
                </a:solidFill>
              </a:rPr>
              <a:t>thức</a:t>
            </a:r>
            <a:r>
              <a:rPr lang="en-US" sz="2400" b="1" dirty="0">
                <a:solidFill>
                  <a:srgbClr val="002060"/>
                </a:solidFill>
              </a:rPr>
              <a:t> </a:t>
            </a:r>
            <a:r>
              <a:rPr lang="en-US" sz="2400" b="1" dirty="0" err="1">
                <a:solidFill>
                  <a:srgbClr val="002060"/>
                </a:solidFill>
              </a:rPr>
              <a:t>cốt</a:t>
            </a:r>
            <a:r>
              <a:rPr lang="en-US" sz="2400" b="1" dirty="0">
                <a:solidFill>
                  <a:srgbClr val="002060"/>
                </a:solidFill>
              </a:rPr>
              <a:t> </a:t>
            </a:r>
            <a:r>
              <a:rPr lang="en-US" sz="2400" b="1" dirty="0" err="1">
                <a:solidFill>
                  <a:srgbClr val="002060"/>
                </a:solidFill>
              </a:rPr>
              <a:t>lõi</a:t>
            </a:r>
            <a:r>
              <a:rPr lang="en-US" sz="2400" b="1" dirty="0">
                <a:solidFill>
                  <a:srgbClr val="002060"/>
                </a:solidFill>
              </a:rPr>
              <a:t> </a:t>
            </a:r>
            <a:r>
              <a:rPr lang="en-US" sz="2400" b="1" dirty="0" err="1">
                <a:solidFill>
                  <a:srgbClr val="002060"/>
                </a:solidFill>
              </a:rPr>
              <a:t>riêng</a:t>
            </a:r>
            <a:r>
              <a:rPr lang="en-US" sz="2400" b="1" dirty="0">
                <a:solidFill>
                  <a:srgbClr val="002060"/>
                </a:solidFill>
              </a:rPr>
              <a:t> ICT</a:t>
            </a:r>
          </a:p>
          <a:p>
            <a:pPr algn="ctr"/>
            <a:r>
              <a:rPr lang="en-US" sz="2400" b="1" dirty="0">
                <a:solidFill>
                  <a:srgbClr val="002060"/>
                </a:solidFill>
              </a:rPr>
              <a:t>(15 </a:t>
            </a:r>
            <a:r>
              <a:rPr lang="en-US" sz="2400" b="1" dirty="0" err="1">
                <a:solidFill>
                  <a:srgbClr val="002060"/>
                </a:solidFill>
              </a:rPr>
              <a:t>bài</a:t>
            </a:r>
            <a:r>
              <a:rPr lang="en-US" sz="2400" b="1" dirty="0">
                <a:solidFill>
                  <a:srgbClr val="002060"/>
                </a:solidFill>
              </a:rPr>
              <a:t> – 32 </a:t>
            </a:r>
            <a:r>
              <a:rPr lang="en-US" sz="2400" b="1" dirty="0" err="1">
                <a:solidFill>
                  <a:srgbClr val="002060"/>
                </a:solidFill>
              </a:rPr>
              <a:t>tiết</a:t>
            </a:r>
            <a:r>
              <a:rPr lang="en-US" sz="2400" b="1" dirty="0">
                <a:solidFill>
                  <a:srgbClr val="002060"/>
                </a:solidFill>
              </a:rPr>
              <a:t>)</a:t>
            </a:r>
            <a:endParaRPr lang="vi-VN" sz="2400" b="1" dirty="0">
              <a:solidFill>
                <a:srgbClr val="002060"/>
              </a:solidFill>
            </a:endParaRPr>
          </a:p>
        </p:txBody>
      </p:sp>
      <p:pic>
        <p:nvPicPr>
          <p:cNvPr id="5" name="Picture 4"/>
          <p:cNvPicPr>
            <a:picLocks noChangeAspect="1"/>
          </p:cNvPicPr>
          <p:nvPr/>
        </p:nvPicPr>
        <p:blipFill>
          <a:blip r:embed="rId3"/>
          <a:stretch>
            <a:fillRect/>
          </a:stretch>
        </p:blipFill>
        <p:spPr>
          <a:xfrm>
            <a:off x="4560277" y="199292"/>
            <a:ext cx="6163012" cy="6336324"/>
          </a:xfrm>
          <a:prstGeom prst="rect">
            <a:avLst/>
          </a:prstGeom>
          <a:ln w="19050">
            <a:noFill/>
          </a:ln>
        </p:spPr>
      </p:pic>
      <p:pic>
        <p:nvPicPr>
          <p:cNvPr id="9" name="Picture 8">
            <a:extLst>
              <a:ext uri="{FF2B5EF4-FFF2-40B4-BE49-F238E27FC236}">
                <a16:creationId xmlns:a16="http://schemas.microsoft.com/office/drawing/2014/main" id="{CCF46D34-5F1B-409A-8F73-FF776DE4CF06}"/>
              </a:ext>
            </a:extLst>
          </p:cNvPr>
          <p:cNvPicPr>
            <a:picLocks noChangeAspect="1"/>
          </p:cNvPicPr>
          <p:nvPr/>
        </p:nvPicPr>
        <p:blipFill>
          <a:blip r:embed="rId4"/>
          <a:stretch>
            <a:fillRect/>
          </a:stretch>
        </p:blipFill>
        <p:spPr>
          <a:xfrm>
            <a:off x="752356" y="311282"/>
            <a:ext cx="1955676" cy="2918001"/>
          </a:xfrm>
          <a:prstGeom prst="rect">
            <a:avLst/>
          </a:prstGeom>
        </p:spPr>
      </p:pic>
    </p:spTree>
    <p:extLst>
      <p:ext uri="{BB962C8B-B14F-4D97-AF65-F5344CB8AC3E}">
        <p14:creationId xmlns:p14="http://schemas.microsoft.com/office/powerpoint/2010/main" val="394969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p:nvPr/>
        </p:nvSpPr>
        <p:spPr>
          <a:xfrm>
            <a:off x="563753" y="3303514"/>
            <a:ext cx="4077540" cy="2691924"/>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Kiến</a:t>
            </a:r>
            <a:r>
              <a:rPr lang="en-US" sz="2400" b="1" dirty="0">
                <a:solidFill>
                  <a:srgbClr val="002060"/>
                </a:solidFill>
              </a:rPr>
              <a:t> </a:t>
            </a:r>
            <a:r>
              <a:rPr lang="en-US" sz="2400" b="1" dirty="0" err="1">
                <a:solidFill>
                  <a:srgbClr val="002060"/>
                </a:solidFill>
              </a:rPr>
              <a:t>thức</a:t>
            </a:r>
            <a:r>
              <a:rPr lang="en-US" sz="2400" b="1" dirty="0">
                <a:solidFill>
                  <a:srgbClr val="002060"/>
                </a:solidFill>
              </a:rPr>
              <a:t> </a:t>
            </a:r>
            <a:r>
              <a:rPr lang="en-US" sz="2400" b="1" dirty="0" err="1">
                <a:solidFill>
                  <a:srgbClr val="002060"/>
                </a:solidFill>
              </a:rPr>
              <a:t>cốt</a:t>
            </a:r>
            <a:r>
              <a:rPr lang="en-US" sz="2400" b="1" dirty="0">
                <a:solidFill>
                  <a:srgbClr val="002060"/>
                </a:solidFill>
              </a:rPr>
              <a:t> </a:t>
            </a:r>
            <a:r>
              <a:rPr lang="en-US" sz="2400" b="1" dirty="0" err="1">
                <a:solidFill>
                  <a:srgbClr val="002060"/>
                </a:solidFill>
              </a:rPr>
              <a:t>lõi</a:t>
            </a:r>
            <a:r>
              <a:rPr lang="en-US" sz="2400" b="1" dirty="0">
                <a:solidFill>
                  <a:srgbClr val="002060"/>
                </a:solidFill>
              </a:rPr>
              <a:t> </a:t>
            </a:r>
            <a:r>
              <a:rPr lang="en-US" sz="2400" b="1" dirty="0" err="1">
                <a:solidFill>
                  <a:srgbClr val="002060"/>
                </a:solidFill>
              </a:rPr>
              <a:t>riêng</a:t>
            </a:r>
            <a:r>
              <a:rPr lang="en-US" sz="2400" b="1" dirty="0">
                <a:solidFill>
                  <a:srgbClr val="002060"/>
                </a:solidFill>
              </a:rPr>
              <a:t> CS</a:t>
            </a:r>
          </a:p>
          <a:p>
            <a:pPr algn="ctr"/>
            <a:r>
              <a:rPr lang="en-US" sz="2400" b="1" dirty="0">
                <a:solidFill>
                  <a:srgbClr val="002060"/>
                </a:solidFill>
              </a:rPr>
              <a:t>(15 </a:t>
            </a:r>
            <a:r>
              <a:rPr lang="en-US" sz="2400" b="1" dirty="0" err="1">
                <a:solidFill>
                  <a:srgbClr val="002060"/>
                </a:solidFill>
              </a:rPr>
              <a:t>bài</a:t>
            </a:r>
            <a:r>
              <a:rPr lang="en-US" sz="2400" b="1" dirty="0">
                <a:solidFill>
                  <a:srgbClr val="002060"/>
                </a:solidFill>
              </a:rPr>
              <a:t> – 32 </a:t>
            </a:r>
            <a:r>
              <a:rPr lang="en-US" sz="2400" b="1" dirty="0" err="1">
                <a:solidFill>
                  <a:srgbClr val="002060"/>
                </a:solidFill>
              </a:rPr>
              <a:t>tiết</a:t>
            </a:r>
            <a:r>
              <a:rPr lang="en-US" sz="2400" b="1" dirty="0">
                <a:solidFill>
                  <a:srgbClr val="002060"/>
                </a:solidFill>
              </a:rPr>
              <a:t>)</a:t>
            </a:r>
            <a:endParaRPr lang="vi-VN" sz="2400" b="1" dirty="0">
              <a:solidFill>
                <a:srgbClr val="002060"/>
              </a:solidFill>
            </a:endParaRPr>
          </a:p>
        </p:txBody>
      </p:sp>
      <p:pic>
        <p:nvPicPr>
          <p:cNvPr id="3" name="Picture 2"/>
          <p:cNvPicPr>
            <a:picLocks noChangeAspect="1"/>
          </p:cNvPicPr>
          <p:nvPr/>
        </p:nvPicPr>
        <p:blipFill>
          <a:blip r:embed="rId3"/>
          <a:stretch>
            <a:fillRect/>
          </a:stretch>
        </p:blipFill>
        <p:spPr>
          <a:xfrm>
            <a:off x="4803180" y="137898"/>
            <a:ext cx="5888267" cy="6245119"/>
          </a:xfrm>
          <a:prstGeom prst="rect">
            <a:avLst/>
          </a:prstGeom>
          <a:ln w="19050">
            <a:noFill/>
          </a:ln>
        </p:spPr>
      </p:pic>
      <p:pic>
        <p:nvPicPr>
          <p:cNvPr id="4" name="Picture 3">
            <a:extLst>
              <a:ext uri="{FF2B5EF4-FFF2-40B4-BE49-F238E27FC236}">
                <a16:creationId xmlns:a16="http://schemas.microsoft.com/office/drawing/2014/main" id="{ACB599D6-4CE8-45DD-8B61-EE92A2459E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753" y="536128"/>
            <a:ext cx="2039815" cy="2884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772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86154" y="1219200"/>
            <a:ext cx="11390826" cy="4812508"/>
            <a:chOff x="586154" y="1219200"/>
            <a:chExt cx="11390826" cy="4812508"/>
          </a:xfrm>
        </p:grpSpPr>
        <p:sp>
          <p:nvSpPr>
            <p:cNvPr id="5" name="Freeform 4"/>
            <p:cNvSpPr/>
            <p:nvPr/>
          </p:nvSpPr>
          <p:spPr>
            <a:xfrm>
              <a:off x="586154" y="1219200"/>
              <a:ext cx="11078308" cy="4783015"/>
            </a:xfrm>
            <a:custGeom>
              <a:avLst/>
              <a:gdLst>
                <a:gd name="connsiteX0" fmla="*/ 2344615 w 11078308"/>
                <a:gd name="connsiteY0" fmla="*/ 58615 h 4783015"/>
                <a:gd name="connsiteX1" fmla="*/ 11066584 w 11078308"/>
                <a:gd name="connsiteY1" fmla="*/ 1664677 h 4783015"/>
                <a:gd name="connsiteX2" fmla="*/ 11078308 w 11078308"/>
                <a:gd name="connsiteY2" fmla="*/ 4783015 h 4783015"/>
                <a:gd name="connsiteX3" fmla="*/ 0 w 11078308"/>
                <a:gd name="connsiteY3" fmla="*/ 4783015 h 4783015"/>
                <a:gd name="connsiteX4" fmla="*/ 35169 w 11078308"/>
                <a:gd name="connsiteY4" fmla="*/ 0 h 478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8308" h="4783015">
                  <a:moveTo>
                    <a:pt x="2344615" y="58615"/>
                  </a:moveTo>
                  <a:lnTo>
                    <a:pt x="11066584" y="1664677"/>
                  </a:lnTo>
                  <a:lnTo>
                    <a:pt x="11078308" y="4783015"/>
                  </a:lnTo>
                  <a:lnTo>
                    <a:pt x="0" y="4783015"/>
                  </a:lnTo>
                  <a:lnTo>
                    <a:pt x="35169" y="0"/>
                  </a:lnTo>
                </a:path>
              </a:pathLst>
            </a:custGeom>
            <a:gradFill>
              <a:gsLst>
                <a:gs pos="0">
                  <a:schemeClr val="accent4">
                    <a:lumMod val="20000"/>
                    <a:lumOff val="80000"/>
                  </a:schemeClr>
                </a:gs>
                <a:gs pos="50000">
                  <a:schemeClr val="accent1">
                    <a:tint val="44500"/>
                    <a:satMod val="160000"/>
                  </a:schemeClr>
                </a:gs>
                <a:gs pos="100000">
                  <a:schemeClr val="accent1">
                    <a:tint val="23500"/>
                    <a:satMod val="160000"/>
                  </a:schemeClr>
                </a:gs>
              </a:gsLst>
              <a:lin ang="2700000" scaled="1"/>
            </a:gra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3"/>
            <p:cNvGrpSpPr/>
            <p:nvPr/>
          </p:nvGrpSpPr>
          <p:grpSpPr>
            <a:xfrm>
              <a:off x="608429" y="2917225"/>
              <a:ext cx="11368551" cy="3114483"/>
              <a:chOff x="608428" y="2917225"/>
              <a:chExt cx="12011270" cy="3114483"/>
            </a:xfrm>
          </p:grpSpPr>
          <p:sp>
            <p:nvSpPr>
              <p:cNvPr id="16" name="TextBox 15">
                <a:extLst>
                  <a:ext uri="{FF2B5EF4-FFF2-40B4-BE49-F238E27FC236}">
                    <a16:creationId xmlns:a16="http://schemas.microsoft.com/office/drawing/2014/main" id="{1AA285BD-BC38-9423-DF0A-9491D7F14EA1}"/>
                  </a:ext>
                </a:extLst>
              </p:cNvPr>
              <p:cNvSpPr txBox="1"/>
              <p:nvPr/>
            </p:nvSpPr>
            <p:spPr>
              <a:xfrm>
                <a:off x="608428" y="2923165"/>
                <a:ext cx="5797810" cy="3108543"/>
              </a:xfrm>
              <a:prstGeom prst="rect">
                <a:avLst/>
              </a:prstGeom>
              <a:solidFill>
                <a:schemeClr val="accent4">
                  <a:lumMod val="40000"/>
                  <a:lumOff val="60000"/>
                </a:schemeClr>
              </a:solidFill>
              <a:ln w="25400">
                <a:noFill/>
              </a:ln>
            </p:spPr>
            <p:txBody>
              <a:bodyPr wrap="square" rtlCol="0">
                <a:spAutoFit/>
              </a:bodyPr>
              <a:lstStyle/>
              <a:p>
                <a:pPr lvl="0" algn="ctr"/>
                <a:r>
                  <a:rPr lang="en-US" sz="2800" b="1" dirty="0">
                    <a:solidFill>
                      <a:srgbClr val="0070C0"/>
                    </a:solidFill>
                  </a:rPr>
                  <a:t>CHUYÊN ĐỀ THÀNH PHẦN ICT</a:t>
                </a:r>
              </a:p>
              <a:p>
                <a:pPr marL="342900" lvl="0" indent="-342900">
                  <a:buFont typeface="Arial" panose="020B0604020202020204" pitchFamily="34" charset="0"/>
                  <a:buChar char="•"/>
                </a:pPr>
                <a:r>
                  <a:rPr lang="en-US" sz="2800" dirty="0" err="1">
                    <a:solidFill>
                      <a:srgbClr val="002060"/>
                    </a:solidFill>
                  </a:rPr>
                  <a:t>Thực</a:t>
                </a:r>
                <a:r>
                  <a:rPr lang="en-US" sz="2800" dirty="0">
                    <a:solidFill>
                      <a:srgbClr val="002060"/>
                    </a:solidFill>
                  </a:rPr>
                  <a:t> </a:t>
                </a:r>
                <a:r>
                  <a:rPr lang="en-US" sz="2800" dirty="0" err="1">
                    <a:solidFill>
                      <a:srgbClr val="002060"/>
                    </a:solidFill>
                  </a:rPr>
                  <a:t>hành</a:t>
                </a:r>
                <a:r>
                  <a:rPr lang="en-US" sz="2800" dirty="0">
                    <a:solidFill>
                      <a:srgbClr val="002060"/>
                    </a:solidFill>
                  </a:rPr>
                  <a:t> </a:t>
                </a:r>
                <a:r>
                  <a:rPr lang="en-US" sz="2800" dirty="0" err="1">
                    <a:solidFill>
                      <a:srgbClr val="002060"/>
                    </a:solidFill>
                  </a:rPr>
                  <a:t>sử</a:t>
                </a:r>
                <a:r>
                  <a:rPr lang="en-US" sz="2800" dirty="0">
                    <a:solidFill>
                      <a:srgbClr val="002060"/>
                    </a:solidFill>
                  </a:rPr>
                  <a:t> </a:t>
                </a:r>
                <a:r>
                  <a:rPr lang="en-US" sz="2800" dirty="0" err="1">
                    <a:solidFill>
                      <a:srgbClr val="002060"/>
                    </a:solidFill>
                  </a:rPr>
                  <a:t>dụng</a:t>
                </a:r>
                <a:r>
                  <a:rPr lang="en-US" sz="2800" dirty="0">
                    <a:solidFill>
                      <a:srgbClr val="002060"/>
                    </a:solidFill>
                  </a:rPr>
                  <a:t> </a:t>
                </a:r>
                <a:r>
                  <a:rPr lang="en-US" sz="2800" dirty="0" err="1">
                    <a:solidFill>
                      <a:srgbClr val="002060"/>
                    </a:solidFill>
                  </a:rPr>
                  <a:t>phần</a:t>
                </a:r>
                <a:r>
                  <a:rPr lang="en-US" sz="2800" dirty="0">
                    <a:solidFill>
                      <a:srgbClr val="002060"/>
                    </a:solidFill>
                  </a:rPr>
                  <a:t> </a:t>
                </a:r>
                <a:r>
                  <a:rPr lang="en-US" sz="2800" dirty="0" err="1">
                    <a:solidFill>
                      <a:srgbClr val="002060"/>
                    </a:solidFill>
                  </a:rPr>
                  <a:t>mềm</a:t>
                </a:r>
                <a:r>
                  <a:rPr lang="en-US" sz="2800" dirty="0">
                    <a:solidFill>
                      <a:srgbClr val="002060"/>
                    </a:solidFill>
                  </a:rPr>
                  <a:t> </a:t>
                </a:r>
                <a:r>
                  <a:rPr lang="en-US" sz="2800" dirty="0" err="1">
                    <a:solidFill>
                      <a:srgbClr val="002060"/>
                    </a:solidFill>
                  </a:rPr>
                  <a:t>vẽ</a:t>
                </a:r>
                <a:r>
                  <a:rPr lang="en-US" sz="2800" dirty="0">
                    <a:solidFill>
                      <a:srgbClr val="002060"/>
                    </a:solidFill>
                  </a:rPr>
                  <a:t> </a:t>
                </a:r>
                <a:r>
                  <a:rPr lang="en-US" sz="2800" dirty="0" err="1">
                    <a:solidFill>
                      <a:srgbClr val="002060"/>
                    </a:solidFill>
                  </a:rPr>
                  <a:t>trang</a:t>
                </a:r>
                <a:r>
                  <a:rPr lang="en-US" sz="2800" dirty="0">
                    <a:solidFill>
                      <a:srgbClr val="002060"/>
                    </a:solidFill>
                  </a:rPr>
                  <a:t> </a:t>
                </a:r>
                <a:r>
                  <a:rPr lang="en-US" sz="2800" dirty="0" err="1">
                    <a:solidFill>
                      <a:srgbClr val="002060"/>
                    </a:solidFill>
                  </a:rPr>
                  <a:t>trí</a:t>
                </a:r>
                <a:endParaRPr lang="en-US" sz="2800" dirty="0">
                  <a:solidFill>
                    <a:srgbClr val="002060"/>
                  </a:solidFill>
                </a:endParaRPr>
              </a:p>
              <a:p>
                <a:pPr marL="342900" lvl="0" indent="-342900">
                  <a:buFont typeface="Arial" panose="020B0604020202020204" pitchFamily="34" charset="0"/>
                  <a:buChar char="•"/>
                </a:pPr>
                <a:r>
                  <a:rPr lang="en-US" sz="2800" dirty="0" err="1">
                    <a:solidFill>
                      <a:srgbClr val="002060"/>
                    </a:solidFill>
                  </a:rPr>
                  <a:t>Thực</a:t>
                </a:r>
                <a:r>
                  <a:rPr lang="en-US" sz="2800" dirty="0">
                    <a:solidFill>
                      <a:srgbClr val="002060"/>
                    </a:solidFill>
                  </a:rPr>
                  <a:t> </a:t>
                </a:r>
                <a:r>
                  <a:rPr lang="en-US" sz="2800" dirty="0" err="1">
                    <a:solidFill>
                      <a:srgbClr val="002060"/>
                    </a:solidFill>
                  </a:rPr>
                  <a:t>hành</a:t>
                </a:r>
                <a:r>
                  <a:rPr lang="en-US" sz="2800" dirty="0">
                    <a:solidFill>
                      <a:srgbClr val="002060"/>
                    </a:solidFill>
                  </a:rPr>
                  <a:t> </a:t>
                </a:r>
                <a:r>
                  <a:rPr lang="en-US" sz="2800" dirty="0" err="1">
                    <a:solidFill>
                      <a:srgbClr val="002060"/>
                    </a:solidFill>
                  </a:rPr>
                  <a:t>sử</a:t>
                </a:r>
                <a:r>
                  <a:rPr lang="en-US" sz="2800" dirty="0">
                    <a:solidFill>
                      <a:srgbClr val="002060"/>
                    </a:solidFill>
                  </a:rPr>
                  <a:t> </a:t>
                </a:r>
                <a:r>
                  <a:rPr lang="en-US" sz="2800" dirty="0" err="1">
                    <a:solidFill>
                      <a:srgbClr val="002060"/>
                    </a:solidFill>
                  </a:rPr>
                  <a:t>dụng</a:t>
                </a:r>
                <a:r>
                  <a:rPr lang="en-US" sz="2800" dirty="0">
                    <a:solidFill>
                      <a:srgbClr val="002060"/>
                    </a:solidFill>
                  </a:rPr>
                  <a:t> </a:t>
                </a:r>
                <a:r>
                  <a:rPr lang="en-US" sz="2800" dirty="0" err="1">
                    <a:solidFill>
                      <a:srgbClr val="002060"/>
                    </a:solidFill>
                  </a:rPr>
                  <a:t>phần</a:t>
                </a:r>
                <a:r>
                  <a:rPr lang="en-US" sz="2800" dirty="0">
                    <a:solidFill>
                      <a:srgbClr val="002060"/>
                    </a:solidFill>
                  </a:rPr>
                  <a:t> </a:t>
                </a:r>
                <a:r>
                  <a:rPr lang="en-US" sz="2800" dirty="0" err="1">
                    <a:solidFill>
                      <a:srgbClr val="002060"/>
                    </a:solidFill>
                  </a:rPr>
                  <a:t>mềm</a:t>
                </a:r>
                <a:r>
                  <a:rPr lang="en-US" sz="2800" dirty="0">
                    <a:solidFill>
                      <a:srgbClr val="002060"/>
                    </a:solidFill>
                  </a:rPr>
                  <a:t> </a:t>
                </a:r>
                <a:r>
                  <a:rPr lang="en-US" sz="2800" dirty="0" err="1">
                    <a:solidFill>
                      <a:srgbClr val="002060"/>
                    </a:solidFill>
                  </a:rPr>
                  <a:t>làm</a:t>
                </a:r>
                <a:r>
                  <a:rPr lang="en-US" sz="2800" dirty="0">
                    <a:solidFill>
                      <a:srgbClr val="002060"/>
                    </a:solidFill>
                  </a:rPr>
                  <a:t> </a:t>
                </a:r>
                <a:r>
                  <a:rPr lang="en-US" sz="2800" dirty="0" err="1">
                    <a:solidFill>
                      <a:srgbClr val="002060"/>
                    </a:solidFill>
                  </a:rPr>
                  <a:t>phim</a:t>
                </a:r>
                <a:r>
                  <a:rPr lang="en-US" sz="2800" dirty="0">
                    <a:solidFill>
                      <a:srgbClr val="002060"/>
                    </a:solidFill>
                  </a:rPr>
                  <a:t> </a:t>
                </a:r>
                <a:r>
                  <a:rPr lang="en-US" sz="2800" dirty="0" err="1">
                    <a:solidFill>
                      <a:srgbClr val="002060"/>
                    </a:solidFill>
                  </a:rPr>
                  <a:t>hoạt</a:t>
                </a:r>
                <a:r>
                  <a:rPr lang="en-US" sz="2800" dirty="0">
                    <a:solidFill>
                      <a:srgbClr val="002060"/>
                    </a:solidFill>
                  </a:rPr>
                  <a:t> </a:t>
                </a:r>
                <a:r>
                  <a:rPr lang="en-US" sz="2800" dirty="0" err="1">
                    <a:solidFill>
                      <a:srgbClr val="002060"/>
                    </a:solidFill>
                  </a:rPr>
                  <a:t>hình</a:t>
                </a:r>
                <a:endParaRPr lang="en-US" sz="2800" dirty="0">
                  <a:solidFill>
                    <a:srgbClr val="002060"/>
                  </a:solidFill>
                </a:endParaRPr>
              </a:p>
              <a:p>
                <a:pPr marL="342900" lvl="0" indent="-342900">
                  <a:buFont typeface="Arial" panose="020B0604020202020204" pitchFamily="34" charset="0"/>
                  <a:buChar char="•"/>
                </a:pPr>
                <a:r>
                  <a:rPr lang="en-US" sz="2800" dirty="0" err="1">
                    <a:solidFill>
                      <a:srgbClr val="002060"/>
                    </a:solidFill>
                  </a:rPr>
                  <a:t>Thực</a:t>
                </a:r>
                <a:r>
                  <a:rPr lang="en-US" sz="2800" dirty="0">
                    <a:solidFill>
                      <a:srgbClr val="002060"/>
                    </a:solidFill>
                  </a:rPr>
                  <a:t> </a:t>
                </a:r>
                <a:r>
                  <a:rPr lang="en-US" sz="2800" dirty="0" err="1">
                    <a:solidFill>
                      <a:srgbClr val="002060"/>
                    </a:solidFill>
                  </a:rPr>
                  <a:t>hành</a:t>
                </a:r>
                <a:r>
                  <a:rPr lang="en-US" sz="2800" dirty="0">
                    <a:solidFill>
                      <a:srgbClr val="002060"/>
                    </a:solidFill>
                  </a:rPr>
                  <a:t> </a:t>
                </a:r>
                <a:r>
                  <a:rPr lang="en-US" sz="2800" dirty="0" err="1">
                    <a:solidFill>
                      <a:srgbClr val="002060"/>
                    </a:solidFill>
                  </a:rPr>
                  <a:t>sử</a:t>
                </a:r>
                <a:r>
                  <a:rPr lang="en-US" sz="2800" dirty="0">
                    <a:solidFill>
                      <a:srgbClr val="002060"/>
                    </a:solidFill>
                  </a:rPr>
                  <a:t> </a:t>
                </a:r>
                <a:r>
                  <a:rPr lang="en-US" sz="2800" dirty="0" err="1">
                    <a:solidFill>
                      <a:srgbClr val="002060"/>
                    </a:solidFill>
                  </a:rPr>
                  <a:t>dụng</a:t>
                </a:r>
                <a:r>
                  <a:rPr lang="en-US" sz="2800" dirty="0">
                    <a:solidFill>
                      <a:srgbClr val="002060"/>
                    </a:solidFill>
                  </a:rPr>
                  <a:t> </a:t>
                </a:r>
                <a:r>
                  <a:rPr lang="en-US" sz="2800" dirty="0" err="1">
                    <a:solidFill>
                      <a:srgbClr val="002060"/>
                    </a:solidFill>
                  </a:rPr>
                  <a:t>phần</a:t>
                </a:r>
                <a:r>
                  <a:rPr lang="en-US" sz="2800" dirty="0">
                    <a:solidFill>
                      <a:srgbClr val="002060"/>
                    </a:solidFill>
                  </a:rPr>
                  <a:t> </a:t>
                </a:r>
                <a:r>
                  <a:rPr lang="en-US" sz="2800" dirty="0" err="1">
                    <a:solidFill>
                      <a:srgbClr val="002060"/>
                    </a:solidFill>
                  </a:rPr>
                  <a:t>mềm</a:t>
                </a:r>
                <a:r>
                  <a:rPr lang="en-US" sz="2800" dirty="0">
                    <a:solidFill>
                      <a:srgbClr val="002060"/>
                    </a:solidFill>
                  </a:rPr>
                  <a:t> </a:t>
                </a:r>
                <a:r>
                  <a:rPr lang="en-US" sz="2800" dirty="0" err="1">
                    <a:solidFill>
                      <a:srgbClr val="002060"/>
                    </a:solidFill>
                  </a:rPr>
                  <a:t>chỉnh</a:t>
                </a:r>
                <a:r>
                  <a:rPr lang="en-US" sz="2800" dirty="0">
                    <a:solidFill>
                      <a:srgbClr val="002060"/>
                    </a:solidFill>
                  </a:rPr>
                  <a:t> </a:t>
                </a:r>
                <a:r>
                  <a:rPr lang="en-US" sz="2800" dirty="0" err="1">
                    <a:solidFill>
                      <a:srgbClr val="002060"/>
                    </a:solidFill>
                  </a:rPr>
                  <a:t>sửa</a:t>
                </a:r>
                <a:r>
                  <a:rPr lang="en-US" sz="2800" dirty="0">
                    <a:solidFill>
                      <a:srgbClr val="002060"/>
                    </a:solidFill>
                  </a:rPr>
                  <a:t> </a:t>
                </a:r>
                <a:r>
                  <a:rPr lang="en-US" sz="2800" dirty="0" err="1">
                    <a:solidFill>
                      <a:srgbClr val="002060"/>
                    </a:solidFill>
                  </a:rPr>
                  <a:t>ảnh</a:t>
                </a:r>
                <a:endParaRPr lang="en-US" sz="2800" dirty="0">
                  <a:solidFill>
                    <a:srgbClr val="002060"/>
                  </a:solidFill>
                </a:endParaRPr>
              </a:p>
            </p:txBody>
          </p:sp>
          <p:sp>
            <p:nvSpPr>
              <p:cNvPr id="17" name="TextBox 16">
                <a:extLst>
                  <a:ext uri="{FF2B5EF4-FFF2-40B4-BE49-F238E27FC236}">
                    <a16:creationId xmlns:a16="http://schemas.microsoft.com/office/drawing/2014/main" id="{1AA285BD-BC38-9423-DF0A-9491D7F14EA1}"/>
                  </a:ext>
                </a:extLst>
              </p:cNvPr>
              <p:cNvSpPr txBox="1"/>
              <p:nvPr/>
            </p:nvSpPr>
            <p:spPr>
              <a:xfrm>
                <a:off x="6546098" y="2917225"/>
                <a:ext cx="6073600" cy="3108543"/>
              </a:xfrm>
              <a:prstGeom prst="rect">
                <a:avLst/>
              </a:prstGeom>
              <a:solidFill>
                <a:schemeClr val="accent4">
                  <a:lumMod val="40000"/>
                  <a:lumOff val="60000"/>
                </a:schemeClr>
              </a:solidFill>
              <a:ln w="25400">
                <a:noFill/>
              </a:ln>
            </p:spPr>
            <p:txBody>
              <a:bodyPr wrap="square" rtlCol="0">
                <a:spAutoFit/>
              </a:bodyPr>
              <a:lstStyle/>
              <a:p>
                <a:pPr algn="ctr"/>
                <a:r>
                  <a:rPr lang="en-US" sz="2800" b="1" dirty="0">
                    <a:solidFill>
                      <a:srgbClr val="0070C0"/>
                    </a:solidFill>
                  </a:rPr>
                  <a:t>CHUYÊN ĐỀ THÀNH PHẦN CS</a:t>
                </a:r>
                <a:endParaRPr lang="en-US" sz="2800" dirty="0">
                  <a:solidFill>
                    <a:srgbClr val="0070C0"/>
                  </a:solidFill>
                </a:endParaRPr>
              </a:p>
              <a:p>
                <a:pPr marL="342900" lvl="0" indent="-342900">
                  <a:buFont typeface="Arial" panose="020B0604020202020204" pitchFamily="34" charset="0"/>
                  <a:buChar char="•"/>
                </a:pPr>
                <a:r>
                  <a:rPr lang="en-US" sz="2800" dirty="0" err="1">
                    <a:solidFill>
                      <a:srgbClr val="002060"/>
                    </a:solidFill>
                  </a:rPr>
                  <a:t>Thực</a:t>
                </a:r>
                <a:r>
                  <a:rPr lang="en-US" sz="2800" dirty="0">
                    <a:solidFill>
                      <a:srgbClr val="002060"/>
                    </a:solidFill>
                  </a:rPr>
                  <a:t> </a:t>
                </a:r>
                <a:r>
                  <a:rPr lang="en-US" sz="2800" dirty="0" err="1">
                    <a:solidFill>
                      <a:srgbClr val="002060"/>
                    </a:solidFill>
                  </a:rPr>
                  <a:t>hành</a:t>
                </a:r>
                <a:r>
                  <a:rPr lang="en-US" sz="2800" dirty="0">
                    <a:solidFill>
                      <a:srgbClr val="002060"/>
                    </a:solidFill>
                  </a:rPr>
                  <a:t> </a:t>
                </a:r>
                <a:r>
                  <a:rPr lang="en-US" sz="2800" dirty="0" err="1">
                    <a:solidFill>
                      <a:srgbClr val="002060"/>
                    </a:solidFill>
                  </a:rPr>
                  <a:t>thiết</a:t>
                </a:r>
                <a:r>
                  <a:rPr lang="en-US" sz="2800" dirty="0">
                    <a:solidFill>
                      <a:srgbClr val="002060"/>
                    </a:solidFill>
                  </a:rPr>
                  <a:t> </a:t>
                </a:r>
                <a:r>
                  <a:rPr lang="en-US" sz="2800" dirty="0" err="1">
                    <a:solidFill>
                      <a:srgbClr val="002060"/>
                    </a:solidFill>
                  </a:rPr>
                  <a:t>kế</a:t>
                </a:r>
                <a:r>
                  <a:rPr lang="en-US" sz="2800" dirty="0">
                    <a:solidFill>
                      <a:srgbClr val="002060"/>
                    </a:solidFill>
                  </a:rPr>
                  <a:t> </a:t>
                </a:r>
                <a:r>
                  <a:rPr lang="en-US" sz="2800" dirty="0" err="1">
                    <a:solidFill>
                      <a:srgbClr val="002060"/>
                    </a:solidFill>
                  </a:rPr>
                  <a:t>thuật</a:t>
                </a:r>
                <a:r>
                  <a:rPr lang="en-US" sz="2800" dirty="0">
                    <a:solidFill>
                      <a:srgbClr val="002060"/>
                    </a:solidFill>
                  </a:rPr>
                  <a:t> </a:t>
                </a:r>
                <a:r>
                  <a:rPr lang="en-US" sz="2800" dirty="0" err="1">
                    <a:solidFill>
                      <a:srgbClr val="002060"/>
                    </a:solidFill>
                  </a:rPr>
                  <a:t>toán</a:t>
                </a:r>
                <a:r>
                  <a:rPr lang="en-US" sz="2800" dirty="0">
                    <a:solidFill>
                      <a:srgbClr val="002060"/>
                    </a:solidFill>
                  </a:rPr>
                  <a:t> </a:t>
                </a:r>
                <a:r>
                  <a:rPr lang="en-US" sz="2800" dirty="0" err="1">
                    <a:solidFill>
                      <a:srgbClr val="002060"/>
                    </a:solidFill>
                  </a:rPr>
                  <a:t>theo</a:t>
                </a:r>
                <a:r>
                  <a:rPr lang="en-US" sz="2800" dirty="0">
                    <a:solidFill>
                      <a:srgbClr val="002060"/>
                    </a:solidFill>
                  </a:rPr>
                  <a:t> </a:t>
                </a:r>
                <a:r>
                  <a:rPr lang="en-US" sz="2800" dirty="0" err="1">
                    <a:solidFill>
                      <a:srgbClr val="002060"/>
                    </a:solidFill>
                  </a:rPr>
                  <a:t>kĩ</a:t>
                </a:r>
                <a:r>
                  <a:rPr lang="en-US" sz="2800" dirty="0">
                    <a:solidFill>
                      <a:srgbClr val="002060"/>
                    </a:solidFill>
                  </a:rPr>
                  <a:t> </a:t>
                </a:r>
                <a:r>
                  <a:rPr lang="en-US" sz="2800" dirty="0" err="1">
                    <a:solidFill>
                      <a:srgbClr val="002060"/>
                    </a:solidFill>
                  </a:rPr>
                  <a:t>thuật</a:t>
                </a:r>
                <a:r>
                  <a:rPr lang="en-US" sz="2800" dirty="0">
                    <a:solidFill>
                      <a:srgbClr val="002060"/>
                    </a:solidFill>
                  </a:rPr>
                  <a:t> </a:t>
                </a:r>
                <a:r>
                  <a:rPr lang="en-US" sz="2800" dirty="0" err="1">
                    <a:solidFill>
                      <a:srgbClr val="002060"/>
                    </a:solidFill>
                  </a:rPr>
                  <a:t>đệ</a:t>
                </a:r>
                <a:r>
                  <a:rPr lang="en-US" sz="2800" dirty="0">
                    <a:solidFill>
                      <a:srgbClr val="002060"/>
                    </a:solidFill>
                  </a:rPr>
                  <a:t> </a:t>
                </a:r>
                <a:r>
                  <a:rPr lang="en-US" sz="2800" dirty="0" err="1">
                    <a:solidFill>
                      <a:srgbClr val="002060"/>
                    </a:solidFill>
                  </a:rPr>
                  <a:t>quy</a:t>
                </a:r>
                <a:endParaRPr lang="en-US" sz="2800" dirty="0">
                  <a:solidFill>
                    <a:srgbClr val="002060"/>
                  </a:solidFill>
                </a:endParaRPr>
              </a:p>
              <a:p>
                <a:pPr marL="342900" lvl="0" indent="-342900">
                  <a:buFont typeface="Arial" panose="020B0604020202020204" pitchFamily="34" charset="0"/>
                  <a:buChar char="•"/>
                </a:pPr>
                <a:r>
                  <a:rPr lang="en-US" sz="2800" dirty="0" err="1">
                    <a:solidFill>
                      <a:srgbClr val="002060"/>
                    </a:solidFill>
                  </a:rPr>
                  <a:t>Thực</a:t>
                </a:r>
                <a:r>
                  <a:rPr lang="en-US" sz="2800" dirty="0">
                    <a:solidFill>
                      <a:srgbClr val="002060"/>
                    </a:solidFill>
                  </a:rPr>
                  <a:t> </a:t>
                </a:r>
                <a:r>
                  <a:rPr lang="en-US" sz="2800" dirty="0" err="1">
                    <a:solidFill>
                      <a:srgbClr val="002060"/>
                    </a:solidFill>
                  </a:rPr>
                  <a:t>hành</a:t>
                </a:r>
                <a:r>
                  <a:rPr lang="en-US" sz="2800" dirty="0">
                    <a:solidFill>
                      <a:srgbClr val="002060"/>
                    </a:solidFill>
                  </a:rPr>
                  <a:t> </a:t>
                </a:r>
                <a:r>
                  <a:rPr lang="en-US" sz="2800" dirty="0" err="1">
                    <a:solidFill>
                      <a:srgbClr val="002060"/>
                    </a:solidFill>
                  </a:rPr>
                  <a:t>thiết</a:t>
                </a:r>
                <a:r>
                  <a:rPr lang="en-US" sz="2800" dirty="0">
                    <a:solidFill>
                      <a:srgbClr val="002060"/>
                    </a:solidFill>
                  </a:rPr>
                  <a:t> </a:t>
                </a:r>
                <a:r>
                  <a:rPr lang="en-US" sz="2800" dirty="0" err="1">
                    <a:solidFill>
                      <a:srgbClr val="002060"/>
                    </a:solidFill>
                  </a:rPr>
                  <a:t>kế</a:t>
                </a:r>
                <a:r>
                  <a:rPr lang="en-US" sz="2800" dirty="0">
                    <a:solidFill>
                      <a:srgbClr val="002060"/>
                    </a:solidFill>
                  </a:rPr>
                  <a:t> </a:t>
                </a:r>
                <a:r>
                  <a:rPr lang="en-US" sz="2800" dirty="0" err="1">
                    <a:solidFill>
                      <a:srgbClr val="002060"/>
                    </a:solidFill>
                  </a:rPr>
                  <a:t>thuật</a:t>
                </a:r>
                <a:r>
                  <a:rPr lang="en-US" sz="2800" dirty="0">
                    <a:solidFill>
                      <a:srgbClr val="002060"/>
                    </a:solidFill>
                  </a:rPr>
                  <a:t> </a:t>
                </a:r>
                <a:r>
                  <a:rPr lang="en-US" sz="2800" dirty="0" err="1">
                    <a:solidFill>
                      <a:srgbClr val="002060"/>
                    </a:solidFill>
                  </a:rPr>
                  <a:t>toán</a:t>
                </a:r>
                <a:r>
                  <a:rPr lang="en-US" sz="2800" dirty="0">
                    <a:solidFill>
                      <a:srgbClr val="002060"/>
                    </a:solidFill>
                  </a:rPr>
                  <a:t> </a:t>
                </a:r>
                <a:r>
                  <a:rPr lang="en-US" sz="2800" dirty="0" err="1">
                    <a:solidFill>
                      <a:srgbClr val="002060"/>
                    </a:solidFill>
                  </a:rPr>
                  <a:t>theo</a:t>
                </a:r>
                <a:r>
                  <a:rPr lang="en-US" sz="2800" dirty="0">
                    <a:solidFill>
                      <a:srgbClr val="002060"/>
                    </a:solidFill>
                  </a:rPr>
                  <a:t> </a:t>
                </a:r>
                <a:r>
                  <a:rPr lang="en-US" sz="2800" dirty="0" err="1">
                    <a:solidFill>
                      <a:srgbClr val="002060"/>
                    </a:solidFill>
                  </a:rPr>
                  <a:t>kĩ</a:t>
                </a:r>
                <a:r>
                  <a:rPr lang="en-US" sz="2800" dirty="0">
                    <a:solidFill>
                      <a:srgbClr val="002060"/>
                    </a:solidFill>
                  </a:rPr>
                  <a:t> </a:t>
                </a:r>
                <a:r>
                  <a:rPr lang="en-US" sz="2800" dirty="0" err="1">
                    <a:solidFill>
                      <a:srgbClr val="002060"/>
                    </a:solidFill>
                  </a:rPr>
                  <a:t>thuật</a:t>
                </a:r>
                <a:r>
                  <a:rPr lang="en-US" sz="2800" dirty="0">
                    <a:solidFill>
                      <a:srgbClr val="002060"/>
                    </a:solidFill>
                  </a:rPr>
                  <a:t> chia </a:t>
                </a:r>
                <a:r>
                  <a:rPr lang="en-US" sz="2800" dirty="0" err="1">
                    <a:solidFill>
                      <a:srgbClr val="002060"/>
                    </a:solidFill>
                  </a:rPr>
                  <a:t>để</a:t>
                </a:r>
                <a:r>
                  <a:rPr lang="en-US" sz="2800" dirty="0">
                    <a:solidFill>
                      <a:srgbClr val="002060"/>
                    </a:solidFill>
                  </a:rPr>
                  <a:t> </a:t>
                </a:r>
                <a:r>
                  <a:rPr lang="en-US" sz="2800" dirty="0" err="1">
                    <a:solidFill>
                      <a:srgbClr val="002060"/>
                    </a:solidFill>
                  </a:rPr>
                  <a:t>trị</a:t>
                </a:r>
                <a:endParaRPr lang="en-US" sz="2800" dirty="0">
                  <a:solidFill>
                    <a:srgbClr val="002060"/>
                  </a:solidFill>
                </a:endParaRPr>
              </a:p>
              <a:p>
                <a:pPr marL="342900" lvl="0" indent="-342900">
                  <a:buFont typeface="Arial" panose="020B0604020202020204" pitchFamily="34" charset="0"/>
                  <a:buChar char="•"/>
                </a:pPr>
                <a:r>
                  <a:rPr lang="en-US" sz="2800" dirty="0" err="1">
                    <a:solidFill>
                      <a:srgbClr val="002060"/>
                    </a:solidFill>
                  </a:rPr>
                  <a:t>Thực</a:t>
                </a:r>
                <a:r>
                  <a:rPr lang="en-US" sz="2800" dirty="0">
                    <a:solidFill>
                      <a:srgbClr val="002060"/>
                    </a:solidFill>
                  </a:rPr>
                  <a:t> </a:t>
                </a:r>
                <a:r>
                  <a:rPr lang="en-US" sz="2800" dirty="0" err="1">
                    <a:solidFill>
                      <a:srgbClr val="002060"/>
                    </a:solidFill>
                  </a:rPr>
                  <a:t>hành</a:t>
                </a:r>
                <a:r>
                  <a:rPr lang="en-US" sz="2800" dirty="0">
                    <a:solidFill>
                      <a:srgbClr val="002060"/>
                    </a:solidFill>
                  </a:rPr>
                  <a:t> </a:t>
                </a:r>
                <a:r>
                  <a:rPr lang="en-US" sz="2800" dirty="0" err="1">
                    <a:solidFill>
                      <a:srgbClr val="002060"/>
                    </a:solidFill>
                  </a:rPr>
                  <a:t>thiết</a:t>
                </a:r>
                <a:r>
                  <a:rPr lang="en-US" sz="2800" dirty="0">
                    <a:solidFill>
                      <a:srgbClr val="002060"/>
                    </a:solidFill>
                  </a:rPr>
                  <a:t> </a:t>
                </a:r>
                <a:r>
                  <a:rPr lang="en-US" sz="2800" dirty="0" err="1">
                    <a:solidFill>
                      <a:srgbClr val="002060"/>
                    </a:solidFill>
                  </a:rPr>
                  <a:t>kết</a:t>
                </a:r>
                <a:r>
                  <a:rPr lang="en-US" sz="2800" dirty="0">
                    <a:solidFill>
                      <a:srgbClr val="002060"/>
                    </a:solidFill>
                  </a:rPr>
                  <a:t> </a:t>
                </a:r>
                <a:r>
                  <a:rPr lang="en-US" sz="2800" dirty="0" err="1">
                    <a:solidFill>
                      <a:srgbClr val="002060"/>
                    </a:solidFill>
                  </a:rPr>
                  <a:t>thuật</a:t>
                </a:r>
                <a:r>
                  <a:rPr lang="en-US" sz="2800" dirty="0">
                    <a:solidFill>
                      <a:srgbClr val="002060"/>
                    </a:solidFill>
                  </a:rPr>
                  <a:t> </a:t>
                </a:r>
                <a:r>
                  <a:rPr lang="en-US" sz="2800" dirty="0" err="1">
                    <a:solidFill>
                      <a:srgbClr val="002060"/>
                    </a:solidFill>
                  </a:rPr>
                  <a:t>toán</a:t>
                </a:r>
                <a:r>
                  <a:rPr lang="en-US" sz="2800" dirty="0">
                    <a:solidFill>
                      <a:srgbClr val="002060"/>
                    </a:solidFill>
                  </a:rPr>
                  <a:t> </a:t>
                </a:r>
                <a:r>
                  <a:rPr lang="en-US" sz="2800" dirty="0" err="1">
                    <a:solidFill>
                      <a:srgbClr val="002060"/>
                    </a:solidFill>
                  </a:rPr>
                  <a:t>theo</a:t>
                </a:r>
                <a:r>
                  <a:rPr lang="en-US" sz="2800" dirty="0">
                    <a:solidFill>
                      <a:srgbClr val="002060"/>
                    </a:solidFill>
                  </a:rPr>
                  <a:t> </a:t>
                </a:r>
                <a:r>
                  <a:rPr lang="en-US" sz="2800" dirty="0" err="1">
                    <a:solidFill>
                      <a:srgbClr val="002060"/>
                    </a:solidFill>
                  </a:rPr>
                  <a:t>kĩ</a:t>
                </a:r>
                <a:r>
                  <a:rPr lang="en-US" sz="2800" dirty="0">
                    <a:solidFill>
                      <a:srgbClr val="002060"/>
                    </a:solidFill>
                  </a:rPr>
                  <a:t> </a:t>
                </a:r>
                <a:r>
                  <a:rPr lang="en-US" sz="2800" dirty="0" err="1">
                    <a:solidFill>
                      <a:srgbClr val="002060"/>
                    </a:solidFill>
                  </a:rPr>
                  <a:t>thuật</a:t>
                </a:r>
                <a:r>
                  <a:rPr lang="en-US" sz="2800" dirty="0">
                    <a:solidFill>
                      <a:srgbClr val="002060"/>
                    </a:solidFill>
                  </a:rPr>
                  <a:t> </a:t>
                </a:r>
                <a:r>
                  <a:rPr lang="en-US" sz="2800" dirty="0" err="1">
                    <a:solidFill>
                      <a:srgbClr val="002060"/>
                    </a:solidFill>
                  </a:rPr>
                  <a:t>duyệt</a:t>
                </a:r>
                <a:endParaRPr lang="en-US" sz="2800" dirty="0">
                  <a:solidFill>
                    <a:srgbClr val="002060"/>
                  </a:solidFill>
                </a:endParaRPr>
              </a:p>
            </p:txBody>
          </p:sp>
        </p:grpSp>
      </p:grpSp>
      <p:pic>
        <p:nvPicPr>
          <p:cNvPr id="2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04956" y="832602"/>
            <a:ext cx="1722214" cy="1945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3182" y="895438"/>
            <a:ext cx="1628798" cy="1884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08429" y="562708"/>
            <a:ext cx="2356340" cy="3700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29" y="932774"/>
            <a:ext cx="2356340" cy="1261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a:extLst>
              <a:ext uri="{FF2B5EF4-FFF2-40B4-BE49-F238E27FC236}">
                <a16:creationId xmlns:a16="http://schemas.microsoft.com/office/drawing/2014/main" id="{42891052-256D-45AE-BF8B-E78A6FCED5B8}"/>
              </a:ext>
            </a:extLst>
          </p:cNvPr>
          <p:cNvSpPr txBox="1"/>
          <p:nvPr/>
        </p:nvSpPr>
        <p:spPr>
          <a:xfrm>
            <a:off x="2964769" y="115946"/>
            <a:ext cx="8458788" cy="707886"/>
          </a:xfrm>
          <a:prstGeom prst="rect">
            <a:avLst/>
          </a:prstGeom>
          <a:noFill/>
        </p:spPr>
        <p:txBody>
          <a:bodyPr wrap="square" rtlCol="0">
            <a:spAutoFit/>
          </a:bodyPr>
          <a:lstStyle/>
          <a:p>
            <a:pPr algn="ctr"/>
            <a:r>
              <a:rPr lang="en-US" sz="4000" b="1" dirty="0">
                <a:solidFill>
                  <a:srgbClr val="002060"/>
                </a:solidFill>
                <a:latin typeface="Arial" panose="020B0604020202020204" pitchFamily="34" charset="0"/>
                <a:ea typeface="Open Sans Extrabold" panose="020B0906030804020204" pitchFamily="34" charset="0"/>
                <a:cs typeface="Arial" panose="020B0604020202020204" pitchFamily="34" charset="0"/>
              </a:rPr>
              <a:t>CÁC CHUYÊN ĐỀ HỌC TẬP </a:t>
            </a:r>
            <a:endParaRPr lang="en-US" sz="4400" b="1" dirty="0">
              <a:solidFill>
                <a:srgbClr val="FF0000"/>
              </a:solidFill>
              <a:latin typeface="Arial" panose="020B0604020202020204" pitchFamily="34" charset="0"/>
              <a:ea typeface="Open Sans Extrabold" panose="020B0906030804020204" pitchFamily="34" charset="0"/>
              <a:cs typeface="Arial" panose="020B0604020202020204" pitchFamily="34" charset="0"/>
            </a:endParaRPr>
          </a:p>
        </p:txBody>
      </p:sp>
    </p:spTree>
    <p:extLst>
      <p:ext uri="{BB962C8B-B14F-4D97-AF65-F5344CB8AC3E}">
        <p14:creationId xmlns:p14="http://schemas.microsoft.com/office/powerpoint/2010/main" val="356788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p:nvPr/>
        </p:nvSpPr>
        <p:spPr>
          <a:xfrm>
            <a:off x="0" y="3493221"/>
            <a:ext cx="4242816" cy="2691924"/>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Chuyên</a:t>
            </a:r>
            <a:r>
              <a:rPr lang="en-US" sz="2400" b="1" dirty="0">
                <a:solidFill>
                  <a:srgbClr val="002060"/>
                </a:solidFill>
              </a:rPr>
              <a:t> </a:t>
            </a:r>
            <a:r>
              <a:rPr lang="en-US" sz="2400" b="1" dirty="0" err="1">
                <a:solidFill>
                  <a:srgbClr val="002060"/>
                </a:solidFill>
              </a:rPr>
              <a:t>đề</a:t>
            </a:r>
            <a:r>
              <a:rPr lang="en-US" sz="2400" b="1" dirty="0">
                <a:solidFill>
                  <a:srgbClr val="002060"/>
                </a:solidFill>
              </a:rPr>
              <a:t> </a:t>
            </a:r>
            <a:r>
              <a:rPr lang="en-US" sz="2400" b="1" dirty="0" err="1">
                <a:solidFill>
                  <a:srgbClr val="002060"/>
                </a:solidFill>
              </a:rPr>
              <a:t>định</a:t>
            </a:r>
            <a:r>
              <a:rPr lang="en-US" sz="2400" b="1" dirty="0">
                <a:solidFill>
                  <a:srgbClr val="002060"/>
                </a:solidFill>
              </a:rPr>
              <a:t> </a:t>
            </a:r>
            <a:r>
              <a:rPr lang="en-US" sz="2400" b="1" dirty="0" err="1">
                <a:solidFill>
                  <a:srgbClr val="002060"/>
                </a:solidFill>
              </a:rPr>
              <a:t>hướng</a:t>
            </a:r>
            <a:r>
              <a:rPr lang="en-US" sz="2400" b="1" dirty="0">
                <a:solidFill>
                  <a:srgbClr val="002060"/>
                </a:solidFill>
              </a:rPr>
              <a:t> ICT</a:t>
            </a:r>
          </a:p>
          <a:p>
            <a:pPr algn="ctr"/>
            <a:r>
              <a:rPr lang="en-US" sz="2400" b="1" dirty="0">
                <a:solidFill>
                  <a:srgbClr val="002060"/>
                </a:solidFill>
              </a:rPr>
              <a:t>(15 </a:t>
            </a:r>
            <a:r>
              <a:rPr lang="en-US" sz="2400" b="1" dirty="0" err="1">
                <a:solidFill>
                  <a:srgbClr val="002060"/>
                </a:solidFill>
              </a:rPr>
              <a:t>bài</a:t>
            </a:r>
            <a:r>
              <a:rPr lang="en-US" sz="2400" b="1" dirty="0">
                <a:solidFill>
                  <a:srgbClr val="002060"/>
                </a:solidFill>
              </a:rPr>
              <a:t>)</a:t>
            </a:r>
            <a:endParaRPr lang="vi-VN" sz="2400" b="1" dirty="0">
              <a:solidFill>
                <a:srgbClr val="002060"/>
              </a:solidFill>
            </a:endParaRPr>
          </a:p>
        </p:txBody>
      </p:sp>
      <p:pic>
        <p:nvPicPr>
          <p:cNvPr id="2" name="Picture 1"/>
          <p:cNvPicPr>
            <a:picLocks noChangeAspect="1"/>
          </p:cNvPicPr>
          <p:nvPr/>
        </p:nvPicPr>
        <p:blipFill>
          <a:blip r:embed="rId3"/>
          <a:stretch>
            <a:fillRect/>
          </a:stretch>
        </p:blipFill>
        <p:spPr>
          <a:xfrm>
            <a:off x="4360984" y="433754"/>
            <a:ext cx="6488021" cy="5662547"/>
          </a:xfrm>
          <a:prstGeom prst="rect">
            <a:avLst/>
          </a:prstGeom>
          <a:ln w="19050">
            <a:solidFill>
              <a:srgbClr val="FF0000"/>
            </a:solidFill>
          </a:ln>
        </p:spPr>
      </p:pic>
      <p:pic>
        <p:nvPicPr>
          <p:cNvPr id="8" name="Picture 6">
            <a:extLst>
              <a:ext uri="{FF2B5EF4-FFF2-40B4-BE49-F238E27FC236}">
                <a16:creationId xmlns:a16="http://schemas.microsoft.com/office/drawing/2014/main" id="{4842FD85-257A-4EBF-9585-E8F3F5DF3F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228" y="586154"/>
            <a:ext cx="2195126" cy="3102649"/>
          </a:xfrm>
          <a:prstGeom prst="rect">
            <a:avLst/>
          </a:prstGeom>
          <a:solidFill>
            <a:schemeClr val="tx2"/>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616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B6ACC8-D5DA-4015-95EF-11502D01497C}"/>
              </a:ext>
            </a:extLst>
          </p:cNvPr>
          <p:cNvPicPr>
            <a:picLocks noChangeAspect="1"/>
          </p:cNvPicPr>
          <p:nvPr/>
        </p:nvPicPr>
        <p:blipFill>
          <a:blip r:embed="rId3"/>
          <a:stretch>
            <a:fillRect/>
          </a:stretch>
        </p:blipFill>
        <p:spPr>
          <a:xfrm>
            <a:off x="179835" y="162047"/>
            <a:ext cx="2677665" cy="1502656"/>
          </a:xfrm>
          <a:prstGeom prst="rect">
            <a:avLst/>
          </a:prstGeom>
        </p:spPr>
      </p:pic>
      <p:sp>
        <p:nvSpPr>
          <p:cNvPr id="3" name="Rectangle 2">
            <a:extLst>
              <a:ext uri="{FF2B5EF4-FFF2-40B4-BE49-F238E27FC236}">
                <a16:creationId xmlns:a16="http://schemas.microsoft.com/office/drawing/2014/main" id="{C1AF2441-137C-485B-B15B-5A23C5F82A7E}"/>
              </a:ext>
            </a:extLst>
          </p:cNvPr>
          <p:cNvSpPr/>
          <p:nvPr/>
        </p:nvSpPr>
        <p:spPr>
          <a:xfrm>
            <a:off x="5396292" y="694076"/>
            <a:ext cx="4084323" cy="830997"/>
          </a:xfrm>
          <a:prstGeom prst="rect">
            <a:avLst/>
          </a:prstGeom>
        </p:spPr>
        <p:txBody>
          <a:bodyPr wrap="none">
            <a:spAutoFit/>
          </a:bodyPr>
          <a:lstStyle/>
          <a:p>
            <a:r>
              <a:rPr lang="en-US" sz="2400" dirty="0">
                <a:solidFill>
                  <a:srgbClr val="0070C0"/>
                </a:solidFill>
                <a:hlinkClick r:id="rId4"/>
              </a:rPr>
              <a:t>https://youtu.be/kBAitL2y5To</a:t>
            </a:r>
            <a:endParaRPr lang="en-US" sz="2400" dirty="0">
              <a:solidFill>
                <a:srgbClr val="0070C0"/>
              </a:solidFill>
            </a:endParaRPr>
          </a:p>
          <a:p>
            <a:endParaRPr lang="en-US" sz="2400" dirty="0">
              <a:solidFill>
                <a:srgbClr val="0070C0"/>
              </a:solidFill>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7400" y="1525073"/>
            <a:ext cx="7342636" cy="401615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2994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p:nvPr/>
        </p:nvSpPr>
        <p:spPr>
          <a:xfrm>
            <a:off x="0" y="3377572"/>
            <a:ext cx="4242816" cy="2691924"/>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Chuyên</a:t>
            </a:r>
            <a:r>
              <a:rPr lang="en-US" sz="2400" b="1" dirty="0">
                <a:solidFill>
                  <a:srgbClr val="002060"/>
                </a:solidFill>
              </a:rPr>
              <a:t> </a:t>
            </a:r>
            <a:r>
              <a:rPr lang="en-US" sz="2400" b="1" dirty="0" err="1">
                <a:solidFill>
                  <a:srgbClr val="002060"/>
                </a:solidFill>
              </a:rPr>
              <a:t>đề</a:t>
            </a:r>
            <a:r>
              <a:rPr lang="en-US" sz="2400" b="1" dirty="0">
                <a:solidFill>
                  <a:srgbClr val="002060"/>
                </a:solidFill>
              </a:rPr>
              <a:t> </a:t>
            </a:r>
            <a:r>
              <a:rPr lang="en-US" sz="2400" b="1" dirty="0" err="1">
                <a:solidFill>
                  <a:srgbClr val="002060"/>
                </a:solidFill>
              </a:rPr>
              <a:t>định</a:t>
            </a:r>
            <a:r>
              <a:rPr lang="en-US" sz="2400" b="1" dirty="0">
                <a:solidFill>
                  <a:srgbClr val="002060"/>
                </a:solidFill>
              </a:rPr>
              <a:t> </a:t>
            </a:r>
            <a:r>
              <a:rPr lang="en-US" sz="2400" b="1" dirty="0" err="1">
                <a:solidFill>
                  <a:srgbClr val="002060"/>
                </a:solidFill>
              </a:rPr>
              <a:t>hướng</a:t>
            </a:r>
            <a:r>
              <a:rPr lang="en-US" sz="2400" b="1" dirty="0">
                <a:solidFill>
                  <a:srgbClr val="002060"/>
                </a:solidFill>
              </a:rPr>
              <a:t> CS</a:t>
            </a:r>
          </a:p>
          <a:p>
            <a:pPr algn="ctr"/>
            <a:r>
              <a:rPr lang="en-US" sz="2400" b="1" dirty="0">
                <a:solidFill>
                  <a:srgbClr val="002060"/>
                </a:solidFill>
              </a:rPr>
              <a:t>(15 </a:t>
            </a:r>
            <a:r>
              <a:rPr lang="en-US" sz="2400" b="1" dirty="0" err="1">
                <a:solidFill>
                  <a:srgbClr val="002060"/>
                </a:solidFill>
              </a:rPr>
              <a:t>bài</a:t>
            </a:r>
            <a:r>
              <a:rPr lang="en-US" sz="2400" b="1" dirty="0">
                <a:solidFill>
                  <a:srgbClr val="002060"/>
                </a:solidFill>
              </a:rPr>
              <a:t>)</a:t>
            </a:r>
            <a:endParaRPr lang="vi-VN" sz="2400" b="1" dirty="0">
              <a:solidFill>
                <a:srgbClr val="002060"/>
              </a:solidFill>
            </a:endParaRPr>
          </a:p>
        </p:txBody>
      </p:sp>
      <p:pic>
        <p:nvPicPr>
          <p:cNvPr id="3" name="Picture 2"/>
          <p:cNvPicPr>
            <a:picLocks noChangeAspect="1"/>
          </p:cNvPicPr>
          <p:nvPr/>
        </p:nvPicPr>
        <p:blipFill>
          <a:blip r:embed="rId3"/>
          <a:stretch>
            <a:fillRect/>
          </a:stretch>
        </p:blipFill>
        <p:spPr>
          <a:xfrm>
            <a:off x="4440114" y="603612"/>
            <a:ext cx="6302427" cy="5465884"/>
          </a:xfrm>
          <a:prstGeom prst="rect">
            <a:avLst/>
          </a:prstGeom>
          <a:ln w="19050">
            <a:solidFill>
              <a:srgbClr val="FFC000"/>
            </a:solidFill>
          </a:ln>
        </p:spPr>
      </p:pic>
      <p:pic>
        <p:nvPicPr>
          <p:cNvPr id="4" name="Picture 5">
            <a:extLst>
              <a:ext uri="{FF2B5EF4-FFF2-40B4-BE49-F238E27FC236}">
                <a16:creationId xmlns:a16="http://schemas.microsoft.com/office/drawing/2014/main" id="{364AC6C4-12CF-48B2-92FA-2A5F890FAD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888" y="603612"/>
            <a:ext cx="2215527" cy="2945215"/>
          </a:xfrm>
          <a:prstGeom prst="rect">
            <a:avLst/>
          </a:prstGeom>
          <a:solidFill>
            <a:schemeClr val="tx2"/>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299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0" y="0"/>
            <a:ext cx="12200180" cy="6858000"/>
          </a:xfrm>
          <a:prstGeom prst="rect">
            <a:avLst/>
          </a:prstGeom>
        </p:spPr>
      </p:pic>
      <p:sp>
        <p:nvSpPr>
          <p:cNvPr id="6" name="TextBox 5"/>
          <p:cNvSpPr txBox="1"/>
          <p:nvPr/>
        </p:nvSpPr>
        <p:spPr>
          <a:xfrm>
            <a:off x="4023528" y="2788663"/>
            <a:ext cx="6585856" cy="3039550"/>
          </a:xfrm>
          <a:prstGeom prst="rect">
            <a:avLst/>
          </a:prstGeom>
          <a:noFill/>
          <a:ln w="25400">
            <a:noFill/>
          </a:ln>
        </p:spPr>
        <p:txBody>
          <a:bodyPr wrap="square" rtlCol="0">
            <a:spAutoFit/>
          </a:bodyPr>
          <a:lstStyle/>
          <a:p>
            <a:pPr lvl="1" algn="just">
              <a:lnSpc>
                <a:spcPct val="114000"/>
              </a:lnSpc>
            </a:pPr>
            <a:r>
              <a:rPr lang="en-US" sz="4000" b="1" dirty="0" err="1">
                <a:solidFill>
                  <a:srgbClr val="FF0000"/>
                </a:solidFill>
                <a:latin typeface="Arial" panose="020B0604020202020204" pitchFamily="34" charset="0"/>
                <a:cs typeface="Arial" panose="020B0604020202020204" pitchFamily="34" charset="0"/>
              </a:rPr>
              <a:t>Nội</a:t>
            </a:r>
            <a:r>
              <a:rPr lang="en-US" sz="4000" b="1" dirty="0">
                <a:solidFill>
                  <a:srgbClr val="FF0000"/>
                </a:solidFill>
                <a:latin typeface="Arial" panose="020B0604020202020204" pitchFamily="34" charset="0"/>
                <a:cs typeface="Arial" panose="020B0604020202020204" pitchFamily="34" charset="0"/>
              </a:rPr>
              <a:t> dung:</a:t>
            </a:r>
          </a:p>
          <a:p>
            <a:pPr marL="971550" lvl="1" indent="-514350" algn="just">
              <a:lnSpc>
                <a:spcPct val="114000"/>
              </a:lnSpc>
              <a:buFont typeface="+mj-lt"/>
              <a:buAutoNum type="arabicPeriod"/>
            </a:pPr>
            <a:r>
              <a:rPr lang="en-US" sz="3200" dirty="0" err="1">
                <a:solidFill>
                  <a:schemeClr val="bg1">
                    <a:lumMod val="65000"/>
                  </a:schemeClr>
                </a:solidFill>
                <a:latin typeface="Arial" panose="020B0604020202020204" pitchFamily="34" charset="0"/>
                <a:cs typeface="Arial" panose="020B0604020202020204" pitchFamily="34" charset="0"/>
              </a:rPr>
              <a:t>Kết</a:t>
            </a:r>
            <a:r>
              <a:rPr lang="en-US" sz="3200" dirty="0">
                <a:solidFill>
                  <a:schemeClr val="bg1">
                    <a:lumMod val="65000"/>
                  </a:schemeClr>
                </a:solidFill>
                <a:latin typeface="Arial" panose="020B0604020202020204" pitchFamily="34" charset="0"/>
                <a:cs typeface="Arial" panose="020B0604020202020204" pitchFamily="34" charset="0"/>
              </a:rPr>
              <a:t> </a:t>
            </a:r>
            <a:r>
              <a:rPr lang="en-US" sz="3200" dirty="0" err="1">
                <a:solidFill>
                  <a:schemeClr val="bg1">
                    <a:lumMod val="65000"/>
                  </a:schemeClr>
                </a:solidFill>
                <a:latin typeface="Arial" panose="020B0604020202020204" pitchFamily="34" charset="0"/>
                <a:cs typeface="Arial" panose="020B0604020202020204" pitchFamily="34" charset="0"/>
              </a:rPr>
              <a:t>cấu</a:t>
            </a:r>
            <a:r>
              <a:rPr lang="en-US" sz="3200" dirty="0">
                <a:solidFill>
                  <a:schemeClr val="bg1">
                    <a:lumMod val="65000"/>
                  </a:schemeClr>
                </a:solidFill>
                <a:latin typeface="Arial" panose="020B0604020202020204" pitchFamily="34" charset="0"/>
                <a:cs typeface="Arial" panose="020B0604020202020204" pitchFamily="34" charset="0"/>
              </a:rPr>
              <a:t> </a:t>
            </a:r>
            <a:r>
              <a:rPr lang="en-US" sz="3200" dirty="0" err="1">
                <a:solidFill>
                  <a:schemeClr val="bg1">
                    <a:lumMod val="65000"/>
                  </a:schemeClr>
                </a:solidFill>
                <a:latin typeface="Arial" panose="020B0604020202020204" pitchFamily="34" charset="0"/>
                <a:cs typeface="Arial" panose="020B0604020202020204" pitchFamily="34" charset="0"/>
              </a:rPr>
              <a:t>của</a:t>
            </a:r>
            <a:r>
              <a:rPr lang="en-US" sz="3200" dirty="0">
                <a:solidFill>
                  <a:schemeClr val="bg1">
                    <a:lumMod val="65000"/>
                  </a:schemeClr>
                </a:solidFill>
                <a:latin typeface="Arial" panose="020B0604020202020204" pitchFamily="34" charset="0"/>
                <a:cs typeface="Arial" panose="020B0604020202020204" pitchFamily="34" charset="0"/>
              </a:rPr>
              <a:t> </a:t>
            </a:r>
            <a:r>
              <a:rPr lang="en-US" sz="3200" dirty="0" err="1">
                <a:solidFill>
                  <a:schemeClr val="bg1">
                    <a:lumMod val="65000"/>
                  </a:schemeClr>
                </a:solidFill>
                <a:latin typeface="Arial" panose="020B0604020202020204" pitchFamily="34" charset="0"/>
                <a:cs typeface="Arial" panose="020B0604020202020204" pitchFamily="34" charset="0"/>
              </a:rPr>
              <a:t>bộ</a:t>
            </a:r>
            <a:r>
              <a:rPr lang="en-US" sz="3200" dirty="0">
                <a:solidFill>
                  <a:schemeClr val="bg1">
                    <a:lumMod val="65000"/>
                  </a:schemeClr>
                </a:solidFill>
                <a:latin typeface="Arial" panose="020B0604020202020204" pitchFamily="34" charset="0"/>
                <a:cs typeface="Arial" panose="020B0604020202020204" pitchFamily="34" charset="0"/>
              </a:rPr>
              <a:t> </a:t>
            </a:r>
            <a:r>
              <a:rPr lang="en-US" sz="3200" dirty="0" err="1">
                <a:solidFill>
                  <a:schemeClr val="bg1">
                    <a:lumMod val="65000"/>
                  </a:schemeClr>
                </a:solidFill>
                <a:latin typeface="Arial" panose="020B0604020202020204" pitchFamily="34" charset="0"/>
                <a:cs typeface="Arial" panose="020B0604020202020204" pitchFamily="34" charset="0"/>
              </a:rPr>
              <a:t>sách</a:t>
            </a:r>
            <a:endParaRPr lang="en-US" sz="3200" dirty="0">
              <a:solidFill>
                <a:schemeClr val="bg1">
                  <a:lumMod val="65000"/>
                </a:schemeClr>
              </a:solidFill>
              <a:latin typeface="Arial" panose="020B0604020202020204" pitchFamily="34" charset="0"/>
              <a:cs typeface="Arial" panose="020B0604020202020204" pitchFamily="34" charset="0"/>
            </a:endParaRPr>
          </a:p>
          <a:p>
            <a:pPr marL="971550" lvl="1" indent="-514350" algn="just">
              <a:lnSpc>
                <a:spcPct val="114000"/>
              </a:lnSpc>
              <a:buFont typeface="+mj-lt"/>
              <a:buAutoNum type="arabicPeriod"/>
            </a:pPr>
            <a:r>
              <a:rPr lang="en-US" sz="3200" b="1" dirty="0" err="1">
                <a:solidFill>
                  <a:srgbClr val="002060"/>
                </a:solidFill>
                <a:latin typeface="Arial" pitchFamily="34" charset="0"/>
                <a:cs typeface="Arial" pitchFamily="34" charset="0"/>
              </a:rPr>
              <a:t>Bố</a:t>
            </a:r>
            <a:r>
              <a:rPr lang="en-US" sz="3200" b="1" dirty="0">
                <a:solidFill>
                  <a:srgbClr val="002060"/>
                </a:solidFill>
                <a:latin typeface="Arial" pitchFamily="34" charset="0"/>
                <a:cs typeface="Arial" pitchFamily="34" charset="0"/>
              </a:rPr>
              <a:t> </a:t>
            </a:r>
            <a:r>
              <a:rPr lang="en-US" sz="3200" b="1" dirty="0" err="1">
                <a:solidFill>
                  <a:srgbClr val="002060"/>
                </a:solidFill>
                <a:latin typeface="Arial" pitchFamily="34" charset="0"/>
                <a:cs typeface="Arial" pitchFamily="34" charset="0"/>
              </a:rPr>
              <a:t>cục</a:t>
            </a:r>
            <a:r>
              <a:rPr lang="en-US" sz="3200" b="1" dirty="0">
                <a:solidFill>
                  <a:srgbClr val="002060"/>
                </a:solidFill>
                <a:latin typeface="Arial" pitchFamily="34" charset="0"/>
                <a:cs typeface="Arial" pitchFamily="34" charset="0"/>
              </a:rPr>
              <a:t> </a:t>
            </a:r>
            <a:r>
              <a:rPr lang="en-US" sz="3200" b="1" dirty="0" err="1">
                <a:solidFill>
                  <a:srgbClr val="002060"/>
                </a:solidFill>
                <a:latin typeface="Arial" pitchFamily="34" charset="0"/>
                <a:cs typeface="Arial" pitchFamily="34" charset="0"/>
              </a:rPr>
              <a:t>chung</a:t>
            </a:r>
            <a:r>
              <a:rPr lang="en-US" sz="3200" b="1" dirty="0">
                <a:solidFill>
                  <a:srgbClr val="002060"/>
                </a:solidFill>
                <a:latin typeface="Arial" pitchFamily="34" charset="0"/>
                <a:cs typeface="Arial" pitchFamily="34" charset="0"/>
              </a:rPr>
              <a:t> </a:t>
            </a:r>
            <a:r>
              <a:rPr lang="en-US" sz="3200" b="1" dirty="0" err="1">
                <a:solidFill>
                  <a:srgbClr val="002060"/>
                </a:solidFill>
                <a:latin typeface="Arial" pitchFamily="34" charset="0"/>
                <a:cs typeface="Arial" pitchFamily="34" charset="0"/>
              </a:rPr>
              <a:t>của</a:t>
            </a:r>
            <a:r>
              <a:rPr lang="en-US" sz="3200" b="1" dirty="0">
                <a:solidFill>
                  <a:srgbClr val="002060"/>
                </a:solidFill>
                <a:latin typeface="Arial" pitchFamily="34" charset="0"/>
                <a:cs typeface="Arial" pitchFamily="34" charset="0"/>
              </a:rPr>
              <a:t> </a:t>
            </a:r>
            <a:r>
              <a:rPr lang="en-US" sz="3200" b="1" dirty="0" err="1">
                <a:solidFill>
                  <a:srgbClr val="002060"/>
                </a:solidFill>
                <a:latin typeface="Arial" pitchFamily="34" charset="0"/>
                <a:cs typeface="Arial" pitchFamily="34" charset="0"/>
              </a:rPr>
              <a:t>sách</a:t>
            </a:r>
            <a:endParaRPr lang="en-US" sz="3200" b="1" dirty="0">
              <a:solidFill>
                <a:srgbClr val="002060"/>
              </a:solidFill>
              <a:latin typeface="Arial" panose="020B0604020202020204" pitchFamily="34" charset="0"/>
              <a:cs typeface="Arial" panose="020B0604020202020204" pitchFamily="34" charset="0"/>
            </a:endParaRPr>
          </a:p>
          <a:p>
            <a:pPr marL="971550" lvl="1" indent="-514350" algn="just">
              <a:lnSpc>
                <a:spcPct val="114000"/>
              </a:lnSpc>
              <a:buFont typeface="+mj-lt"/>
              <a:buAutoNum type="arabicPeriod"/>
            </a:pPr>
            <a:r>
              <a:rPr lang="en-US" sz="3200" dirty="0" err="1">
                <a:solidFill>
                  <a:schemeClr val="bg1">
                    <a:lumMod val="65000"/>
                  </a:schemeClr>
                </a:solidFill>
                <a:latin typeface="Arial" panose="020B0604020202020204" pitchFamily="34" charset="0"/>
                <a:cs typeface="Arial" panose="020B0604020202020204" pitchFamily="34" charset="0"/>
              </a:rPr>
              <a:t>Cấu</a:t>
            </a:r>
            <a:r>
              <a:rPr lang="en-US" sz="3200" dirty="0">
                <a:solidFill>
                  <a:schemeClr val="bg1">
                    <a:lumMod val="65000"/>
                  </a:schemeClr>
                </a:solidFill>
                <a:latin typeface="Arial" panose="020B0604020202020204" pitchFamily="34" charset="0"/>
                <a:cs typeface="Arial" panose="020B0604020202020204" pitchFamily="34" charset="0"/>
              </a:rPr>
              <a:t> </a:t>
            </a:r>
            <a:r>
              <a:rPr lang="en-US" sz="3200" dirty="0" err="1">
                <a:solidFill>
                  <a:schemeClr val="bg1">
                    <a:lumMod val="65000"/>
                  </a:schemeClr>
                </a:solidFill>
                <a:latin typeface="Arial" panose="020B0604020202020204" pitchFamily="34" charset="0"/>
                <a:cs typeface="Arial" panose="020B0604020202020204" pitchFamily="34" charset="0"/>
              </a:rPr>
              <a:t>trúc</a:t>
            </a:r>
            <a:r>
              <a:rPr lang="en-US" sz="3200" dirty="0">
                <a:solidFill>
                  <a:schemeClr val="bg1">
                    <a:lumMod val="65000"/>
                  </a:schemeClr>
                </a:solidFill>
                <a:latin typeface="Arial" panose="020B0604020202020204" pitchFamily="34" charset="0"/>
                <a:cs typeface="Arial" panose="020B0604020202020204" pitchFamily="34" charset="0"/>
              </a:rPr>
              <a:t> </a:t>
            </a:r>
            <a:r>
              <a:rPr lang="en-US" sz="3200" dirty="0" err="1">
                <a:solidFill>
                  <a:schemeClr val="bg1">
                    <a:lumMod val="65000"/>
                  </a:schemeClr>
                </a:solidFill>
                <a:latin typeface="Arial" panose="020B0604020202020204" pitchFamily="34" charset="0"/>
                <a:cs typeface="Arial" panose="020B0604020202020204" pitchFamily="34" charset="0"/>
              </a:rPr>
              <a:t>bài</a:t>
            </a:r>
            <a:r>
              <a:rPr lang="en-US" sz="3200" dirty="0">
                <a:solidFill>
                  <a:schemeClr val="bg1">
                    <a:lumMod val="65000"/>
                  </a:schemeClr>
                </a:solidFill>
                <a:latin typeface="Arial" panose="020B0604020202020204" pitchFamily="34" charset="0"/>
                <a:cs typeface="Arial" panose="020B0604020202020204" pitchFamily="34" charset="0"/>
              </a:rPr>
              <a:t> </a:t>
            </a:r>
            <a:r>
              <a:rPr lang="en-US" sz="3200" dirty="0" err="1">
                <a:solidFill>
                  <a:schemeClr val="bg1">
                    <a:lumMod val="65000"/>
                  </a:schemeClr>
                </a:solidFill>
                <a:latin typeface="Arial" panose="020B0604020202020204" pitchFamily="34" charset="0"/>
                <a:cs typeface="Arial" panose="020B0604020202020204" pitchFamily="34" charset="0"/>
              </a:rPr>
              <a:t>học</a:t>
            </a:r>
            <a:endParaRPr lang="en-US" sz="3200" dirty="0">
              <a:solidFill>
                <a:schemeClr val="bg1">
                  <a:lumMod val="65000"/>
                </a:schemeClr>
              </a:solidFill>
              <a:latin typeface="Arial" panose="020B0604020202020204" pitchFamily="34" charset="0"/>
              <a:cs typeface="Arial" panose="020B0604020202020204" pitchFamily="34" charset="0"/>
            </a:endParaRPr>
          </a:p>
          <a:p>
            <a:pPr marL="971550" lvl="1" indent="-514350" algn="just">
              <a:lnSpc>
                <a:spcPct val="114000"/>
              </a:lnSpc>
              <a:buFont typeface="+mj-lt"/>
              <a:buAutoNum type="arabicPeriod"/>
            </a:pPr>
            <a:r>
              <a:rPr lang="en-US" sz="3200" dirty="0" err="1">
                <a:solidFill>
                  <a:schemeClr val="bg1">
                    <a:lumMod val="65000"/>
                  </a:schemeClr>
                </a:solidFill>
                <a:latin typeface="Arial" panose="020B0604020202020204" pitchFamily="34" charset="0"/>
                <a:cs typeface="Arial" panose="020B0604020202020204" pitchFamily="34" charset="0"/>
              </a:rPr>
              <a:t>Một</a:t>
            </a:r>
            <a:r>
              <a:rPr lang="en-US" sz="3200" dirty="0">
                <a:solidFill>
                  <a:schemeClr val="bg1">
                    <a:lumMod val="65000"/>
                  </a:schemeClr>
                </a:solidFill>
                <a:latin typeface="Arial" panose="020B0604020202020204" pitchFamily="34" charset="0"/>
                <a:cs typeface="Arial" panose="020B0604020202020204" pitchFamily="34" charset="0"/>
              </a:rPr>
              <a:t> </a:t>
            </a:r>
            <a:r>
              <a:rPr lang="en-US" sz="3200" dirty="0" err="1">
                <a:solidFill>
                  <a:schemeClr val="bg1">
                    <a:lumMod val="65000"/>
                  </a:schemeClr>
                </a:solidFill>
                <a:latin typeface="Arial" panose="020B0604020202020204" pitchFamily="34" charset="0"/>
                <a:cs typeface="Arial" panose="020B0604020202020204" pitchFamily="34" charset="0"/>
              </a:rPr>
              <a:t>số</a:t>
            </a:r>
            <a:r>
              <a:rPr lang="en-US" sz="3200" dirty="0">
                <a:solidFill>
                  <a:schemeClr val="bg1">
                    <a:lumMod val="65000"/>
                  </a:schemeClr>
                </a:solidFill>
                <a:latin typeface="Arial" panose="020B0604020202020204" pitchFamily="34" charset="0"/>
                <a:cs typeface="Arial" panose="020B0604020202020204" pitchFamily="34" charset="0"/>
              </a:rPr>
              <a:t> </a:t>
            </a:r>
            <a:r>
              <a:rPr lang="en-US" sz="3200" dirty="0" err="1">
                <a:solidFill>
                  <a:schemeClr val="bg1">
                    <a:lumMod val="65000"/>
                  </a:schemeClr>
                </a:solidFill>
                <a:latin typeface="Arial" panose="020B0604020202020204" pitchFamily="34" charset="0"/>
                <a:cs typeface="Arial" panose="020B0604020202020204" pitchFamily="34" charset="0"/>
              </a:rPr>
              <a:t>giá</a:t>
            </a:r>
            <a:r>
              <a:rPr lang="en-US" sz="3200" dirty="0">
                <a:solidFill>
                  <a:schemeClr val="bg1">
                    <a:lumMod val="65000"/>
                  </a:schemeClr>
                </a:solidFill>
                <a:latin typeface="Arial" panose="020B0604020202020204" pitchFamily="34" charset="0"/>
                <a:cs typeface="Arial" panose="020B0604020202020204" pitchFamily="34" charset="0"/>
              </a:rPr>
              <a:t> </a:t>
            </a:r>
            <a:r>
              <a:rPr lang="en-US" sz="3200" dirty="0" err="1">
                <a:solidFill>
                  <a:schemeClr val="bg1">
                    <a:lumMod val="65000"/>
                  </a:schemeClr>
                </a:solidFill>
                <a:latin typeface="Arial" panose="020B0604020202020204" pitchFamily="34" charset="0"/>
                <a:cs typeface="Arial" panose="020B0604020202020204" pitchFamily="34" charset="0"/>
              </a:rPr>
              <a:t>trị</a:t>
            </a:r>
            <a:r>
              <a:rPr lang="en-US" sz="3200" dirty="0">
                <a:solidFill>
                  <a:schemeClr val="bg1">
                    <a:lumMod val="65000"/>
                  </a:schemeClr>
                </a:solidFill>
                <a:latin typeface="Arial" panose="020B0604020202020204" pitchFamily="34" charset="0"/>
                <a:cs typeface="Arial" panose="020B0604020202020204" pitchFamily="34" charset="0"/>
              </a:rPr>
              <a:t> </a:t>
            </a:r>
            <a:r>
              <a:rPr lang="en-US" sz="3200" dirty="0" err="1">
                <a:solidFill>
                  <a:schemeClr val="bg1">
                    <a:lumMod val="65000"/>
                  </a:schemeClr>
                </a:solidFill>
                <a:latin typeface="Arial" panose="020B0604020202020204" pitchFamily="34" charset="0"/>
                <a:cs typeface="Arial" panose="020B0604020202020204" pitchFamily="34" charset="0"/>
              </a:rPr>
              <a:t>cốt</a:t>
            </a:r>
            <a:r>
              <a:rPr lang="en-US" sz="3200" dirty="0">
                <a:solidFill>
                  <a:schemeClr val="bg1">
                    <a:lumMod val="65000"/>
                  </a:schemeClr>
                </a:solidFill>
                <a:latin typeface="Arial" panose="020B0604020202020204" pitchFamily="34" charset="0"/>
                <a:cs typeface="Arial" panose="020B0604020202020204" pitchFamily="34" charset="0"/>
              </a:rPr>
              <a:t> </a:t>
            </a:r>
            <a:r>
              <a:rPr lang="en-US" sz="3200" dirty="0" err="1">
                <a:solidFill>
                  <a:schemeClr val="bg1">
                    <a:lumMod val="65000"/>
                  </a:schemeClr>
                </a:solidFill>
                <a:latin typeface="Arial" panose="020B0604020202020204" pitchFamily="34" charset="0"/>
                <a:cs typeface="Arial" panose="020B0604020202020204" pitchFamily="34" charset="0"/>
              </a:rPr>
              <a:t>lõi</a:t>
            </a:r>
            <a:endParaRPr lang="en-US" dirty="0">
              <a:solidFill>
                <a:schemeClr val="bg1">
                  <a:lumMod val="65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E3C7DD7-AFE8-F019-3061-CC56BC587195}"/>
              </a:ext>
            </a:extLst>
          </p:cNvPr>
          <p:cNvSpPr txBox="1"/>
          <p:nvPr/>
        </p:nvSpPr>
        <p:spPr>
          <a:xfrm>
            <a:off x="2107739" y="1230036"/>
            <a:ext cx="8273141" cy="1277273"/>
          </a:xfrm>
          <a:prstGeom prst="rect">
            <a:avLst/>
          </a:prstGeom>
          <a:noFill/>
          <a:ln w="25400">
            <a:noFill/>
          </a:ln>
        </p:spPr>
        <p:txBody>
          <a:bodyPr wrap="square" rtlCol="0">
            <a:spAutoFit/>
          </a:bodyPr>
          <a:lstStyle/>
          <a:p>
            <a:pPr algn="ctr">
              <a:spcBef>
                <a:spcPts val="600"/>
              </a:spcBef>
            </a:pPr>
            <a:r>
              <a:rPr lang="en-US" sz="3600" b="1" dirty="0">
                <a:solidFill>
                  <a:srgbClr val="002060"/>
                </a:solidFill>
                <a:latin typeface="Arial" panose="020B0604020202020204" pitchFamily="34" charset="0"/>
                <a:ea typeface="Open Sans Extrabold" panose="020B0906030804020204" pitchFamily="34" charset="0"/>
                <a:cs typeface="Arial" panose="020B0604020202020204" pitchFamily="34" charset="0"/>
              </a:rPr>
              <a:t>GIỚI THIỆU SGK </a:t>
            </a:r>
            <a:r>
              <a:rPr lang="en-US" sz="3600" b="1" dirty="0">
                <a:solidFill>
                  <a:srgbClr val="FF0000"/>
                </a:solidFill>
                <a:latin typeface="Arial" panose="020B0604020202020204" pitchFamily="34" charset="0"/>
                <a:ea typeface="Open Sans Extrabold" panose="020B0906030804020204" pitchFamily="34" charset="0"/>
                <a:cs typeface="Arial" panose="020B0604020202020204" pitchFamily="34" charset="0"/>
              </a:rPr>
              <a:t>TIN HỌC 11</a:t>
            </a:r>
          </a:p>
          <a:p>
            <a:pPr algn="ctr">
              <a:spcBef>
                <a:spcPts val="600"/>
              </a:spcBef>
            </a:pPr>
            <a:r>
              <a:rPr lang="en-US" sz="3600" b="1" dirty="0">
                <a:solidFill>
                  <a:srgbClr val="72BE43"/>
                </a:solidFill>
                <a:latin typeface="Arial" panose="020B0604020202020204" pitchFamily="34" charset="0"/>
                <a:ea typeface="Open Sans Extrabold" panose="020B0906030804020204" pitchFamily="34" charset="0"/>
                <a:cs typeface="Arial" panose="020B0604020202020204" pitchFamily="34" charset="0"/>
              </a:rPr>
              <a:t>KẾT NỐI TRI THỨC VỚI CUỘC SỐNG</a:t>
            </a:r>
          </a:p>
        </p:txBody>
      </p:sp>
    </p:spTree>
    <p:extLst>
      <p:ext uri="{BB962C8B-B14F-4D97-AF65-F5344CB8AC3E}">
        <p14:creationId xmlns:p14="http://schemas.microsoft.com/office/powerpoint/2010/main" val="1948768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9763" y="1002105"/>
            <a:ext cx="8901546" cy="3142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570562" y="4144296"/>
            <a:ext cx="7903474" cy="1320233"/>
          </a:xfrm>
          <a:prstGeom prst="rect">
            <a:avLst/>
          </a:prstGeom>
          <a:noFill/>
        </p:spPr>
        <p:txBody>
          <a:bodyPr wrap="square" rtlCol="0">
            <a:spAutoFit/>
          </a:bodyPr>
          <a:lstStyle/>
          <a:p>
            <a:pPr>
              <a:lnSpc>
                <a:spcPct val="114000"/>
              </a:lnSpc>
            </a:pPr>
            <a:r>
              <a:rPr lang="en-US" sz="1400" b="1" dirty="0">
                <a:solidFill>
                  <a:srgbClr val="0070C0"/>
                </a:solidFill>
                <a:latin typeface="Arial" panose="020B0604020202020204" pitchFamily="34" charset="0"/>
                <a:cs typeface="Arial" panose="020B0604020202020204" pitchFamily="34" charset="0"/>
              </a:rPr>
              <a:t>PHẠM THẾ LONG </a:t>
            </a:r>
            <a:r>
              <a:rPr lang="en-US" sz="1400" dirty="0">
                <a:solidFill>
                  <a:srgbClr val="0070C0"/>
                </a:solidFill>
                <a:latin typeface="Arial" panose="020B0604020202020204" pitchFamily="34" charset="0"/>
                <a:cs typeface="Arial" panose="020B0604020202020204" pitchFamily="34" charset="0"/>
              </a:rPr>
              <a:t>(</a:t>
            </a:r>
            <a:r>
              <a:rPr lang="en-US" sz="1400" dirty="0" err="1">
                <a:solidFill>
                  <a:srgbClr val="0070C0"/>
                </a:solidFill>
                <a:latin typeface="Arial" panose="020B0604020202020204" pitchFamily="34" charset="0"/>
                <a:cs typeface="Arial" panose="020B0604020202020204" pitchFamily="34" charset="0"/>
              </a:rPr>
              <a:t>Tổng</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Chủ</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biên</a:t>
            </a:r>
            <a:r>
              <a:rPr lang="en-US" sz="1400" dirty="0">
                <a:solidFill>
                  <a:srgbClr val="0070C0"/>
                </a:solidFill>
                <a:latin typeface="Arial" panose="020B0604020202020204" pitchFamily="34" charset="0"/>
                <a:cs typeface="Arial" panose="020B0604020202020204" pitchFamily="34" charset="0"/>
              </a:rPr>
              <a:t>)</a:t>
            </a:r>
          </a:p>
          <a:p>
            <a:pPr>
              <a:lnSpc>
                <a:spcPct val="114000"/>
              </a:lnSpc>
            </a:pPr>
            <a:r>
              <a:rPr lang="en-US" sz="1400" b="1" dirty="0">
                <a:solidFill>
                  <a:srgbClr val="0070C0"/>
                </a:solidFill>
                <a:latin typeface="Arial" panose="020B0604020202020204" pitchFamily="34" charset="0"/>
                <a:cs typeface="Arial" panose="020B0604020202020204" pitchFamily="34" charset="0"/>
              </a:rPr>
              <a:t>BÙI VIỆT HÀ – ĐÀO KIẾN QUỐC </a:t>
            </a:r>
            <a:r>
              <a:rPr lang="en-US" sz="1400" dirty="0">
                <a:solidFill>
                  <a:srgbClr val="0070C0"/>
                </a:solidFill>
                <a:latin typeface="Arial" panose="020B0604020202020204" pitchFamily="34" charset="0"/>
                <a:cs typeface="Arial" panose="020B0604020202020204" pitchFamily="34" charset="0"/>
              </a:rPr>
              <a:t>(</a:t>
            </a:r>
            <a:r>
              <a:rPr lang="en-US" sz="1400" dirty="0" err="1">
                <a:solidFill>
                  <a:srgbClr val="0070C0"/>
                </a:solidFill>
                <a:latin typeface="Arial" panose="020B0604020202020204" pitchFamily="34" charset="0"/>
                <a:cs typeface="Arial" panose="020B0604020202020204" pitchFamily="34" charset="0"/>
              </a:rPr>
              <a:t>đồng</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Chủ</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biên</a:t>
            </a:r>
            <a:r>
              <a:rPr lang="en-US" sz="1400" dirty="0">
                <a:solidFill>
                  <a:srgbClr val="0070C0"/>
                </a:solidFill>
                <a:latin typeface="Arial" panose="020B0604020202020204" pitchFamily="34" charset="0"/>
                <a:cs typeface="Arial" panose="020B0604020202020204" pitchFamily="34" charset="0"/>
              </a:rPr>
              <a:t>)</a:t>
            </a:r>
          </a:p>
          <a:p>
            <a:pPr>
              <a:lnSpc>
                <a:spcPct val="114000"/>
              </a:lnSpc>
            </a:pPr>
            <a:r>
              <a:rPr lang="vi-VN" sz="1400">
                <a:solidFill>
                  <a:srgbClr val="0070C0"/>
                </a:solidFill>
                <a:cs typeface="Arial" panose="020B0604020202020204" pitchFamily="34" charset="0"/>
              </a:rPr>
              <a:t>NGUYỄN HOÀNG HÀ – NGUYỄN NAM HẢI </a:t>
            </a:r>
            <a:r>
              <a:rPr lang="vi-VN" sz="1400" smtClean="0">
                <a:solidFill>
                  <a:srgbClr val="0070C0"/>
                </a:solidFill>
                <a:cs typeface="Arial" panose="020B0604020202020204" pitchFamily="34" charset="0"/>
              </a:rPr>
              <a:t>–</a:t>
            </a:r>
            <a:r>
              <a:rPr lang="en-US" sz="1400" smtClean="0">
                <a:solidFill>
                  <a:srgbClr val="0070C0"/>
                </a:solidFill>
                <a:cs typeface="Arial" panose="020B0604020202020204" pitchFamily="34" charset="0"/>
              </a:rPr>
              <a:t> </a:t>
            </a:r>
            <a:r>
              <a:rPr lang="vi-VN" sz="1400" smtClean="0">
                <a:solidFill>
                  <a:srgbClr val="0070C0"/>
                </a:solidFill>
                <a:cs typeface="Arial" panose="020B0604020202020204" pitchFamily="34" charset="0"/>
              </a:rPr>
              <a:t>NGUYỄN </a:t>
            </a:r>
            <a:r>
              <a:rPr lang="vi-VN" sz="1400">
                <a:solidFill>
                  <a:srgbClr val="0070C0"/>
                </a:solidFill>
                <a:cs typeface="Arial" panose="020B0604020202020204" pitchFamily="34" charset="0"/>
              </a:rPr>
              <a:t>THỊ HIỀN – NGUYỄN THỊ </a:t>
            </a:r>
            <a:r>
              <a:rPr lang="en-US" sz="1400">
                <a:solidFill>
                  <a:srgbClr val="0070C0"/>
                </a:solidFill>
                <a:latin typeface="Arial" panose="020B0604020202020204" pitchFamily="34" charset="0"/>
                <a:cs typeface="Arial" panose="020B0604020202020204" pitchFamily="34" charset="0"/>
              </a:rPr>
              <a:t>HUYỀN</a:t>
            </a:r>
            <a:r>
              <a:rPr lang="vi-VN" sz="1400">
                <a:solidFill>
                  <a:srgbClr val="0070C0"/>
                </a:solidFill>
                <a:cs typeface="Arial" panose="020B0604020202020204" pitchFamily="34" charset="0"/>
              </a:rPr>
              <a:t> </a:t>
            </a:r>
            <a:r>
              <a:rPr lang="vi-VN" sz="1400" smtClean="0">
                <a:solidFill>
                  <a:srgbClr val="0070C0"/>
                </a:solidFill>
                <a:latin typeface="Arial" panose="020B0604020202020204" pitchFamily="34" charset="0"/>
                <a:cs typeface="Arial" panose="020B0604020202020204" pitchFamily="34" charset="0"/>
              </a:rPr>
              <a:t>DƯƠNG </a:t>
            </a:r>
            <a:r>
              <a:rPr lang="vi-VN" sz="1400" dirty="0">
                <a:solidFill>
                  <a:srgbClr val="0070C0"/>
                </a:solidFill>
                <a:latin typeface="Arial" panose="020B0604020202020204" pitchFamily="34" charset="0"/>
                <a:cs typeface="Arial" panose="020B0604020202020204" pitchFamily="34" charset="0"/>
              </a:rPr>
              <a:t>QUỲNH NGA – TRƯƠNG VÕ HỮU </a:t>
            </a:r>
            <a:r>
              <a:rPr lang="vi-VN" sz="1400" dirty="0">
                <a:solidFill>
                  <a:srgbClr val="0070C0"/>
                </a:solidFill>
                <a:cs typeface="Arial" panose="020B0604020202020204" pitchFamily="34" charset="0"/>
              </a:rPr>
              <a:t>THIÊN – </a:t>
            </a:r>
            <a:r>
              <a:rPr lang="en-US" sz="1400" dirty="0">
                <a:solidFill>
                  <a:srgbClr val="0070C0"/>
                </a:solidFill>
                <a:latin typeface="Arial" panose="020B0604020202020204" pitchFamily="34" charset="0"/>
                <a:cs typeface="Arial" panose="020B0604020202020204" pitchFamily="34" charset="0"/>
              </a:rPr>
              <a:t>LÊ KIM THƯ</a:t>
            </a:r>
            <a:r>
              <a:rPr lang="vi-VN" sz="1400" dirty="0">
                <a:solidFill>
                  <a:srgbClr val="0070C0"/>
                </a:solidFill>
                <a:latin typeface="Arial" panose="020B0604020202020204" pitchFamily="34" charset="0"/>
                <a:cs typeface="Arial" panose="020B0604020202020204" pitchFamily="34" charset="0"/>
              </a:rPr>
              <a:t> </a:t>
            </a:r>
            <a:r>
              <a:rPr lang="vi-VN" sz="1400">
                <a:solidFill>
                  <a:srgbClr val="0070C0"/>
                </a:solidFill>
                <a:latin typeface="Arial" panose="020B0604020202020204" pitchFamily="34" charset="0"/>
                <a:cs typeface="Arial" panose="020B0604020202020204" pitchFamily="34" charset="0"/>
              </a:rPr>
              <a:t>– </a:t>
            </a:r>
            <a:r>
              <a:rPr lang="vi-VN" sz="1400">
                <a:solidFill>
                  <a:srgbClr val="0070C0"/>
                </a:solidFill>
                <a:cs typeface="Arial" panose="020B0604020202020204" pitchFamily="34" charset="0"/>
              </a:rPr>
              <a:t>LÊ HỮU TÔN </a:t>
            </a:r>
            <a:endParaRPr lang="en-US" sz="1400" smtClean="0">
              <a:solidFill>
                <a:srgbClr val="0070C0"/>
              </a:solidFill>
              <a:cs typeface="Arial" panose="020B0604020202020204" pitchFamily="34" charset="0"/>
            </a:endParaRPr>
          </a:p>
          <a:p>
            <a:pPr>
              <a:lnSpc>
                <a:spcPct val="114000"/>
              </a:lnSpc>
            </a:pPr>
            <a:r>
              <a:rPr lang="vi-VN" sz="1400" smtClean="0">
                <a:solidFill>
                  <a:srgbClr val="0070C0"/>
                </a:solidFill>
                <a:cs typeface="Arial" panose="020B0604020202020204" pitchFamily="34" charset="0"/>
              </a:rPr>
              <a:t>PHẠM </a:t>
            </a:r>
            <a:r>
              <a:rPr lang="vi-VN" sz="1400">
                <a:solidFill>
                  <a:srgbClr val="0070C0"/>
                </a:solidFill>
                <a:cs typeface="Arial" panose="020B0604020202020204" pitchFamily="34" charset="0"/>
              </a:rPr>
              <a:t>THỊ BÍCH </a:t>
            </a:r>
            <a:r>
              <a:rPr lang="vi-VN" sz="1400" smtClean="0">
                <a:solidFill>
                  <a:srgbClr val="0070C0"/>
                </a:solidFill>
                <a:cs typeface="Arial" panose="020B0604020202020204" pitchFamily="34" charset="0"/>
              </a:rPr>
              <a:t>VÂN</a:t>
            </a:r>
            <a:r>
              <a:rPr lang="en-US" sz="1400" smtClean="0">
                <a:solidFill>
                  <a:srgbClr val="0070C0"/>
                </a:solidFill>
                <a:cs typeface="Arial" panose="020B0604020202020204" pitchFamily="34" charset="0"/>
              </a:rPr>
              <a:t> </a:t>
            </a:r>
            <a:r>
              <a:rPr lang="vi-VN" sz="1400" smtClean="0">
                <a:solidFill>
                  <a:srgbClr val="0070C0"/>
                </a:solidFill>
                <a:cs typeface="Arial" panose="020B0604020202020204" pitchFamily="34" charset="0"/>
              </a:rPr>
              <a:t>–</a:t>
            </a:r>
            <a:r>
              <a:rPr lang="en-US" sz="1400" smtClean="0">
                <a:solidFill>
                  <a:srgbClr val="0070C0"/>
                </a:solidFill>
                <a:cs typeface="Arial" panose="020B0604020202020204" pitchFamily="34" charset="0"/>
              </a:rPr>
              <a:t> </a:t>
            </a:r>
            <a:r>
              <a:rPr lang="vi-VN" sz="1400" smtClean="0">
                <a:solidFill>
                  <a:srgbClr val="0070C0"/>
                </a:solidFill>
                <a:latin typeface="Arial" panose="020B0604020202020204" pitchFamily="34" charset="0"/>
                <a:cs typeface="Arial" panose="020B0604020202020204" pitchFamily="34" charset="0"/>
              </a:rPr>
              <a:t>ĐẶNG </a:t>
            </a:r>
            <a:r>
              <a:rPr lang="vi-VN" sz="1400">
                <a:solidFill>
                  <a:srgbClr val="0070C0"/>
                </a:solidFill>
                <a:latin typeface="Arial" panose="020B0604020202020204" pitchFamily="34" charset="0"/>
                <a:cs typeface="Arial" panose="020B0604020202020204" pitchFamily="34" charset="0"/>
              </a:rPr>
              <a:t>BÍCH </a:t>
            </a:r>
            <a:r>
              <a:rPr lang="vi-VN" sz="1400" smtClean="0">
                <a:solidFill>
                  <a:srgbClr val="0070C0"/>
                </a:solidFill>
                <a:latin typeface="Arial" panose="020B0604020202020204" pitchFamily="34" charset="0"/>
                <a:cs typeface="Arial" panose="020B0604020202020204" pitchFamily="34" charset="0"/>
              </a:rPr>
              <a:t>VIỆT</a:t>
            </a:r>
            <a:endParaRPr lang="en-US" sz="1400">
              <a:solidFill>
                <a:srgbClr val="0070C0"/>
              </a:solidFill>
              <a:cs typeface="Arial" panose="020B0604020202020204" pitchFamily="34" charset="0"/>
            </a:endParaRPr>
          </a:p>
        </p:txBody>
      </p:sp>
    </p:spTree>
    <p:extLst>
      <p:ext uri="{BB962C8B-B14F-4D97-AF65-F5344CB8AC3E}">
        <p14:creationId xmlns:p14="http://schemas.microsoft.com/office/powerpoint/2010/main" val="180756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fltVal val="0"/>
                                          </p:val>
                                        </p:tav>
                                        <p:tav tm="100000">
                                          <p:val>
                                            <p:strVal val="#ppt_w"/>
                                          </p:val>
                                        </p:tav>
                                      </p:tavLst>
                                    </p:anim>
                                    <p:anim calcmode="lin" valueType="num">
                                      <p:cBhvr>
                                        <p:cTn id="8" dur="2000" fill="hold"/>
                                        <p:tgtEl>
                                          <p:spTgt spid="9"/>
                                        </p:tgtEl>
                                        <p:attrNameLst>
                                          <p:attrName>ppt_h</p:attrName>
                                        </p:attrNameLst>
                                      </p:cBhvr>
                                      <p:tavLst>
                                        <p:tav tm="0">
                                          <p:val>
                                            <p:fltVal val="0"/>
                                          </p:val>
                                        </p:tav>
                                        <p:tav tm="100000">
                                          <p:val>
                                            <p:strVal val="#ppt_h"/>
                                          </p:val>
                                        </p:tav>
                                      </p:tavLst>
                                    </p:anim>
                                    <p:animEffect transition="in" filter="fade">
                                      <p:cBhvr>
                                        <p:cTn id="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9548" y="1822771"/>
            <a:ext cx="2889842" cy="41063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DCF838EC-A4B6-F25B-9CF1-5726FF051C1C}"/>
              </a:ext>
            </a:extLst>
          </p:cNvPr>
          <p:cNvSpPr>
            <a:spLocks noGrp="1"/>
          </p:cNvSpPr>
          <p:nvPr>
            <p:ph type="title" idx="4294967295"/>
          </p:nvPr>
        </p:nvSpPr>
        <p:spPr>
          <a:xfrm>
            <a:off x="601884" y="443057"/>
            <a:ext cx="9913716" cy="950913"/>
          </a:xfrm>
        </p:spPr>
        <p:txBody>
          <a:bodyPr>
            <a:normAutofit/>
          </a:bodyPr>
          <a:lstStyle/>
          <a:p>
            <a:r>
              <a:rPr lang="en-US" sz="4000" b="1" dirty="0">
                <a:solidFill>
                  <a:srgbClr val="0070C0"/>
                </a:solidFill>
                <a:latin typeface="Arial" pitchFamily="34" charset="0"/>
                <a:cs typeface="Arial" pitchFamily="34" charset="0"/>
              </a:rPr>
              <a:t>BỐ CỤC CHUNG CỦA SÁCH</a:t>
            </a:r>
            <a:endParaRPr lang="en-GB" sz="4000" b="1" dirty="0">
              <a:solidFill>
                <a:srgbClr val="0070C0"/>
              </a:solidFill>
              <a:latin typeface="Arial" pitchFamily="34" charset="0"/>
              <a:cs typeface="Arial" pitchFamily="34" charset="0"/>
            </a:endParaRPr>
          </a:p>
        </p:txBody>
      </p:sp>
      <p:sp>
        <p:nvSpPr>
          <p:cNvPr id="3" name="Content Placeholder 2">
            <a:extLst>
              <a:ext uri="{FF2B5EF4-FFF2-40B4-BE49-F238E27FC236}">
                <a16:creationId xmlns:a16="http://schemas.microsoft.com/office/drawing/2014/main" id="{1CFEA974-F915-757B-96A0-ED98EBBEB177}"/>
              </a:ext>
            </a:extLst>
          </p:cNvPr>
          <p:cNvSpPr>
            <a:spLocks noGrp="1"/>
          </p:cNvSpPr>
          <p:nvPr>
            <p:ph idx="4294967295"/>
          </p:nvPr>
        </p:nvSpPr>
        <p:spPr>
          <a:xfrm>
            <a:off x="388128" y="1932972"/>
            <a:ext cx="4352404" cy="3510787"/>
          </a:xfrm>
          <a:solidFill>
            <a:schemeClr val="accent4">
              <a:lumMod val="40000"/>
              <a:lumOff val="60000"/>
            </a:schemeClr>
          </a:solidFill>
        </p:spPr>
        <p:txBody>
          <a:bodyPr>
            <a:normAutofit/>
          </a:bodyPr>
          <a:lstStyle/>
          <a:p>
            <a:pPr lvl="1">
              <a:spcBef>
                <a:spcPts val="1200"/>
              </a:spcBef>
            </a:pPr>
            <a:r>
              <a:rPr lang="en-US" sz="3200" dirty="0" err="1">
                <a:solidFill>
                  <a:srgbClr val="002060"/>
                </a:solidFill>
              </a:rPr>
              <a:t>Hướng</a:t>
            </a:r>
            <a:r>
              <a:rPr lang="en-US" sz="3200" dirty="0">
                <a:solidFill>
                  <a:srgbClr val="002060"/>
                </a:solidFill>
              </a:rPr>
              <a:t> dẫn sử dụng.</a:t>
            </a:r>
          </a:p>
          <a:p>
            <a:pPr lvl="1"/>
            <a:r>
              <a:rPr lang="en-US" sz="3200" dirty="0">
                <a:solidFill>
                  <a:srgbClr val="002060"/>
                </a:solidFill>
              </a:rPr>
              <a:t>Lời nói đầu.</a:t>
            </a:r>
          </a:p>
          <a:p>
            <a:pPr lvl="1"/>
            <a:r>
              <a:rPr lang="en-US" sz="3200" dirty="0">
                <a:solidFill>
                  <a:srgbClr val="002060"/>
                </a:solidFill>
              </a:rPr>
              <a:t>Mục lục.</a:t>
            </a:r>
          </a:p>
          <a:p>
            <a:pPr lvl="1"/>
            <a:r>
              <a:rPr lang="en-US" sz="3200" dirty="0">
                <a:solidFill>
                  <a:srgbClr val="002060"/>
                </a:solidFill>
              </a:rPr>
              <a:t>Các bài học.</a:t>
            </a:r>
          </a:p>
          <a:p>
            <a:pPr lvl="1"/>
            <a:r>
              <a:rPr lang="en-US" sz="3200" dirty="0" err="1">
                <a:solidFill>
                  <a:srgbClr val="002060"/>
                </a:solidFill>
              </a:rPr>
              <a:t>Giải</a:t>
            </a:r>
            <a:r>
              <a:rPr lang="en-US" sz="3200" dirty="0">
                <a:solidFill>
                  <a:srgbClr val="002060"/>
                </a:solidFill>
              </a:rPr>
              <a:t> thích thuật ngữ.</a:t>
            </a:r>
          </a:p>
          <a:p>
            <a:pPr marL="0" indent="0">
              <a:buNone/>
            </a:pPr>
            <a:endParaRPr lang="en-GB" sz="3600" dirty="0">
              <a:solidFill>
                <a:srgbClr val="002060"/>
              </a:solidFill>
            </a:endParaRP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1073" y="1242489"/>
            <a:ext cx="2574172" cy="36209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4287" y="2287088"/>
            <a:ext cx="2764247" cy="39176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1375" y="2739821"/>
            <a:ext cx="2790023" cy="39176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90400" y="1403733"/>
            <a:ext cx="2763328" cy="391525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455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par>
                                <p:cTn id="20" presetID="1"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par>
                                <p:cTn id="27" presetID="1" presetClass="entr" presetSubtype="0" fill="hold" nodeType="withEffect">
                                  <p:stCondLst>
                                    <p:cond delay="0"/>
                                  </p:stCondLst>
                                  <p:childTnLst>
                                    <p:set>
                                      <p:cBhvr>
                                        <p:cTn id="28" dur="1" fill="hold">
                                          <p:stCondLst>
                                            <p:cond delay="0"/>
                                          </p:stCondLst>
                                        </p:cTn>
                                        <p:tgtEl>
                                          <p:spTgt spid="10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500"/>
                                        <p:tgtEl>
                                          <p:spTgt spid="3">
                                            <p:txEl>
                                              <p:pRg st="3" end="3"/>
                                            </p:txEl>
                                          </p:spTgt>
                                        </p:tgtEl>
                                      </p:cBhvr>
                                    </p:animEffect>
                                  </p:childTnLst>
                                </p:cTn>
                              </p:par>
                              <p:par>
                                <p:cTn id="34" presetID="1" presetClass="entr" presetSubtype="0" fill="hold" nodeType="withEffect">
                                  <p:stCondLst>
                                    <p:cond delay="0"/>
                                  </p:stCondLst>
                                  <p:childTnLst>
                                    <p:set>
                                      <p:cBhvr>
                                        <p:cTn id="35" dur="1" fill="hold">
                                          <p:stCondLst>
                                            <p:cond delay="0"/>
                                          </p:stCondLst>
                                        </p:cTn>
                                        <p:tgtEl>
                                          <p:spTgt spid="102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par>
                                <p:cTn id="41" presetID="1" presetClass="entr" presetSubtype="0" fill="hold" nodeType="withEffect">
                                  <p:stCondLst>
                                    <p:cond delay="0"/>
                                  </p:stCondLst>
                                  <p:childTnLst>
                                    <p:set>
                                      <p:cBhvr>
                                        <p:cTn id="42"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0" y="0"/>
            <a:ext cx="12200180" cy="6858000"/>
          </a:xfrm>
          <a:prstGeom prst="rect">
            <a:avLst/>
          </a:prstGeom>
        </p:spPr>
      </p:pic>
      <p:sp>
        <p:nvSpPr>
          <p:cNvPr id="6" name="TextBox 5"/>
          <p:cNvSpPr txBox="1"/>
          <p:nvPr/>
        </p:nvSpPr>
        <p:spPr>
          <a:xfrm>
            <a:off x="4023528" y="2788663"/>
            <a:ext cx="6585856" cy="3039550"/>
          </a:xfrm>
          <a:prstGeom prst="rect">
            <a:avLst/>
          </a:prstGeom>
          <a:noFill/>
          <a:ln w="25400">
            <a:noFill/>
          </a:ln>
        </p:spPr>
        <p:txBody>
          <a:bodyPr wrap="square" rtlCol="0">
            <a:spAutoFit/>
          </a:bodyPr>
          <a:lstStyle/>
          <a:p>
            <a:pPr lvl="1" algn="just">
              <a:lnSpc>
                <a:spcPct val="114000"/>
              </a:lnSpc>
            </a:pPr>
            <a:r>
              <a:rPr lang="en-US" sz="4000" b="1" dirty="0" err="1">
                <a:solidFill>
                  <a:srgbClr val="FF0000"/>
                </a:solidFill>
                <a:latin typeface="Arial" panose="020B0604020202020204" pitchFamily="34" charset="0"/>
                <a:cs typeface="Arial" panose="020B0604020202020204" pitchFamily="34" charset="0"/>
              </a:rPr>
              <a:t>Nội</a:t>
            </a:r>
            <a:r>
              <a:rPr lang="en-US" sz="4000" b="1" dirty="0">
                <a:solidFill>
                  <a:srgbClr val="FF0000"/>
                </a:solidFill>
                <a:latin typeface="Arial" panose="020B0604020202020204" pitchFamily="34" charset="0"/>
                <a:cs typeface="Arial" panose="020B0604020202020204" pitchFamily="34" charset="0"/>
              </a:rPr>
              <a:t> dung:</a:t>
            </a:r>
          </a:p>
          <a:p>
            <a:pPr marL="971550" lvl="1" indent="-514350" algn="just">
              <a:lnSpc>
                <a:spcPct val="114000"/>
              </a:lnSpc>
              <a:buFont typeface="+mj-lt"/>
              <a:buAutoNum type="arabicPeriod"/>
            </a:pPr>
            <a:r>
              <a:rPr lang="en-US" sz="3200" dirty="0" err="1">
                <a:solidFill>
                  <a:schemeClr val="bg1">
                    <a:lumMod val="65000"/>
                  </a:schemeClr>
                </a:solidFill>
                <a:latin typeface="Arial" panose="020B0604020202020204" pitchFamily="34" charset="0"/>
                <a:cs typeface="Arial" panose="020B0604020202020204" pitchFamily="34" charset="0"/>
              </a:rPr>
              <a:t>Kết</a:t>
            </a:r>
            <a:r>
              <a:rPr lang="en-US" sz="3200" dirty="0">
                <a:solidFill>
                  <a:schemeClr val="bg1">
                    <a:lumMod val="65000"/>
                  </a:schemeClr>
                </a:solidFill>
                <a:latin typeface="Arial" panose="020B0604020202020204" pitchFamily="34" charset="0"/>
                <a:cs typeface="Arial" panose="020B0604020202020204" pitchFamily="34" charset="0"/>
              </a:rPr>
              <a:t> </a:t>
            </a:r>
            <a:r>
              <a:rPr lang="en-US" sz="3200" dirty="0" err="1">
                <a:solidFill>
                  <a:schemeClr val="bg1">
                    <a:lumMod val="65000"/>
                  </a:schemeClr>
                </a:solidFill>
                <a:latin typeface="Arial" panose="020B0604020202020204" pitchFamily="34" charset="0"/>
                <a:cs typeface="Arial" panose="020B0604020202020204" pitchFamily="34" charset="0"/>
              </a:rPr>
              <a:t>cấu</a:t>
            </a:r>
            <a:r>
              <a:rPr lang="en-US" sz="3200" dirty="0">
                <a:solidFill>
                  <a:schemeClr val="bg1">
                    <a:lumMod val="65000"/>
                  </a:schemeClr>
                </a:solidFill>
                <a:latin typeface="Arial" panose="020B0604020202020204" pitchFamily="34" charset="0"/>
                <a:cs typeface="Arial" panose="020B0604020202020204" pitchFamily="34" charset="0"/>
              </a:rPr>
              <a:t> </a:t>
            </a:r>
            <a:r>
              <a:rPr lang="en-US" sz="3200" dirty="0" err="1">
                <a:solidFill>
                  <a:schemeClr val="bg1">
                    <a:lumMod val="65000"/>
                  </a:schemeClr>
                </a:solidFill>
                <a:latin typeface="Arial" panose="020B0604020202020204" pitchFamily="34" charset="0"/>
                <a:cs typeface="Arial" panose="020B0604020202020204" pitchFamily="34" charset="0"/>
              </a:rPr>
              <a:t>của</a:t>
            </a:r>
            <a:r>
              <a:rPr lang="en-US" sz="3200" dirty="0">
                <a:solidFill>
                  <a:schemeClr val="bg1">
                    <a:lumMod val="65000"/>
                  </a:schemeClr>
                </a:solidFill>
                <a:latin typeface="Arial" panose="020B0604020202020204" pitchFamily="34" charset="0"/>
                <a:cs typeface="Arial" panose="020B0604020202020204" pitchFamily="34" charset="0"/>
              </a:rPr>
              <a:t> </a:t>
            </a:r>
            <a:r>
              <a:rPr lang="en-US" sz="3200" dirty="0" err="1">
                <a:solidFill>
                  <a:schemeClr val="bg1">
                    <a:lumMod val="65000"/>
                  </a:schemeClr>
                </a:solidFill>
                <a:latin typeface="Arial" panose="020B0604020202020204" pitchFamily="34" charset="0"/>
                <a:cs typeface="Arial" panose="020B0604020202020204" pitchFamily="34" charset="0"/>
              </a:rPr>
              <a:t>bộ</a:t>
            </a:r>
            <a:r>
              <a:rPr lang="en-US" sz="3200" dirty="0">
                <a:solidFill>
                  <a:schemeClr val="bg1">
                    <a:lumMod val="65000"/>
                  </a:schemeClr>
                </a:solidFill>
                <a:latin typeface="Arial" panose="020B0604020202020204" pitchFamily="34" charset="0"/>
                <a:cs typeface="Arial" panose="020B0604020202020204" pitchFamily="34" charset="0"/>
              </a:rPr>
              <a:t> </a:t>
            </a:r>
            <a:r>
              <a:rPr lang="en-US" sz="3200" dirty="0" err="1">
                <a:solidFill>
                  <a:schemeClr val="bg1">
                    <a:lumMod val="65000"/>
                  </a:schemeClr>
                </a:solidFill>
                <a:latin typeface="Arial" panose="020B0604020202020204" pitchFamily="34" charset="0"/>
                <a:cs typeface="Arial" panose="020B0604020202020204" pitchFamily="34" charset="0"/>
              </a:rPr>
              <a:t>sách</a:t>
            </a:r>
            <a:endParaRPr lang="en-US" sz="3200" dirty="0">
              <a:solidFill>
                <a:schemeClr val="bg1">
                  <a:lumMod val="65000"/>
                </a:schemeClr>
              </a:solidFill>
              <a:latin typeface="Arial" panose="020B0604020202020204" pitchFamily="34" charset="0"/>
              <a:cs typeface="Arial" panose="020B0604020202020204" pitchFamily="34" charset="0"/>
            </a:endParaRPr>
          </a:p>
          <a:p>
            <a:pPr marL="971550" lvl="1" indent="-514350" algn="just">
              <a:lnSpc>
                <a:spcPct val="114000"/>
              </a:lnSpc>
              <a:buFont typeface="+mj-lt"/>
              <a:buAutoNum type="arabicPeriod"/>
            </a:pPr>
            <a:r>
              <a:rPr lang="en-US" sz="3200" dirty="0" err="1">
                <a:solidFill>
                  <a:schemeClr val="bg1">
                    <a:lumMod val="65000"/>
                  </a:schemeClr>
                </a:solidFill>
                <a:latin typeface="Arial" pitchFamily="34" charset="0"/>
                <a:cs typeface="Arial" pitchFamily="34" charset="0"/>
              </a:rPr>
              <a:t>Bố</a:t>
            </a:r>
            <a:r>
              <a:rPr lang="en-US" sz="3200" dirty="0">
                <a:solidFill>
                  <a:schemeClr val="bg1">
                    <a:lumMod val="65000"/>
                  </a:schemeClr>
                </a:solidFill>
                <a:latin typeface="Arial" pitchFamily="34" charset="0"/>
                <a:cs typeface="Arial" pitchFamily="34" charset="0"/>
              </a:rPr>
              <a:t> </a:t>
            </a:r>
            <a:r>
              <a:rPr lang="en-US" sz="3200" dirty="0" err="1">
                <a:solidFill>
                  <a:schemeClr val="bg1">
                    <a:lumMod val="65000"/>
                  </a:schemeClr>
                </a:solidFill>
                <a:latin typeface="Arial" pitchFamily="34" charset="0"/>
                <a:cs typeface="Arial" pitchFamily="34" charset="0"/>
              </a:rPr>
              <a:t>cục</a:t>
            </a:r>
            <a:r>
              <a:rPr lang="en-US" sz="3200" dirty="0">
                <a:solidFill>
                  <a:schemeClr val="bg1">
                    <a:lumMod val="65000"/>
                  </a:schemeClr>
                </a:solidFill>
                <a:latin typeface="Arial" pitchFamily="34" charset="0"/>
                <a:cs typeface="Arial" pitchFamily="34" charset="0"/>
              </a:rPr>
              <a:t> </a:t>
            </a:r>
            <a:r>
              <a:rPr lang="en-US" sz="3200" dirty="0" err="1">
                <a:solidFill>
                  <a:schemeClr val="bg1">
                    <a:lumMod val="65000"/>
                  </a:schemeClr>
                </a:solidFill>
                <a:latin typeface="Arial" pitchFamily="34" charset="0"/>
                <a:cs typeface="Arial" pitchFamily="34" charset="0"/>
              </a:rPr>
              <a:t>chung</a:t>
            </a:r>
            <a:r>
              <a:rPr lang="en-US" sz="3200" dirty="0">
                <a:solidFill>
                  <a:schemeClr val="bg1">
                    <a:lumMod val="65000"/>
                  </a:schemeClr>
                </a:solidFill>
                <a:latin typeface="Arial" pitchFamily="34" charset="0"/>
                <a:cs typeface="Arial" pitchFamily="34" charset="0"/>
              </a:rPr>
              <a:t> </a:t>
            </a:r>
            <a:r>
              <a:rPr lang="en-US" sz="3200" dirty="0" err="1">
                <a:solidFill>
                  <a:schemeClr val="bg1">
                    <a:lumMod val="65000"/>
                  </a:schemeClr>
                </a:solidFill>
                <a:latin typeface="Arial" pitchFamily="34" charset="0"/>
                <a:cs typeface="Arial" pitchFamily="34" charset="0"/>
              </a:rPr>
              <a:t>của</a:t>
            </a:r>
            <a:r>
              <a:rPr lang="en-US" sz="3200" dirty="0">
                <a:solidFill>
                  <a:schemeClr val="bg1">
                    <a:lumMod val="65000"/>
                  </a:schemeClr>
                </a:solidFill>
                <a:latin typeface="Arial" pitchFamily="34" charset="0"/>
                <a:cs typeface="Arial" pitchFamily="34" charset="0"/>
              </a:rPr>
              <a:t> </a:t>
            </a:r>
            <a:r>
              <a:rPr lang="en-US" sz="3200" dirty="0" err="1">
                <a:solidFill>
                  <a:schemeClr val="bg1">
                    <a:lumMod val="65000"/>
                  </a:schemeClr>
                </a:solidFill>
                <a:latin typeface="Arial" pitchFamily="34" charset="0"/>
                <a:cs typeface="Arial" pitchFamily="34" charset="0"/>
              </a:rPr>
              <a:t>sách</a:t>
            </a:r>
            <a:endParaRPr lang="en-US" sz="3200" dirty="0">
              <a:solidFill>
                <a:schemeClr val="bg1">
                  <a:lumMod val="65000"/>
                </a:schemeClr>
              </a:solidFill>
              <a:latin typeface="Arial" panose="020B0604020202020204" pitchFamily="34" charset="0"/>
              <a:cs typeface="Arial" panose="020B0604020202020204" pitchFamily="34" charset="0"/>
            </a:endParaRPr>
          </a:p>
          <a:p>
            <a:pPr marL="971550" lvl="1" indent="-514350" algn="just">
              <a:lnSpc>
                <a:spcPct val="114000"/>
              </a:lnSpc>
              <a:buFont typeface="+mj-lt"/>
              <a:buAutoNum type="arabicPeriod"/>
            </a:pPr>
            <a:r>
              <a:rPr lang="en-US" sz="3200" b="1" dirty="0" err="1">
                <a:solidFill>
                  <a:srgbClr val="002060"/>
                </a:solidFill>
                <a:latin typeface="Arial" panose="020B0604020202020204" pitchFamily="34" charset="0"/>
                <a:cs typeface="Arial" panose="020B0604020202020204" pitchFamily="34" charset="0"/>
              </a:rPr>
              <a:t>Cấu</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trúc</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bài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học</a:t>
            </a:r>
            <a:endParaRPr lang="en-US" sz="3200" b="1" dirty="0">
              <a:solidFill>
                <a:srgbClr val="002060"/>
              </a:solidFill>
              <a:latin typeface="Arial" panose="020B0604020202020204" pitchFamily="34" charset="0"/>
              <a:cs typeface="Arial" panose="020B0604020202020204" pitchFamily="34" charset="0"/>
            </a:endParaRPr>
          </a:p>
          <a:p>
            <a:pPr marL="971550" lvl="1" indent="-514350" algn="just">
              <a:lnSpc>
                <a:spcPct val="114000"/>
              </a:lnSpc>
              <a:buFont typeface="+mj-lt"/>
              <a:buAutoNum type="arabicPeriod"/>
            </a:pPr>
            <a:r>
              <a:rPr lang="en-US" sz="3200" dirty="0" err="1">
                <a:solidFill>
                  <a:schemeClr val="bg1">
                    <a:lumMod val="65000"/>
                  </a:schemeClr>
                </a:solidFill>
                <a:latin typeface="Arial" panose="020B0604020202020204" pitchFamily="34" charset="0"/>
                <a:cs typeface="Arial" panose="020B0604020202020204" pitchFamily="34" charset="0"/>
              </a:rPr>
              <a:t>Một</a:t>
            </a:r>
            <a:r>
              <a:rPr lang="en-US" sz="3200" dirty="0">
                <a:solidFill>
                  <a:schemeClr val="bg1">
                    <a:lumMod val="65000"/>
                  </a:schemeClr>
                </a:solidFill>
                <a:latin typeface="Arial" panose="020B0604020202020204" pitchFamily="34" charset="0"/>
                <a:cs typeface="Arial" panose="020B0604020202020204" pitchFamily="34" charset="0"/>
              </a:rPr>
              <a:t> </a:t>
            </a:r>
            <a:r>
              <a:rPr lang="en-US" sz="3200" dirty="0" err="1">
                <a:solidFill>
                  <a:schemeClr val="bg1">
                    <a:lumMod val="65000"/>
                  </a:schemeClr>
                </a:solidFill>
                <a:latin typeface="Arial" panose="020B0604020202020204" pitchFamily="34" charset="0"/>
                <a:cs typeface="Arial" panose="020B0604020202020204" pitchFamily="34" charset="0"/>
              </a:rPr>
              <a:t>số</a:t>
            </a:r>
            <a:r>
              <a:rPr lang="en-US" sz="3200" dirty="0">
                <a:solidFill>
                  <a:schemeClr val="bg1">
                    <a:lumMod val="65000"/>
                  </a:schemeClr>
                </a:solidFill>
                <a:latin typeface="Arial" panose="020B0604020202020204" pitchFamily="34" charset="0"/>
                <a:cs typeface="Arial" panose="020B0604020202020204" pitchFamily="34" charset="0"/>
              </a:rPr>
              <a:t> </a:t>
            </a:r>
            <a:r>
              <a:rPr lang="en-US" sz="3200" dirty="0" err="1">
                <a:solidFill>
                  <a:schemeClr val="bg1">
                    <a:lumMod val="65000"/>
                  </a:schemeClr>
                </a:solidFill>
                <a:latin typeface="Arial" panose="020B0604020202020204" pitchFamily="34" charset="0"/>
                <a:cs typeface="Arial" panose="020B0604020202020204" pitchFamily="34" charset="0"/>
              </a:rPr>
              <a:t>giá</a:t>
            </a:r>
            <a:r>
              <a:rPr lang="en-US" sz="3200" dirty="0">
                <a:solidFill>
                  <a:schemeClr val="bg1">
                    <a:lumMod val="65000"/>
                  </a:schemeClr>
                </a:solidFill>
                <a:latin typeface="Arial" panose="020B0604020202020204" pitchFamily="34" charset="0"/>
                <a:cs typeface="Arial" panose="020B0604020202020204" pitchFamily="34" charset="0"/>
              </a:rPr>
              <a:t> </a:t>
            </a:r>
            <a:r>
              <a:rPr lang="en-US" sz="3200" dirty="0" err="1">
                <a:solidFill>
                  <a:schemeClr val="bg1">
                    <a:lumMod val="65000"/>
                  </a:schemeClr>
                </a:solidFill>
                <a:latin typeface="Arial" panose="020B0604020202020204" pitchFamily="34" charset="0"/>
                <a:cs typeface="Arial" panose="020B0604020202020204" pitchFamily="34" charset="0"/>
              </a:rPr>
              <a:t>trị</a:t>
            </a:r>
            <a:r>
              <a:rPr lang="en-US" sz="3200" dirty="0">
                <a:solidFill>
                  <a:schemeClr val="bg1">
                    <a:lumMod val="65000"/>
                  </a:schemeClr>
                </a:solidFill>
                <a:latin typeface="Arial" panose="020B0604020202020204" pitchFamily="34" charset="0"/>
                <a:cs typeface="Arial" panose="020B0604020202020204" pitchFamily="34" charset="0"/>
              </a:rPr>
              <a:t> </a:t>
            </a:r>
            <a:r>
              <a:rPr lang="en-US" sz="3200" dirty="0" err="1">
                <a:solidFill>
                  <a:schemeClr val="bg1">
                    <a:lumMod val="65000"/>
                  </a:schemeClr>
                </a:solidFill>
                <a:latin typeface="Arial" panose="020B0604020202020204" pitchFamily="34" charset="0"/>
                <a:cs typeface="Arial" panose="020B0604020202020204" pitchFamily="34" charset="0"/>
              </a:rPr>
              <a:t>cốt</a:t>
            </a:r>
            <a:r>
              <a:rPr lang="en-US" sz="3200" dirty="0">
                <a:solidFill>
                  <a:schemeClr val="bg1">
                    <a:lumMod val="65000"/>
                  </a:schemeClr>
                </a:solidFill>
                <a:latin typeface="Arial" panose="020B0604020202020204" pitchFamily="34" charset="0"/>
                <a:cs typeface="Arial" panose="020B0604020202020204" pitchFamily="34" charset="0"/>
              </a:rPr>
              <a:t> </a:t>
            </a:r>
            <a:r>
              <a:rPr lang="en-US" sz="3200" dirty="0" err="1">
                <a:solidFill>
                  <a:schemeClr val="bg1">
                    <a:lumMod val="65000"/>
                  </a:schemeClr>
                </a:solidFill>
                <a:latin typeface="Arial" panose="020B0604020202020204" pitchFamily="34" charset="0"/>
                <a:cs typeface="Arial" panose="020B0604020202020204" pitchFamily="34" charset="0"/>
              </a:rPr>
              <a:t>lõi</a:t>
            </a:r>
            <a:endParaRPr lang="en-US" dirty="0">
              <a:solidFill>
                <a:schemeClr val="bg1">
                  <a:lumMod val="65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E3C7DD7-AFE8-F019-3061-CC56BC587195}"/>
              </a:ext>
            </a:extLst>
          </p:cNvPr>
          <p:cNvSpPr txBox="1"/>
          <p:nvPr/>
        </p:nvSpPr>
        <p:spPr>
          <a:xfrm>
            <a:off x="2107739" y="1230036"/>
            <a:ext cx="8273141" cy="1277273"/>
          </a:xfrm>
          <a:prstGeom prst="rect">
            <a:avLst/>
          </a:prstGeom>
          <a:noFill/>
          <a:ln w="25400">
            <a:noFill/>
          </a:ln>
        </p:spPr>
        <p:txBody>
          <a:bodyPr wrap="square" rtlCol="0">
            <a:spAutoFit/>
          </a:bodyPr>
          <a:lstStyle/>
          <a:p>
            <a:pPr algn="ctr">
              <a:spcBef>
                <a:spcPts val="600"/>
              </a:spcBef>
            </a:pPr>
            <a:r>
              <a:rPr lang="en-US" sz="3600" b="1" dirty="0">
                <a:solidFill>
                  <a:srgbClr val="002060"/>
                </a:solidFill>
                <a:latin typeface="Arial" panose="020B0604020202020204" pitchFamily="34" charset="0"/>
                <a:ea typeface="Open Sans Extrabold" panose="020B0906030804020204" pitchFamily="34" charset="0"/>
                <a:cs typeface="Arial" panose="020B0604020202020204" pitchFamily="34" charset="0"/>
              </a:rPr>
              <a:t>GIỚI THIỆU SGK </a:t>
            </a:r>
            <a:r>
              <a:rPr lang="en-US" sz="3600" b="1" dirty="0">
                <a:solidFill>
                  <a:srgbClr val="FF0000"/>
                </a:solidFill>
                <a:latin typeface="Arial" panose="020B0604020202020204" pitchFamily="34" charset="0"/>
                <a:ea typeface="Open Sans Extrabold" panose="020B0906030804020204" pitchFamily="34" charset="0"/>
                <a:cs typeface="Arial" panose="020B0604020202020204" pitchFamily="34" charset="0"/>
              </a:rPr>
              <a:t>TIN HỌC 11</a:t>
            </a:r>
          </a:p>
          <a:p>
            <a:pPr algn="ctr">
              <a:spcBef>
                <a:spcPts val="600"/>
              </a:spcBef>
            </a:pPr>
            <a:r>
              <a:rPr lang="en-US" sz="3600" b="1" dirty="0">
                <a:solidFill>
                  <a:srgbClr val="72BE43"/>
                </a:solidFill>
                <a:latin typeface="Arial" panose="020B0604020202020204" pitchFamily="34" charset="0"/>
                <a:ea typeface="Open Sans Extrabold" panose="020B0906030804020204" pitchFamily="34" charset="0"/>
                <a:cs typeface="Arial" panose="020B0604020202020204" pitchFamily="34" charset="0"/>
              </a:rPr>
              <a:t>KẾT NỐI TRI THỨC VỚI CUỘC SỐNG</a:t>
            </a:r>
          </a:p>
        </p:txBody>
      </p:sp>
    </p:spTree>
    <p:extLst>
      <p:ext uri="{BB962C8B-B14F-4D97-AF65-F5344CB8AC3E}">
        <p14:creationId xmlns:p14="http://schemas.microsoft.com/office/powerpoint/2010/main" val="4197486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CD27B1-C65D-207C-4E5B-207337ADD8AA}"/>
              </a:ext>
            </a:extLst>
          </p:cNvPr>
          <p:cNvPicPr>
            <a:picLocks noChangeAspect="1"/>
          </p:cNvPicPr>
          <p:nvPr/>
        </p:nvPicPr>
        <p:blipFill>
          <a:blip r:embed="rId3"/>
          <a:stretch>
            <a:fillRect/>
          </a:stretch>
        </p:blipFill>
        <p:spPr>
          <a:xfrm>
            <a:off x="4300256" y="2076451"/>
            <a:ext cx="7720146" cy="1995766"/>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341" y="940384"/>
            <a:ext cx="3521332" cy="4778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62D94373-5FA0-9149-B993-1E83DBCAC8BE}"/>
              </a:ext>
            </a:extLst>
          </p:cNvPr>
          <p:cNvSpPr txBox="1"/>
          <p:nvPr/>
        </p:nvSpPr>
        <p:spPr>
          <a:xfrm>
            <a:off x="0" y="176196"/>
            <a:ext cx="10420895" cy="701731"/>
          </a:xfrm>
          <a:prstGeom prst="rect">
            <a:avLst/>
          </a:prstGeom>
          <a:noFill/>
        </p:spPr>
        <p:txBody>
          <a:bodyPr wrap="square" rtlCol="0">
            <a:spAutoFit/>
          </a:bodyPr>
          <a:lstStyle/>
          <a:p>
            <a:pPr lvl="1">
              <a:lnSpc>
                <a:spcPct val="90000"/>
              </a:lnSpc>
              <a:spcBef>
                <a:spcPct val="0"/>
              </a:spcBef>
            </a:pPr>
            <a:r>
              <a:rPr lang="vi-VN" sz="4400" b="1" dirty="0">
                <a:solidFill>
                  <a:srgbClr val="0070C0"/>
                </a:solidFill>
                <a:ea typeface="+mj-ea"/>
                <a:cs typeface="+mj-cs"/>
              </a:rPr>
              <a:t>CẤU TRÚC </a:t>
            </a:r>
            <a:r>
              <a:rPr lang="vi-VN" sz="4400" b="1">
                <a:solidFill>
                  <a:srgbClr val="0070C0"/>
                </a:solidFill>
                <a:ea typeface="+mj-ea"/>
                <a:cs typeface="+mj-cs"/>
              </a:rPr>
              <a:t>BÀI HỌC</a:t>
            </a:r>
            <a:r>
              <a:rPr lang="en-US" sz="4400" b="1">
                <a:solidFill>
                  <a:srgbClr val="0070C0"/>
                </a:solidFill>
                <a:ea typeface="+mj-ea"/>
                <a:cs typeface="+mj-cs"/>
              </a:rPr>
              <a:t>   </a:t>
            </a:r>
            <a:endParaRPr lang="vi-VN" sz="4400" b="1" dirty="0">
              <a:solidFill>
                <a:srgbClr val="FF0000"/>
              </a:solidFill>
              <a:ea typeface="+mj-ea"/>
              <a:cs typeface="+mj-cs"/>
            </a:endParaRPr>
          </a:p>
        </p:txBody>
      </p:sp>
    </p:spTree>
    <p:extLst>
      <p:ext uri="{BB962C8B-B14F-4D97-AF65-F5344CB8AC3E}">
        <p14:creationId xmlns:p14="http://schemas.microsoft.com/office/powerpoint/2010/main" val="859382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D94373-5FA0-9149-B993-1E83DBCAC8BE}"/>
              </a:ext>
            </a:extLst>
          </p:cNvPr>
          <p:cNvSpPr txBox="1"/>
          <p:nvPr/>
        </p:nvSpPr>
        <p:spPr>
          <a:xfrm>
            <a:off x="161338" y="164346"/>
            <a:ext cx="11157826" cy="701731"/>
          </a:xfrm>
          <a:prstGeom prst="rect">
            <a:avLst/>
          </a:prstGeom>
          <a:noFill/>
        </p:spPr>
        <p:txBody>
          <a:bodyPr wrap="square" rtlCol="0">
            <a:spAutoFit/>
          </a:bodyPr>
          <a:lstStyle/>
          <a:p>
            <a:pPr lvl="1">
              <a:lnSpc>
                <a:spcPct val="90000"/>
              </a:lnSpc>
              <a:spcBef>
                <a:spcPct val="0"/>
              </a:spcBef>
            </a:pPr>
            <a:r>
              <a:rPr lang="vi-VN" sz="4400" b="1" dirty="0">
                <a:solidFill>
                  <a:srgbClr val="0070C0"/>
                </a:solidFill>
                <a:ea typeface="+mj-ea"/>
                <a:cs typeface="+mj-cs"/>
              </a:rPr>
              <a:t>CẤU TRÚC </a:t>
            </a:r>
            <a:r>
              <a:rPr lang="vi-VN" sz="4400" b="1">
                <a:solidFill>
                  <a:srgbClr val="0070C0"/>
                </a:solidFill>
                <a:ea typeface="+mj-ea"/>
                <a:cs typeface="+mj-cs"/>
              </a:rPr>
              <a:t>BÀI HỌC</a:t>
            </a:r>
            <a:r>
              <a:rPr lang="en-US" sz="4400" b="1">
                <a:solidFill>
                  <a:srgbClr val="0070C0"/>
                </a:solidFill>
                <a:ea typeface="+mj-ea"/>
                <a:cs typeface="+mj-cs"/>
              </a:rPr>
              <a:t> – </a:t>
            </a:r>
            <a:r>
              <a:rPr lang="en-US" sz="4400" b="1">
                <a:solidFill>
                  <a:srgbClr val="FF0000"/>
                </a:solidFill>
                <a:ea typeface="+mj-ea"/>
                <a:cs typeface="+mj-cs"/>
              </a:rPr>
              <a:t>Tên bài học</a:t>
            </a:r>
            <a:endParaRPr lang="vi-VN" sz="4400" b="1" dirty="0">
              <a:solidFill>
                <a:srgbClr val="FF0000"/>
              </a:solidFill>
              <a:ea typeface="+mj-ea"/>
              <a:cs typeface="+mj-cs"/>
            </a:endParaRPr>
          </a:p>
        </p:txBody>
      </p:sp>
      <p:sp>
        <p:nvSpPr>
          <p:cNvPr id="6" name="Rectangle 5"/>
          <p:cNvSpPr/>
          <p:nvPr/>
        </p:nvSpPr>
        <p:spPr>
          <a:xfrm>
            <a:off x="584852" y="2591075"/>
            <a:ext cx="3358055" cy="216513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Phần</a:t>
            </a:r>
            <a:r>
              <a:rPr lang="en-US" dirty="0">
                <a:solidFill>
                  <a:schemeClr val="bg1">
                    <a:lumMod val="75000"/>
                  </a:schemeClr>
                </a:solidFill>
              </a:rPr>
              <a:t> </a:t>
            </a:r>
            <a:r>
              <a:rPr lang="en-US" dirty="0" err="1">
                <a:solidFill>
                  <a:schemeClr val="bg1">
                    <a:lumMod val="75000"/>
                  </a:schemeClr>
                </a:solidFill>
              </a:rPr>
              <a:t>kiến</a:t>
            </a:r>
            <a:r>
              <a:rPr lang="en-US" dirty="0">
                <a:solidFill>
                  <a:schemeClr val="bg1">
                    <a:lumMod val="75000"/>
                  </a:schemeClr>
                </a:solidFill>
              </a:rPr>
              <a:t> </a:t>
            </a:r>
            <a:r>
              <a:rPr lang="en-US" dirty="0" err="1">
                <a:solidFill>
                  <a:schemeClr val="bg1">
                    <a:lumMod val="75000"/>
                  </a:schemeClr>
                </a:solidFill>
              </a:rPr>
              <a:t>thức</a:t>
            </a:r>
            <a:endParaRPr lang="en-US" dirty="0">
              <a:solidFill>
                <a:schemeClr val="bg1">
                  <a:lumMod val="75000"/>
                </a:schemeClr>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p:txBody>
      </p:sp>
      <p:sp>
        <p:nvSpPr>
          <p:cNvPr id="8" name="Rectangle 7"/>
          <p:cNvSpPr/>
          <p:nvPr/>
        </p:nvSpPr>
        <p:spPr>
          <a:xfrm>
            <a:off x="985966" y="2948427"/>
            <a:ext cx="2758967" cy="39807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Hoạt</a:t>
            </a:r>
            <a:r>
              <a:rPr lang="en-US" dirty="0">
                <a:solidFill>
                  <a:schemeClr val="bg1">
                    <a:lumMod val="75000"/>
                  </a:schemeClr>
                </a:solidFill>
              </a:rPr>
              <a:t> </a:t>
            </a:r>
            <a:r>
              <a:rPr lang="en-US" dirty="0" err="1">
                <a:solidFill>
                  <a:schemeClr val="bg1">
                    <a:lumMod val="75000"/>
                  </a:schemeClr>
                </a:solidFill>
              </a:rPr>
              <a:t>động</a:t>
            </a:r>
            <a:endParaRPr lang="en-US" dirty="0">
              <a:solidFill>
                <a:schemeClr val="bg1">
                  <a:lumMod val="75000"/>
                </a:schemeClr>
              </a:solidFill>
            </a:endParaRPr>
          </a:p>
        </p:txBody>
      </p:sp>
      <p:sp>
        <p:nvSpPr>
          <p:cNvPr id="14" name="Rectangle 13"/>
          <p:cNvSpPr/>
          <p:nvPr/>
        </p:nvSpPr>
        <p:spPr>
          <a:xfrm>
            <a:off x="985971" y="3804352"/>
            <a:ext cx="2758967" cy="39807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Hộp</a:t>
            </a:r>
            <a:r>
              <a:rPr lang="en-US" dirty="0">
                <a:solidFill>
                  <a:schemeClr val="bg1">
                    <a:lumMod val="75000"/>
                  </a:schemeClr>
                </a:solidFill>
              </a:rPr>
              <a:t> </a:t>
            </a:r>
            <a:r>
              <a:rPr lang="en-US" dirty="0" err="1">
                <a:solidFill>
                  <a:schemeClr val="bg1">
                    <a:lumMod val="75000"/>
                  </a:schemeClr>
                </a:solidFill>
              </a:rPr>
              <a:t>kiến</a:t>
            </a:r>
            <a:r>
              <a:rPr lang="en-US" dirty="0">
                <a:solidFill>
                  <a:schemeClr val="bg1">
                    <a:lumMod val="75000"/>
                  </a:schemeClr>
                </a:solidFill>
              </a:rPr>
              <a:t> </a:t>
            </a:r>
            <a:r>
              <a:rPr lang="en-US" dirty="0" err="1">
                <a:solidFill>
                  <a:schemeClr val="bg1">
                    <a:lumMod val="75000"/>
                  </a:schemeClr>
                </a:solidFill>
              </a:rPr>
              <a:t>thức</a:t>
            </a:r>
            <a:r>
              <a:rPr lang="en-US" dirty="0">
                <a:solidFill>
                  <a:schemeClr val="bg1">
                    <a:lumMod val="75000"/>
                  </a:schemeClr>
                </a:solidFill>
              </a:rPr>
              <a:t> </a:t>
            </a:r>
          </a:p>
        </p:txBody>
      </p:sp>
      <p:sp>
        <p:nvSpPr>
          <p:cNvPr id="17" name="Rectangle 16"/>
          <p:cNvSpPr/>
          <p:nvPr/>
        </p:nvSpPr>
        <p:spPr>
          <a:xfrm>
            <a:off x="584850" y="1516399"/>
            <a:ext cx="3358055" cy="48873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Mục</a:t>
            </a:r>
            <a:r>
              <a:rPr lang="en-US" dirty="0">
                <a:solidFill>
                  <a:schemeClr val="bg1">
                    <a:lumMod val="75000"/>
                  </a:schemeClr>
                </a:solidFill>
              </a:rPr>
              <a:t> </a:t>
            </a:r>
            <a:r>
              <a:rPr lang="en-US" dirty="0" err="1">
                <a:solidFill>
                  <a:schemeClr val="bg1">
                    <a:lumMod val="75000"/>
                  </a:schemeClr>
                </a:solidFill>
              </a:rPr>
              <a:t>tiêu</a:t>
            </a:r>
            <a:r>
              <a:rPr lang="en-US" dirty="0">
                <a:solidFill>
                  <a:schemeClr val="bg1">
                    <a:lumMod val="75000"/>
                  </a:schemeClr>
                </a:solidFill>
              </a:rPr>
              <a:t> </a:t>
            </a:r>
            <a:r>
              <a:rPr lang="en-US" dirty="0" err="1">
                <a:solidFill>
                  <a:schemeClr val="bg1">
                    <a:lumMod val="75000"/>
                  </a:schemeClr>
                </a:solidFill>
              </a:rPr>
              <a:t>bài</a:t>
            </a:r>
            <a:r>
              <a:rPr lang="en-US" dirty="0">
                <a:solidFill>
                  <a:schemeClr val="bg1">
                    <a:lumMod val="75000"/>
                  </a:schemeClr>
                </a:solidFill>
              </a:rPr>
              <a:t> </a:t>
            </a:r>
            <a:r>
              <a:rPr lang="en-US" dirty="0" err="1">
                <a:solidFill>
                  <a:schemeClr val="bg1">
                    <a:lumMod val="75000"/>
                  </a:schemeClr>
                </a:solidFill>
              </a:rPr>
              <a:t>học</a:t>
            </a:r>
            <a:endParaRPr lang="en-US" dirty="0">
              <a:solidFill>
                <a:schemeClr val="bg1">
                  <a:lumMod val="75000"/>
                </a:schemeClr>
              </a:solidFill>
            </a:endParaRPr>
          </a:p>
        </p:txBody>
      </p:sp>
      <p:grpSp>
        <p:nvGrpSpPr>
          <p:cNvPr id="1024" name="Group 1023"/>
          <p:cNvGrpSpPr/>
          <p:nvPr/>
        </p:nvGrpSpPr>
        <p:grpSpPr>
          <a:xfrm>
            <a:off x="838201" y="4241847"/>
            <a:ext cx="3019424" cy="398078"/>
            <a:chOff x="1011821" y="4924754"/>
            <a:chExt cx="3019424" cy="398078"/>
          </a:xfrm>
        </p:grpSpPr>
        <p:sp>
          <p:nvSpPr>
            <p:cNvPr id="13" name="Rectangle 12"/>
            <p:cNvSpPr/>
            <p:nvPr/>
          </p:nvSpPr>
          <p:spPr>
            <a:xfrm>
              <a:off x="1011821" y="4924754"/>
              <a:ext cx="3019424" cy="39807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r>
                <a:rPr lang="en-US" dirty="0" err="1">
                  <a:solidFill>
                    <a:schemeClr val="bg1">
                      <a:lumMod val="75000"/>
                    </a:schemeClr>
                  </a:solidFill>
                </a:rPr>
                <a:t>Câu</a:t>
              </a:r>
              <a:r>
                <a:rPr lang="en-US" dirty="0">
                  <a:solidFill>
                    <a:schemeClr val="bg1">
                      <a:lumMod val="75000"/>
                    </a:schemeClr>
                  </a:solidFill>
                </a:rPr>
                <a:t> </a:t>
              </a:r>
              <a:r>
                <a:rPr lang="en-US" dirty="0" err="1">
                  <a:solidFill>
                    <a:schemeClr val="bg1">
                      <a:lumMod val="75000"/>
                    </a:schemeClr>
                  </a:solidFill>
                </a:rPr>
                <a:t>hỏi</a:t>
              </a:r>
              <a:r>
                <a:rPr lang="en-US" dirty="0">
                  <a:solidFill>
                    <a:schemeClr val="bg1">
                      <a:lumMod val="75000"/>
                    </a:schemeClr>
                  </a:solidFill>
                </a:rPr>
                <a:t>, </a:t>
              </a:r>
              <a:r>
                <a:rPr lang="en-US" dirty="0" err="1">
                  <a:solidFill>
                    <a:schemeClr val="bg1">
                      <a:lumMod val="75000"/>
                    </a:schemeClr>
                  </a:solidFill>
                </a:rPr>
                <a:t>bài</a:t>
              </a:r>
              <a:r>
                <a:rPr lang="en-US" dirty="0">
                  <a:solidFill>
                    <a:schemeClr val="bg1">
                      <a:lumMod val="75000"/>
                    </a:schemeClr>
                  </a:solidFill>
                </a:rPr>
                <a:t> </a:t>
              </a:r>
              <a:r>
                <a:rPr lang="en-US" dirty="0" err="1">
                  <a:solidFill>
                    <a:schemeClr val="bg1">
                      <a:lumMod val="75000"/>
                    </a:schemeClr>
                  </a:solidFill>
                </a:rPr>
                <a:t>tập</a:t>
              </a:r>
              <a:r>
                <a:rPr lang="en-US" dirty="0">
                  <a:solidFill>
                    <a:schemeClr val="bg1">
                      <a:lumMod val="75000"/>
                    </a:schemeClr>
                  </a:solidFill>
                </a:rPr>
                <a:t> </a:t>
              </a:r>
              <a:r>
                <a:rPr lang="en-US" dirty="0" err="1">
                  <a:solidFill>
                    <a:schemeClr val="bg1">
                      <a:lumMod val="75000"/>
                    </a:schemeClr>
                  </a:solidFill>
                </a:rPr>
                <a:t>củng</a:t>
              </a:r>
              <a:r>
                <a:rPr lang="en-US" dirty="0">
                  <a:solidFill>
                    <a:schemeClr val="bg1">
                      <a:lumMod val="75000"/>
                    </a:schemeClr>
                  </a:solidFill>
                </a:rPr>
                <a:t> </a:t>
              </a:r>
              <a:r>
                <a:rPr lang="en-US" dirty="0" err="1">
                  <a:solidFill>
                    <a:schemeClr val="bg1">
                      <a:lumMod val="75000"/>
                    </a:schemeClr>
                  </a:solidFill>
                </a:rPr>
                <a:t>cố</a:t>
              </a:r>
              <a:endParaRPr lang="en-US" dirty="0">
                <a:solidFill>
                  <a:schemeClr val="bg1">
                    <a:lumMod val="75000"/>
                  </a:schemeClr>
                </a:solidFill>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821" y="4924754"/>
              <a:ext cx="377728" cy="384414"/>
            </a:xfrm>
            <a:prstGeom prst="rect">
              <a:avLst/>
            </a:prstGeom>
          </p:spPr>
        </p:pic>
      </p:grpSp>
      <p:sp>
        <p:nvSpPr>
          <p:cNvPr id="5" name="Rectangle 4"/>
          <p:cNvSpPr/>
          <p:nvPr/>
        </p:nvSpPr>
        <p:spPr>
          <a:xfrm>
            <a:off x="584853" y="2083953"/>
            <a:ext cx="3358055" cy="44931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Phần</a:t>
            </a:r>
            <a:r>
              <a:rPr lang="en-US" dirty="0">
                <a:solidFill>
                  <a:schemeClr val="bg1">
                    <a:lumMod val="75000"/>
                  </a:schemeClr>
                </a:solidFill>
              </a:rPr>
              <a:t> </a:t>
            </a:r>
            <a:r>
              <a:rPr lang="en-US" dirty="0" err="1">
                <a:solidFill>
                  <a:schemeClr val="bg1">
                    <a:lumMod val="75000"/>
                  </a:schemeClr>
                </a:solidFill>
              </a:rPr>
              <a:t>khởi</a:t>
            </a:r>
            <a:r>
              <a:rPr lang="en-US" dirty="0">
                <a:solidFill>
                  <a:schemeClr val="bg1">
                    <a:lumMod val="75000"/>
                  </a:schemeClr>
                </a:solidFill>
              </a:rPr>
              <a:t> </a:t>
            </a:r>
            <a:r>
              <a:rPr lang="en-US" dirty="0" err="1">
                <a:solidFill>
                  <a:schemeClr val="bg1">
                    <a:lumMod val="75000"/>
                  </a:schemeClr>
                </a:solidFill>
              </a:rPr>
              <a:t>động</a:t>
            </a:r>
            <a:endParaRPr lang="en-US" dirty="0">
              <a:solidFill>
                <a:schemeClr val="bg1">
                  <a:lumMod val="75000"/>
                </a:schemeClr>
              </a:solidFill>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360" y="2119498"/>
            <a:ext cx="414752" cy="407211"/>
          </a:xfrm>
          <a:prstGeom prst="rect">
            <a:avLst/>
          </a:prstGeom>
        </p:spPr>
      </p:pic>
      <p:grpSp>
        <p:nvGrpSpPr>
          <p:cNvPr id="1025" name="Group 1024"/>
          <p:cNvGrpSpPr/>
          <p:nvPr/>
        </p:nvGrpSpPr>
        <p:grpSpPr>
          <a:xfrm>
            <a:off x="584851" y="4814015"/>
            <a:ext cx="3358055" cy="449317"/>
            <a:chOff x="758471" y="5496922"/>
            <a:chExt cx="3358055" cy="449317"/>
          </a:xfrm>
        </p:grpSpPr>
        <p:sp>
          <p:nvSpPr>
            <p:cNvPr id="15" name="Rectangle 14"/>
            <p:cNvSpPr/>
            <p:nvPr/>
          </p:nvSpPr>
          <p:spPr>
            <a:xfrm>
              <a:off x="758471" y="5496922"/>
              <a:ext cx="3358055" cy="44931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Các</a:t>
              </a:r>
              <a:r>
                <a:rPr lang="en-US" dirty="0">
                  <a:solidFill>
                    <a:schemeClr val="bg1">
                      <a:lumMod val="75000"/>
                    </a:schemeClr>
                  </a:solidFill>
                </a:rPr>
                <a:t> </a:t>
              </a:r>
              <a:r>
                <a:rPr lang="en-US" dirty="0" err="1">
                  <a:solidFill>
                    <a:schemeClr val="bg1">
                      <a:lumMod val="75000"/>
                    </a:schemeClr>
                  </a:solidFill>
                </a:rPr>
                <a:t>bài</a:t>
              </a:r>
              <a:r>
                <a:rPr lang="en-US" dirty="0">
                  <a:solidFill>
                    <a:schemeClr val="bg1">
                      <a:lumMod val="75000"/>
                    </a:schemeClr>
                  </a:solidFill>
                </a:rPr>
                <a:t> </a:t>
              </a:r>
              <a:r>
                <a:rPr lang="en-US" dirty="0" err="1">
                  <a:solidFill>
                    <a:schemeClr val="bg1">
                      <a:lumMod val="75000"/>
                    </a:schemeClr>
                  </a:solidFill>
                </a:rPr>
                <a:t>luyện</a:t>
              </a:r>
              <a:r>
                <a:rPr lang="en-US" dirty="0">
                  <a:solidFill>
                    <a:schemeClr val="bg1">
                      <a:lumMod val="75000"/>
                    </a:schemeClr>
                  </a:solidFill>
                </a:rPr>
                <a:t> </a:t>
              </a:r>
              <a:r>
                <a:rPr lang="en-US" dirty="0" err="1">
                  <a:solidFill>
                    <a:schemeClr val="bg1">
                      <a:lumMod val="75000"/>
                    </a:schemeClr>
                  </a:solidFill>
                </a:rPr>
                <a:t>tập</a:t>
              </a:r>
              <a:endParaRPr lang="en-US" dirty="0">
                <a:solidFill>
                  <a:schemeClr val="bg1">
                    <a:lumMod val="75000"/>
                  </a:schemeClr>
                </a:solidFill>
              </a:endParaRPr>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946" y="5514215"/>
              <a:ext cx="407516" cy="414729"/>
            </a:xfrm>
            <a:prstGeom prst="rect">
              <a:avLst/>
            </a:prstGeom>
          </p:spPr>
        </p:pic>
      </p:grpSp>
      <p:grpSp>
        <p:nvGrpSpPr>
          <p:cNvPr id="1047" name="Group 1046"/>
          <p:cNvGrpSpPr/>
          <p:nvPr/>
        </p:nvGrpSpPr>
        <p:grpSpPr>
          <a:xfrm>
            <a:off x="584853" y="5322455"/>
            <a:ext cx="3358055" cy="449317"/>
            <a:chOff x="758473" y="6005362"/>
            <a:chExt cx="3358055" cy="449317"/>
          </a:xfrm>
        </p:grpSpPr>
        <p:sp>
          <p:nvSpPr>
            <p:cNvPr id="16" name="Rectangle 15"/>
            <p:cNvSpPr/>
            <p:nvPr/>
          </p:nvSpPr>
          <p:spPr>
            <a:xfrm>
              <a:off x="758473" y="6005362"/>
              <a:ext cx="3358055" cy="44931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Các</a:t>
              </a:r>
              <a:r>
                <a:rPr lang="en-US" dirty="0">
                  <a:solidFill>
                    <a:schemeClr val="bg1">
                      <a:lumMod val="75000"/>
                    </a:schemeClr>
                  </a:solidFill>
                </a:rPr>
                <a:t> </a:t>
              </a:r>
              <a:r>
                <a:rPr lang="en-US" dirty="0" err="1">
                  <a:solidFill>
                    <a:schemeClr val="bg1">
                      <a:lumMod val="75000"/>
                    </a:schemeClr>
                  </a:solidFill>
                </a:rPr>
                <a:t>bài</a:t>
              </a:r>
              <a:r>
                <a:rPr lang="en-US" dirty="0">
                  <a:solidFill>
                    <a:schemeClr val="bg1">
                      <a:lumMod val="75000"/>
                    </a:schemeClr>
                  </a:solidFill>
                </a:rPr>
                <a:t> </a:t>
              </a:r>
              <a:r>
                <a:rPr lang="en-US" dirty="0" err="1">
                  <a:solidFill>
                    <a:schemeClr val="bg1">
                      <a:lumMod val="75000"/>
                    </a:schemeClr>
                  </a:solidFill>
                </a:rPr>
                <a:t>vận</a:t>
              </a:r>
              <a:r>
                <a:rPr lang="en-US" dirty="0">
                  <a:solidFill>
                    <a:schemeClr val="bg1">
                      <a:lumMod val="75000"/>
                    </a:schemeClr>
                  </a:solidFill>
                </a:rPr>
                <a:t> </a:t>
              </a:r>
              <a:r>
                <a:rPr lang="en-US" dirty="0" err="1">
                  <a:solidFill>
                    <a:schemeClr val="bg1">
                      <a:lumMod val="75000"/>
                    </a:schemeClr>
                  </a:solidFill>
                </a:rPr>
                <a:t>dụng</a:t>
              </a:r>
              <a:endParaRPr lang="en-US" dirty="0">
                <a:solidFill>
                  <a:schemeClr val="bg1">
                    <a:lumMod val="75000"/>
                  </a:schemeClr>
                </a:solidFill>
              </a:endParaRPr>
            </a:p>
          </p:txBody>
        </p:sp>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002" y="6036894"/>
              <a:ext cx="407207" cy="414414"/>
            </a:xfrm>
            <a:prstGeom prst="rect">
              <a:avLst/>
            </a:prstGeom>
          </p:spPr>
        </p:pic>
      </p:grpSp>
      <p:grpSp>
        <p:nvGrpSpPr>
          <p:cNvPr id="31" name="Group 30"/>
          <p:cNvGrpSpPr/>
          <p:nvPr/>
        </p:nvGrpSpPr>
        <p:grpSpPr>
          <a:xfrm>
            <a:off x="985967" y="3381315"/>
            <a:ext cx="2758967" cy="398078"/>
            <a:chOff x="1159587" y="4064222"/>
            <a:chExt cx="2758967" cy="398078"/>
          </a:xfrm>
        </p:grpSpPr>
        <p:sp>
          <p:nvSpPr>
            <p:cNvPr id="12" name="Rectangle 11"/>
            <p:cNvSpPr/>
            <p:nvPr/>
          </p:nvSpPr>
          <p:spPr>
            <a:xfrm>
              <a:off x="1159587" y="4064222"/>
              <a:ext cx="2758967" cy="39807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r>
                <a:rPr lang="en-US" dirty="0" err="1">
                  <a:solidFill>
                    <a:schemeClr val="bg1">
                      <a:lumMod val="75000"/>
                    </a:schemeClr>
                  </a:solidFill>
                </a:rPr>
                <a:t>Kiến</a:t>
              </a:r>
              <a:r>
                <a:rPr lang="en-US" dirty="0">
                  <a:solidFill>
                    <a:schemeClr val="bg1">
                      <a:lumMod val="75000"/>
                    </a:schemeClr>
                  </a:solidFill>
                </a:rPr>
                <a:t> </a:t>
              </a:r>
              <a:r>
                <a:rPr lang="en-US" dirty="0" err="1">
                  <a:solidFill>
                    <a:schemeClr val="bg1">
                      <a:lumMod val="75000"/>
                    </a:schemeClr>
                  </a:solidFill>
                </a:rPr>
                <a:t>thức</a:t>
              </a:r>
              <a:r>
                <a:rPr lang="en-US" dirty="0">
                  <a:solidFill>
                    <a:schemeClr val="bg1">
                      <a:lumMod val="75000"/>
                    </a:schemeClr>
                  </a:solidFill>
                </a:rPr>
                <a:t> </a:t>
              </a:r>
              <a:r>
                <a:rPr lang="en-US" dirty="0" err="1">
                  <a:solidFill>
                    <a:schemeClr val="bg1">
                      <a:lumMod val="75000"/>
                    </a:schemeClr>
                  </a:solidFill>
                </a:rPr>
                <a:t>mới</a:t>
              </a:r>
              <a:r>
                <a:rPr lang="en-US" dirty="0">
                  <a:solidFill>
                    <a:schemeClr val="bg1">
                      <a:lumMod val="75000"/>
                    </a:schemeClr>
                  </a:solidFill>
                </a:rPr>
                <a:t>/TH</a:t>
              </a:r>
            </a:p>
          </p:txBody>
        </p: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7350" y="4084294"/>
              <a:ext cx="361187" cy="357933"/>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3994" y="4064222"/>
              <a:ext cx="380770" cy="398078"/>
            </a:xfrm>
            <a:prstGeom prst="rect">
              <a:avLst/>
            </a:prstGeom>
          </p:spPr>
        </p:pic>
      </p:grpSp>
      <p:sp>
        <p:nvSpPr>
          <p:cNvPr id="28" name="Rectangle 27">
            <a:extLst>
              <a:ext uri="{FF2B5EF4-FFF2-40B4-BE49-F238E27FC236}">
                <a16:creationId xmlns:a16="http://schemas.microsoft.com/office/drawing/2014/main" id="{EB9EE7D3-B98E-476B-9ADF-018E0B4C3FFB}"/>
              </a:ext>
            </a:extLst>
          </p:cNvPr>
          <p:cNvSpPr/>
          <p:nvPr/>
        </p:nvSpPr>
        <p:spPr>
          <a:xfrm>
            <a:off x="584853" y="980348"/>
            <a:ext cx="3358055" cy="48873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rPr>
              <a:t>Chủ</a:t>
            </a:r>
            <a:r>
              <a:rPr lang="en-US" sz="2400" b="1" dirty="0">
                <a:solidFill>
                  <a:srgbClr val="FF0000"/>
                </a:solidFill>
              </a:rPr>
              <a:t> </a:t>
            </a:r>
            <a:r>
              <a:rPr lang="en-US" sz="2400" b="1" dirty="0" err="1">
                <a:solidFill>
                  <a:srgbClr val="FF0000"/>
                </a:solidFill>
              </a:rPr>
              <a:t>đề</a:t>
            </a:r>
            <a:r>
              <a:rPr lang="en-US" sz="2400" b="1" dirty="0">
                <a:solidFill>
                  <a:srgbClr val="FF0000"/>
                </a:solidFill>
              </a:rPr>
              <a:t>/ </a:t>
            </a:r>
            <a:r>
              <a:rPr lang="en-US" sz="2400" b="1" dirty="0" err="1">
                <a:solidFill>
                  <a:srgbClr val="FF0000"/>
                </a:solidFill>
              </a:rPr>
              <a:t>Tên</a:t>
            </a:r>
            <a:r>
              <a:rPr lang="en-US" sz="2400" b="1" dirty="0">
                <a:solidFill>
                  <a:srgbClr val="FF0000"/>
                </a:solidFill>
              </a:rPr>
              <a:t> </a:t>
            </a:r>
            <a:r>
              <a:rPr lang="en-US" sz="2400" b="1" dirty="0" err="1">
                <a:solidFill>
                  <a:srgbClr val="FF0000"/>
                </a:solidFill>
              </a:rPr>
              <a:t>bài</a:t>
            </a:r>
            <a:r>
              <a:rPr lang="en-US" sz="2400" b="1" dirty="0">
                <a:solidFill>
                  <a:srgbClr val="FF0000"/>
                </a:solidFill>
              </a:rPr>
              <a:t> </a:t>
            </a:r>
            <a:r>
              <a:rPr lang="en-US" sz="2400" b="1" dirty="0" err="1">
                <a:solidFill>
                  <a:srgbClr val="FF0000"/>
                </a:solidFill>
              </a:rPr>
              <a:t>học</a:t>
            </a:r>
            <a:endParaRPr lang="en-US" sz="2400" b="1" dirty="0">
              <a:solidFill>
                <a:srgbClr val="FF0000"/>
              </a:solidFill>
            </a:endParaRPr>
          </a:p>
        </p:txBody>
      </p:sp>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4022" y="960918"/>
            <a:ext cx="5734050" cy="1350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4022" y="3418179"/>
            <a:ext cx="5734050" cy="1670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4364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8473" y="1165342"/>
            <a:ext cx="3358055" cy="48873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Chủ</a:t>
            </a:r>
            <a:r>
              <a:rPr lang="en-US" dirty="0">
                <a:solidFill>
                  <a:schemeClr val="bg1">
                    <a:lumMod val="75000"/>
                  </a:schemeClr>
                </a:solidFill>
              </a:rPr>
              <a:t> </a:t>
            </a:r>
            <a:r>
              <a:rPr lang="en-US" dirty="0" err="1">
                <a:solidFill>
                  <a:schemeClr val="bg1">
                    <a:lumMod val="75000"/>
                  </a:schemeClr>
                </a:solidFill>
              </a:rPr>
              <a:t>đề</a:t>
            </a:r>
            <a:r>
              <a:rPr lang="en-US" dirty="0">
                <a:solidFill>
                  <a:schemeClr val="bg1">
                    <a:lumMod val="75000"/>
                  </a:schemeClr>
                </a:solidFill>
              </a:rPr>
              <a:t>/ </a:t>
            </a:r>
            <a:r>
              <a:rPr lang="en-US" dirty="0" err="1">
                <a:solidFill>
                  <a:schemeClr val="bg1">
                    <a:lumMod val="75000"/>
                  </a:schemeClr>
                </a:solidFill>
              </a:rPr>
              <a:t>Tên</a:t>
            </a:r>
            <a:r>
              <a:rPr lang="en-US" dirty="0">
                <a:solidFill>
                  <a:schemeClr val="bg1">
                    <a:lumMod val="75000"/>
                  </a:schemeClr>
                </a:solidFill>
              </a:rPr>
              <a:t> </a:t>
            </a:r>
            <a:r>
              <a:rPr lang="en-US" dirty="0" err="1">
                <a:solidFill>
                  <a:schemeClr val="bg1">
                    <a:lumMod val="75000"/>
                  </a:schemeClr>
                </a:solidFill>
              </a:rPr>
              <a:t>bài</a:t>
            </a:r>
            <a:r>
              <a:rPr lang="en-US" dirty="0">
                <a:solidFill>
                  <a:schemeClr val="bg1">
                    <a:lumMod val="75000"/>
                  </a:schemeClr>
                </a:solidFill>
              </a:rPr>
              <a:t> </a:t>
            </a:r>
            <a:r>
              <a:rPr lang="en-US" dirty="0" err="1">
                <a:solidFill>
                  <a:schemeClr val="bg1">
                    <a:lumMod val="75000"/>
                  </a:schemeClr>
                </a:solidFill>
              </a:rPr>
              <a:t>học</a:t>
            </a:r>
            <a:endParaRPr lang="en-US" dirty="0">
              <a:solidFill>
                <a:schemeClr val="bg1">
                  <a:lumMod val="75000"/>
                </a:schemeClr>
              </a:solidFill>
            </a:endParaRPr>
          </a:p>
        </p:txBody>
      </p:sp>
      <p:sp>
        <p:nvSpPr>
          <p:cNvPr id="6" name="Rectangle 5"/>
          <p:cNvSpPr/>
          <p:nvPr/>
        </p:nvSpPr>
        <p:spPr>
          <a:xfrm>
            <a:off x="758472" y="2776069"/>
            <a:ext cx="3358055" cy="216513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Phần</a:t>
            </a:r>
            <a:r>
              <a:rPr lang="en-US" dirty="0">
                <a:solidFill>
                  <a:schemeClr val="bg1">
                    <a:lumMod val="75000"/>
                  </a:schemeClr>
                </a:solidFill>
              </a:rPr>
              <a:t> </a:t>
            </a:r>
            <a:r>
              <a:rPr lang="en-US" dirty="0" err="1">
                <a:solidFill>
                  <a:schemeClr val="bg1">
                    <a:lumMod val="75000"/>
                  </a:schemeClr>
                </a:solidFill>
              </a:rPr>
              <a:t>kiến</a:t>
            </a:r>
            <a:r>
              <a:rPr lang="en-US" dirty="0">
                <a:solidFill>
                  <a:schemeClr val="bg1">
                    <a:lumMod val="75000"/>
                  </a:schemeClr>
                </a:solidFill>
              </a:rPr>
              <a:t> </a:t>
            </a:r>
            <a:r>
              <a:rPr lang="en-US" dirty="0" err="1">
                <a:solidFill>
                  <a:schemeClr val="bg1">
                    <a:lumMod val="75000"/>
                  </a:schemeClr>
                </a:solidFill>
              </a:rPr>
              <a:t>thức</a:t>
            </a:r>
            <a:endParaRPr lang="en-US" dirty="0">
              <a:solidFill>
                <a:schemeClr val="bg1">
                  <a:lumMod val="75000"/>
                </a:schemeClr>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p:txBody>
      </p:sp>
      <p:sp>
        <p:nvSpPr>
          <p:cNvPr id="8" name="Rectangle 7"/>
          <p:cNvSpPr/>
          <p:nvPr/>
        </p:nvSpPr>
        <p:spPr>
          <a:xfrm>
            <a:off x="1159586" y="3133421"/>
            <a:ext cx="2758967" cy="39807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Hoạt</a:t>
            </a:r>
            <a:r>
              <a:rPr lang="en-US" dirty="0">
                <a:solidFill>
                  <a:schemeClr val="bg1">
                    <a:lumMod val="75000"/>
                  </a:schemeClr>
                </a:solidFill>
              </a:rPr>
              <a:t> </a:t>
            </a:r>
            <a:r>
              <a:rPr lang="en-US" dirty="0" err="1">
                <a:solidFill>
                  <a:schemeClr val="bg1">
                    <a:lumMod val="75000"/>
                  </a:schemeClr>
                </a:solidFill>
              </a:rPr>
              <a:t>động</a:t>
            </a:r>
            <a:endParaRPr lang="en-US" dirty="0">
              <a:solidFill>
                <a:schemeClr val="bg1">
                  <a:lumMod val="75000"/>
                </a:schemeClr>
              </a:solidFill>
            </a:endParaRPr>
          </a:p>
        </p:txBody>
      </p:sp>
      <p:sp>
        <p:nvSpPr>
          <p:cNvPr id="14" name="Rectangle 13"/>
          <p:cNvSpPr/>
          <p:nvPr/>
        </p:nvSpPr>
        <p:spPr>
          <a:xfrm>
            <a:off x="1159591" y="3989346"/>
            <a:ext cx="2758967" cy="39807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Hộp</a:t>
            </a:r>
            <a:r>
              <a:rPr lang="en-US" dirty="0">
                <a:solidFill>
                  <a:schemeClr val="bg1">
                    <a:lumMod val="75000"/>
                  </a:schemeClr>
                </a:solidFill>
              </a:rPr>
              <a:t> </a:t>
            </a:r>
            <a:r>
              <a:rPr lang="en-US" dirty="0" err="1">
                <a:solidFill>
                  <a:schemeClr val="bg1">
                    <a:lumMod val="75000"/>
                  </a:schemeClr>
                </a:solidFill>
              </a:rPr>
              <a:t>kiến</a:t>
            </a:r>
            <a:r>
              <a:rPr lang="en-US" dirty="0">
                <a:solidFill>
                  <a:schemeClr val="bg1">
                    <a:lumMod val="75000"/>
                  </a:schemeClr>
                </a:solidFill>
              </a:rPr>
              <a:t> </a:t>
            </a:r>
            <a:r>
              <a:rPr lang="en-US" dirty="0" err="1">
                <a:solidFill>
                  <a:schemeClr val="bg1">
                    <a:lumMod val="75000"/>
                  </a:schemeClr>
                </a:solidFill>
              </a:rPr>
              <a:t>thức</a:t>
            </a:r>
            <a:r>
              <a:rPr lang="en-US" dirty="0">
                <a:solidFill>
                  <a:schemeClr val="bg1">
                    <a:lumMod val="75000"/>
                  </a:schemeClr>
                </a:solidFill>
              </a:rPr>
              <a:t> </a:t>
            </a:r>
          </a:p>
        </p:txBody>
      </p:sp>
      <p:sp>
        <p:nvSpPr>
          <p:cNvPr id="17" name="Rectangle 16"/>
          <p:cNvSpPr/>
          <p:nvPr/>
        </p:nvSpPr>
        <p:spPr>
          <a:xfrm>
            <a:off x="758470" y="1701393"/>
            <a:ext cx="3358055" cy="48873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Mục</a:t>
            </a:r>
            <a:r>
              <a:rPr lang="en-US" sz="2800" b="1" dirty="0">
                <a:solidFill>
                  <a:srgbClr val="FF0000"/>
                </a:solidFill>
              </a:rPr>
              <a:t> </a:t>
            </a:r>
            <a:r>
              <a:rPr lang="en-US" sz="2800" b="1" dirty="0" err="1">
                <a:solidFill>
                  <a:srgbClr val="FF0000"/>
                </a:solidFill>
              </a:rPr>
              <a:t>tiêu</a:t>
            </a:r>
            <a:r>
              <a:rPr lang="en-US" sz="2800" b="1" dirty="0">
                <a:solidFill>
                  <a:srgbClr val="FF0000"/>
                </a:solidFill>
              </a:rPr>
              <a:t> </a:t>
            </a:r>
            <a:r>
              <a:rPr lang="en-US" sz="2800" b="1" dirty="0" err="1">
                <a:solidFill>
                  <a:srgbClr val="FF0000"/>
                </a:solidFill>
              </a:rPr>
              <a:t>bài</a:t>
            </a:r>
            <a:r>
              <a:rPr lang="en-US" sz="2800" b="1" dirty="0">
                <a:solidFill>
                  <a:srgbClr val="FF0000"/>
                </a:solidFill>
              </a:rPr>
              <a:t> </a:t>
            </a:r>
            <a:r>
              <a:rPr lang="en-US" sz="2800" b="1" dirty="0" err="1">
                <a:solidFill>
                  <a:srgbClr val="FF0000"/>
                </a:solidFill>
              </a:rPr>
              <a:t>học</a:t>
            </a:r>
            <a:endParaRPr lang="en-US" sz="2800" b="1" dirty="0">
              <a:solidFill>
                <a:srgbClr val="FF0000"/>
              </a:solidFill>
            </a:endParaRPr>
          </a:p>
        </p:txBody>
      </p:sp>
      <p:grpSp>
        <p:nvGrpSpPr>
          <p:cNvPr id="1024" name="Group 1023"/>
          <p:cNvGrpSpPr/>
          <p:nvPr/>
        </p:nvGrpSpPr>
        <p:grpSpPr>
          <a:xfrm>
            <a:off x="856266" y="4426841"/>
            <a:ext cx="3062290" cy="415371"/>
            <a:chOff x="856266" y="4924754"/>
            <a:chExt cx="3062290" cy="415371"/>
          </a:xfrm>
        </p:grpSpPr>
        <p:sp>
          <p:nvSpPr>
            <p:cNvPr id="13" name="Rectangle 12"/>
            <p:cNvSpPr/>
            <p:nvPr/>
          </p:nvSpPr>
          <p:spPr>
            <a:xfrm>
              <a:off x="1159589" y="4924754"/>
              <a:ext cx="2758967" cy="39807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Câu</a:t>
              </a:r>
              <a:r>
                <a:rPr lang="en-US" dirty="0">
                  <a:solidFill>
                    <a:schemeClr val="bg1">
                      <a:lumMod val="75000"/>
                    </a:schemeClr>
                  </a:solidFill>
                </a:rPr>
                <a:t> </a:t>
              </a:r>
              <a:r>
                <a:rPr lang="en-US" dirty="0" err="1">
                  <a:solidFill>
                    <a:schemeClr val="bg1">
                      <a:lumMod val="75000"/>
                    </a:schemeClr>
                  </a:solidFill>
                </a:rPr>
                <a:t>hỏi</a:t>
              </a:r>
              <a:r>
                <a:rPr lang="en-US" dirty="0">
                  <a:solidFill>
                    <a:schemeClr val="bg1">
                      <a:lumMod val="75000"/>
                    </a:schemeClr>
                  </a:solidFill>
                </a:rPr>
                <a:t>, </a:t>
              </a:r>
              <a:r>
                <a:rPr lang="en-US" dirty="0" err="1">
                  <a:solidFill>
                    <a:schemeClr val="bg1">
                      <a:lumMod val="75000"/>
                    </a:schemeClr>
                  </a:solidFill>
                </a:rPr>
                <a:t>bài</a:t>
              </a:r>
              <a:r>
                <a:rPr lang="en-US" dirty="0">
                  <a:solidFill>
                    <a:schemeClr val="bg1">
                      <a:lumMod val="75000"/>
                    </a:schemeClr>
                  </a:solidFill>
                </a:rPr>
                <a:t> </a:t>
              </a:r>
              <a:r>
                <a:rPr lang="en-US" dirty="0" err="1">
                  <a:solidFill>
                    <a:schemeClr val="bg1">
                      <a:lumMod val="75000"/>
                    </a:schemeClr>
                  </a:solidFill>
                </a:rPr>
                <a:t>tập</a:t>
              </a:r>
              <a:r>
                <a:rPr lang="en-US" dirty="0">
                  <a:solidFill>
                    <a:schemeClr val="bg1">
                      <a:lumMod val="75000"/>
                    </a:schemeClr>
                  </a:solidFill>
                </a:rPr>
                <a:t> </a:t>
              </a:r>
              <a:r>
                <a:rPr lang="en-US" dirty="0" err="1">
                  <a:solidFill>
                    <a:schemeClr val="bg1">
                      <a:lumMod val="75000"/>
                    </a:schemeClr>
                  </a:solidFill>
                </a:rPr>
                <a:t>củng</a:t>
              </a:r>
              <a:r>
                <a:rPr lang="en-US" dirty="0">
                  <a:solidFill>
                    <a:schemeClr val="bg1">
                      <a:lumMod val="75000"/>
                    </a:schemeClr>
                  </a:solidFill>
                </a:rPr>
                <a:t> </a:t>
              </a:r>
              <a:r>
                <a:rPr lang="en-US" dirty="0" err="1">
                  <a:solidFill>
                    <a:schemeClr val="bg1">
                      <a:lumMod val="75000"/>
                    </a:schemeClr>
                  </a:solidFill>
                </a:rPr>
                <a:t>cố</a:t>
              </a:r>
              <a:endParaRPr lang="en-US" dirty="0">
                <a:solidFill>
                  <a:schemeClr val="bg1">
                    <a:lumMod val="75000"/>
                  </a:schemeClr>
                </a:solidFill>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266" y="4955711"/>
              <a:ext cx="377728" cy="384414"/>
            </a:xfrm>
            <a:prstGeom prst="rect">
              <a:avLst/>
            </a:prstGeom>
          </p:spPr>
        </p:pic>
      </p:grpSp>
      <p:grpSp>
        <p:nvGrpSpPr>
          <p:cNvPr id="29" name="Group 28"/>
          <p:cNvGrpSpPr/>
          <p:nvPr/>
        </p:nvGrpSpPr>
        <p:grpSpPr>
          <a:xfrm>
            <a:off x="758473" y="2268947"/>
            <a:ext cx="3358055" cy="449317"/>
            <a:chOff x="758473" y="2766860"/>
            <a:chExt cx="3358055" cy="449317"/>
          </a:xfrm>
        </p:grpSpPr>
        <p:sp>
          <p:nvSpPr>
            <p:cNvPr id="5" name="Rectangle 4"/>
            <p:cNvSpPr/>
            <p:nvPr/>
          </p:nvSpPr>
          <p:spPr>
            <a:xfrm>
              <a:off x="758473" y="2766860"/>
              <a:ext cx="3358055" cy="44931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Phần</a:t>
              </a:r>
              <a:r>
                <a:rPr lang="en-US" dirty="0">
                  <a:solidFill>
                    <a:schemeClr val="bg1">
                      <a:lumMod val="75000"/>
                    </a:schemeClr>
                  </a:solidFill>
                </a:rPr>
                <a:t> </a:t>
              </a:r>
              <a:r>
                <a:rPr lang="en-US" dirty="0" err="1">
                  <a:solidFill>
                    <a:schemeClr val="bg1">
                      <a:lumMod val="75000"/>
                    </a:schemeClr>
                  </a:solidFill>
                </a:rPr>
                <a:t>khởi</a:t>
              </a:r>
              <a:r>
                <a:rPr lang="en-US" dirty="0">
                  <a:solidFill>
                    <a:schemeClr val="bg1">
                      <a:lumMod val="75000"/>
                    </a:schemeClr>
                  </a:solidFill>
                </a:rPr>
                <a:t> </a:t>
              </a:r>
              <a:r>
                <a:rPr lang="en-US" dirty="0" err="1">
                  <a:solidFill>
                    <a:schemeClr val="bg1">
                      <a:lumMod val="75000"/>
                    </a:schemeClr>
                  </a:solidFill>
                </a:rPr>
                <a:t>động</a:t>
              </a:r>
              <a:endParaRPr lang="en-US" dirty="0">
                <a:solidFill>
                  <a:schemeClr val="bg1">
                    <a:lumMod val="75000"/>
                  </a:schemeClr>
                </a:solidFill>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980" y="2802405"/>
              <a:ext cx="414752" cy="407211"/>
            </a:xfrm>
            <a:prstGeom prst="rect">
              <a:avLst/>
            </a:prstGeom>
          </p:spPr>
        </p:pic>
      </p:grpSp>
      <p:grpSp>
        <p:nvGrpSpPr>
          <p:cNvPr id="1025" name="Group 1024"/>
          <p:cNvGrpSpPr/>
          <p:nvPr/>
        </p:nvGrpSpPr>
        <p:grpSpPr>
          <a:xfrm>
            <a:off x="758471" y="4999009"/>
            <a:ext cx="3358055" cy="449317"/>
            <a:chOff x="758471" y="5496922"/>
            <a:chExt cx="3358055" cy="449317"/>
          </a:xfrm>
        </p:grpSpPr>
        <p:sp>
          <p:nvSpPr>
            <p:cNvPr id="15" name="Rectangle 14"/>
            <p:cNvSpPr/>
            <p:nvPr/>
          </p:nvSpPr>
          <p:spPr>
            <a:xfrm>
              <a:off x="758471" y="5496922"/>
              <a:ext cx="3358055" cy="44931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Các</a:t>
              </a:r>
              <a:r>
                <a:rPr lang="en-US" dirty="0">
                  <a:solidFill>
                    <a:schemeClr val="bg1">
                      <a:lumMod val="75000"/>
                    </a:schemeClr>
                  </a:solidFill>
                </a:rPr>
                <a:t> </a:t>
              </a:r>
              <a:r>
                <a:rPr lang="en-US" dirty="0" err="1">
                  <a:solidFill>
                    <a:schemeClr val="bg1">
                      <a:lumMod val="75000"/>
                    </a:schemeClr>
                  </a:solidFill>
                </a:rPr>
                <a:t>bài</a:t>
              </a:r>
              <a:r>
                <a:rPr lang="en-US" dirty="0">
                  <a:solidFill>
                    <a:schemeClr val="bg1">
                      <a:lumMod val="75000"/>
                    </a:schemeClr>
                  </a:solidFill>
                </a:rPr>
                <a:t> </a:t>
              </a:r>
              <a:r>
                <a:rPr lang="en-US" dirty="0" err="1">
                  <a:solidFill>
                    <a:schemeClr val="bg1">
                      <a:lumMod val="75000"/>
                    </a:schemeClr>
                  </a:solidFill>
                </a:rPr>
                <a:t>luyện</a:t>
              </a:r>
              <a:r>
                <a:rPr lang="en-US" dirty="0">
                  <a:solidFill>
                    <a:schemeClr val="bg1">
                      <a:lumMod val="75000"/>
                    </a:schemeClr>
                  </a:solidFill>
                </a:rPr>
                <a:t> </a:t>
              </a:r>
              <a:r>
                <a:rPr lang="en-US" dirty="0" err="1">
                  <a:solidFill>
                    <a:schemeClr val="bg1">
                      <a:lumMod val="75000"/>
                    </a:schemeClr>
                  </a:solidFill>
                </a:rPr>
                <a:t>tập</a:t>
              </a:r>
              <a:endParaRPr lang="en-US" dirty="0">
                <a:solidFill>
                  <a:schemeClr val="bg1">
                    <a:lumMod val="75000"/>
                  </a:schemeClr>
                </a:solidFill>
              </a:endParaRPr>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946" y="5514215"/>
              <a:ext cx="407516" cy="414729"/>
            </a:xfrm>
            <a:prstGeom prst="rect">
              <a:avLst/>
            </a:prstGeom>
          </p:spPr>
        </p:pic>
      </p:grpSp>
      <p:grpSp>
        <p:nvGrpSpPr>
          <p:cNvPr id="1047" name="Group 1046"/>
          <p:cNvGrpSpPr/>
          <p:nvPr/>
        </p:nvGrpSpPr>
        <p:grpSpPr>
          <a:xfrm>
            <a:off x="758473" y="5507449"/>
            <a:ext cx="3358055" cy="449317"/>
            <a:chOff x="758473" y="6005362"/>
            <a:chExt cx="3358055" cy="449317"/>
          </a:xfrm>
        </p:grpSpPr>
        <p:sp>
          <p:nvSpPr>
            <p:cNvPr id="16" name="Rectangle 15"/>
            <p:cNvSpPr/>
            <p:nvPr/>
          </p:nvSpPr>
          <p:spPr>
            <a:xfrm>
              <a:off x="758473" y="6005362"/>
              <a:ext cx="3358055" cy="44931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Các</a:t>
              </a:r>
              <a:r>
                <a:rPr lang="en-US" dirty="0">
                  <a:solidFill>
                    <a:schemeClr val="bg1">
                      <a:lumMod val="75000"/>
                    </a:schemeClr>
                  </a:solidFill>
                </a:rPr>
                <a:t> </a:t>
              </a:r>
              <a:r>
                <a:rPr lang="en-US" dirty="0" err="1">
                  <a:solidFill>
                    <a:schemeClr val="bg1">
                      <a:lumMod val="75000"/>
                    </a:schemeClr>
                  </a:solidFill>
                </a:rPr>
                <a:t>bài</a:t>
              </a:r>
              <a:r>
                <a:rPr lang="en-US" dirty="0">
                  <a:solidFill>
                    <a:schemeClr val="bg1">
                      <a:lumMod val="75000"/>
                    </a:schemeClr>
                  </a:solidFill>
                </a:rPr>
                <a:t> </a:t>
              </a:r>
              <a:r>
                <a:rPr lang="en-US" dirty="0" err="1">
                  <a:solidFill>
                    <a:schemeClr val="bg1">
                      <a:lumMod val="75000"/>
                    </a:schemeClr>
                  </a:solidFill>
                </a:rPr>
                <a:t>vận</a:t>
              </a:r>
              <a:r>
                <a:rPr lang="en-US" dirty="0">
                  <a:solidFill>
                    <a:schemeClr val="bg1">
                      <a:lumMod val="75000"/>
                    </a:schemeClr>
                  </a:solidFill>
                </a:rPr>
                <a:t> </a:t>
              </a:r>
              <a:r>
                <a:rPr lang="en-US" dirty="0" err="1">
                  <a:solidFill>
                    <a:schemeClr val="bg1">
                      <a:lumMod val="75000"/>
                    </a:schemeClr>
                  </a:solidFill>
                </a:rPr>
                <a:t>dụng</a:t>
              </a:r>
              <a:endParaRPr lang="en-US" dirty="0">
                <a:solidFill>
                  <a:schemeClr val="bg1">
                    <a:lumMod val="75000"/>
                  </a:schemeClr>
                </a:solidFill>
              </a:endParaRPr>
            </a:p>
          </p:txBody>
        </p:sp>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002" y="6036894"/>
              <a:ext cx="407207" cy="414414"/>
            </a:xfrm>
            <a:prstGeom prst="rect">
              <a:avLst/>
            </a:prstGeom>
          </p:spPr>
        </p:pic>
      </p:grpSp>
      <p:grpSp>
        <p:nvGrpSpPr>
          <p:cNvPr id="31" name="Group 30"/>
          <p:cNvGrpSpPr/>
          <p:nvPr/>
        </p:nvGrpSpPr>
        <p:grpSpPr>
          <a:xfrm>
            <a:off x="1159587" y="3566309"/>
            <a:ext cx="2758967" cy="398078"/>
            <a:chOff x="1159587" y="4064222"/>
            <a:chExt cx="2758967" cy="398078"/>
          </a:xfrm>
        </p:grpSpPr>
        <p:sp>
          <p:nvSpPr>
            <p:cNvPr id="12" name="Rectangle 11"/>
            <p:cNvSpPr/>
            <p:nvPr/>
          </p:nvSpPr>
          <p:spPr>
            <a:xfrm>
              <a:off x="1159587" y="4064222"/>
              <a:ext cx="2758967" cy="39807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r>
                <a:rPr lang="en-US" dirty="0" err="1">
                  <a:solidFill>
                    <a:schemeClr val="bg1">
                      <a:lumMod val="75000"/>
                    </a:schemeClr>
                  </a:solidFill>
                </a:rPr>
                <a:t>Kiến</a:t>
              </a:r>
              <a:r>
                <a:rPr lang="en-US" dirty="0">
                  <a:solidFill>
                    <a:schemeClr val="bg1">
                      <a:lumMod val="75000"/>
                    </a:schemeClr>
                  </a:solidFill>
                </a:rPr>
                <a:t> </a:t>
              </a:r>
              <a:r>
                <a:rPr lang="en-US" dirty="0" err="1">
                  <a:solidFill>
                    <a:schemeClr val="bg1">
                      <a:lumMod val="75000"/>
                    </a:schemeClr>
                  </a:solidFill>
                </a:rPr>
                <a:t>thức</a:t>
              </a:r>
              <a:r>
                <a:rPr lang="en-US" dirty="0">
                  <a:solidFill>
                    <a:schemeClr val="bg1">
                      <a:lumMod val="75000"/>
                    </a:schemeClr>
                  </a:solidFill>
                </a:rPr>
                <a:t> </a:t>
              </a:r>
              <a:r>
                <a:rPr lang="en-US" dirty="0" err="1">
                  <a:solidFill>
                    <a:schemeClr val="bg1">
                      <a:lumMod val="75000"/>
                    </a:schemeClr>
                  </a:solidFill>
                </a:rPr>
                <a:t>mới</a:t>
              </a:r>
              <a:r>
                <a:rPr lang="en-US" dirty="0">
                  <a:solidFill>
                    <a:schemeClr val="bg1">
                      <a:lumMod val="75000"/>
                    </a:schemeClr>
                  </a:solidFill>
                </a:rPr>
                <a:t>/TH</a:t>
              </a:r>
            </a:p>
          </p:txBody>
        </p: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7350" y="4084294"/>
              <a:ext cx="361187" cy="357933"/>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3994" y="4064222"/>
              <a:ext cx="380770" cy="398078"/>
            </a:xfrm>
            <a:prstGeom prst="rect">
              <a:avLst/>
            </a:prstGeom>
          </p:spPr>
        </p:pic>
      </p:grpSp>
      <p:sp>
        <p:nvSpPr>
          <p:cNvPr id="7" name="TextBox 6"/>
          <p:cNvSpPr txBox="1"/>
          <p:nvPr/>
        </p:nvSpPr>
        <p:spPr>
          <a:xfrm>
            <a:off x="4302598" y="982792"/>
            <a:ext cx="7701147" cy="523220"/>
          </a:xfrm>
          <a:prstGeom prst="rect">
            <a:avLst/>
          </a:prstGeom>
          <a:noFill/>
        </p:spPr>
        <p:txBody>
          <a:bodyPr wrap="none" rtlCol="0">
            <a:spAutoFit/>
          </a:bodyPr>
          <a:lstStyle/>
          <a:p>
            <a:pPr marL="571500" indent="-571500">
              <a:buFont typeface="Wingdings" pitchFamily="2" charset="2"/>
              <a:buChar char="q"/>
            </a:pPr>
            <a:r>
              <a:rPr lang="en-US" sz="2800" dirty="0" err="1">
                <a:solidFill>
                  <a:srgbClr val="002060"/>
                </a:solidFill>
              </a:rPr>
              <a:t>Nêu</a:t>
            </a:r>
            <a:r>
              <a:rPr lang="en-US" sz="2800" dirty="0">
                <a:solidFill>
                  <a:srgbClr val="002060"/>
                </a:solidFill>
              </a:rPr>
              <a:t> </a:t>
            </a:r>
            <a:r>
              <a:rPr lang="en-US" sz="2800" dirty="0" err="1">
                <a:solidFill>
                  <a:srgbClr val="002060"/>
                </a:solidFill>
              </a:rPr>
              <a:t>ngắn</a:t>
            </a:r>
            <a:r>
              <a:rPr lang="en-US" sz="2800" dirty="0">
                <a:solidFill>
                  <a:srgbClr val="002060"/>
                </a:solidFill>
              </a:rPr>
              <a:t> </a:t>
            </a:r>
            <a:r>
              <a:rPr lang="en-US" sz="2800" dirty="0" err="1">
                <a:solidFill>
                  <a:srgbClr val="002060"/>
                </a:solidFill>
              </a:rPr>
              <a:t>gọn</a:t>
            </a:r>
            <a:r>
              <a:rPr lang="en-US" sz="2800" dirty="0">
                <a:solidFill>
                  <a:srgbClr val="002060"/>
                </a:solidFill>
              </a:rPr>
              <a:t> </a:t>
            </a:r>
            <a:r>
              <a:rPr lang="en-US" sz="2800" dirty="0" err="1">
                <a:solidFill>
                  <a:srgbClr val="002060"/>
                </a:solidFill>
              </a:rPr>
              <a:t>yêu</a:t>
            </a:r>
            <a:r>
              <a:rPr lang="en-US" sz="2800" dirty="0">
                <a:solidFill>
                  <a:srgbClr val="002060"/>
                </a:solidFill>
              </a:rPr>
              <a:t> </a:t>
            </a:r>
            <a:r>
              <a:rPr lang="en-US" sz="2800" dirty="0" err="1">
                <a:solidFill>
                  <a:srgbClr val="002060"/>
                </a:solidFill>
              </a:rPr>
              <a:t>cầu</a:t>
            </a:r>
            <a:r>
              <a:rPr lang="en-US" sz="2800" dirty="0">
                <a:solidFill>
                  <a:srgbClr val="002060"/>
                </a:solidFill>
              </a:rPr>
              <a:t> </a:t>
            </a:r>
            <a:r>
              <a:rPr lang="en-US" sz="2800" dirty="0" err="1">
                <a:solidFill>
                  <a:srgbClr val="002060"/>
                </a:solidFill>
              </a:rPr>
              <a:t>cần</a:t>
            </a:r>
            <a:r>
              <a:rPr lang="en-US" sz="2800" dirty="0">
                <a:solidFill>
                  <a:srgbClr val="002060"/>
                </a:solidFill>
              </a:rPr>
              <a:t> </a:t>
            </a:r>
            <a:r>
              <a:rPr lang="en-US" sz="2800" dirty="0" err="1">
                <a:solidFill>
                  <a:srgbClr val="002060"/>
                </a:solidFill>
              </a:rPr>
              <a:t>đạt</a:t>
            </a:r>
            <a:r>
              <a:rPr lang="en-US" sz="2800" dirty="0">
                <a:solidFill>
                  <a:srgbClr val="002060"/>
                </a:solidFill>
              </a:rPr>
              <a:t> </a:t>
            </a:r>
            <a:r>
              <a:rPr lang="en-US" sz="2800" dirty="0" err="1">
                <a:solidFill>
                  <a:srgbClr val="002060"/>
                </a:solidFill>
              </a:rPr>
              <a:t>sau</a:t>
            </a:r>
            <a:r>
              <a:rPr lang="en-US" sz="2800" dirty="0">
                <a:solidFill>
                  <a:srgbClr val="002060"/>
                </a:solidFill>
              </a:rPr>
              <a:t> </a:t>
            </a:r>
            <a:r>
              <a:rPr lang="en-US" sz="2800" dirty="0" err="1">
                <a:solidFill>
                  <a:srgbClr val="002060"/>
                </a:solidFill>
              </a:rPr>
              <a:t>bài</a:t>
            </a:r>
            <a:r>
              <a:rPr lang="en-US" sz="2800" dirty="0">
                <a:solidFill>
                  <a:srgbClr val="002060"/>
                </a:solidFill>
              </a:rPr>
              <a:t> </a:t>
            </a:r>
            <a:r>
              <a:rPr lang="en-US" sz="2800" dirty="0" err="1">
                <a:solidFill>
                  <a:srgbClr val="002060"/>
                </a:solidFill>
              </a:rPr>
              <a:t>học</a:t>
            </a:r>
            <a:r>
              <a:rPr lang="en-US" sz="2800" dirty="0">
                <a:solidFill>
                  <a:srgbClr val="002060"/>
                </a:solidFill>
              </a:rPr>
              <a:t> </a:t>
            </a:r>
          </a:p>
        </p:txBody>
      </p:sp>
      <p:sp>
        <p:nvSpPr>
          <p:cNvPr id="28" name="TextBox 27">
            <a:extLst>
              <a:ext uri="{FF2B5EF4-FFF2-40B4-BE49-F238E27FC236}">
                <a16:creationId xmlns:a16="http://schemas.microsoft.com/office/drawing/2014/main" id="{62D94373-5FA0-9149-B993-1E83DBCAC8BE}"/>
              </a:ext>
            </a:extLst>
          </p:cNvPr>
          <p:cNvSpPr txBox="1"/>
          <p:nvPr/>
        </p:nvSpPr>
        <p:spPr>
          <a:xfrm>
            <a:off x="161338" y="164346"/>
            <a:ext cx="10405062" cy="701731"/>
          </a:xfrm>
          <a:prstGeom prst="rect">
            <a:avLst/>
          </a:prstGeom>
          <a:noFill/>
        </p:spPr>
        <p:txBody>
          <a:bodyPr wrap="square" rtlCol="0">
            <a:spAutoFit/>
          </a:bodyPr>
          <a:lstStyle/>
          <a:p>
            <a:pPr lvl="1">
              <a:lnSpc>
                <a:spcPct val="90000"/>
              </a:lnSpc>
              <a:spcBef>
                <a:spcPct val="0"/>
              </a:spcBef>
            </a:pPr>
            <a:r>
              <a:rPr lang="vi-VN" sz="4400" b="1" dirty="0">
                <a:solidFill>
                  <a:srgbClr val="0070C0"/>
                </a:solidFill>
                <a:ea typeface="+mj-ea"/>
                <a:cs typeface="+mj-cs"/>
              </a:rPr>
              <a:t>CẤU TRÚC </a:t>
            </a:r>
            <a:r>
              <a:rPr lang="vi-VN" sz="4400" b="1">
                <a:solidFill>
                  <a:srgbClr val="0070C0"/>
                </a:solidFill>
                <a:ea typeface="+mj-ea"/>
                <a:cs typeface="+mj-cs"/>
              </a:rPr>
              <a:t>BÀI HỌC</a:t>
            </a:r>
            <a:r>
              <a:rPr lang="en-US" sz="4400" b="1">
                <a:solidFill>
                  <a:srgbClr val="0070C0"/>
                </a:solidFill>
                <a:ea typeface="+mj-ea"/>
                <a:cs typeface="+mj-cs"/>
              </a:rPr>
              <a:t> – </a:t>
            </a:r>
            <a:r>
              <a:rPr lang="en-US" sz="4400" b="1">
                <a:solidFill>
                  <a:srgbClr val="FF0000"/>
                </a:solidFill>
                <a:ea typeface="+mj-ea"/>
                <a:cs typeface="+mj-cs"/>
              </a:rPr>
              <a:t>Mục tiêu</a:t>
            </a:r>
            <a:endParaRPr lang="vi-VN" sz="4400" b="1" dirty="0">
              <a:solidFill>
                <a:srgbClr val="FF0000"/>
              </a:solidFill>
              <a:ea typeface="+mj-ea"/>
              <a:cs typeface="+mj-cs"/>
            </a:endParaRPr>
          </a:p>
        </p:txBody>
      </p:sp>
      <p:pic>
        <p:nvPicPr>
          <p:cNvPr id="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11714" y="1701393"/>
            <a:ext cx="6987752" cy="1231149"/>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10"/>
          <a:stretch>
            <a:fillRect/>
          </a:stretch>
        </p:blipFill>
        <p:spPr>
          <a:xfrm>
            <a:off x="4511713" y="3170196"/>
            <a:ext cx="6981825" cy="1638300"/>
          </a:xfrm>
          <a:prstGeom prst="rect">
            <a:avLst/>
          </a:prstGeom>
          <a:ln w="12700">
            <a:solidFill>
              <a:schemeClr val="tx1"/>
            </a:solidFill>
          </a:ln>
        </p:spPr>
      </p:pic>
      <p:pic>
        <p:nvPicPr>
          <p:cNvPr id="9" name="Picture 8"/>
          <p:cNvPicPr>
            <a:picLocks noChangeAspect="1"/>
          </p:cNvPicPr>
          <p:nvPr/>
        </p:nvPicPr>
        <p:blipFill>
          <a:blip r:embed="rId11"/>
          <a:stretch>
            <a:fillRect/>
          </a:stretch>
        </p:blipFill>
        <p:spPr>
          <a:xfrm>
            <a:off x="4511714" y="5110074"/>
            <a:ext cx="6981825" cy="857813"/>
          </a:xfrm>
          <a:prstGeom prst="rect">
            <a:avLst/>
          </a:prstGeom>
          <a:ln w="19050">
            <a:solidFill>
              <a:srgbClr val="FF0000"/>
            </a:solidFill>
          </a:ln>
        </p:spPr>
      </p:pic>
    </p:spTree>
    <p:extLst>
      <p:ext uri="{BB962C8B-B14F-4D97-AF65-F5344CB8AC3E}">
        <p14:creationId xmlns:p14="http://schemas.microsoft.com/office/powerpoint/2010/main" val="3673138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8473" y="1247605"/>
            <a:ext cx="3358055" cy="48873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Chủ</a:t>
            </a:r>
            <a:r>
              <a:rPr lang="en-US" dirty="0">
                <a:solidFill>
                  <a:schemeClr val="bg1">
                    <a:lumMod val="75000"/>
                  </a:schemeClr>
                </a:solidFill>
              </a:rPr>
              <a:t> </a:t>
            </a:r>
            <a:r>
              <a:rPr lang="en-US" dirty="0" err="1">
                <a:solidFill>
                  <a:schemeClr val="bg1">
                    <a:lumMod val="75000"/>
                  </a:schemeClr>
                </a:solidFill>
              </a:rPr>
              <a:t>đề</a:t>
            </a:r>
            <a:r>
              <a:rPr lang="en-US" dirty="0">
                <a:solidFill>
                  <a:schemeClr val="bg1">
                    <a:lumMod val="75000"/>
                  </a:schemeClr>
                </a:solidFill>
              </a:rPr>
              <a:t>/ </a:t>
            </a:r>
            <a:r>
              <a:rPr lang="en-US" dirty="0" err="1">
                <a:solidFill>
                  <a:schemeClr val="bg1">
                    <a:lumMod val="75000"/>
                  </a:schemeClr>
                </a:solidFill>
              </a:rPr>
              <a:t>Tên</a:t>
            </a:r>
            <a:r>
              <a:rPr lang="en-US" dirty="0">
                <a:solidFill>
                  <a:schemeClr val="bg1">
                    <a:lumMod val="75000"/>
                  </a:schemeClr>
                </a:solidFill>
              </a:rPr>
              <a:t> </a:t>
            </a:r>
            <a:r>
              <a:rPr lang="en-US" dirty="0" err="1">
                <a:solidFill>
                  <a:schemeClr val="bg1">
                    <a:lumMod val="75000"/>
                  </a:schemeClr>
                </a:solidFill>
              </a:rPr>
              <a:t>bài</a:t>
            </a:r>
            <a:r>
              <a:rPr lang="en-US" dirty="0">
                <a:solidFill>
                  <a:schemeClr val="bg1">
                    <a:lumMod val="75000"/>
                  </a:schemeClr>
                </a:solidFill>
              </a:rPr>
              <a:t> </a:t>
            </a:r>
            <a:r>
              <a:rPr lang="en-US" dirty="0" err="1">
                <a:solidFill>
                  <a:schemeClr val="bg1">
                    <a:lumMod val="75000"/>
                  </a:schemeClr>
                </a:solidFill>
              </a:rPr>
              <a:t>học</a:t>
            </a:r>
            <a:endParaRPr lang="en-US" dirty="0">
              <a:solidFill>
                <a:schemeClr val="bg1">
                  <a:lumMod val="75000"/>
                </a:schemeClr>
              </a:solidFill>
            </a:endParaRPr>
          </a:p>
        </p:txBody>
      </p:sp>
      <p:sp>
        <p:nvSpPr>
          <p:cNvPr id="17" name="Rectangle 16"/>
          <p:cNvSpPr/>
          <p:nvPr/>
        </p:nvSpPr>
        <p:spPr>
          <a:xfrm>
            <a:off x="758470" y="1783656"/>
            <a:ext cx="3358055" cy="48873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Mục</a:t>
            </a:r>
            <a:r>
              <a:rPr lang="en-US" dirty="0">
                <a:solidFill>
                  <a:schemeClr val="bg1">
                    <a:lumMod val="75000"/>
                  </a:schemeClr>
                </a:solidFill>
              </a:rPr>
              <a:t> </a:t>
            </a:r>
            <a:r>
              <a:rPr lang="en-US" dirty="0" err="1">
                <a:solidFill>
                  <a:schemeClr val="bg1">
                    <a:lumMod val="75000"/>
                  </a:schemeClr>
                </a:solidFill>
              </a:rPr>
              <a:t>tiêu</a:t>
            </a:r>
            <a:r>
              <a:rPr lang="en-US" dirty="0">
                <a:solidFill>
                  <a:schemeClr val="bg1">
                    <a:lumMod val="75000"/>
                  </a:schemeClr>
                </a:solidFill>
              </a:rPr>
              <a:t> </a:t>
            </a:r>
            <a:r>
              <a:rPr lang="en-US" dirty="0" err="1">
                <a:solidFill>
                  <a:schemeClr val="bg1">
                    <a:lumMod val="75000"/>
                  </a:schemeClr>
                </a:solidFill>
              </a:rPr>
              <a:t>bài</a:t>
            </a:r>
            <a:r>
              <a:rPr lang="en-US" dirty="0">
                <a:solidFill>
                  <a:schemeClr val="bg1">
                    <a:lumMod val="75000"/>
                  </a:schemeClr>
                </a:solidFill>
              </a:rPr>
              <a:t> </a:t>
            </a:r>
            <a:r>
              <a:rPr lang="en-US" dirty="0" err="1">
                <a:solidFill>
                  <a:schemeClr val="bg1">
                    <a:lumMod val="75000"/>
                  </a:schemeClr>
                </a:solidFill>
              </a:rPr>
              <a:t>học</a:t>
            </a:r>
            <a:endParaRPr lang="en-US" dirty="0">
              <a:solidFill>
                <a:schemeClr val="bg1">
                  <a:lumMod val="75000"/>
                </a:schemeClr>
              </a:solidFill>
            </a:endParaRPr>
          </a:p>
        </p:txBody>
      </p:sp>
      <p:sp>
        <p:nvSpPr>
          <p:cNvPr id="5" name="Rectangle 4"/>
          <p:cNvSpPr/>
          <p:nvPr/>
        </p:nvSpPr>
        <p:spPr>
          <a:xfrm>
            <a:off x="758473" y="2351210"/>
            <a:ext cx="3358055" cy="44931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   </a:t>
            </a:r>
            <a:r>
              <a:rPr lang="en-US" sz="2800" b="1" dirty="0" err="1">
                <a:solidFill>
                  <a:srgbClr val="FF0000"/>
                </a:solidFill>
              </a:rPr>
              <a:t>Phần</a:t>
            </a:r>
            <a:r>
              <a:rPr lang="en-US" sz="2800" b="1" dirty="0">
                <a:solidFill>
                  <a:srgbClr val="FF0000"/>
                </a:solidFill>
              </a:rPr>
              <a:t> </a:t>
            </a:r>
            <a:r>
              <a:rPr lang="en-US" sz="2800" b="1" dirty="0" err="1">
                <a:solidFill>
                  <a:srgbClr val="FF0000"/>
                </a:solidFill>
              </a:rPr>
              <a:t>khởi</a:t>
            </a:r>
            <a:r>
              <a:rPr lang="en-US" sz="2800" b="1" dirty="0">
                <a:solidFill>
                  <a:srgbClr val="FF0000"/>
                </a:solidFill>
              </a:rPr>
              <a:t> </a:t>
            </a:r>
            <a:r>
              <a:rPr lang="en-US" sz="2800" b="1" dirty="0" err="1">
                <a:solidFill>
                  <a:srgbClr val="FF0000"/>
                </a:solidFill>
              </a:rPr>
              <a:t>động</a:t>
            </a:r>
            <a:endParaRPr lang="en-US" sz="2800" b="1" dirty="0">
              <a:solidFill>
                <a:srgbClr val="FF0000"/>
              </a:solidFill>
            </a:endParaRP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980" y="2386755"/>
            <a:ext cx="414752" cy="407211"/>
          </a:xfrm>
          <a:prstGeom prst="rect">
            <a:avLst/>
          </a:prstGeom>
        </p:spPr>
      </p:pic>
      <p:grpSp>
        <p:nvGrpSpPr>
          <p:cNvPr id="1025" name="Group 1024"/>
          <p:cNvGrpSpPr/>
          <p:nvPr/>
        </p:nvGrpSpPr>
        <p:grpSpPr>
          <a:xfrm>
            <a:off x="758471" y="5081272"/>
            <a:ext cx="3358055" cy="449317"/>
            <a:chOff x="758471" y="5496922"/>
            <a:chExt cx="3358055" cy="449317"/>
          </a:xfrm>
        </p:grpSpPr>
        <p:sp>
          <p:nvSpPr>
            <p:cNvPr id="15" name="Rectangle 14"/>
            <p:cNvSpPr/>
            <p:nvPr/>
          </p:nvSpPr>
          <p:spPr>
            <a:xfrm>
              <a:off x="758471" y="5496922"/>
              <a:ext cx="3358055" cy="44931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Các</a:t>
              </a:r>
              <a:r>
                <a:rPr lang="en-US" dirty="0">
                  <a:solidFill>
                    <a:schemeClr val="bg1">
                      <a:lumMod val="75000"/>
                    </a:schemeClr>
                  </a:solidFill>
                </a:rPr>
                <a:t> </a:t>
              </a:r>
              <a:r>
                <a:rPr lang="en-US" dirty="0" err="1">
                  <a:solidFill>
                    <a:schemeClr val="bg1">
                      <a:lumMod val="75000"/>
                    </a:schemeClr>
                  </a:solidFill>
                </a:rPr>
                <a:t>bài</a:t>
              </a:r>
              <a:r>
                <a:rPr lang="en-US" dirty="0">
                  <a:solidFill>
                    <a:schemeClr val="bg1">
                      <a:lumMod val="75000"/>
                    </a:schemeClr>
                  </a:solidFill>
                </a:rPr>
                <a:t> </a:t>
              </a:r>
              <a:r>
                <a:rPr lang="en-US" dirty="0" err="1">
                  <a:solidFill>
                    <a:schemeClr val="bg1">
                      <a:lumMod val="75000"/>
                    </a:schemeClr>
                  </a:solidFill>
                </a:rPr>
                <a:t>luyện</a:t>
              </a:r>
              <a:r>
                <a:rPr lang="en-US" dirty="0">
                  <a:solidFill>
                    <a:schemeClr val="bg1">
                      <a:lumMod val="75000"/>
                    </a:schemeClr>
                  </a:solidFill>
                </a:rPr>
                <a:t> </a:t>
              </a:r>
              <a:r>
                <a:rPr lang="en-US" dirty="0" err="1">
                  <a:solidFill>
                    <a:schemeClr val="bg1">
                      <a:lumMod val="75000"/>
                    </a:schemeClr>
                  </a:solidFill>
                </a:rPr>
                <a:t>tập</a:t>
              </a:r>
              <a:endParaRPr lang="en-US" dirty="0">
                <a:solidFill>
                  <a:schemeClr val="bg1">
                    <a:lumMod val="75000"/>
                  </a:schemeClr>
                </a:solidFill>
              </a:endParaRPr>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946" y="5514215"/>
              <a:ext cx="407516" cy="414729"/>
            </a:xfrm>
            <a:prstGeom prst="rect">
              <a:avLst/>
            </a:prstGeom>
          </p:spPr>
        </p:pic>
      </p:grpSp>
      <p:grpSp>
        <p:nvGrpSpPr>
          <p:cNvPr id="1047" name="Group 1046"/>
          <p:cNvGrpSpPr/>
          <p:nvPr/>
        </p:nvGrpSpPr>
        <p:grpSpPr>
          <a:xfrm>
            <a:off x="758473" y="5589712"/>
            <a:ext cx="3358055" cy="449317"/>
            <a:chOff x="758473" y="6005362"/>
            <a:chExt cx="3358055" cy="449317"/>
          </a:xfrm>
        </p:grpSpPr>
        <p:sp>
          <p:nvSpPr>
            <p:cNvPr id="16" name="Rectangle 15"/>
            <p:cNvSpPr/>
            <p:nvPr/>
          </p:nvSpPr>
          <p:spPr>
            <a:xfrm>
              <a:off x="758473" y="6005362"/>
              <a:ext cx="3358055" cy="44931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Các</a:t>
              </a:r>
              <a:r>
                <a:rPr lang="en-US" dirty="0">
                  <a:solidFill>
                    <a:schemeClr val="bg1">
                      <a:lumMod val="75000"/>
                    </a:schemeClr>
                  </a:solidFill>
                </a:rPr>
                <a:t> </a:t>
              </a:r>
              <a:r>
                <a:rPr lang="en-US" dirty="0" err="1">
                  <a:solidFill>
                    <a:schemeClr val="bg1">
                      <a:lumMod val="75000"/>
                    </a:schemeClr>
                  </a:solidFill>
                </a:rPr>
                <a:t>bài</a:t>
              </a:r>
              <a:r>
                <a:rPr lang="en-US" dirty="0">
                  <a:solidFill>
                    <a:schemeClr val="bg1">
                      <a:lumMod val="75000"/>
                    </a:schemeClr>
                  </a:solidFill>
                </a:rPr>
                <a:t> </a:t>
              </a:r>
              <a:r>
                <a:rPr lang="en-US" dirty="0" err="1">
                  <a:solidFill>
                    <a:schemeClr val="bg1">
                      <a:lumMod val="75000"/>
                    </a:schemeClr>
                  </a:solidFill>
                </a:rPr>
                <a:t>vận</a:t>
              </a:r>
              <a:r>
                <a:rPr lang="en-US" dirty="0">
                  <a:solidFill>
                    <a:schemeClr val="bg1">
                      <a:lumMod val="75000"/>
                    </a:schemeClr>
                  </a:solidFill>
                </a:rPr>
                <a:t> </a:t>
              </a:r>
              <a:r>
                <a:rPr lang="en-US" dirty="0" err="1">
                  <a:solidFill>
                    <a:schemeClr val="bg1">
                      <a:lumMod val="75000"/>
                    </a:schemeClr>
                  </a:solidFill>
                </a:rPr>
                <a:t>dụng</a:t>
              </a:r>
              <a:endParaRPr lang="en-US" dirty="0">
                <a:solidFill>
                  <a:schemeClr val="bg1">
                    <a:lumMod val="75000"/>
                  </a:schemeClr>
                </a:solidFill>
              </a:endParaRPr>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002" y="6036894"/>
              <a:ext cx="407207" cy="414414"/>
            </a:xfrm>
            <a:prstGeom prst="rect">
              <a:avLst/>
            </a:prstGeom>
          </p:spPr>
        </p:pic>
      </p:grpSp>
      <p:grpSp>
        <p:nvGrpSpPr>
          <p:cNvPr id="7" name="Group 6">
            <a:extLst>
              <a:ext uri="{FF2B5EF4-FFF2-40B4-BE49-F238E27FC236}">
                <a16:creationId xmlns:a16="http://schemas.microsoft.com/office/drawing/2014/main" id="{7A6F47CB-40E1-469A-BF39-D49A06143927}"/>
              </a:ext>
            </a:extLst>
          </p:cNvPr>
          <p:cNvGrpSpPr/>
          <p:nvPr/>
        </p:nvGrpSpPr>
        <p:grpSpPr>
          <a:xfrm>
            <a:off x="758472" y="2858332"/>
            <a:ext cx="3358055" cy="2165132"/>
            <a:chOff x="758472" y="2858332"/>
            <a:chExt cx="3358055" cy="2165132"/>
          </a:xfrm>
        </p:grpSpPr>
        <p:sp>
          <p:nvSpPr>
            <p:cNvPr id="6" name="Rectangle 5"/>
            <p:cNvSpPr/>
            <p:nvPr/>
          </p:nvSpPr>
          <p:spPr>
            <a:xfrm>
              <a:off x="758472" y="2858332"/>
              <a:ext cx="3358055" cy="216513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Phần</a:t>
              </a:r>
              <a:r>
                <a:rPr lang="en-US" dirty="0">
                  <a:solidFill>
                    <a:schemeClr val="bg1">
                      <a:lumMod val="75000"/>
                    </a:schemeClr>
                  </a:solidFill>
                </a:rPr>
                <a:t> </a:t>
              </a:r>
              <a:r>
                <a:rPr lang="en-US" dirty="0" err="1">
                  <a:solidFill>
                    <a:schemeClr val="bg1">
                      <a:lumMod val="75000"/>
                    </a:schemeClr>
                  </a:solidFill>
                </a:rPr>
                <a:t>kiến</a:t>
              </a:r>
              <a:r>
                <a:rPr lang="en-US" dirty="0">
                  <a:solidFill>
                    <a:schemeClr val="bg1">
                      <a:lumMod val="75000"/>
                    </a:schemeClr>
                  </a:solidFill>
                </a:rPr>
                <a:t> </a:t>
              </a:r>
              <a:r>
                <a:rPr lang="en-US" dirty="0" err="1">
                  <a:solidFill>
                    <a:schemeClr val="bg1">
                      <a:lumMod val="75000"/>
                    </a:schemeClr>
                  </a:solidFill>
                </a:rPr>
                <a:t>thức</a:t>
              </a:r>
              <a:endParaRPr lang="en-US" dirty="0">
                <a:solidFill>
                  <a:schemeClr val="bg1">
                    <a:lumMod val="75000"/>
                  </a:schemeClr>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p:txBody>
        </p:sp>
        <p:sp>
          <p:nvSpPr>
            <p:cNvPr id="8" name="Rectangle 7"/>
            <p:cNvSpPr/>
            <p:nvPr/>
          </p:nvSpPr>
          <p:spPr>
            <a:xfrm>
              <a:off x="1159586" y="3215684"/>
              <a:ext cx="2758967" cy="39807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Hoạt</a:t>
              </a:r>
              <a:r>
                <a:rPr lang="en-US" dirty="0">
                  <a:solidFill>
                    <a:schemeClr val="bg1">
                      <a:lumMod val="75000"/>
                    </a:schemeClr>
                  </a:solidFill>
                </a:rPr>
                <a:t> </a:t>
              </a:r>
              <a:r>
                <a:rPr lang="en-US" dirty="0" err="1">
                  <a:solidFill>
                    <a:schemeClr val="bg1">
                      <a:lumMod val="75000"/>
                    </a:schemeClr>
                  </a:solidFill>
                </a:rPr>
                <a:t>động</a:t>
              </a:r>
              <a:r>
                <a:rPr lang="en-US" dirty="0">
                  <a:solidFill>
                    <a:schemeClr val="bg1">
                      <a:lumMod val="75000"/>
                    </a:schemeClr>
                  </a:solidFill>
                </a:rPr>
                <a:t> </a:t>
              </a:r>
              <a:r>
                <a:rPr lang="en-US" dirty="0" err="1">
                  <a:solidFill>
                    <a:schemeClr val="bg1">
                      <a:lumMod val="75000"/>
                    </a:schemeClr>
                  </a:solidFill>
                </a:rPr>
                <a:t>khám</a:t>
              </a:r>
              <a:r>
                <a:rPr lang="en-US" dirty="0">
                  <a:solidFill>
                    <a:schemeClr val="bg1">
                      <a:lumMod val="75000"/>
                    </a:schemeClr>
                  </a:solidFill>
                </a:rPr>
                <a:t> </a:t>
              </a:r>
              <a:r>
                <a:rPr lang="en-US" dirty="0" err="1">
                  <a:solidFill>
                    <a:schemeClr val="bg1">
                      <a:lumMod val="75000"/>
                    </a:schemeClr>
                  </a:solidFill>
                </a:rPr>
                <a:t>phá</a:t>
              </a:r>
              <a:endParaRPr lang="en-US" dirty="0">
                <a:solidFill>
                  <a:schemeClr val="bg1">
                    <a:lumMod val="75000"/>
                  </a:schemeClr>
                </a:solidFill>
              </a:endParaRPr>
            </a:p>
          </p:txBody>
        </p:sp>
        <p:sp>
          <p:nvSpPr>
            <p:cNvPr id="14" name="Rectangle 13"/>
            <p:cNvSpPr/>
            <p:nvPr/>
          </p:nvSpPr>
          <p:spPr>
            <a:xfrm>
              <a:off x="1159591" y="4071609"/>
              <a:ext cx="2758967" cy="39807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Hộp</a:t>
              </a:r>
              <a:r>
                <a:rPr lang="en-US" dirty="0">
                  <a:solidFill>
                    <a:schemeClr val="bg1">
                      <a:lumMod val="75000"/>
                    </a:schemeClr>
                  </a:solidFill>
                </a:rPr>
                <a:t> </a:t>
              </a:r>
              <a:r>
                <a:rPr lang="en-US" dirty="0" err="1">
                  <a:solidFill>
                    <a:schemeClr val="bg1">
                      <a:lumMod val="75000"/>
                    </a:schemeClr>
                  </a:solidFill>
                </a:rPr>
                <a:t>kiến</a:t>
              </a:r>
              <a:r>
                <a:rPr lang="en-US" dirty="0">
                  <a:solidFill>
                    <a:schemeClr val="bg1">
                      <a:lumMod val="75000"/>
                    </a:schemeClr>
                  </a:solidFill>
                </a:rPr>
                <a:t> </a:t>
              </a:r>
              <a:r>
                <a:rPr lang="en-US" dirty="0" err="1">
                  <a:solidFill>
                    <a:schemeClr val="bg1">
                      <a:lumMod val="75000"/>
                    </a:schemeClr>
                  </a:solidFill>
                </a:rPr>
                <a:t>thức</a:t>
              </a:r>
              <a:r>
                <a:rPr lang="en-US" dirty="0">
                  <a:solidFill>
                    <a:schemeClr val="bg1">
                      <a:lumMod val="75000"/>
                    </a:schemeClr>
                  </a:solidFill>
                </a:rPr>
                <a:t> </a:t>
              </a:r>
            </a:p>
          </p:txBody>
        </p:sp>
        <p:grpSp>
          <p:nvGrpSpPr>
            <p:cNvPr id="1024" name="Group 1023"/>
            <p:cNvGrpSpPr/>
            <p:nvPr/>
          </p:nvGrpSpPr>
          <p:grpSpPr>
            <a:xfrm>
              <a:off x="856266" y="4509104"/>
              <a:ext cx="3062290" cy="398078"/>
              <a:chOff x="856266" y="4924754"/>
              <a:chExt cx="3062290" cy="398078"/>
            </a:xfrm>
          </p:grpSpPr>
          <p:sp>
            <p:nvSpPr>
              <p:cNvPr id="13" name="Rectangle 12"/>
              <p:cNvSpPr/>
              <p:nvPr/>
            </p:nvSpPr>
            <p:spPr>
              <a:xfrm>
                <a:off x="1000125" y="4924754"/>
                <a:ext cx="2918431" cy="39807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r>
                  <a:rPr lang="en-US" dirty="0" err="1">
                    <a:solidFill>
                      <a:schemeClr val="bg1">
                        <a:lumMod val="75000"/>
                      </a:schemeClr>
                    </a:solidFill>
                  </a:rPr>
                  <a:t>Câu</a:t>
                </a:r>
                <a:r>
                  <a:rPr lang="en-US" dirty="0">
                    <a:solidFill>
                      <a:schemeClr val="bg1">
                        <a:lumMod val="75000"/>
                      </a:schemeClr>
                    </a:solidFill>
                  </a:rPr>
                  <a:t> </a:t>
                </a:r>
                <a:r>
                  <a:rPr lang="en-US" dirty="0" err="1">
                    <a:solidFill>
                      <a:schemeClr val="bg1">
                        <a:lumMod val="75000"/>
                      </a:schemeClr>
                    </a:solidFill>
                  </a:rPr>
                  <a:t>hỏi</a:t>
                </a:r>
                <a:r>
                  <a:rPr lang="en-US" dirty="0">
                    <a:solidFill>
                      <a:schemeClr val="bg1">
                        <a:lumMod val="75000"/>
                      </a:schemeClr>
                    </a:solidFill>
                  </a:rPr>
                  <a:t>, </a:t>
                </a:r>
                <a:r>
                  <a:rPr lang="en-US" dirty="0" err="1">
                    <a:solidFill>
                      <a:schemeClr val="bg1">
                        <a:lumMod val="75000"/>
                      </a:schemeClr>
                    </a:solidFill>
                  </a:rPr>
                  <a:t>bài</a:t>
                </a:r>
                <a:r>
                  <a:rPr lang="en-US" dirty="0">
                    <a:solidFill>
                      <a:schemeClr val="bg1">
                        <a:lumMod val="75000"/>
                      </a:schemeClr>
                    </a:solidFill>
                  </a:rPr>
                  <a:t> </a:t>
                </a:r>
                <a:r>
                  <a:rPr lang="en-US" dirty="0" err="1">
                    <a:solidFill>
                      <a:schemeClr val="bg1">
                        <a:lumMod val="75000"/>
                      </a:schemeClr>
                    </a:solidFill>
                  </a:rPr>
                  <a:t>tập</a:t>
                </a:r>
                <a:r>
                  <a:rPr lang="en-US" dirty="0">
                    <a:solidFill>
                      <a:schemeClr val="bg1">
                        <a:lumMod val="75000"/>
                      </a:schemeClr>
                    </a:solidFill>
                  </a:rPr>
                  <a:t> </a:t>
                </a:r>
                <a:r>
                  <a:rPr lang="en-US" dirty="0" err="1">
                    <a:solidFill>
                      <a:schemeClr val="bg1">
                        <a:lumMod val="75000"/>
                      </a:schemeClr>
                    </a:solidFill>
                  </a:rPr>
                  <a:t>củng</a:t>
                </a:r>
                <a:r>
                  <a:rPr lang="en-US" dirty="0">
                    <a:solidFill>
                      <a:schemeClr val="bg1">
                        <a:lumMod val="75000"/>
                      </a:schemeClr>
                    </a:solidFill>
                  </a:rPr>
                  <a:t> </a:t>
                </a:r>
                <a:r>
                  <a:rPr lang="en-US" dirty="0" err="1">
                    <a:solidFill>
                      <a:schemeClr val="bg1">
                        <a:lumMod val="75000"/>
                      </a:schemeClr>
                    </a:solidFill>
                  </a:rPr>
                  <a:t>cố</a:t>
                </a:r>
                <a:endParaRPr lang="en-US" dirty="0">
                  <a:solidFill>
                    <a:schemeClr val="bg1">
                      <a:lumMod val="75000"/>
                    </a:schemeClr>
                  </a:solidFill>
                </a:endParaRPr>
              </a:p>
            </p:txBody>
          </p:sp>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266" y="4938418"/>
                <a:ext cx="377728" cy="384414"/>
              </a:xfrm>
              <a:prstGeom prst="rect">
                <a:avLst/>
              </a:prstGeom>
            </p:spPr>
          </p:pic>
        </p:grpSp>
        <p:grpSp>
          <p:nvGrpSpPr>
            <p:cNvPr id="31" name="Group 30"/>
            <p:cNvGrpSpPr/>
            <p:nvPr/>
          </p:nvGrpSpPr>
          <p:grpSpPr>
            <a:xfrm>
              <a:off x="1159587" y="3648572"/>
              <a:ext cx="2758967" cy="398078"/>
              <a:chOff x="1159587" y="4064222"/>
              <a:chExt cx="2758967" cy="398078"/>
            </a:xfrm>
          </p:grpSpPr>
          <p:sp>
            <p:nvSpPr>
              <p:cNvPr id="12" name="Rectangle 11"/>
              <p:cNvSpPr/>
              <p:nvPr/>
            </p:nvSpPr>
            <p:spPr>
              <a:xfrm>
                <a:off x="1159587" y="4064222"/>
                <a:ext cx="2758967" cy="39807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r>
                  <a:rPr lang="en-US" dirty="0" err="1">
                    <a:solidFill>
                      <a:schemeClr val="bg1">
                        <a:lumMod val="75000"/>
                      </a:schemeClr>
                    </a:solidFill>
                  </a:rPr>
                  <a:t>Kiến</a:t>
                </a:r>
                <a:r>
                  <a:rPr lang="en-US" dirty="0">
                    <a:solidFill>
                      <a:schemeClr val="bg1">
                        <a:lumMod val="75000"/>
                      </a:schemeClr>
                    </a:solidFill>
                  </a:rPr>
                  <a:t> </a:t>
                </a:r>
                <a:r>
                  <a:rPr lang="en-US" dirty="0" err="1">
                    <a:solidFill>
                      <a:schemeClr val="bg1">
                        <a:lumMod val="75000"/>
                      </a:schemeClr>
                    </a:solidFill>
                  </a:rPr>
                  <a:t>thức</a:t>
                </a:r>
                <a:r>
                  <a:rPr lang="en-US" dirty="0">
                    <a:solidFill>
                      <a:schemeClr val="bg1">
                        <a:lumMod val="75000"/>
                      </a:schemeClr>
                    </a:solidFill>
                  </a:rPr>
                  <a:t> </a:t>
                </a:r>
                <a:r>
                  <a:rPr lang="en-US" dirty="0" err="1">
                    <a:solidFill>
                      <a:schemeClr val="bg1">
                        <a:lumMod val="75000"/>
                      </a:schemeClr>
                    </a:solidFill>
                  </a:rPr>
                  <a:t>mới</a:t>
                </a:r>
                <a:r>
                  <a:rPr lang="en-US" dirty="0">
                    <a:solidFill>
                      <a:schemeClr val="bg1">
                        <a:lumMod val="75000"/>
                      </a:schemeClr>
                    </a:solidFill>
                  </a:rPr>
                  <a:t>/TH</a:t>
                </a:r>
              </a:p>
            </p:txBody>
          </p: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7350" y="4084294"/>
                <a:ext cx="361187" cy="357933"/>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3994" y="4064222"/>
                <a:ext cx="380770" cy="398078"/>
              </a:xfrm>
              <a:prstGeom prst="rect">
                <a:avLst/>
              </a:prstGeom>
            </p:spPr>
          </p:pic>
        </p:grpSp>
      </p:grpSp>
      <p:sp>
        <p:nvSpPr>
          <p:cNvPr id="2" name="TextBox 1"/>
          <p:cNvSpPr txBox="1"/>
          <p:nvPr/>
        </p:nvSpPr>
        <p:spPr>
          <a:xfrm>
            <a:off x="4260384" y="1544985"/>
            <a:ext cx="2545901" cy="4524315"/>
          </a:xfrm>
          <a:prstGeom prst="rect">
            <a:avLst/>
          </a:prstGeom>
          <a:noFill/>
        </p:spPr>
        <p:txBody>
          <a:bodyPr wrap="square" rtlCol="0">
            <a:spAutoFit/>
          </a:bodyPr>
          <a:lstStyle/>
          <a:p>
            <a:pPr marL="457200" indent="-457200">
              <a:buFont typeface="Wingdings" panose="05000000000000000000" pitchFamily="2" charset="2"/>
              <a:buChar char="ü"/>
            </a:pPr>
            <a:r>
              <a:rPr lang="en-US" dirty="0" err="1">
                <a:solidFill>
                  <a:srgbClr val="002060"/>
                </a:solidFill>
              </a:rPr>
              <a:t>Dẫn</a:t>
            </a:r>
            <a:r>
              <a:rPr lang="en-US" dirty="0">
                <a:solidFill>
                  <a:srgbClr val="002060"/>
                </a:solidFill>
              </a:rPr>
              <a:t> </a:t>
            </a:r>
            <a:r>
              <a:rPr lang="en-US" dirty="0" err="1">
                <a:solidFill>
                  <a:srgbClr val="002060"/>
                </a:solidFill>
              </a:rPr>
              <a:t>dắt</a:t>
            </a:r>
            <a:endParaRPr lang="en-US" dirty="0">
              <a:solidFill>
                <a:srgbClr val="002060"/>
              </a:solidFill>
            </a:endParaRPr>
          </a:p>
          <a:p>
            <a:pPr marL="457200" indent="-457200">
              <a:buFont typeface="Wingdings" panose="05000000000000000000" pitchFamily="2" charset="2"/>
              <a:buChar char="ü"/>
            </a:pPr>
            <a:endParaRPr lang="en-US" dirty="0">
              <a:solidFill>
                <a:srgbClr val="002060"/>
              </a:solidFill>
            </a:endParaRPr>
          </a:p>
          <a:p>
            <a:endParaRPr lang="en-US" dirty="0">
              <a:solidFill>
                <a:srgbClr val="002060"/>
              </a:solidFill>
            </a:endParaRPr>
          </a:p>
          <a:p>
            <a:endParaRPr lang="en-US" dirty="0">
              <a:solidFill>
                <a:srgbClr val="002060"/>
              </a:solidFill>
            </a:endParaRPr>
          </a:p>
          <a:p>
            <a:endParaRPr lang="en-US" dirty="0">
              <a:solidFill>
                <a:srgbClr val="002060"/>
              </a:solidFill>
            </a:endParaRPr>
          </a:p>
          <a:p>
            <a:endParaRPr lang="en-US" dirty="0">
              <a:solidFill>
                <a:srgbClr val="002060"/>
              </a:solidFill>
            </a:endParaRPr>
          </a:p>
          <a:p>
            <a:pPr marL="457200" indent="-457200">
              <a:buFont typeface="Wingdings" panose="05000000000000000000" pitchFamily="2" charset="2"/>
              <a:buChar char="ü"/>
            </a:pPr>
            <a:r>
              <a:rPr lang="en-US" dirty="0" err="1">
                <a:solidFill>
                  <a:srgbClr val="002060"/>
                </a:solidFill>
              </a:rPr>
              <a:t>Nhắc</a:t>
            </a:r>
            <a:r>
              <a:rPr lang="en-US" dirty="0">
                <a:solidFill>
                  <a:srgbClr val="002060"/>
                </a:solidFill>
              </a:rPr>
              <a:t> </a:t>
            </a:r>
            <a:r>
              <a:rPr lang="en-US" dirty="0" err="1">
                <a:solidFill>
                  <a:srgbClr val="002060"/>
                </a:solidFill>
              </a:rPr>
              <a:t>lại</a:t>
            </a:r>
            <a:r>
              <a:rPr lang="en-US" dirty="0">
                <a:solidFill>
                  <a:srgbClr val="002060"/>
                </a:solidFill>
              </a:rPr>
              <a:t> </a:t>
            </a:r>
            <a:r>
              <a:rPr lang="en-US" dirty="0" err="1">
                <a:solidFill>
                  <a:srgbClr val="002060"/>
                </a:solidFill>
              </a:rPr>
              <a:t>kiến</a:t>
            </a:r>
            <a:r>
              <a:rPr lang="en-US" dirty="0">
                <a:solidFill>
                  <a:srgbClr val="002060"/>
                </a:solidFill>
              </a:rPr>
              <a:t> </a:t>
            </a:r>
            <a:r>
              <a:rPr lang="en-US" dirty="0" err="1">
                <a:solidFill>
                  <a:srgbClr val="002060"/>
                </a:solidFill>
              </a:rPr>
              <a:t>thức</a:t>
            </a:r>
            <a:endParaRPr lang="en-US" dirty="0">
              <a:solidFill>
                <a:srgbClr val="002060"/>
              </a:solidFill>
            </a:endParaRPr>
          </a:p>
          <a:p>
            <a:endParaRPr lang="en-US" dirty="0">
              <a:solidFill>
                <a:srgbClr val="002060"/>
              </a:solidFill>
            </a:endParaRPr>
          </a:p>
          <a:p>
            <a:endParaRPr lang="en-US" dirty="0">
              <a:solidFill>
                <a:srgbClr val="002060"/>
              </a:solidFill>
            </a:endParaRPr>
          </a:p>
          <a:p>
            <a:endParaRPr lang="en-US" dirty="0">
              <a:solidFill>
                <a:srgbClr val="002060"/>
              </a:solidFill>
            </a:endParaRPr>
          </a:p>
          <a:p>
            <a:endParaRPr lang="en-US" dirty="0">
              <a:solidFill>
                <a:srgbClr val="002060"/>
              </a:solidFill>
            </a:endParaRPr>
          </a:p>
          <a:p>
            <a:pPr marL="457200" indent="-457200">
              <a:buFont typeface="Wingdings" panose="05000000000000000000" pitchFamily="2" charset="2"/>
              <a:buChar char="ü"/>
            </a:pPr>
            <a:r>
              <a:rPr lang="en-US" dirty="0" err="1">
                <a:solidFill>
                  <a:srgbClr val="002060"/>
                </a:solidFill>
              </a:rPr>
              <a:t>Đề</a:t>
            </a:r>
            <a:r>
              <a:rPr lang="en-US" dirty="0">
                <a:solidFill>
                  <a:srgbClr val="002060"/>
                </a:solidFill>
              </a:rPr>
              <a:t> </a:t>
            </a:r>
            <a:r>
              <a:rPr lang="en-US" dirty="0" err="1">
                <a:solidFill>
                  <a:srgbClr val="002060"/>
                </a:solidFill>
              </a:rPr>
              <a:t>cập</a:t>
            </a:r>
            <a:r>
              <a:rPr lang="en-US" dirty="0">
                <a:solidFill>
                  <a:srgbClr val="002060"/>
                </a:solidFill>
              </a:rPr>
              <a:t> </a:t>
            </a:r>
            <a:r>
              <a:rPr lang="en-US" dirty="0" err="1">
                <a:solidFill>
                  <a:srgbClr val="002060"/>
                </a:solidFill>
              </a:rPr>
              <a:t>một</a:t>
            </a:r>
            <a:r>
              <a:rPr lang="en-US" dirty="0">
                <a:solidFill>
                  <a:srgbClr val="002060"/>
                </a:solidFill>
              </a:rPr>
              <a:t> </a:t>
            </a:r>
            <a:r>
              <a:rPr lang="en-US" dirty="0" err="1">
                <a:solidFill>
                  <a:srgbClr val="002060"/>
                </a:solidFill>
              </a:rPr>
              <a:t>hiện</a:t>
            </a:r>
            <a:r>
              <a:rPr lang="en-US" dirty="0">
                <a:solidFill>
                  <a:srgbClr val="002060"/>
                </a:solidFill>
              </a:rPr>
              <a:t> </a:t>
            </a:r>
            <a:r>
              <a:rPr lang="en-US" dirty="0" err="1">
                <a:solidFill>
                  <a:srgbClr val="002060"/>
                </a:solidFill>
              </a:rPr>
              <a:t>tượng</a:t>
            </a:r>
            <a:r>
              <a:rPr lang="en-US" dirty="0">
                <a:solidFill>
                  <a:srgbClr val="002060"/>
                </a:solidFill>
              </a:rPr>
              <a:t> hay </a:t>
            </a:r>
            <a:r>
              <a:rPr lang="en-US" dirty="0" err="1">
                <a:solidFill>
                  <a:srgbClr val="002060"/>
                </a:solidFill>
              </a:rPr>
              <a:t>một</a:t>
            </a:r>
            <a:r>
              <a:rPr lang="en-US" dirty="0">
                <a:solidFill>
                  <a:srgbClr val="002060"/>
                </a:solidFill>
              </a:rPr>
              <a:t> </a:t>
            </a:r>
            <a:r>
              <a:rPr lang="en-US" dirty="0" err="1">
                <a:solidFill>
                  <a:srgbClr val="002060"/>
                </a:solidFill>
              </a:rPr>
              <a:t>nhu</a:t>
            </a:r>
            <a:r>
              <a:rPr lang="en-US" dirty="0">
                <a:solidFill>
                  <a:srgbClr val="002060"/>
                </a:solidFill>
              </a:rPr>
              <a:t> </a:t>
            </a:r>
            <a:r>
              <a:rPr lang="en-US" dirty="0" err="1">
                <a:solidFill>
                  <a:srgbClr val="002060"/>
                </a:solidFill>
              </a:rPr>
              <a:t>cầu</a:t>
            </a:r>
            <a:r>
              <a:rPr lang="en-US" dirty="0">
                <a:solidFill>
                  <a:srgbClr val="002060"/>
                </a:solidFill>
              </a:rPr>
              <a:t> </a:t>
            </a:r>
            <a:r>
              <a:rPr lang="en-US" dirty="0" err="1">
                <a:solidFill>
                  <a:srgbClr val="002060"/>
                </a:solidFill>
              </a:rPr>
              <a:t>thực</a:t>
            </a:r>
            <a:r>
              <a:rPr lang="en-US" dirty="0">
                <a:solidFill>
                  <a:srgbClr val="002060"/>
                </a:solidFill>
              </a:rPr>
              <a:t> </a:t>
            </a:r>
            <a:r>
              <a:rPr lang="en-US" dirty="0" err="1">
                <a:solidFill>
                  <a:srgbClr val="002060"/>
                </a:solidFill>
              </a:rPr>
              <a:t>tế</a:t>
            </a:r>
            <a:endParaRPr lang="en-US" dirty="0">
              <a:solidFill>
                <a:srgbClr val="002060"/>
              </a:solidFill>
            </a:endParaRPr>
          </a:p>
          <a:p>
            <a:pPr marL="914400" lvl="1" indent="-457200">
              <a:buFont typeface="Wingdings" panose="05000000000000000000" pitchFamily="2" charset="2"/>
              <a:buChar char="ü"/>
            </a:pPr>
            <a:endParaRPr lang="en-US" dirty="0">
              <a:solidFill>
                <a:srgbClr val="002060"/>
              </a:solidFill>
            </a:endParaRPr>
          </a:p>
          <a:p>
            <a:pPr marL="914400" lvl="1" indent="-457200">
              <a:buFont typeface="Wingdings" panose="05000000000000000000" pitchFamily="2" charset="2"/>
              <a:buChar char="ü"/>
            </a:pPr>
            <a:endParaRPr lang="en-US" dirty="0">
              <a:solidFill>
                <a:srgbClr val="002060"/>
              </a:solidFill>
            </a:endParaRPr>
          </a:p>
        </p:txBody>
      </p:sp>
      <p:sp>
        <p:nvSpPr>
          <p:cNvPr id="30" name="TextBox 29">
            <a:extLst>
              <a:ext uri="{FF2B5EF4-FFF2-40B4-BE49-F238E27FC236}">
                <a16:creationId xmlns:a16="http://schemas.microsoft.com/office/drawing/2014/main" id="{62D94373-5FA0-9149-B993-1E83DBCAC8BE}"/>
              </a:ext>
            </a:extLst>
          </p:cNvPr>
          <p:cNvSpPr txBox="1"/>
          <p:nvPr/>
        </p:nvSpPr>
        <p:spPr>
          <a:xfrm>
            <a:off x="161337" y="164346"/>
            <a:ext cx="10621059" cy="701731"/>
          </a:xfrm>
          <a:prstGeom prst="rect">
            <a:avLst/>
          </a:prstGeom>
          <a:noFill/>
        </p:spPr>
        <p:txBody>
          <a:bodyPr wrap="square" rtlCol="0">
            <a:spAutoFit/>
          </a:bodyPr>
          <a:lstStyle/>
          <a:p>
            <a:pPr lvl="1">
              <a:lnSpc>
                <a:spcPct val="90000"/>
              </a:lnSpc>
              <a:spcBef>
                <a:spcPct val="0"/>
              </a:spcBef>
            </a:pPr>
            <a:r>
              <a:rPr lang="vi-VN" sz="4400" b="1" dirty="0">
                <a:solidFill>
                  <a:srgbClr val="0070C0"/>
                </a:solidFill>
                <a:ea typeface="+mj-ea"/>
                <a:cs typeface="+mj-cs"/>
              </a:rPr>
              <a:t>CẤU TRÚC </a:t>
            </a:r>
            <a:r>
              <a:rPr lang="vi-VN" sz="4400" b="1">
                <a:solidFill>
                  <a:srgbClr val="0070C0"/>
                </a:solidFill>
                <a:ea typeface="+mj-ea"/>
                <a:cs typeface="+mj-cs"/>
              </a:rPr>
              <a:t>BÀI HỌC</a:t>
            </a:r>
            <a:r>
              <a:rPr lang="en-US" sz="4400" b="1">
                <a:solidFill>
                  <a:srgbClr val="0070C0"/>
                </a:solidFill>
                <a:ea typeface="+mj-ea"/>
                <a:cs typeface="+mj-cs"/>
              </a:rPr>
              <a:t> – </a:t>
            </a:r>
            <a:r>
              <a:rPr lang="en-US" sz="4400" b="1">
                <a:solidFill>
                  <a:srgbClr val="FF0000"/>
                </a:solidFill>
                <a:ea typeface="+mj-ea"/>
                <a:cs typeface="+mj-cs"/>
              </a:rPr>
              <a:t>Khởi động</a:t>
            </a:r>
            <a:endParaRPr lang="vi-VN" sz="4400" b="1" dirty="0">
              <a:solidFill>
                <a:srgbClr val="FF0000"/>
              </a:solidFill>
              <a:ea typeface="+mj-ea"/>
              <a:cs typeface="+mj-cs"/>
            </a:endParaRPr>
          </a:p>
        </p:txBody>
      </p:sp>
      <p:pic>
        <p:nvPicPr>
          <p:cNvPr id="40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06288" y="2494624"/>
            <a:ext cx="5204653" cy="173488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23493" y="4505146"/>
            <a:ext cx="5204654" cy="132330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23493" y="1180521"/>
            <a:ext cx="5187448" cy="11116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17677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758473" y="1150620"/>
            <a:ext cx="3358055" cy="48873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Chủ</a:t>
            </a:r>
            <a:r>
              <a:rPr lang="en-US" dirty="0">
                <a:solidFill>
                  <a:schemeClr val="bg1">
                    <a:lumMod val="75000"/>
                  </a:schemeClr>
                </a:solidFill>
              </a:rPr>
              <a:t> </a:t>
            </a:r>
            <a:r>
              <a:rPr lang="en-US" dirty="0" err="1">
                <a:solidFill>
                  <a:schemeClr val="bg1">
                    <a:lumMod val="75000"/>
                  </a:schemeClr>
                </a:solidFill>
              </a:rPr>
              <a:t>đề</a:t>
            </a:r>
            <a:r>
              <a:rPr lang="en-US" dirty="0">
                <a:solidFill>
                  <a:schemeClr val="bg1">
                    <a:lumMod val="75000"/>
                  </a:schemeClr>
                </a:solidFill>
              </a:rPr>
              <a:t>/ </a:t>
            </a:r>
            <a:r>
              <a:rPr lang="en-US" dirty="0" err="1">
                <a:solidFill>
                  <a:schemeClr val="bg1">
                    <a:lumMod val="75000"/>
                  </a:schemeClr>
                </a:solidFill>
              </a:rPr>
              <a:t>Tên</a:t>
            </a:r>
            <a:r>
              <a:rPr lang="en-US" dirty="0">
                <a:solidFill>
                  <a:schemeClr val="bg1">
                    <a:lumMod val="75000"/>
                  </a:schemeClr>
                </a:solidFill>
              </a:rPr>
              <a:t> </a:t>
            </a:r>
            <a:r>
              <a:rPr lang="en-US" dirty="0" err="1">
                <a:solidFill>
                  <a:schemeClr val="bg1">
                    <a:lumMod val="75000"/>
                  </a:schemeClr>
                </a:solidFill>
              </a:rPr>
              <a:t>bài</a:t>
            </a:r>
            <a:r>
              <a:rPr lang="en-US" dirty="0">
                <a:solidFill>
                  <a:schemeClr val="bg1">
                    <a:lumMod val="75000"/>
                  </a:schemeClr>
                </a:solidFill>
              </a:rPr>
              <a:t> </a:t>
            </a:r>
            <a:r>
              <a:rPr lang="en-US" dirty="0" err="1">
                <a:solidFill>
                  <a:schemeClr val="bg1">
                    <a:lumMod val="75000"/>
                  </a:schemeClr>
                </a:solidFill>
              </a:rPr>
              <a:t>học</a:t>
            </a:r>
            <a:endParaRPr lang="en-US" dirty="0">
              <a:solidFill>
                <a:schemeClr val="bg1">
                  <a:lumMod val="75000"/>
                </a:schemeClr>
              </a:solidFill>
            </a:endParaRPr>
          </a:p>
        </p:txBody>
      </p:sp>
      <p:sp>
        <p:nvSpPr>
          <p:cNvPr id="57" name="Rectangle 56"/>
          <p:cNvSpPr/>
          <p:nvPr/>
        </p:nvSpPr>
        <p:spPr>
          <a:xfrm>
            <a:off x="758470" y="1686671"/>
            <a:ext cx="3358055" cy="48873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Mục</a:t>
            </a:r>
            <a:r>
              <a:rPr lang="en-US" dirty="0">
                <a:solidFill>
                  <a:schemeClr val="bg1">
                    <a:lumMod val="75000"/>
                  </a:schemeClr>
                </a:solidFill>
              </a:rPr>
              <a:t> </a:t>
            </a:r>
            <a:r>
              <a:rPr lang="en-US" dirty="0" err="1">
                <a:solidFill>
                  <a:schemeClr val="bg1">
                    <a:lumMod val="75000"/>
                  </a:schemeClr>
                </a:solidFill>
              </a:rPr>
              <a:t>tiêu</a:t>
            </a:r>
            <a:r>
              <a:rPr lang="en-US" dirty="0">
                <a:solidFill>
                  <a:schemeClr val="bg1">
                    <a:lumMod val="75000"/>
                  </a:schemeClr>
                </a:solidFill>
              </a:rPr>
              <a:t> </a:t>
            </a:r>
            <a:r>
              <a:rPr lang="en-US" dirty="0" err="1">
                <a:solidFill>
                  <a:schemeClr val="bg1">
                    <a:lumMod val="75000"/>
                  </a:schemeClr>
                </a:solidFill>
              </a:rPr>
              <a:t>bài</a:t>
            </a:r>
            <a:r>
              <a:rPr lang="en-US" dirty="0">
                <a:solidFill>
                  <a:schemeClr val="bg1">
                    <a:lumMod val="75000"/>
                  </a:schemeClr>
                </a:solidFill>
              </a:rPr>
              <a:t> </a:t>
            </a:r>
            <a:r>
              <a:rPr lang="en-US" dirty="0" err="1">
                <a:solidFill>
                  <a:schemeClr val="bg1">
                    <a:lumMod val="75000"/>
                  </a:schemeClr>
                </a:solidFill>
              </a:rPr>
              <a:t>học</a:t>
            </a:r>
            <a:endParaRPr lang="en-US" dirty="0">
              <a:solidFill>
                <a:schemeClr val="bg1">
                  <a:lumMod val="75000"/>
                </a:schemeClr>
              </a:solidFill>
            </a:endParaRPr>
          </a:p>
        </p:txBody>
      </p:sp>
      <p:sp>
        <p:nvSpPr>
          <p:cNvPr id="61" name="Rectangle 60"/>
          <p:cNvSpPr/>
          <p:nvPr/>
        </p:nvSpPr>
        <p:spPr>
          <a:xfrm>
            <a:off x="758473" y="2254225"/>
            <a:ext cx="3358055" cy="44931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bg1">
                    <a:lumMod val="75000"/>
                  </a:schemeClr>
                </a:solidFill>
              </a:rPr>
              <a:t>Phần</a:t>
            </a:r>
            <a:r>
              <a:rPr lang="en-US" sz="2000" dirty="0">
                <a:solidFill>
                  <a:schemeClr val="bg1">
                    <a:lumMod val="75000"/>
                  </a:schemeClr>
                </a:solidFill>
              </a:rPr>
              <a:t> </a:t>
            </a:r>
            <a:r>
              <a:rPr lang="en-US" sz="2000" dirty="0" err="1">
                <a:solidFill>
                  <a:schemeClr val="bg1">
                    <a:lumMod val="75000"/>
                  </a:schemeClr>
                </a:solidFill>
              </a:rPr>
              <a:t>khởi</a:t>
            </a:r>
            <a:r>
              <a:rPr lang="en-US" sz="2000" dirty="0">
                <a:solidFill>
                  <a:schemeClr val="bg1">
                    <a:lumMod val="75000"/>
                  </a:schemeClr>
                </a:solidFill>
              </a:rPr>
              <a:t> </a:t>
            </a:r>
            <a:r>
              <a:rPr lang="en-US" sz="2000" dirty="0" err="1">
                <a:solidFill>
                  <a:schemeClr val="bg1">
                    <a:lumMod val="75000"/>
                  </a:schemeClr>
                </a:solidFill>
              </a:rPr>
              <a:t>động</a:t>
            </a:r>
            <a:endParaRPr lang="en-US" sz="2000" dirty="0">
              <a:solidFill>
                <a:schemeClr val="bg1">
                  <a:lumMod val="75000"/>
                </a:schemeClr>
              </a:solidFill>
            </a:endParaRPr>
          </a:p>
        </p:txBody>
      </p:sp>
      <p:pic>
        <p:nvPicPr>
          <p:cNvPr id="62" name="Picture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980" y="2289770"/>
            <a:ext cx="414752" cy="407211"/>
          </a:xfrm>
          <a:prstGeom prst="rect">
            <a:avLst/>
          </a:prstGeom>
        </p:spPr>
      </p:pic>
      <p:grpSp>
        <p:nvGrpSpPr>
          <p:cNvPr id="63" name="Group 62"/>
          <p:cNvGrpSpPr/>
          <p:nvPr/>
        </p:nvGrpSpPr>
        <p:grpSpPr>
          <a:xfrm>
            <a:off x="758471" y="4984287"/>
            <a:ext cx="3358055" cy="449317"/>
            <a:chOff x="758471" y="5496922"/>
            <a:chExt cx="3358055" cy="449317"/>
          </a:xfrm>
        </p:grpSpPr>
        <p:sp>
          <p:nvSpPr>
            <p:cNvPr id="64" name="Rectangle 63"/>
            <p:cNvSpPr/>
            <p:nvPr/>
          </p:nvSpPr>
          <p:spPr>
            <a:xfrm>
              <a:off x="758471" y="5496922"/>
              <a:ext cx="3358055" cy="44931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Các</a:t>
              </a:r>
              <a:r>
                <a:rPr lang="en-US" dirty="0">
                  <a:solidFill>
                    <a:schemeClr val="bg1">
                      <a:lumMod val="75000"/>
                    </a:schemeClr>
                  </a:solidFill>
                </a:rPr>
                <a:t> </a:t>
              </a:r>
              <a:r>
                <a:rPr lang="en-US" dirty="0" err="1">
                  <a:solidFill>
                    <a:schemeClr val="bg1">
                      <a:lumMod val="75000"/>
                    </a:schemeClr>
                  </a:solidFill>
                </a:rPr>
                <a:t>bài</a:t>
              </a:r>
              <a:r>
                <a:rPr lang="en-US" dirty="0">
                  <a:solidFill>
                    <a:schemeClr val="bg1">
                      <a:lumMod val="75000"/>
                    </a:schemeClr>
                  </a:solidFill>
                </a:rPr>
                <a:t> </a:t>
              </a:r>
              <a:r>
                <a:rPr lang="en-US" dirty="0" err="1">
                  <a:solidFill>
                    <a:schemeClr val="bg1">
                      <a:lumMod val="75000"/>
                    </a:schemeClr>
                  </a:solidFill>
                </a:rPr>
                <a:t>luyện</a:t>
              </a:r>
              <a:r>
                <a:rPr lang="en-US" dirty="0">
                  <a:solidFill>
                    <a:schemeClr val="bg1">
                      <a:lumMod val="75000"/>
                    </a:schemeClr>
                  </a:solidFill>
                </a:rPr>
                <a:t> </a:t>
              </a:r>
              <a:r>
                <a:rPr lang="en-US" dirty="0" err="1">
                  <a:solidFill>
                    <a:schemeClr val="bg1">
                      <a:lumMod val="75000"/>
                    </a:schemeClr>
                  </a:solidFill>
                </a:rPr>
                <a:t>tập</a:t>
              </a:r>
              <a:endParaRPr lang="en-US" dirty="0">
                <a:solidFill>
                  <a:schemeClr val="bg1">
                    <a:lumMod val="75000"/>
                  </a:schemeClr>
                </a:solidFill>
              </a:endParaRPr>
            </a:p>
          </p:txBody>
        </p:sp>
        <p:pic>
          <p:nvPicPr>
            <p:cNvPr id="65" name="Picture 6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946" y="5514215"/>
              <a:ext cx="407516" cy="414729"/>
            </a:xfrm>
            <a:prstGeom prst="rect">
              <a:avLst/>
            </a:prstGeom>
          </p:spPr>
        </p:pic>
      </p:grpSp>
      <p:grpSp>
        <p:nvGrpSpPr>
          <p:cNvPr id="66" name="Group 65"/>
          <p:cNvGrpSpPr/>
          <p:nvPr/>
        </p:nvGrpSpPr>
        <p:grpSpPr>
          <a:xfrm>
            <a:off x="758473" y="5492727"/>
            <a:ext cx="3358055" cy="449317"/>
            <a:chOff x="758473" y="6005362"/>
            <a:chExt cx="3358055" cy="449317"/>
          </a:xfrm>
        </p:grpSpPr>
        <p:sp>
          <p:nvSpPr>
            <p:cNvPr id="67" name="Rectangle 66"/>
            <p:cNvSpPr/>
            <p:nvPr/>
          </p:nvSpPr>
          <p:spPr>
            <a:xfrm>
              <a:off x="758473" y="6005362"/>
              <a:ext cx="3358055" cy="44931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Các</a:t>
              </a:r>
              <a:r>
                <a:rPr lang="en-US" dirty="0">
                  <a:solidFill>
                    <a:schemeClr val="bg1">
                      <a:lumMod val="75000"/>
                    </a:schemeClr>
                  </a:solidFill>
                </a:rPr>
                <a:t> </a:t>
              </a:r>
              <a:r>
                <a:rPr lang="en-US" dirty="0" err="1">
                  <a:solidFill>
                    <a:schemeClr val="bg1">
                      <a:lumMod val="75000"/>
                    </a:schemeClr>
                  </a:solidFill>
                </a:rPr>
                <a:t>bài</a:t>
              </a:r>
              <a:r>
                <a:rPr lang="en-US" dirty="0">
                  <a:solidFill>
                    <a:schemeClr val="bg1">
                      <a:lumMod val="75000"/>
                    </a:schemeClr>
                  </a:solidFill>
                </a:rPr>
                <a:t> </a:t>
              </a:r>
              <a:r>
                <a:rPr lang="en-US" dirty="0" err="1">
                  <a:solidFill>
                    <a:schemeClr val="bg1">
                      <a:lumMod val="75000"/>
                    </a:schemeClr>
                  </a:solidFill>
                </a:rPr>
                <a:t>vận</a:t>
              </a:r>
              <a:r>
                <a:rPr lang="en-US" dirty="0">
                  <a:solidFill>
                    <a:schemeClr val="bg1">
                      <a:lumMod val="75000"/>
                    </a:schemeClr>
                  </a:solidFill>
                </a:rPr>
                <a:t> </a:t>
              </a:r>
              <a:r>
                <a:rPr lang="en-US" dirty="0" err="1">
                  <a:solidFill>
                    <a:schemeClr val="bg1">
                      <a:lumMod val="75000"/>
                    </a:schemeClr>
                  </a:solidFill>
                </a:rPr>
                <a:t>dụng</a:t>
              </a:r>
              <a:endParaRPr lang="en-US" dirty="0">
                <a:solidFill>
                  <a:schemeClr val="bg1">
                    <a:lumMod val="75000"/>
                  </a:schemeClr>
                </a:solidFill>
              </a:endParaRPr>
            </a:p>
          </p:txBody>
        </p:sp>
        <p:pic>
          <p:nvPicPr>
            <p:cNvPr id="68" name="Picture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002" y="6036894"/>
              <a:ext cx="407207" cy="414414"/>
            </a:xfrm>
            <a:prstGeom prst="rect">
              <a:avLst/>
            </a:prstGeom>
          </p:spPr>
        </p:pic>
      </p:grpSp>
      <p:sp>
        <p:nvSpPr>
          <p:cNvPr id="25" name="TextBox 24">
            <a:extLst>
              <a:ext uri="{FF2B5EF4-FFF2-40B4-BE49-F238E27FC236}">
                <a16:creationId xmlns:a16="http://schemas.microsoft.com/office/drawing/2014/main" id="{62D94373-5FA0-9149-B993-1E83DBCAC8BE}"/>
              </a:ext>
            </a:extLst>
          </p:cNvPr>
          <p:cNvSpPr txBox="1"/>
          <p:nvPr/>
        </p:nvSpPr>
        <p:spPr>
          <a:xfrm>
            <a:off x="161338" y="164346"/>
            <a:ext cx="10742189" cy="535531"/>
          </a:xfrm>
          <a:prstGeom prst="rect">
            <a:avLst/>
          </a:prstGeom>
          <a:noFill/>
        </p:spPr>
        <p:txBody>
          <a:bodyPr wrap="square" rtlCol="0">
            <a:spAutoFit/>
          </a:bodyPr>
          <a:lstStyle/>
          <a:p>
            <a:pPr marL="0" lvl="1" algn="ctr">
              <a:lnSpc>
                <a:spcPct val="90000"/>
              </a:lnSpc>
              <a:spcBef>
                <a:spcPct val="0"/>
              </a:spcBef>
            </a:pPr>
            <a:r>
              <a:rPr lang="vi-VN" sz="3200" b="1" dirty="0">
                <a:solidFill>
                  <a:srgbClr val="0070C0"/>
                </a:solidFill>
                <a:ea typeface="+mj-ea"/>
                <a:cs typeface="+mj-cs"/>
              </a:rPr>
              <a:t>CẤU TRÚC BÀI HỌC</a:t>
            </a:r>
            <a:r>
              <a:rPr lang="en-US" sz="3200" b="1" dirty="0">
                <a:solidFill>
                  <a:srgbClr val="0070C0"/>
                </a:solidFill>
                <a:ea typeface="+mj-ea"/>
                <a:cs typeface="+mj-cs"/>
              </a:rPr>
              <a:t> – </a:t>
            </a:r>
            <a:r>
              <a:rPr lang="en-US" sz="3200" b="1" dirty="0" err="1">
                <a:solidFill>
                  <a:srgbClr val="FF0000"/>
                </a:solidFill>
                <a:ea typeface="+mj-ea"/>
                <a:cs typeface="+mj-cs"/>
              </a:rPr>
              <a:t>Hoạt</a:t>
            </a:r>
            <a:r>
              <a:rPr lang="en-US" sz="3200" b="1" dirty="0">
                <a:solidFill>
                  <a:srgbClr val="FF0000"/>
                </a:solidFill>
                <a:ea typeface="+mj-ea"/>
                <a:cs typeface="+mj-cs"/>
              </a:rPr>
              <a:t> </a:t>
            </a:r>
            <a:r>
              <a:rPr lang="en-US" sz="3200" b="1" dirty="0" err="1">
                <a:solidFill>
                  <a:srgbClr val="FF0000"/>
                </a:solidFill>
                <a:ea typeface="+mj-ea"/>
                <a:cs typeface="+mj-cs"/>
              </a:rPr>
              <a:t>động</a:t>
            </a:r>
            <a:r>
              <a:rPr lang="en-US" sz="3200" b="1" dirty="0">
                <a:solidFill>
                  <a:srgbClr val="FF0000"/>
                </a:solidFill>
                <a:ea typeface="+mj-ea"/>
                <a:cs typeface="+mj-cs"/>
              </a:rPr>
              <a:t> </a:t>
            </a:r>
            <a:r>
              <a:rPr lang="en-US" sz="3200" b="1" dirty="0" err="1">
                <a:solidFill>
                  <a:srgbClr val="FF0000"/>
                </a:solidFill>
                <a:ea typeface="+mj-ea"/>
                <a:cs typeface="+mj-cs"/>
              </a:rPr>
              <a:t>khám</a:t>
            </a:r>
            <a:r>
              <a:rPr lang="en-US" sz="3200" b="1" dirty="0">
                <a:solidFill>
                  <a:srgbClr val="FF0000"/>
                </a:solidFill>
                <a:ea typeface="+mj-ea"/>
                <a:cs typeface="+mj-cs"/>
              </a:rPr>
              <a:t> </a:t>
            </a:r>
            <a:r>
              <a:rPr lang="en-US" sz="3200" b="1" dirty="0" err="1">
                <a:solidFill>
                  <a:srgbClr val="FF0000"/>
                </a:solidFill>
                <a:ea typeface="+mj-ea"/>
                <a:cs typeface="+mj-cs"/>
              </a:rPr>
              <a:t>phá</a:t>
            </a:r>
            <a:r>
              <a:rPr lang="en-US" sz="3200" b="1" dirty="0">
                <a:solidFill>
                  <a:srgbClr val="FF0000"/>
                </a:solidFill>
                <a:ea typeface="+mj-ea"/>
                <a:cs typeface="+mj-cs"/>
              </a:rPr>
              <a:t> </a:t>
            </a:r>
            <a:r>
              <a:rPr lang="en-US" sz="3200" b="1" dirty="0" err="1">
                <a:solidFill>
                  <a:srgbClr val="FF0000"/>
                </a:solidFill>
                <a:ea typeface="+mj-ea"/>
                <a:cs typeface="+mj-cs"/>
              </a:rPr>
              <a:t>kiến</a:t>
            </a:r>
            <a:r>
              <a:rPr lang="en-US" sz="3200" b="1" dirty="0">
                <a:solidFill>
                  <a:srgbClr val="FF0000"/>
                </a:solidFill>
                <a:ea typeface="+mj-ea"/>
                <a:cs typeface="+mj-cs"/>
              </a:rPr>
              <a:t> </a:t>
            </a:r>
            <a:r>
              <a:rPr lang="en-US" sz="3200" b="1" dirty="0" err="1">
                <a:solidFill>
                  <a:srgbClr val="FF0000"/>
                </a:solidFill>
                <a:ea typeface="+mj-ea"/>
                <a:cs typeface="+mj-cs"/>
              </a:rPr>
              <a:t>thức</a:t>
            </a:r>
            <a:endParaRPr lang="vi-VN" sz="3200" b="1" dirty="0">
              <a:solidFill>
                <a:srgbClr val="FF0000"/>
              </a:solidFill>
              <a:ea typeface="+mj-ea"/>
              <a:cs typeface="+mj-cs"/>
            </a:endParaRPr>
          </a:p>
        </p:txBody>
      </p:sp>
      <p:grpSp>
        <p:nvGrpSpPr>
          <p:cNvPr id="24" name="Group 23">
            <a:extLst>
              <a:ext uri="{FF2B5EF4-FFF2-40B4-BE49-F238E27FC236}">
                <a16:creationId xmlns:a16="http://schemas.microsoft.com/office/drawing/2014/main" id="{420C62D1-A29A-4136-919F-76AE1DB0D6E6}"/>
              </a:ext>
            </a:extLst>
          </p:cNvPr>
          <p:cNvGrpSpPr/>
          <p:nvPr/>
        </p:nvGrpSpPr>
        <p:grpSpPr>
          <a:xfrm>
            <a:off x="758472" y="2858332"/>
            <a:ext cx="3358055" cy="2165132"/>
            <a:chOff x="758472" y="2858332"/>
            <a:chExt cx="3358055" cy="2165132"/>
          </a:xfrm>
        </p:grpSpPr>
        <p:sp>
          <p:nvSpPr>
            <p:cNvPr id="26" name="Rectangle 25">
              <a:extLst>
                <a:ext uri="{FF2B5EF4-FFF2-40B4-BE49-F238E27FC236}">
                  <a16:creationId xmlns:a16="http://schemas.microsoft.com/office/drawing/2014/main" id="{B667BA67-D216-42F7-BB50-3276D69BE1A1}"/>
                </a:ext>
              </a:extLst>
            </p:cNvPr>
            <p:cNvSpPr/>
            <p:nvPr/>
          </p:nvSpPr>
          <p:spPr>
            <a:xfrm>
              <a:off x="758472" y="2858332"/>
              <a:ext cx="3358055" cy="216513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rPr>
                <a:t>Phần</a:t>
              </a:r>
              <a:r>
                <a:rPr lang="en-US" sz="2400" b="1" dirty="0">
                  <a:solidFill>
                    <a:srgbClr val="FF0000"/>
                  </a:solidFill>
                </a:rPr>
                <a:t> </a:t>
              </a:r>
              <a:r>
                <a:rPr lang="en-US" sz="2400" b="1" dirty="0" err="1">
                  <a:solidFill>
                    <a:srgbClr val="FF0000"/>
                  </a:solidFill>
                </a:rPr>
                <a:t>kiến</a:t>
              </a:r>
              <a:r>
                <a:rPr lang="en-US" sz="2400" b="1" dirty="0">
                  <a:solidFill>
                    <a:srgbClr val="FF0000"/>
                  </a:solidFill>
                </a:rPr>
                <a:t> </a:t>
              </a:r>
              <a:r>
                <a:rPr lang="en-US" sz="2400" b="1" dirty="0" err="1">
                  <a:solidFill>
                    <a:srgbClr val="FF0000"/>
                  </a:solidFill>
                </a:rPr>
                <a:t>thức</a:t>
              </a:r>
              <a:endParaRPr lang="en-US" sz="2400" b="1" dirty="0">
                <a:solidFill>
                  <a:srgbClr val="FF0000"/>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p:txBody>
        </p:sp>
        <p:sp>
          <p:nvSpPr>
            <p:cNvPr id="27" name="Rectangle 26">
              <a:extLst>
                <a:ext uri="{FF2B5EF4-FFF2-40B4-BE49-F238E27FC236}">
                  <a16:creationId xmlns:a16="http://schemas.microsoft.com/office/drawing/2014/main" id="{DC6646D3-08C5-44BC-97DA-E1DC3EF36DE9}"/>
                </a:ext>
              </a:extLst>
            </p:cNvPr>
            <p:cNvSpPr/>
            <p:nvPr/>
          </p:nvSpPr>
          <p:spPr>
            <a:xfrm>
              <a:off x="1159586" y="3215684"/>
              <a:ext cx="2758967" cy="39807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rPr>
                <a:t>Hoạt</a:t>
              </a:r>
              <a:r>
                <a:rPr lang="en-US" b="1" dirty="0">
                  <a:solidFill>
                    <a:srgbClr val="FF0000"/>
                  </a:solidFill>
                </a:rPr>
                <a:t> </a:t>
              </a:r>
              <a:r>
                <a:rPr lang="en-US" b="1" dirty="0" err="1">
                  <a:solidFill>
                    <a:srgbClr val="FF0000"/>
                  </a:solidFill>
                </a:rPr>
                <a:t>động</a:t>
              </a:r>
              <a:r>
                <a:rPr lang="en-US" b="1" dirty="0">
                  <a:solidFill>
                    <a:srgbClr val="FF0000"/>
                  </a:solidFill>
                </a:rPr>
                <a:t> </a:t>
              </a:r>
              <a:r>
                <a:rPr lang="en-US" b="1" dirty="0" err="1">
                  <a:solidFill>
                    <a:srgbClr val="FF0000"/>
                  </a:solidFill>
                </a:rPr>
                <a:t>khám</a:t>
              </a:r>
              <a:r>
                <a:rPr lang="en-US" b="1" dirty="0">
                  <a:solidFill>
                    <a:srgbClr val="FF0000"/>
                  </a:solidFill>
                </a:rPr>
                <a:t> </a:t>
              </a:r>
              <a:r>
                <a:rPr lang="en-US" b="1" dirty="0" err="1">
                  <a:solidFill>
                    <a:srgbClr val="FF0000"/>
                  </a:solidFill>
                </a:rPr>
                <a:t>phá</a:t>
              </a:r>
              <a:endParaRPr lang="en-US" b="1" dirty="0">
                <a:solidFill>
                  <a:srgbClr val="FF0000"/>
                </a:solidFill>
              </a:endParaRPr>
            </a:p>
          </p:txBody>
        </p:sp>
        <p:sp>
          <p:nvSpPr>
            <p:cNvPr id="28" name="Rectangle 27">
              <a:extLst>
                <a:ext uri="{FF2B5EF4-FFF2-40B4-BE49-F238E27FC236}">
                  <a16:creationId xmlns:a16="http://schemas.microsoft.com/office/drawing/2014/main" id="{74E7FF05-50BE-4051-9F71-AE37993042A8}"/>
                </a:ext>
              </a:extLst>
            </p:cNvPr>
            <p:cNvSpPr/>
            <p:nvPr/>
          </p:nvSpPr>
          <p:spPr>
            <a:xfrm>
              <a:off x="1159591" y="4071609"/>
              <a:ext cx="2758967" cy="39807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Hộp</a:t>
              </a:r>
              <a:r>
                <a:rPr lang="en-US" dirty="0">
                  <a:solidFill>
                    <a:schemeClr val="bg1">
                      <a:lumMod val="75000"/>
                    </a:schemeClr>
                  </a:solidFill>
                </a:rPr>
                <a:t> </a:t>
              </a:r>
              <a:r>
                <a:rPr lang="en-US" dirty="0" err="1">
                  <a:solidFill>
                    <a:schemeClr val="bg1">
                      <a:lumMod val="75000"/>
                    </a:schemeClr>
                  </a:solidFill>
                </a:rPr>
                <a:t>kiến</a:t>
              </a:r>
              <a:r>
                <a:rPr lang="en-US" dirty="0">
                  <a:solidFill>
                    <a:schemeClr val="bg1">
                      <a:lumMod val="75000"/>
                    </a:schemeClr>
                  </a:solidFill>
                </a:rPr>
                <a:t> </a:t>
              </a:r>
              <a:r>
                <a:rPr lang="en-US" dirty="0" err="1">
                  <a:solidFill>
                    <a:schemeClr val="bg1">
                      <a:lumMod val="75000"/>
                    </a:schemeClr>
                  </a:solidFill>
                </a:rPr>
                <a:t>thức</a:t>
              </a:r>
              <a:r>
                <a:rPr lang="en-US" dirty="0">
                  <a:solidFill>
                    <a:schemeClr val="bg1">
                      <a:lumMod val="75000"/>
                    </a:schemeClr>
                  </a:solidFill>
                </a:rPr>
                <a:t> </a:t>
              </a:r>
            </a:p>
          </p:txBody>
        </p:sp>
        <p:grpSp>
          <p:nvGrpSpPr>
            <p:cNvPr id="29" name="Group 28">
              <a:extLst>
                <a:ext uri="{FF2B5EF4-FFF2-40B4-BE49-F238E27FC236}">
                  <a16:creationId xmlns:a16="http://schemas.microsoft.com/office/drawing/2014/main" id="{E5787CDE-50D6-41C5-8FBB-6F126AB082F3}"/>
                </a:ext>
              </a:extLst>
            </p:cNvPr>
            <p:cNvGrpSpPr/>
            <p:nvPr/>
          </p:nvGrpSpPr>
          <p:grpSpPr>
            <a:xfrm>
              <a:off x="856266" y="4509104"/>
              <a:ext cx="3062290" cy="398078"/>
              <a:chOff x="856266" y="4924754"/>
              <a:chExt cx="3062290" cy="398078"/>
            </a:xfrm>
          </p:grpSpPr>
          <p:sp>
            <p:nvSpPr>
              <p:cNvPr id="34" name="Rectangle 33">
                <a:extLst>
                  <a:ext uri="{FF2B5EF4-FFF2-40B4-BE49-F238E27FC236}">
                    <a16:creationId xmlns:a16="http://schemas.microsoft.com/office/drawing/2014/main" id="{70AD1031-1262-493E-8B27-9CB1535AADB7}"/>
                  </a:ext>
                </a:extLst>
              </p:cNvPr>
              <p:cNvSpPr/>
              <p:nvPr/>
            </p:nvSpPr>
            <p:spPr>
              <a:xfrm>
                <a:off x="1000125" y="4924754"/>
                <a:ext cx="2918431" cy="39807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r>
                  <a:rPr lang="en-US" dirty="0" err="1">
                    <a:solidFill>
                      <a:schemeClr val="bg1">
                        <a:lumMod val="75000"/>
                      </a:schemeClr>
                    </a:solidFill>
                  </a:rPr>
                  <a:t>Câu</a:t>
                </a:r>
                <a:r>
                  <a:rPr lang="en-US" dirty="0">
                    <a:solidFill>
                      <a:schemeClr val="bg1">
                        <a:lumMod val="75000"/>
                      </a:schemeClr>
                    </a:solidFill>
                  </a:rPr>
                  <a:t> </a:t>
                </a:r>
                <a:r>
                  <a:rPr lang="en-US" dirty="0" err="1">
                    <a:solidFill>
                      <a:schemeClr val="bg1">
                        <a:lumMod val="75000"/>
                      </a:schemeClr>
                    </a:solidFill>
                  </a:rPr>
                  <a:t>hỏi</a:t>
                </a:r>
                <a:r>
                  <a:rPr lang="en-US" dirty="0">
                    <a:solidFill>
                      <a:schemeClr val="bg1">
                        <a:lumMod val="75000"/>
                      </a:schemeClr>
                    </a:solidFill>
                  </a:rPr>
                  <a:t>, </a:t>
                </a:r>
                <a:r>
                  <a:rPr lang="en-US" dirty="0" err="1">
                    <a:solidFill>
                      <a:schemeClr val="bg1">
                        <a:lumMod val="75000"/>
                      </a:schemeClr>
                    </a:solidFill>
                  </a:rPr>
                  <a:t>bài</a:t>
                </a:r>
                <a:r>
                  <a:rPr lang="en-US" dirty="0">
                    <a:solidFill>
                      <a:schemeClr val="bg1">
                        <a:lumMod val="75000"/>
                      </a:schemeClr>
                    </a:solidFill>
                  </a:rPr>
                  <a:t> </a:t>
                </a:r>
                <a:r>
                  <a:rPr lang="en-US" dirty="0" err="1">
                    <a:solidFill>
                      <a:schemeClr val="bg1">
                        <a:lumMod val="75000"/>
                      </a:schemeClr>
                    </a:solidFill>
                  </a:rPr>
                  <a:t>tập</a:t>
                </a:r>
                <a:r>
                  <a:rPr lang="en-US" dirty="0">
                    <a:solidFill>
                      <a:schemeClr val="bg1">
                        <a:lumMod val="75000"/>
                      </a:schemeClr>
                    </a:solidFill>
                  </a:rPr>
                  <a:t> </a:t>
                </a:r>
                <a:r>
                  <a:rPr lang="en-US" dirty="0" err="1">
                    <a:solidFill>
                      <a:schemeClr val="bg1">
                        <a:lumMod val="75000"/>
                      </a:schemeClr>
                    </a:solidFill>
                  </a:rPr>
                  <a:t>củng</a:t>
                </a:r>
                <a:r>
                  <a:rPr lang="en-US" dirty="0">
                    <a:solidFill>
                      <a:schemeClr val="bg1">
                        <a:lumMod val="75000"/>
                      </a:schemeClr>
                    </a:solidFill>
                  </a:rPr>
                  <a:t> </a:t>
                </a:r>
                <a:r>
                  <a:rPr lang="en-US" dirty="0" err="1">
                    <a:solidFill>
                      <a:schemeClr val="bg1">
                        <a:lumMod val="75000"/>
                      </a:schemeClr>
                    </a:solidFill>
                  </a:rPr>
                  <a:t>cố</a:t>
                </a:r>
                <a:endParaRPr lang="en-US" dirty="0">
                  <a:solidFill>
                    <a:schemeClr val="bg1">
                      <a:lumMod val="75000"/>
                    </a:schemeClr>
                  </a:solidFill>
                </a:endParaRPr>
              </a:p>
            </p:txBody>
          </p:sp>
          <p:pic>
            <p:nvPicPr>
              <p:cNvPr id="35" name="Picture 34">
                <a:extLst>
                  <a:ext uri="{FF2B5EF4-FFF2-40B4-BE49-F238E27FC236}">
                    <a16:creationId xmlns:a16="http://schemas.microsoft.com/office/drawing/2014/main" id="{1D7DAEBC-0B67-46C0-A30A-CF0F50E0D9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266" y="4938418"/>
                <a:ext cx="377728" cy="384414"/>
              </a:xfrm>
              <a:prstGeom prst="rect">
                <a:avLst/>
              </a:prstGeom>
            </p:spPr>
          </p:pic>
        </p:grpSp>
        <p:grpSp>
          <p:nvGrpSpPr>
            <p:cNvPr id="30" name="Group 29">
              <a:extLst>
                <a:ext uri="{FF2B5EF4-FFF2-40B4-BE49-F238E27FC236}">
                  <a16:creationId xmlns:a16="http://schemas.microsoft.com/office/drawing/2014/main" id="{2F55A838-9910-43E3-9012-3CB7B5C93638}"/>
                </a:ext>
              </a:extLst>
            </p:cNvPr>
            <p:cNvGrpSpPr/>
            <p:nvPr/>
          </p:nvGrpSpPr>
          <p:grpSpPr>
            <a:xfrm>
              <a:off x="1159587" y="3648572"/>
              <a:ext cx="2758967" cy="398078"/>
              <a:chOff x="1159587" y="4064222"/>
              <a:chExt cx="2758967" cy="398078"/>
            </a:xfrm>
          </p:grpSpPr>
          <p:sp>
            <p:nvSpPr>
              <p:cNvPr id="31" name="Rectangle 30">
                <a:extLst>
                  <a:ext uri="{FF2B5EF4-FFF2-40B4-BE49-F238E27FC236}">
                    <a16:creationId xmlns:a16="http://schemas.microsoft.com/office/drawing/2014/main" id="{F66CB1F1-C49A-471B-9A6D-9D6DA2C0B145}"/>
                  </a:ext>
                </a:extLst>
              </p:cNvPr>
              <p:cNvSpPr/>
              <p:nvPr/>
            </p:nvSpPr>
            <p:spPr>
              <a:xfrm>
                <a:off x="1159587" y="4064222"/>
                <a:ext cx="2758967" cy="39807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r>
                  <a:rPr lang="en-US" dirty="0" err="1">
                    <a:solidFill>
                      <a:schemeClr val="bg1">
                        <a:lumMod val="75000"/>
                      </a:schemeClr>
                    </a:solidFill>
                  </a:rPr>
                  <a:t>Kiến</a:t>
                </a:r>
                <a:r>
                  <a:rPr lang="en-US" dirty="0">
                    <a:solidFill>
                      <a:schemeClr val="bg1">
                        <a:lumMod val="75000"/>
                      </a:schemeClr>
                    </a:solidFill>
                  </a:rPr>
                  <a:t> </a:t>
                </a:r>
                <a:r>
                  <a:rPr lang="en-US" dirty="0" err="1">
                    <a:solidFill>
                      <a:schemeClr val="bg1">
                        <a:lumMod val="75000"/>
                      </a:schemeClr>
                    </a:solidFill>
                  </a:rPr>
                  <a:t>thức</a:t>
                </a:r>
                <a:r>
                  <a:rPr lang="en-US" dirty="0">
                    <a:solidFill>
                      <a:schemeClr val="bg1">
                        <a:lumMod val="75000"/>
                      </a:schemeClr>
                    </a:solidFill>
                  </a:rPr>
                  <a:t> </a:t>
                </a:r>
                <a:r>
                  <a:rPr lang="en-US" dirty="0" err="1">
                    <a:solidFill>
                      <a:schemeClr val="bg1">
                        <a:lumMod val="75000"/>
                      </a:schemeClr>
                    </a:solidFill>
                  </a:rPr>
                  <a:t>mới</a:t>
                </a:r>
                <a:r>
                  <a:rPr lang="en-US" dirty="0">
                    <a:solidFill>
                      <a:schemeClr val="bg1">
                        <a:lumMod val="75000"/>
                      </a:schemeClr>
                    </a:solidFill>
                  </a:rPr>
                  <a:t>/TH</a:t>
                </a:r>
              </a:p>
            </p:txBody>
          </p:sp>
          <p:pic>
            <p:nvPicPr>
              <p:cNvPr id="32" name="Picture 31">
                <a:extLst>
                  <a:ext uri="{FF2B5EF4-FFF2-40B4-BE49-F238E27FC236}">
                    <a16:creationId xmlns:a16="http://schemas.microsoft.com/office/drawing/2014/main" id="{F47554A0-D04C-42B9-BCE6-D9866CBD7E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7350" y="4084294"/>
                <a:ext cx="361187" cy="357933"/>
              </a:xfrm>
              <a:prstGeom prst="rect">
                <a:avLst/>
              </a:prstGeom>
            </p:spPr>
          </p:pic>
          <p:pic>
            <p:nvPicPr>
              <p:cNvPr id="33" name="Picture 32">
                <a:extLst>
                  <a:ext uri="{FF2B5EF4-FFF2-40B4-BE49-F238E27FC236}">
                    <a16:creationId xmlns:a16="http://schemas.microsoft.com/office/drawing/2014/main" id="{2DCC93A0-7963-4CE0-993C-801FDD35D6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3994" y="4064222"/>
                <a:ext cx="380770" cy="398078"/>
              </a:xfrm>
              <a:prstGeom prst="rect">
                <a:avLst/>
              </a:prstGeom>
            </p:spPr>
          </p:pic>
        </p:grpSp>
      </p:grpSp>
      <p:sp>
        <p:nvSpPr>
          <p:cNvPr id="38" name="TextBox 37">
            <a:extLst>
              <a:ext uri="{FF2B5EF4-FFF2-40B4-BE49-F238E27FC236}">
                <a16:creationId xmlns:a16="http://schemas.microsoft.com/office/drawing/2014/main" id="{2A2D2799-27DD-4C9A-99A6-091E58060B92}"/>
              </a:ext>
            </a:extLst>
          </p:cNvPr>
          <p:cNvSpPr txBox="1"/>
          <p:nvPr/>
        </p:nvSpPr>
        <p:spPr>
          <a:xfrm>
            <a:off x="3918553" y="1022902"/>
            <a:ext cx="7709338" cy="3785652"/>
          </a:xfrm>
          <a:prstGeom prst="rect">
            <a:avLst/>
          </a:prstGeom>
          <a:noFill/>
        </p:spPr>
        <p:txBody>
          <a:bodyPr wrap="square" rtlCol="0">
            <a:spAutoFit/>
          </a:bodyPr>
          <a:lstStyle/>
          <a:p>
            <a:pPr marL="914400" lvl="1" indent="-457200">
              <a:buFont typeface="Wingdings" panose="05000000000000000000" pitchFamily="2" charset="2"/>
              <a:buChar char="ü"/>
            </a:pPr>
            <a:r>
              <a:rPr lang="en-US" sz="2400" dirty="0" err="1">
                <a:solidFill>
                  <a:srgbClr val="002060"/>
                </a:solidFill>
              </a:rPr>
              <a:t>Thảo</a:t>
            </a:r>
            <a:r>
              <a:rPr lang="en-US" sz="2400" dirty="0">
                <a:solidFill>
                  <a:srgbClr val="002060"/>
                </a:solidFill>
              </a:rPr>
              <a:t> </a:t>
            </a:r>
            <a:r>
              <a:rPr lang="en-US" sz="2400" dirty="0" err="1">
                <a:solidFill>
                  <a:srgbClr val="002060"/>
                </a:solidFill>
              </a:rPr>
              <a:t>luận</a:t>
            </a:r>
            <a:r>
              <a:rPr lang="en-US" sz="2400" dirty="0">
                <a:solidFill>
                  <a:srgbClr val="002060"/>
                </a:solidFill>
              </a:rPr>
              <a:t> </a:t>
            </a:r>
            <a:r>
              <a:rPr lang="en-US" sz="2400" dirty="0" err="1">
                <a:solidFill>
                  <a:srgbClr val="002060"/>
                </a:solidFill>
              </a:rPr>
              <a:t>vấn</a:t>
            </a:r>
            <a:r>
              <a:rPr lang="en-US" sz="2400" dirty="0">
                <a:solidFill>
                  <a:srgbClr val="002060"/>
                </a:solidFill>
              </a:rPr>
              <a:t> </a:t>
            </a:r>
            <a:r>
              <a:rPr lang="en-US" sz="2400" dirty="0" err="1">
                <a:solidFill>
                  <a:srgbClr val="002060"/>
                </a:solidFill>
              </a:rPr>
              <a:t>đề</a:t>
            </a:r>
            <a:endParaRPr lang="en-US" sz="2400" dirty="0">
              <a:solidFill>
                <a:srgbClr val="002060"/>
              </a:solidFill>
            </a:endParaRPr>
          </a:p>
          <a:p>
            <a:pPr marL="914400" lvl="1" indent="-457200">
              <a:buFont typeface="Wingdings" panose="05000000000000000000" pitchFamily="2" charset="2"/>
              <a:buChar char="ü"/>
            </a:pPr>
            <a:endParaRPr lang="en-US" sz="2400" dirty="0">
              <a:solidFill>
                <a:srgbClr val="002060"/>
              </a:solidFill>
            </a:endParaRPr>
          </a:p>
          <a:p>
            <a:pPr marL="914400" lvl="1" indent="-457200">
              <a:buFont typeface="Wingdings" panose="05000000000000000000" pitchFamily="2" charset="2"/>
              <a:buChar char="ü"/>
            </a:pPr>
            <a:endParaRPr lang="en-US" sz="2400" dirty="0">
              <a:solidFill>
                <a:srgbClr val="002060"/>
              </a:solidFill>
            </a:endParaRPr>
          </a:p>
          <a:p>
            <a:pPr marL="914400" lvl="1" indent="-457200">
              <a:buFont typeface="Wingdings" panose="05000000000000000000" pitchFamily="2" charset="2"/>
              <a:buChar char="ü"/>
            </a:pPr>
            <a:endParaRPr lang="en-US" sz="2400" dirty="0">
              <a:solidFill>
                <a:srgbClr val="002060"/>
              </a:solidFill>
            </a:endParaRPr>
          </a:p>
          <a:p>
            <a:pPr marL="914400" lvl="1" indent="-457200">
              <a:buFont typeface="Wingdings" panose="05000000000000000000" pitchFamily="2" charset="2"/>
              <a:buChar char="ü"/>
            </a:pPr>
            <a:r>
              <a:rPr lang="en-US" sz="2400" dirty="0" err="1">
                <a:solidFill>
                  <a:srgbClr val="002060"/>
                </a:solidFill>
              </a:rPr>
              <a:t>Giải</a:t>
            </a:r>
            <a:r>
              <a:rPr lang="en-US" sz="2400" dirty="0">
                <a:solidFill>
                  <a:srgbClr val="002060"/>
                </a:solidFill>
              </a:rPr>
              <a:t> </a:t>
            </a:r>
            <a:r>
              <a:rPr lang="en-US" sz="2400" dirty="0" err="1">
                <a:solidFill>
                  <a:srgbClr val="002060"/>
                </a:solidFill>
              </a:rPr>
              <a:t>quyết</a:t>
            </a:r>
            <a:r>
              <a:rPr lang="en-US" sz="2400" dirty="0">
                <a:solidFill>
                  <a:srgbClr val="002060"/>
                </a:solidFill>
              </a:rPr>
              <a:t> </a:t>
            </a:r>
            <a:r>
              <a:rPr lang="en-US" sz="2400" dirty="0" err="1">
                <a:solidFill>
                  <a:srgbClr val="002060"/>
                </a:solidFill>
              </a:rPr>
              <a:t>vấn</a:t>
            </a:r>
            <a:r>
              <a:rPr lang="en-US" sz="2400" dirty="0">
                <a:solidFill>
                  <a:srgbClr val="002060"/>
                </a:solidFill>
              </a:rPr>
              <a:t> </a:t>
            </a:r>
            <a:r>
              <a:rPr lang="en-US" sz="2400" dirty="0" err="1">
                <a:solidFill>
                  <a:srgbClr val="002060"/>
                </a:solidFill>
              </a:rPr>
              <a:t>đề</a:t>
            </a:r>
            <a:endParaRPr lang="en-US" sz="2400" dirty="0">
              <a:solidFill>
                <a:srgbClr val="002060"/>
              </a:solidFill>
            </a:endParaRPr>
          </a:p>
          <a:p>
            <a:pPr marL="914400" lvl="1" indent="-457200">
              <a:buFont typeface="Wingdings" panose="05000000000000000000" pitchFamily="2" charset="2"/>
              <a:buChar char="ü"/>
            </a:pPr>
            <a:endParaRPr lang="en-US" sz="2400" dirty="0">
              <a:solidFill>
                <a:srgbClr val="002060"/>
              </a:solidFill>
            </a:endParaRPr>
          </a:p>
          <a:p>
            <a:pPr marL="914400" lvl="1" indent="-457200">
              <a:buFont typeface="Wingdings" panose="05000000000000000000" pitchFamily="2" charset="2"/>
              <a:buChar char="ü"/>
            </a:pPr>
            <a:endParaRPr lang="en-US" sz="2400" dirty="0">
              <a:solidFill>
                <a:srgbClr val="002060"/>
              </a:solidFill>
            </a:endParaRPr>
          </a:p>
          <a:p>
            <a:pPr lvl="1"/>
            <a:endParaRPr lang="en-US" sz="2400" dirty="0">
              <a:solidFill>
                <a:srgbClr val="002060"/>
              </a:solidFill>
            </a:endParaRPr>
          </a:p>
          <a:p>
            <a:pPr lvl="1"/>
            <a:endParaRPr lang="en-US" sz="2400" dirty="0">
              <a:solidFill>
                <a:srgbClr val="002060"/>
              </a:solidFill>
            </a:endParaRPr>
          </a:p>
          <a:p>
            <a:pPr marL="914400" lvl="1" indent="-457200">
              <a:buFont typeface="Wingdings" panose="05000000000000000000" pitchFamily="2" charset="2"/>
              <a:buChar char="ü"/>
            </a:pPr>
            <a:r>
              <a:rPr lang="en-US" sz="2400" dirty="0" err="1">
                <a:solidFill>
                  <a:srgbClr val="002060"/>
                </a:solidFill>
              </a:rPr>
              <a:t>Đọc</a:t>
            </a:r>
            <a:r>
              <a:rPr lang="en-US" sz="2400" dirty="0">
                <a:solidFill>
                  <a:srgbClr val="002060"/>
                </a:solidFill>
              </a:rPr>
              <a:t> </a:t>
            </a:r>
            <a:r>
              <a:rPr lang="en-US" sz="2400" dirty="0" err="1">
                <a:solidFill>
                  <a:srgbClr val="002060"/>
                </a:solidFill>
              </a:rPr>
              <a:t>hiểu</a:t>
            </a:r>
            <a:endParaRPr lang="en-US" sz="2400" dirty="0">
              <a:solidFill>
                <a:srgbClr val="002060"/>
              </a:solidFill>
            </a:endParaRPr>
          </a:p>
        </p:txBody>
      </p:sp>
      <p:grpSp>
        <p:nvGrpSpPr>
          <p:cNvPr id="39" name="Group 38">
            <a:extLst>
              <a:ext uri="{FF2B5EF4-FFF2-40B4-BE49-F238E27FC236}">
                <a16:creationId xmlns:a16="http://schemas.microsoft.com/office/drawing/2014/main" id="{E68C1A7D-9204-46A2-80CE-63875EB951DD}"/>
              </a:ext>
            </a:extLst>
          </p:cNvPr>
          <p:cNvGrpSpPr/>
          <p:nvPr/>
        </p:nvGrpSpPr>
        <p:grpSpPr>
          <a:xfrm>
            <a:off x="4941910" y="1446053"/>
            <a:ext cx="6863445" cy="4787311"/>
            <a:chOff x="4941910" y="1668790"/>
            <a:chExt cx="6863445" cy="4787311"/>
          </a:xfrm>
        </p:grpSpPr>
        <p:pic>
          <p:nvPicPr>
            <p:cNvPr id="40" name="Picture 4">
              <a:extLst>
                <a:ext uri="{FF2B5EF4-FFF2-40B4-BE49-F238E27FC236}">
                  <a16:creationId xmlns:a16="http://schemas.microsoft.com/office/drawing/2014/main" id="{D1D0ECC1-7D7B-46E0-9523-E208416719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66763" y="3189392"/>
              <a:ext cx="6838592" cy="122272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1" name="Group 40">
              <a:extLst>
                <a:ext uri="{FF2B5EF4-FFF2-40B4-BE49-F238E27FC236}">
                  <a16:creationId xmlns:a16="http://schemas.microsoft.com/office/drawing/2014/main" id="{E6F04CBE-5ECB-4D99-B215-70F1EEDEE3CD}"/>
                </a:ext>
              </a:extLst>
            </p:cNvPr>
            <p:cNvGrpSpPr/>
            <p:nvPr/>
          </p:nvGrpSpPr>
          <p:grpSpPr>
            <a:xfrm>
              <a:off x="4941910" y="1668790"/>
              <a:ext cx="6863445" cy="4787311"/>
              <a:chOff x="4941910" y="1668790"/>
              <a:chExt cx="6863445" cy="4787311"/>
            </a:xfrm>
          </p:grpSpPr>
          <p:pic>
            <p:nvPicPr>
              <p:cNvPr id="43" name="Picture 42">
                <a:extLst>
                  <a:ext uri="{FF2B5EF4-FFF2-40B4-BE49-F238E27FC236}">
                    <a16:creationId xmlns:a16="http://schemas.microsoft.com/office/drawing/2014/main" id="{AA1EAB99-2A2A-4007-8D7E-172DA0741CC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41910" y="1668790"/>
                <a:ext cx="6863445" cy="102691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5">
                <a:extLst>
                  <a:ext uri="{FF2B5EF4-FFF2-40B4-BE49-F238E27FC236}">
                    <a16:creationId xmlns:a16="http://schemas.microsoft.com/office/drawing/2014/main" id="{F693AC81-A929-4053-8EE2-0C0450D5E1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66764" y="4958599"/>
                <a:ext cx="6838591" cy="149750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3280390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8473" y="1178330"/>
            <a:ext cx="3358055" cy="48873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Chủ</a:t>
            </a:r>
            <a:r>
              <a:rPr lang="en-US" dirty="0">
                <a:solidFill>
                  <a:schemeClr val="bg1">
                    <a:lumMod val="75000"/>
                  </a:schemeClr>
                </a:solidFill>
              </a:rPr>
              <a:t> </a:t>
            </a:r>
            <a:r>
              <a:rPr lang="en-US" dirty="0" err="1">
                <a:solidFill>
                  <a:schemeClr val="bg1">
                    <a:lumMod val="75000"/>
                  </a:schemeClr>
                </a:solidFill>
              </a:rPr>
              <a:t>đề</a:t>
            </a:r>
            <a:r>
              <a:rPr lang="en-US" dirty="0">
                <a:solidFill>
                  <a:schemeClr val="bg1">
                    <a:lumMod val="75000"/>
                  </a:schemeClr>
                </a:solidFill>
              </a:rPr>
              <a:t>/ </a:t>
            </a:r>
            <a:r>
              <a:rPr lang="en-US" dirty="0" err="1">
                <a:solidFill>
                  <a:schemeClr val="bg1">
                    <a:lumMod val="75000"/>
                  </a:schemeClr>
                </a:solidFill>
              </a:rPr>
              <a:t>Tên</a:t>
            </a:r>
            <a:r>
              <a:rPr lang="en-US" dirty="0">
                <a:solidFill>
                  <a:schemeClr val="bg1">
                    <a:lumMod val="75000"/>
                  </a:schemeClr>
                </a:solidFill>
              </a:rPr>
              <a:t> </a:t>
            </a:r>
            <a:r>
              <a:rPr lang="en-US" dirty="0" err="1">
                <a:solidFill>
                  <a:schemeClr val="bg1">
                    <a:lumMod val="75000"/>
                  </a:schemeClr>
                </a:solidFill>
              </a:rPr>
              <a:t>bài</a:t>
            </a:r>
            <a:r>
              <a:rPr lang="en-US" dirty="0">
                <a:solidFill>
                  <a:schemeClr val="bg1">
                    <a:lumMod val="75000"/>
                  </a:schemeClr>
                </a:solidFill>
              </a:rPr>
              <a:t> </a:t>
            </a:r>
            <a:r>
              <a:rPr lang="en-US" dirty="0" err="1">
                <a:solidFill>
                  <a:schemeClr val="bg1">
                    <a:lumMod val="75000"/>
                  </a:schemeClr>
                </a:solidFill>
              </a:rPr>
              <a:t>học</a:t>
            </a:r>
            <a:endParaRPr lang="en-US" dirty="0">
              <a:solidFill>
                <a:schemeClr val="bg1">
                  <a:lumMod val="75000"/>
                </a:schemeClr>
              </a:solidFill>
            </a:endParaRPr>
          </a:p>
        </p:txBody>
      </p:sp>
      <p:sp>
        <p:nvSpPr>
          <p:cNvPr id="6" name="Rectangle 5"/>
          <p:cNvSpPr/>
          <p:nvPr/>
        </p:nvSpPr>
        <p:spPr>
          <a:xfrm>
            <a:off x="758472" y="2789057"/>
            <a:ext cx="3358055" cy="216513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Phần</a:t>
            </a:r>
            <a:r>
              <a:rPr lang="en-US" dirty="0">
                <a:solidFill>
                  <a:schemeClr val="bg1">
                    <a:lumMod val="75000"/>
                  </a:schemeClr>
                </a:solidFill>
              </a:rPr>
              <a:t> </a:t>
            </a:r>
            <a:r>
              <a:rPr lang="en-US" dirty="0" err="1">
                <a:solidFill>
                  <a:schemeClr val="bg1">
                    <a:lumMod val="75000"/>
                  </a:schemeClr>
                </a:solidFill>
              </a:rPr>
              <a:t>kiến</a:t>
            </a:r>
            <a:r>
              <a:rPr lang="en-US" dirty="0">
                <a:solidFill>
                  <a:schemeClr val="bg1">
                    <a:lumMod val="75000"/>
                  </a:schemeClr>
                </a:solidFill>
              </a:rPr>
              <a:t> </a:t>
            </a:r>
            <a:r>
              <a:rPr lang="en-US" dirty="0" err="1">
                <a:solidFill>
                  <a:schemeClr val="bg1">
                    <a:lumMod val="75000"/>
                  </a:schemeClr>
                </a:solidFill>
              </a:rPr>
              <a:t>thức</a:t>
            </a:r>
            <a:endParaRPr lang="en-US" dirty="0">
              <a:solidFill>
                <a:schemeClr val="bg1">
                  <a:lumMod val="75000"/>
                </a:schemeClr>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p:txBody>
      </p:sp>
      <p:sp>
        <p:nvSpPr>
          <p:cNvPr id="8" name="Rectangle 7"/>
          <p:cNvSpPr/>
          <p:nvPr/>
        </p:nvSpPr>
        <p:spPr>
          <a:xfrm>
            <a:off x="1159586" y="3146409"/>
            <a:ext cx="2758967" cy="39807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Hoạt</a:t>
            </a:r>
            <a:r>
              <a:rPr lang="en-US" dirty="0">
                <a:solidFill>
                  <a:schemeClr val="bg1">
                    <a:lumMod val="75000"/>
                  </a:schemeClr>
                </a:solidFill>
              </a:rPr>
              <a:t> </a:t>
            </a:r>
            <a:r>
              <a:rPr lang="en-US" dirty="0" err="1">
                <a:solidFill>
                  <a:schemeClr val="bg1">
                    <a:lumMod val="75000"/>
                  </a:schemeClr>
                </a:solidFill>
              </a:rPr>
              <a:t>động</a:t>
            </a:r>
            <a:endParaRPr lang="en-US" dirty="0">
              <a:solidFill>
                <a:schemeClr val="bg1">
                  <a:lumMod val="75000"/>
                </a:schemeClr>
              </a:solidFill>
            </a:endParaRPr>
          </a:p>
        </p:txBody>
      </p:sp>
      <p:sp>
        <p:nvSpPr>
          <p:cNvPr id="14" name="Rectangle 13"/>
          <p:cNvSpPr/>
          <p:nvPr/>
        </p:nvSpPr>
        <p:spPr>
          <a:xfrm>
            <a:off x="1159591" y="4002334"/>
            <a:ext cx="2758967" cy="39807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FF0000"/>
                </a:solidFill>
              </a:rPr>
              <a:t>Hộp</a:t>
            </a:r>
            <a:r>
              <a:rPr lang="en-US" sz="2000" b="1" dirty="0">
                <a:solidFill>
                  <a:srgbClr val="FF0000"/>
                </a:solidFill>
              </a:rPr>
              <a:t> </a:t>
            </a:r>
            <a:r>
              <a:rPr lang="en-US" sz="2000" b="1" dirty="0" err="1">
                <a:solidFill>
                  <a:srgbClr val="FF0000"/>
                </a:solidFill>
              </a:rPr>
              <a:t>kiến</a:t>
            </a:r>
            <a:r>
              <a:rPr lang="en-US" sz="2000" b="1" dirty="0">
                <a:solidFill>
                  <a:srgbClr val="FF0000"/>
                </a:solidFill>
              </a:rPr>
              <a:t> </a:t>
            </a:r>
            <a:r>
              <a:rPr lang="en-US" sz="2000" b="1" dirty="0" err="1">
                <a:solidFill>
                  <a:srgbClr val="FF0000"/>
                </a:solidFill>
              </a:rPr>
              <a:t>thức</a:t>
            </a:r>
            <a:r>
              <a:rPr lang="en-US" sz="2000" b="1" dirty="0">
                <a:solidFill>
                  <a:srgbClr val="FF0000"/>
                </a:solidFill>
              </a:rPr>
              <a:t> </a:t>
            </a:r>
          </a:p>
        </p:txBody>
      </p:sp>
      <p:sp>
        <p:nvSpPr>
          <p:cNvPr id="17" name="Rectangle 16"/>
          <p:cNvSpPr/>
          <p:nvPr/>
        </p:nvSpPr>
        <p:spPr>
          <a:xfrm>
            <a:off x="758470" y="1714381"/>
            <a:ext cx="3358055" cy="48873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Mục</a:t>
            </a:r>
            <a:r>
              <a:rPr lang="en-US" dirty="0">
                <a:solidFill>
                  <a:schemeClr val="bg1">
                    <a:lumMod val="75000"/>
                  </a:schemeClr>
                </a:solidFill>
              </a:rPr>
              <a:t> </a:t>
            </a:r>
            <a:r>
              <a:rPr lang="en-US" dirty="0" err="1">
                <a:solidFill>
                  <a:schemeClr val="bg1">
                    <a:lumMod val="75000"/>
                  </a:schemeClr>
                </a:solidFill>
              </a:rPr>
              <a:t>tiêu</a:t>
            </a:r>
            <a:r>
              <a:rPr lang="en-US" dirty="0">
                <a:solidFill>
                  <a:schemeClr val="bg1">
                    <a:lumMod val="75000"/>
                  </a:schemeClr>
                </a:solidFill>
              </a:rPr>
              <a:t> </a:t>
            </a:r>
            <a:r>
              <a:rPr lang="en-US" dirty="0" err="1">
                <a:solidFill>
                  <a:schemeClr val="bg1">
                    <a:lumMod val="75000"/>
                  </a:schemeClr>
                </a:solidFill>
              </a:rPr>
              <a:t>bài</a:t>
            </a:r>
            <a:r>
              <a:rPr lang="en-US" dirty="0">
                <a:solidFill>
                  <a:schemeClr val="bg1">
                    <a:lumMod val="75000"/>
                  </a:schemeClr>
                </a:solidFill>
              </a:rPr>
              <a:t> </a:t>
            </a:r>
            <a:r>
              <a:rPr lang="en-US" dirty="0" err="1">
                <a:solidFill>
                  <a:schemeClr val="bg1">
                    <a:lumMod val="75000"/>
                  </a:schemeClr>
                </a:solidFill>
              </a:rPr>
              <a:t>học</a:t>
            </a:r>
            <a:endParaRPr lang="en-US" dirty="0">
              <a:solidFill>
                <a:schemeClr val="bg1">
                  <a:lumMod val="75000"/>
                </a:schemeClr>
              </a:solidFill>
            </a:endParaRPr>
          </a:p>
        </p:txBody>
      </p:sp>
      <p:grpSp>
        <p:nvGrpSpPr>
          <p:cNvPr id="1024" name="Group 1023"/>
          <p:cNvGrpSpPr/>
          <p:nvPr/>
        </p:nvGrpSpPr>
        <p:grpSpPr>
          <a:xfrm>
            <a:off x="949152" y="4439829"/>
            <a:ext cx="2969404" cy="406726"/>
            <a:chOff x="949152" y="4924754"/>
            <a:chExt cx="2969404" cy="406726"/>
          </a:xfrm>
        </p:grpSpPr>
        <p:sp>
          <p:nvSpPr>
            <p:cNvPr id="13" name="Rectangle 12"/>
            <p:cNvSpPr/>
            <p:nvPr/>
          </p:nvSpPr>
          <p:spPr>
            <a:xfrm>
              <a:off x="1159589" y="4924754"/>
              <a:ext cx="2758967" cy="39807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r>
                <a:rPr lang="en-US" dirty="0" err="1">
                  <a:solidFill>
                    <a:schemeClr val="bg1">
                      <a:lumMod val="75000"/>
                    </a:schemeClr>
                  </a:solidFill>
                </a:rPr>
                <a:t>Câu</a:t>
              </a:r>
              <a:r>
                <a:rPr lang="en-US" dirty="0">
                  <a:solidFill>
                    <a:schemeClr val="bg1">
                      <a:lumMod val="75000"/>
                    </a:schemeClr>
                  </a:solidFill>
                </a:rPr>
                <a:t> </a:t>
              </a:r>
              <a:r>
                <a:rPr lang="en-US" dirty="0" err="1">
                  <a:solidFill>
                    <a:schemeClr val="bg1">
                      <a:lumMod val="75000"/>
                    </a:schemeClr>
                  </a:solidFill>
                </a:rPr>
                <a:t>hỏi</a:t>
              </a:r>
              <a:r>
                <a:rPr lang="en-US" dirty="0">
                  <a:solidFill>
                    <a:schemeClr val="bg1">
                      <a:lumMod val="75000"/>
                    </a:schemeClr>
                  </a:solidFill>
                </a:rPr>
                <a:t>, </a:t>
              </a:r>
              <a:r>
                <a:rPr lang="en-US" dirty="0" err="1">
                  <a:solidFill>
                    <a:schemeClr val="bg1">
                      <a:lumMod val="75000"/>
                    </a:schemeClr>
                  </a:solidFill>
                </a:rPr>
                <a:t>bài</a:t>
              </a:r>
              <a:r>
                <a:rPr lang="en-US" dirty="0">
                  <a:solidFill>
                    <a:schemeClr val="bg1">
                      <a:lumMod val="75000"/>
                    </a:schemeClr>
                  </a:solidFill>
                </a:rPr>
                <a:t> </a:t>
              </a:r>
              <a:r>
                <a:rPr lang="en-US" dirty="0" err="1">
                  <a:solidFill>
                    <a:schemeClr val="bg1">
                      <a:lumMod val="75000"/>
                    </a:schemeClr>
                  </a:solidFill>
                </a:rPr>
                <a:t>tập</a:t>
              </a:r>
              <a:r>
                <a:rPr lang="en-US" dirty="0">
                  <a:solidFill>
                    <a:schemeClr val="bg1">
                      <a:lumMod val="75000"/>
                    </a:schemeClr>
                  </a:solidFill>
                </a:rPr>
                <a:t> </a:t>
              </a:r>
              <a:r>
                <a:rPr lang="en-US" dirty="0" err="1">
                  <a:solidFill>
                    <a:schemeClr val="bg1">
                      <a:lumMod val="75000"/>
                    </a:schemeClr>
                  </a:solidFill>
                </a:rPr>
                <a:t>củng</a:t>
              </a:r>
              <a:r>
                <a:rPr lang="en-US" dirty="0">
                  <a:solidFill>
                    <a:schemeClr val="bg1">
                      <a:lumMod val="75000"/>
                    </a:schemeClr>
                  </a:solidFill>
                </a:rPr>
                <a:t> </a:t>
              </a:r>
              <a:r>
                <a:rPr lang="en-US" dirty="0" err="1">
                  <a:solidFill>
                    <a:schemeClr val="bg1">
                      <a:lumMod val="75000"/>
                    </a:schemeClr>
                  </a:solidFill>
                </a:rPr>
                <a:t>cố</a:t>
              </a:r>
              <a:endParaRPr lang="en-US" dirty="0">
                <a:solidFill>
                  <a:schemeClr val="bg1">
                    <a:lumMod val="75000"/>
                  </a:schemeClr>
                </a:solidFill>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152" y="4947066"/>
              <a:ext cx="377728" cy="384414"/>
            </a:xfrm>
            <a:prstGeom prst="rect">
              <a:avLst/>
            </a:prstGeom>
          </p:spPr>
        </p:pic>
      </p:grpSp>
      <p:sp>
        <p:nvSpPr>
          <p:cNvPr id="5" name="Rectangle 4"/>
          <p:cNvSpPr/>
          <p:nvPr/>
        </p:nvSpPr>
        <p:spPr>
          <a:xfrm>
            <a:off x="758473" y="2281935"/>
            <a:ext cx="3358055" cy="44931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Phần</a:t>
            </a:r>
            <a:r>
              <a:rPr lang="en-US" dirty="0">
                <a:solidFill>
                  <a:schemeClr val="bg1">
                    <a:lumMod val="75000"/>
                  </a:schemeClr>
                </a:solidFill>
              </a:rPr>
              <a:t> </a:t>
            </a:r>
            <a:r>
              <a:rPr lang="en-US" dirty="0" err="1">
                <a:solidFill>
                  <a:schemeClr val="bg1">
                    <a:lumMod val="75000"/>
                  </a:schemeClr>
                </a:solidFill>
              </a:rPr>
              <a:t>khởi</a:t>
            </a:r>
            <a:r>
              <a:rPr lang="en-US" dirty="0">
                <a:solidFill>
                  <a:schemeClr val="bg1">
                    <a:lumMod val="75000"/>
                  </a:schemeClr>
                </a:solidFill>
              </a:rPr>
              <a:t> </a:t>
            </a:r>
            <a:r>
              <a:rPr lang="en-US" dirty="0" err="1">
                <a:solidFill>
                  <a:schemeClr val="bg1">
                    <a:lumMod val="75000"/>
                  </a:schemeClr>
                </a:solidFill>
              </a:rPr>
              <a:t>động</a:t>
            </a:r>
            <a:endParaRPr lang="en-US" dirty="0">
              <a:solidFill>
                <a:schemeClr val="bg1">
                  <a:lumMod val="75000"/>
                </a:schemeClr>
              </a:solidFill>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980" y="2317480"/>
            <a:ext cx="414752" cy="407211"/>
          </a:xfrm>
          <a:prstGeom prst="rect">
            <a:avLst/>
          </a:prstGeom>
        </p:spPr>
      </p:pic>
      <p:grpSp>
        <p:nvGrpSpPr>
          <p:cNvPr id="1025" name="Group 1024"/>
          <p:cNvGrpSpPr/>
          <p:nvPr/>
        </p:nvGrpSpPr>
        <p:grpSpPr>
          <a:xfrm>
            <a:off x="758471" y="5011997"/>
            <a:ext cx="3358055" cy="449317"/>
            <a:chOff x="758471" y="5496922"/>
            <a:chExt cx="3358055" cy="449317"/>
          </a:xfrm>
        </p:grpSpPr>
        <p:sp>
          <p:nvSpPr>
            <p:cNvPr id="15" name="Rectangle 14"/>
            <p:cNvSpPr/>
            <p:nvPr/>
          </p:nvSpPr>
          <p:spPr>
            <a:xfrm>
              <a:off x="758471" y="5496922"/>
              <a:ext cx="3358055" cy="44931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Các</a:t>
              </a:r>
              <a:r>
                <a:rPr lang="en-US" dirty="0">
                  <a:solidFill>
                    <a:schemeClr val="bg1">
                      <a:lumMod val="75000"/>
                    </a:schemeClr>
                  </a:solidFill>
                </a:rPr>
                <a:t> </a:t>
              </a:r>
              <a:r>
                <a:rPr lang="en-US" dirty="0" err="1">
                  <a:solidFill>
                    <a:schemeClr val="bg1">
                      <a:lumMod val="75000"/>
                    </a:schemeClr>
                  </a:solidFill>
                </a:rPr>
                <a:t>bài</a:t>
              </a:r>
              <a:r>
                <a:rPr lang="en-US" dirty="0">
                  <a:solidFill>
                    <a:schemeClr val="bg1">
                      <a:lumMod val="75000"/>
                    </a:schemeClr>
                  </a:solidFill>
                </a:rPr>
                <a:t> </a:t>
              </a:r>
              <a:r>
                <a:rPr lang="en-US" dirty="0" err="1">
                  <a:solidFill>
                    <a:schemeClr val="bg1">
                      <a:lumMod val="75000"/>
                    </a:schemeClr>
                  </a:solidFill>
                </a:rPr>
                <a:t>luyện</a:t>
              </a:r>
              <a:r>
                <a:rPr lang="en-US" dirty="0">
                  <a:solidFill>
                    <a:schemeClr val="bg1">
                      <a:lumMod val="75000"/>
                    </a:schemeClr>
                  </a:solidFill>
                </a:rPr>
                <a:t> </a:t>
              </a:r>
              <a:r>
                <a:rPr lang="en-US" dirty="0" err="1">
                  <a:solidFill>
                    <a:schemeClr val="bg1">
                      <a:lumMod val="75000"/>
                    </a:schemeClr>
                  </a:solidFill>
                </a:rPr>
                <a:t>tập</a:t>
              </a:r>
              <a:endParaRPr lang="en-US" dirty="0">
                <a:solidFill>
                  <a:schemeClr val="bg1">
                    <a:lumMod val="75000"/>
                  </a:schemeClr>
                </a:solidFill>
              </a:endParaRPr>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946" y="5514215"/>
              <a:ext cx="407516" cy="414729"/>
            </a:xfrm>
            <a:prstGeom prst="rect">
              <a:avLst/>
            </a:prstGeom>
          </p:spPr>
        </p:pic>
      </p:grpSp>
      <p:grpSp>
        <p:nvGrpSpPr>
          <p:cNvPr id="1047" name="Group 1046"/>
          <p:cNvGrpSpPr/>
          <p:nvPr/>
        </p:nvGrpSpPr>
        <p:grpSpPr>
          <a:xfrm>
            <a:off x="758473" y="5520437"/>
            <a:ext cx="3358055" cy="449317"/>
            <a:chOff x="758473" y="6005362"/>
            <a:chExt cx="3358055" cy="449317"/>
          </a:xfrm>
        </p:grpSpPr>
        <p:sp>
          <p:nvSpPr>
            <p:cNvPr id="16" name="Rectangle 15"/>
            <p:cNvSpPr/>
            <p:nvPr/>
          </p:nvSpPr>
          <p:spPr>
            <a:xfrm>
              <a:off x="758473" y="6005362"/>
              <a:ext cx="3358055" cy="44931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Các</a:t>
              </a:r>
              <a:r>
                <a:rPr lang="en-US" dirty="0">
                  <a:solidFill>
                    <a:schemeClr val="bg1">
                      <a:lumMod val="75000"/>
                    </a:schemeClr>
                  </a:solidFill>
                </a:rPr>
                <a:t> </a:t>
              </a:r>
              <a:r>
                <a:rPr lang="en-US" dirty="0" err="1">
                  <a:solidFill>
                    <a:schemeClr val="bg1">
                      <a:lumMod val="75000"/>
                    </a:schemeClr>
                  </a:solidFill>
                </a:rPr>
                <a:t>bài</a:t>
              </a:r>
              <a:r>
                <a:rPr lang="en-US" dirty="0">
                  <a:solidFill>
                    <a:schemeClr val="bg1">
                      <a:lumMod val="75000"/>
                    </a:schemeClr>
                  </a:solidFill>
                </a:rPr>
                <a:t> </a:t>
              </a:r>
              <a:r>
                <a:rPr lang="en-US" dirty="0" err="1">
                  <a:solidFill>
                    <a:schemeClr val="bg1">
                      <a:lumMod val="75000"/>
                    </a:schemeClr>
                  </a:solidFill>
                </a:rPr>
                <a:t>vận</a:t>
              </a:r>
              <a:r>
                <a:rPr lang="en-US" dirty="0">
                  <a:solidFill>
                    <a:schemeClr val="bg1">
                      <a:lumMod val="75000"/>
                    </a:schemeClr>
                  </a:solidFill>
                </a:rPr>
                <a:t> </a:t>
              </a:r>
              <a:r>
                <a:rPr lang="en-US" dirty="0" err="1">
                  <a:solidFill>
                    <a:schemeClr val="bg1">
                      <a:lumMod val="75000"/>
                    </a:schemeClr>
                  </a:solidFill>
                </a:rPr>
                <a:t>dụng</a:t>
              </a:r>
              <a:endParaRPr lang="en-US" dirty="0">
                <a:solidFill>
                  <a:schemeClr val="bg1">
                    <a:lumMod val="75000"/>
                  </a:schemeClr>
                </a:solidFill>
              </a:endParaRPr>
            </a:p>
          </p:txBody>
        </p:sp>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002" y="6036894"/>
              <a:ext cx="407207" cy="414414"/>
            </a:xfrm>
            <a:prstGeom prst="rect">
              <a:avLst/>
            </a:prstGeom>
          </p:spPr>
        </p:pic>
      </p:grpSp>
      <p:sp>
        <p:nvSpPr>
          <p:cNvPr id="12" name="Rectangle 11"/>
          <p:cNvSpPr/>
          <p:nvPr/>
        </p:nvSpPr>
        <p:spPr>
          <a:xfrm>
            <a:off x="1159587" y="3579297"/>
            <a:ext cx="2758967" cy="39807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 </a:t>
            </a:r>
            <a:r>
              <a:rPr lang="en-US" sz="2000" b="1" dirty="0" err="1">
                <a:solidFill>
                  <a:srgbClr val="FF0000"/>
                </a:solidFill>
              </a:rPr>
              <a:t>Kiến</a:t>
            </a:r>
            <a:r>
              <a:rPr lang="en-US" sz="2000" b="1" dirty="0">
                <a:solidFill>
                  <a:srgbClr val="FF0000"/>
                </a:solidFill>
              </a:rPr>
              <a:t> thức mới</a:t>
            </a:r>
            <a:endParaRPr lang="en-US" sz="2800" b="1" dirty="0">
              <a:solidFill>
                <a:srgbClr val="FF0000"/>
              </a:solidFill>
            </a:endParaRPr>
          </a:p>
        </p:txBody>
      </p:sp>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3994" y="3579297"/>
            <a:ext cx="380770" cy="398078"/>
          </a:xfrm>
          <a:prstGeom prst="rect">
            <a:avLst/>
          </a:prstGeom>
        </p:spPr>
      </p:pic>
      <p:sp>
        <p:nvSpPr>
          <p:cNvPr id="2" name="TextBox 1"/>
          <p:cNvSpPr txBox="1"/>
          <p:nvPr/>
        </p:nvSpPr>
        <p:spPr>
          <a:xfrm>
            <a:off x="4543168" y="1193607"/>
            <a:ext cx="6886832" cy="523220"/>
          </a:xfrm>
          <a:prstGeom prst="rect">
            <a:avLst/>
          </a:prstGeom>
          <a:noFill/>
        </p:spPr>
        <p:txBody>
          <a:bodyPr wrap="square" rtlCol="0">
            <a:spAutoFit/>
          </a:bodyPr>
          <a:lstStyle/>
          <a:p>
            <a:pPr marL="457200" indent="-457200">
              <a:buFont typeface="Wingdings" pitchFamily="2" charset="2"/>
              <a:buChar char="ü"/>
            </a:pPr>
            <a:r>
              <a:rPr lang="en-US" sz="2800" dirty="0" err="1">
                <a:solidFill>
                  <a:srgbClr val="002060"/>
                </a:solidFill>
              </a:rPr>
              <a:t>Kiến</a:t>
            </a:r>
            <a:r>
              <a:rPr lang="en-US" sz="2800" dirty="0">
                <a:solidFill>
                  <a:srgbClr val="002060"/>
                </a:solidFill>
              </a:rPr>
              <a:t> </a:t>
            </a:r>
            <a:r>
              <a:rPr lang="en-US" sz="2800" dirty="0" err="1">
                <a:solidFill>
                  <a:srgbClr val="002060"/>
                </a:solidFill>
              </a:rPr>
              <a:t>thức</a:t>
            </a:r>
            <a:r>
              <a:rPr lang="en-US" sz="2800" dirty="0">
                <a:solidFill>
                  <a:srgbClr val="002060"/>
                </a:solidFill>
              </a:rPr>
              <a:t> </a:t>
            </a:r>
            <a:r>
              <a:rPr lang="en-US" sz="2800" dirty="0" err="1">
                <a:solidFill>
                  <a:srgbClr val="002060"/>
                </a:solidFill>
              </a:rPr>
              <a:t>mới</a:t>
            </a:r>
            <a:r>
              <a:rPr lang="en-US" sz="2800" dirty="0">
                <a:solidFill>
                  <a:srgbClr val="002060"/>
                </a:solidFill>
              </a:rPr>
              <a:t>: </a:t>
            </a:r>
            <a:r>
              <a:rPr lang="en-US" sz="2800" dirty="0" err="1">
                <a:solidFill>
                  <a:srgbClr val="002060"/>
                </a:solidFill>
              </a:rPr>
              <a:t>nêu</a:t>
            </a:r>
            <a:r>
              <a:rPr lang="en-US" sz="2800" dirty="0">
                <a:solidFill>
                  <a:srgbClr val="002060"/>
                </a:solidFill>
              </a:rPr>
              <a:t>, </a:t>
            </a:r>
            <a:r>
              <a:rPr lang="en-US" sz="2800" dirty="0" err="1">
                <a:solidFill>
                  <a:srgbClr val="002060"/>
                </a:solidFill>
              </a:rPr>
              <a:t>diễn</a:t>
            </a:r>
            <a:r>
              <a:rPr lang="en-US" sz="2800" dirty="0">
                <a:solidFill>
                  <a:srgbClr val="002060"/>
                </a:solidFill>
              </a:rPr>
              <a:t> </a:t>
            </a:r>
            <a:r>
              <a:rPr lang="en-US" sz="2800" dirty="0" err="1">
                <a:solidFill>
                  <a:srgbClr val="002060"/>
                </a:solidFill>
              </a:rPr>
              <a:t>giải</a:t>
            </a:r>
            <a:r>
              <a:rPr lang="en-US" sz="2800" dirty="0">
                <a:solidFill>
                  <a:srgbClr val="002060"/>
                </a:solidFill>
              </a:rPr>
              <a:t> </a:t>
            </a:r>
            <a:r>
              <a:rPr lang="en-US" sz="2800" dirty="0" err="1">
                <a:solidFill>
                  <a:srgbClr val="002060"/>
                </a:solidFill>
              </a:rPr>
              <a:t>kiến</a:t>
            </a:r>
            <a:r>
              <a:rPr lang="en-US" sz="2800" dirty="0">
                <a:solidFill>
                  <a:srgbClr val="002060"/>
                </a:solidFill>
              </a:rPr>
              <a:t> </a:t>
            </a:r>
            <a:r>
              <a:rPr lang="en-US" sz="2800" dirty="0" err="1">
                <a:solidFill>
                  <a:srgbClr val="002060"/>
                </a:solidFill>
              </a:rPr>
              <a:t>thức</a:t>
            </a:r>
            <a:endParaRPr lang="en-US" sz="2800" dirty="0">
              <a:solidFill>
                <a:srgbClr val="002060"/>
              </a:solidFill>
            </a:endParaRPr>
          </a:p>
        </p:txBody>
      </p:sp>
      <p:sp>
        <p:nvSpPr>
          <p:cNvPr id="26" name="TextBox 25">
            <a:extLst>
              <a:ext uri="{FF2B5EF4-FFF2-40B4-BE49-F238E27FC236}">
                <a16:creationId xmlns:a16="http://schemas.microsoft.com/office/drawing/2014/main" id="{DFE5A5CA-935B-4F87-A560-4800BC93FEE9}"/>
              </a:ext>
            </a:extLst>
          </p:cNvPr>
          <p:cNvSpPr txBox="1"/>
          <p:nvPr/>
        </p:nvSpPr>
        <p:spPr>
          <a:xfrm>
            <a:off x="4543168" y="3317687"/>
            <a:ext cx="6094140" cy="523220"/>
          </a:xfrm>
          <a:prstGeom prst="rect">
            <a:avLst/>
          </a:prstGeom>
          <a:noFill/>
        </p:spPr>
        <p:txBody>
          <a:bodyPr wrap="square">
            <a:spAutoFit/>
          </a:bodyPr>
          <a:lstStyle/>
          <a:p>
            <a:pPr marL="457200" indent="-457200">
              <a:buFont typeface="Wingdings" pitchFamily="2" charset="2"/>
              <a:buChar char="ü"/>
            </a:pPr>
            <a:r>
              <a:rPr lang="en-US" sz="2800" dirty="0">
                <a:solidFill>
                  <a:srgbClr val="002060"/>
                </a:solidFill>
              </a:rPr>
              <a:t>Hộp </a:t>
            </a:r>
            <a:r>
              <a:rPr lang="en-US" sz="2800" dirty="0" err="1">
                <a:solidFill>
                  <a:srgbClr val="002060"/>
                </a:solidFill>
              </a:rPr>
              <a:t>kiến</a:t>
            </a:r>
            <a:r>
              <a:rPr lang="en-US" sz="2800" dirty="0">
                <a:solidFill>
                  <a:srgbClr val="002060"/>
                </a:solidFill>
              </a:rPr>
              <a:t> </a:t>
            </a:r>
            <a:r>
              <a:rPr lang="en-US" sz="2800" dirty="0" err="1">
                <a:solidFill>
                  <a:srgbClr val="002060"/>
                </a:solidFill>
              </a:rPr>
              <a:t>thức</a:t>
            </a:r>
            <a:r>
              <a:rPr lang="en-US" sz="2800" dirty="0">
                <a:solidFill>
                  <a:srgbClr val="002060"/>
                </a:solidFill>
              </a:rPr>
              <a:t>: </a:t>
            </a:r>
            <a:r>
              <a:rPr lang="en-US" sz="2800" dirty="0" err="1">
                <a:solidFill>
                  <a:srgbClr val="002060"/>
                </a:solidFill>
              </a:rPr>
              <a:t>chốt</a:t>
            </a:r>
            <a:r>
              <a:rPr lang="en-US" sz="2800" dirty="0">
                <a:solidFill>
                  <a:srgbClr val="002060"/>
                </a:solidFill>
              </a:rPr>
              <a:t> </a:t>
            </a:r>
            <a:r>
              <a:rPr lang="en-US" sz="2800" dirty="0" err="1">
                <a:solidFill>
                  <a:srgbClr val="002060"/>
                </a:solidFill>
              </a:rPr>
              <a:t>kiến</a:t>
            </a:r>
            <a:r>
              <a:rPr lang="en-US" sz="2800" dirty="0">
                <a:solidFill>
                  <a:srgbClr val="002060"/>
                </a:solidFill>
              </a:rPr>
              <a:t> </a:t>
            </a:r>
            <a:r>
              <a:rPr lang="en-US" sz="2800" dirty="0" err="1">
                <a:solidFill>
                  <a:srgbClr val="002060"/>
                </a:solidFill>
              </a:rPr>
              <a:t>thức</a:t>
            </a:r>
            <a:r>
              <a:rPr lang="en-US" sz="2800" dirty="0">
                <a:solidFill>
                  <a:srgbClr val="002060"/>
                </a:solidFill>
              </a:rPr>
              <a:t> </a:t>
            </a:r>
          </a:p>
        </p:txBody>
      </p:sp>
      <p:sp>
        <p:nvSpPr>
          <p:cNvPr id="29" name="TextBox 28">
            <a:extLst>
              <a:ext uri="{FF2B5EF4-FFF2-40B4-BE49-F238E27FC236}">
                <a16:creationId xmlns:a16="http://schemas.microsoft.com/office/drawing/2014/main" id="{62D94373-5FA0-9149-B993-1E83DBCAC8BE}"/>
              </a:ext>
            </a:extLst>
          </p:cNvPr>
          <p:cNvSpPr txBox="1"/>
          <p:nvPr/>
        </p:nvSpPr>
        <p:spPr>
          <a:xfrm>
            <a:off x="161338" y="164346"/>
            <a:ext cx="11781280" cy="701731"/>
          </a:xfrm>
          <a:prstGeom prst="rect">
            <a:avLst/>
          </a:prstGeom>
          <a:noFill/>
        </p:spPr>
        <p:txBody>
          <a:bodyPr wrap="square" rtlCol="0">
            <a:spAutoFit/>
          </a:bodyPr>
          <a:lstStyle/>
          <a:p>
            <a:pPr lvl="1">
              <a:lnSpc>
                <a:spcPct val="90000"/>
              </a:lnSpc>
              <a:spcBef>
                <a:spcPct val="0"/>
              </a:spcBef>
            </a:pPr>
            <a:r>
              <a:rPr lang="vi-VN" sz="4400" b="1" dirty="0">
                <a:solidFill>
                  <a:srgbClr val="0070C0"/>
                </a:solidFill>
                <a:ea typeface="+mj-ea"/>
                <a:cs typeface="+mj-cs"/>
              </a:rPr>
              <a:t>CẤU TRÚC </a:t>
            </a:r>
            <a:r>
              <a:rPr lang="vi-VN" sz="4400" b="1">
                <a:solidFill>
                  <a:srgbClr val="0070C0"/>
                </a:solidFill>
                <a:ea typeface="+mj-ea"/>
                <a:cs typeface="+mj-cs"/>
              </a:rPr>
              <a:t>BÀI HỌC</a:t>
            </a:r>
            <a:r>
              <a:rPr lang="en-US" sz="4400" b="1">
                <a:solidFill>
                  <a:srgbClr val="0070C0"/>
                </a:solidFill>
                <a:ea typeface="+mj-ea"/>
                <a:cs typeface="+mj-cs"/>
              </a:rPr>
              <a:t> – </a:t>
            </a:r>
            <a:r>
              <a:rPr lang="en-US" sz="4400" b="1">
                <a:solidFill>
                  <a:srgbClr val="FF0000"/>
                </a:solidFill>
                <a:ea typeface="+mj-ea"/>
                <a:cs typeface="+mj-cs"/>
              </a:rPr>
              <a:t>Kiến thức mới</a:t>
            </a:r>
            <a:endParaRPr lang="vi-VN" sz="4400" b="1" dirty="0">
              <a:solidFill>
                <a:srgbClr val="FF0000"/>
              </a:solidFill>
              <a:ea typeface="+mj-ea"/>
              <a:cs typeface="+mj-cs"/>
            </a:endParaRPr>
          </a:p>
        </p:txBody>
      </p:sp>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654" y="1922774"/>
            <a:ext cx="6653393" cy="141860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9653" y="3824776"/>
            <a:ext cx="6653393" cy="16471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858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26"/>
                                        </p:tgtEl>
                                        <p:attrNameLst>
                                          <p:attrName>style.visibility</p:attrName>
                                        </p:attrNameLst>
                                      </p:cBhvr>
                                      <p:to>
                                        <p:strVal val="visible"/>
                                      </p:to>
                                    </p:set>
                                  </p:childTnLst>
                                </p:cTn>
                              </p:par>
                            </p:childTnLst>
                          </p:cTn>
                        </p:par>
                        <p:par>
                          <p:cTn id="9" fill="hold">
                            <p:stCondLst>
                              <p:cond delay="1000"/>
                            </p:stCondLst>
                            <p:childTnLst>
                              <p:par>
                                <p:cTn id="10" presetID="2" presetClass="entr" presetSubtype="4" fill="hold" nodeType="afterEffect">
                                  <p:stCondLst>
                                    <p:cond delay="1000"/>
                                  </p:stCondLst>
                                  <p:childTnLst>
                                    <p:set>
                                      <p:cBhvr>
                                        <p:cTn id="11" dur="1" fill="hold">
                                          <p:stCondLst>
                                            <p:cond delay="0"/>
                                          </p:stCondLst>
                                        </p:cTn>
                                        <p:tgtEl>
                                          <p:spTgt spid="6147"/>
                                        </p:tgtEl>
                                        <p:attrNameLst>
                                          <p:attrName>style.visibility</p:attrName>
                                        </p:attrNameLst>
                                      </p:cBhvr>
                                      <p:to>
                                        <p:strVal val="visible"/>
                                      </p:to>
                                    </p:set>
                                    <p:anim calcmode="lin" valueType="num">
                                      <p:cBhvr additive="base">
                                        <p:cTn id="12" dur="500" fill="hold"/>
                                        <p:tgtEl>
                                          <p:spTgt spid="6147"/>
                                        </p:tgtEl>
                                        <p:attrNameLst>
                                          <p:attrName>ppt_x</p:attrName>
                                        </p:attrNameLst>
                                      </p:cBhvr>
                                      <p:tavLst>
                                        <p:tav tm="0">
                                          <p:val>
                                            <p:strVal val="#ppt_x"/>
                                          </p:val>
                                        </p:tav>
                                        <p:tav tm="100000">
                                          <p:val>
                                            <p:strVal val="#ppt_x"/>
                                          </p:val>
                                        </p:tav>
                                      </p:tavLst>
                                    </p:anim>
                                    <p:anim calcmode="lin" valueType="num">
                                      <p:cBhvr additive="base">
                                        <p:cTn id="13"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0047" y="1281291"/>
            <a:ext cx="3358055" cy="48873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Chủ</a:t>
            </a:r>
            <a:r>
              <a:rPr lang="en-US" dirty="0">
                <a:solidFill>
                  <a:schemeClr val="bg1">
                    <a:lumMod val="75000"/>
                  </a:schemeClr>
                </a:solidFill>
              </a:rPr>
              <a:t> </a:t>
            </a:r>
            <a:r>
              <a:rPr lang="en-US" dirty="0" err="1">
                <a:solidFill>
                  <a:schemeClr val="bg1">
                    <a:lumMod val="75000"/>
                  </a:schemeClr>
                </a:solidFill>
              </a:rPr>
              <a:t>đề</a:t>
            </a:r>
            <a:r>
              <a:rPr lang="en-US" dirty="0">
                <a:solidFill>
                  <a:schemeClr val="bg1">
                    <a:lumMod val="75000"/>
                  </a:schemeClr>
                </a:solidFill>
              </a:rPr>
              <a:t>/ </a:t>
            </a:r>
            <a:r>
              <a:rPr lang="en-US" dirty="0" err="1">
                <a:solidFill>
                  <a:schemeClr val="bg1">
                    <a:lumMod val="75000"/>
                  </a:schemeClr>
                </a:solidFill>
              </a:rPr>
              <a:t>Tên</a:t>
            </a:r>
            <a:r>
              <a:rPr lang="en-US" dirty="0">
                <a:solidFill>
                  <a:schemeClr val="bg1">
                    <a:lumMod val="75000"/>
                  </a:schemeClr>
                </a:solidFill>
              </a:rPr>
              <a:t> </a:t>
            </a:r>
            <a:r>
              <a:rPr lang="en-US" dirty="0" err="1">
                <a:solidFill>
                  <a:schemeClr val="bg1">
                    <a:lumMod val="75000"/>
                  </a:schemeClr>
                </a:solidFill>
              </a:rPr>
              <a:t>bài</a:t>
            </a:r>
            <a:r>
              <a:rPr lang="en-US" dirty="0">
                <a:solidFill>
                  <a:schemeClr val="bg1">
                    <a:lumMod val="75000"/>
                  </a:schemeClr>
                </a:solidFill>
              </a:rPr>
              <a:t> </a:t>
            </a:r>
            <a:r>
              <a:rPr lang="en-US" dirty="0" err="1">
                <a:solidFill>
                  <a:schemeClr val="bg1">
                    <a:lumMod val="75000"/>
                  </a:schemeClr>
                </a:solidFill>
              </a:rPr>
              <a:t>học</a:t>
            </a:r>
            <a:endParaRPr lang="en-US" dirty="0">
              <a:solidFill>
                <a:schemeClr val="bg1">
                  <a:lumMod val="75000"/>
                </a:schemeClr>
              </a:solidFill>
            </a:endParaRPr>
          </a:p>
        </p:txBody>
      </p:sp>
      <p:sp>
        <p:nvSpPr>
          <p:cNvPr id="6" name="Rectangle 5"/>
          <p:cNvSpPr/>
          <p:nvPr/>
        </p:nvSpPr>
        <p:spPr>
          <a:xfrm>
            <a:off x="770046" y="2892018"/>
            <a:ext cx="3358055" cy="216513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Phần</a:t>
            </a:r>
            <a:r>
              <a:rPr lang="en-US" dirty="0">
                <a:solidFill>
                  <a:schemeClr val="bg1">
                    <a:lumMod val="75000"/>
                  </a:schemeClr>
                </a:solidFill>
              </a:rPr>
              <a:t> </a:t>
            </a:r>
            <a:r>
              <a:rPr lang="en-US" dirty="0" err="1">
                <a:solidFill>
                  <a:schemeClr val="bg1">
                    <a:lumMod val="75000"/>
                  </a:schemeClr>
                </a:solidFill>
              </a:rPr>
              <a:t>kiến</a:t>
            </a:r>
            <a:r>
              <a:rPr lang="en-US" dirty="0">
                <a:solidFill>
                  <a:schemeClr val="bg1">
                    <a:lumMod val="75000"/>
                  </a:schemeClr>
                </a:solidFill>
              </a:rPr>
              <a:t> </a:t>
            </a:r>
            <a:r>
              <a:rPr lang="en-US" dirty="0" err="1">
                <a:solidFill>
                  <a:schemeClr val="bg1">
                    <a:lumMod val="75000"/>
                  </a:schemeClr>
                </a:solidFill>
              </a:rPr>
              <a:t>thức</a:t>
            </a:r>
            <a:endParaRPr lang="en-US" dirty="0">
              <a:solidFill>
                <a:schemeClr val="bg1">
                  <a:lumMod val="75000"/>
                </a:schemeClr>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p:txBody>
      </p:sp>
      <p:sp>
        <p:nvSpPr>
          <p:cNvPr id="8" name="Rectangle 7"/>
          <p:cNvSpPr/>
          <p:nvPr/>
        </p:nvSpPr>
        <p:spPr>
          <a:xfrm>
            <a:off x="1171160" y="3249370"/>
            <a:ext cx="2758967" cy="39807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Hoạt</a:t>
            </a:r>
            <a:r>
              <a:rPr lang="en-US" dirty="0">
                <a:solidFill>
                  <a:schemeClr val="bg1">
                    <a:lumMod val="75000"/>
                  </a:schemeClr>
                </a:solidFill>
              </a:rPr>
              <a:t> </a:t>
            </a:r>
            <a:r>
              <a:rPr lang="en-US" dirty="0" err="1">
                <a:solidFill>
                  <a:schemeClr val="bg1">
                    <a:lumMod val="75000"/>
                  </a:schemeClr>
                </a:solidFill>
              </a:rPr>
              <a:t>động</a:t>
            </a:r>
            <a:endParaRPr lang="en-US" dirty="0">
              <a:solidFill>
                <a:schemeClr val="bg1">
                  <a:lumMod val="75000"/>
                </a:schemeClr>
              </a:solidFill>
            </a:endParaRPr>
          </a:p>
        </p:txBody>
      </p:sp>
      <p:sp>
        <p:nvSpPr>
          <p:cNvPr id="14" name="Rectangle 13"/>
          <p:cNvSpPr/>
          <p:nvPr/>
        </p:nvSpPr>
        <p:spPr>
          <a:xfrm>
            <a:off x="1171165" y="4105295"/>
            <a:ext cx="2758967" cy="39807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Hộp</a:t>
            </a:r>
            <a:r>
              <a:rPr lang="en-US" dirty="0">
                <a:solidFill>
                  <a:schemeClr val="bg1">
                    <a:lumMod val="75000"/>
                  </a:schemeClr>
                </a:solidFill>
              </a:rPr>
              <a:t> </a:t>
            </a:r>
            <a:r>
              <a:rPr lang="en-US" dirty="0" err="1">
                <a:solidFill>
                  <a:schemeClr val="bg1">
                    <a:lumMod val="75000"/>
                  </a:schemeClr>
                </a:solidFill>
              </a:rPr>
              <a:t>kiến</a:t>
            </a:r>
            <a:r>
              <a:rPr lang="en-US" dirty="0">
                <a:solidFill>
                  <a:schemeClr val="bg1">
                    <a:lumMod val="75000"/>
                  </a:schemeClr>
                </a:solidFill>
              </a:rPr>
              <a:t> </a:t>
            </a:r>
            <a:r>
              <a:rPr lang="en-US" dirty="0" err="1">
                <a:solidFill>
                  <a:schemeClr val="bg1">
                    <a:lumMod val="75000"/>
                  </a:schemeClr>
                </a:solidFill>
              </a:rPr>
              <a:t>thức</a:t>
            </a:r>
            <a:r>
              <a:rPr lang="en-US" dirty="0">
                <a:solidFill>
                  <a:schemeClr val="bg1">
                    <a:lumMod val="75000"/>
                  </a:schemeClr>
                </a:solidFill>
              </a:rPr>
              <a:t> </a:t>
            </a:r>
          </a:p>
        </p:txBody>
      </p:sp>
      <p:sp>
        <p:nvSpPr>
          <p:cNvPr id="17" name="Rectangle 16"/>
          <p:cNvSpPr/>
          <p:nvPr/>
        </p:nvSpPr>
        <p:spPr>
          <a:xfrm>
            <a:off x="770044" y="1817342"/>
            <a:ext cx="3358055" cy="48873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Mục</a:t>
            </a:r>
            <a:r>
              <a:rPr lang="en-US" dirty="0">
                <a:solidFill>
                  <a:schemeClr val="bg1">
                    <a:lumMod val="75000"/>
                  </a:schemeClr>
                </a:solidFill>
              </a:rPr>
              <a:t> </a:t>
            </a:r>
            <a:r>
              <a:rPr lang="en-US" dirty="0" err="1">
                <a:solidFill>
                  <a:schemeClr val="bg1">
                    <a:lumMod val="75000"/>
                  </a:schemeClr>
                </a:solidFill>
              </a:rPr>
              <a:t>tiêu</a:t>
            </a:r>
            <a:r>
              <a:rPr lang="en-US" dirty="0">
                <a:solidFill>
                  <a:schemeClr val="bg1">
                    <a:lumMod val="75000"/>
                  </a:schemeClr>
                </a:solidFill>
              </a:rPr>
              <a:t> </a:t>
            </a:r>
            <a:r>
              <a:rPr lang="en-US" dirty="0" err="1">
                <a:solidFill>
                  <a:schemeClr val="bg1">
                    <a:lumMod val="75000"/>
                  </a:schemeClr>
                </a:solidFill>
              </a:rPr>
              <a:t>bài</a:t>
            </a:r>
            <a:r>
              <a:rPr lang="en-US" dirty="0">
                <a:solidFill>
                  <a:schemeClr val="bg1">
                    <a:lumMod val="75000"/>
                  </a:schemeClr>
                </a:solidFill>
              </a:rPr>
              <a:t> </a:t>
            </a:r>
            <a:r>
              <a:rPr lang="en-US" dirty="0" err="1">
                <a:solidFill>
                  <a:schemeClr val="bg1">
                    <a:lumMod val="75000"/>
                  </a:schemeClr>
                </a:solidFill>
              </a:rPr>
              <a:t>học</a:t>
            </a:r>
            <a:endParaRPr lang="en-US" dirty="0">
              <a:solidFill>
                <a:schemeClr val="bg1">
                  <a:lumMod val="75000"/>
                </a:schemeClr>
              </a:solidFill>
            </a:endParaRPr>
          </a:p>
        </p:txBody>
      </p:sp>
      <p:sp>
        <p:nvSpPr>
          <p:cNvPr id="13" name="Rectangle 12"/>
          <p:cNvSpPr/>
          <p:nvPr/>
        </p:nvSpPr>
        <p:spPr>
          <a:xfrm>
            <a:off x="1171163" y="4542790"/>
            <a:ext cx="2758967" cy="39807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 </a:t>
            </a:r>
            <a:r>
              <a:rPr lang="en-US" sz="2800" b="1" dirty="0" err="1">
                <a:solidFill>
                  <a:srgbClr val="FF0000"/>
                </a:solidFill>
              </a:rPr>
              <a:t>Củng</a:t>
            </a:r>
            <a:r>
              <a:rPr lang="en-US" sz="2800" b="1" dirty="0">
                <a:solidFill>
                  <a:srgbClr val="FF0000"/>
                </a:solidFill>
              </a:rPr>
              <a:t> </a:t>
            </a:r>
            <a:r>
              <a:rPr lang="en-US" sz="2800" b="1" dirty="0" err="1">
                <a:solidFill>
                  <a:srgbClr val="FF0000"/>
                </a:solidFill>
              </a:rPr>
              <a:t>cố</a:t>
            </a:r>
            <a:endParaRPr lang="en-US" sz="2800" b="1" dirty="0">
              <a:solidFill>
                <a:srgbClr val="FF0000"/>
              </a:solidFill>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5306" y="4554481"/>
            <a:ext cx="377728" cy="384414"/>
          </a:xfrm>
          <a:prstGeom prst="rect">
            <a:avLst/>
          </a:prstGeom>
        </p:spPr>
      </p:pic>
      <p:sp>
        <p:nvSpPr>
          <p:cNvPr id="5" name="Rectangle 4"/>
          <p:cNvSpPr/>
          <p:nvPr/>
        </p:nvSpPr>
        <p:spPr>
          <a:xfrm>
            <a:off x="770047" y="2384896"/>
            <a:ext cx="3358055" cy="44931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Phần</a:t>
            </a:r>
            <a:r>
              <a:rPr lang="en-US" dirty="0">
                <a:solidFill>
                  <a:schemeClr val="bg1">
                    <a:lumMod val="75000"/>
                  </a:schemeClr>
                </a:solidFill>
              </a:rPr>
              <a:t> </a:t>
            </a:r>
            <a:r>
              <a:rPr lang="en-US" dirty="0" err="1">
                <a:solidFill>
                  <a:schemeClr val="bg1">
                    <a:lumMod val="75000"/>
                  </a:schemeClr>
                </a:solidFill>
              </a:rPr>
              <a:t>khởi</a:t>
            </a:r>
            <a:r>
              <a:rPr lang="en-US" dirty="0">
                <a:solidFill>
                  <a:schemeClr val="bg1">
                    <a:lumMod val="75000"/>
                  </a:schemeClr>
                </a:solidFill>
              </a:rPr>
              <a:t> </a:t>
            </a:r>
            <a:r>
              <a:rPr lang="en-US" dirty="0" err="1">
                <a:solidFill>
                  <a:schemeClr val="bg1">
                    <a:lumMod val="75000"/>
                  </a:schemeClr>
                </a:solidFill>
              </a:rPr>
              <a:t>động</a:t>
            </a:r>
            <a:endParaRPr lang="en-US" dirty="0">
              <a:solidFill>
                <a:schemeClr val="bg1">
                  <a:lumMod val="75000"/>
                </a:schemeClr>
              </a:solidFill>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554" y="2420441"/>
            <a:ext cx="414752" cy="407211"/>
          </a:xfrm>
          <a:prstGeom prst="rect">
            <a:avLst/>
          </a:prstGeom>
        </p:spPr>
      </p:pic>
      <p:grpSp>
        <p:nvGrpSpPr>
          <p:cNvPr id="1025" name="Group 1024"/>
          <p:cNvGrpSpPr/>
          <p:nvPr/>
        </p:nvGrpSpPr>
        <p:grpSpPr>
          <a:xfrm>
            <a:off x="770045" y="5114958"/>
            <a:ext cx="3358055" cy="449317"/>
            <a:chOff x="758471" y="5496922"/>
            <a:chExt cx="3358055" cy="449317"/>
          </a:xfrm>
        </p:grpSpPr>
        <p:sp>
          <p:nvSpPr>
            <p:cNvPr id="15" name="Rectangle 14"/>
            <p:cNvSpPr/>
            <p:nvPr/>
          </p:nvSpPr>
          <p:spPr>
            <a:xfrm>
              <a:off x="758471" y="5496922"/>
              <a:ext cx="3358055" cy="44931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Các</a:t>
              </a:r>
              <a:r>
                <a:rPr lang="en-US" dirty="0">
                  <a:solidFill>
                    <a:schemeClr val="bg1">
                      <a:lumMod val="75000"/>
                    </a:schemeClr>
                  </a:solidFill>
                </a:rPr>
                <a:t> </a:t>
              </a:r>
              <a:r>
                <a:rPr lang="en-US" dirty="0" err="1">
                  <a:solidFill>
                    <a:schemeClr val="bg1">
                      <a:lumMod val="75000"/>
                    </a:schemeClr>
                  </a:solidFill>
                </a:rPr>
                <a:t>bài</a:t>
              </a:r>
              <a:r>
                <a:rPr lang="en-US" dirty="0">
                  <a:solidFill>
                    <a:schemeClr val="bg1">
                      <a:lumMod val="75000"/>
                    </a:schemeClr>
                  </a:solidFill>
                </a:rPr>
                <a:t> </a:t>
              </a:r>
              <a:r>
                <a:rPr lang="en-US" dirty="0" err="1">
                  <a:solidFill>
                    <a:schemeClr val="bg1">
                      <a:lumMod val="75000"/>
                    </a:schemeClr>
                  </a:solidFill>
                </a:rPr>
                <a:t>luyện</a:t>
              </a:r>
              <a:r>
                <a:rPr lang="en-US" dirty="0">
                  <a:solidFill>
                    <a:schemeClr val="bg1">
                      <a:lumMod val="75000"/>
                    </a:schemeClr>
                  </a:solidFill>
                </a:rPr>
                <a:t> </a:t>
              </a:r>
              <a:r>
                <a:rPr lang="en-US" dirty="0" err="1">
                  <a:solidFill>
                    <a:schemeClr val="bg1">
                      <a:lumMod val="75000"/>
                    </a:schemeClr>
                  </a:solidFill>
                </a:rPr>
                <a:t>tập</a:t>
              </a:r>
              <a:endParaRPr lang="en-US" dirty="0">
                <a:solidFill>
                  <a:schemeClr val="bg1">
                    <a:lumMod val="75000"/>
                  </a:schemeClr>
                </a:solidFill>
              </a:endParaRPr>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946" y="5514215"/>
              <a:ext cx="407516" cy="414729"/>
            </a:xfrm>
            <a:prstGeom prst="rect">
              <a:avLst/>
            </a:prstGeom>
          </p:spPr>
        </p:pic>
      </p:grpSp>
      <p:grpSp>
        <p:nvGrpSpPr>
          <p:cNvPr id="1047" name="Group 1046"/>
          <p:cNvGrpSpPr/>
          <p:nvPr/>
        </p:nvGrpSpPr>
        <p:grpSpPr>
          <a:xfrm>
            <a:off x="770047" y="5623398"/>
            <a:ext cx="3358055" cy="449317"/>
            <a:chOff x="758473" y="6005362"/>
            <a:chExt cx="3358055" cy="449317"/>
          </a:xfrm>
        </p:grpSpPr>
        <p:sp>
          <p:nvSpPr>
            <p:cNvPr id="16" name="Rectangle 15"/>
            <p:cNvSpPr/>
            <p:nvPr/>
          </p:nvSpPr>
          <p:spPr>
            <a:xfrm>
              <a:off x="758473" y="6005362"/>
              <a:ext cx="3358055" cy="44931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Các</a:t>
              </a:r>
              <a:r>
                <a:rPr lang="en-US" dirty="0">
                  <a:solidFill>
                    <a:schemeClr val="bg1">
                      <a:lumMod val="75000"/>
                    </a:schemeClr>
                  </a:solidFill>
                </a:rPr>
                <a:t> </a:t>
              </a:r>
              <a:r>
                <a:rPr lang="en-US" dirty="0" err="1">
                  <a:solidFill>
                    <a:schemeClr val="bg1">
                      <a:lumMod val="75000"/>
                    </a:schemeClr>
                  </a:solidFill>
                </a:rPr>
                <a:t>bài</a:t>
              </a:r>
              <a:r>
                <a:rPr lang="en-US" dirty="0">
                  <a:solidFill>
                    <a:schemeClr val="bg1">
                      <a:lumMod val="75000"/>
                    </a:schemeClr>
                  </a:solidFill>
                </a:rPr>
                <a:t> </a:t>
              </a:r>
              <a:r>
                <a:rPr lang="en-US" dirty="0" err="1">
                  <a:solidFill>
                    <a:schemeClr val="bg1">
                      <a:lumMod val="75000"/>
                    </a:schemeClr>
                  </a:solidFill>
                </a:rPr>
                <a:t>vận</a:t>
              </a:r>
              <a:r>
                <a:rPr lang="en-US" dirty="0">
                  <a:solidFill>
                    <a:schemeClr val="bg1">
                      <a:lumMod val="75000"/>
                    </a:schemeClr>
                  </a:solidFill>
                </a:rPr>
                <a:t> </a:t>
              </a:r>
              <a:r>
                <a:rPr lang="en-US" dirty="0" err="1">
                  <a:solidFill>
                    <a:schemeClr val="bg1">
                      <a:lumMod val="75000"/>
                    </a:schemeClr>
                  </a:solidFill>
                </a:rPr>
                <a:t>dụng</a:t>
              </a:r>
              <a:endParaRPr lang="en-US" dirty="0">
                <a:solidFill>
                  <a:schemeClr val="bg1">
                    <a:lumMod val="75000"/>
                  </a:schemeClr>
                </a:solidFill>
              </a:endParaRPr>
            </a:p>
          </p:txBody>
        </p:sp>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002" y="6036894"/>
              <a:ext cx="407207" cy="414414"/>
            </a:xfrm>
            <a:prstGeom prst="rect">
              <a:avLst/>
            </a:prstGeom>
          </p:spPr>
        </p:pic>
      </p:grpSp>
      <p:sp>
        <p:nvSpPr>
          <p:cNvPr id="12" name="Rectangle 11"/>
          <p:cNvSpPr/>
          <p:nvPr/>
        </p:nvSpPr>
        <p:spPr>
          <a:xfrm>
            <a:off x="1171161" y="3682258"/>
            <a:ext cx="2758967" cy="39807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r>
              <a:rPr lang="en-US" dirty="0">
                <a:solidFill>
                  <a:schemeClr val="bg1">
                    <a:lumMod val="75000"/>
                  </a:schemeClr>
                </a:solidFill>
              </a:rPr>
              <a:t> </a:t>
            </a:r>
            <a:r>
              <a:rPr lang="en-US" dirty="0" err="1">
                <a:solidFill>
                  <a:schemeClr val="bg1">
                    <a:lumMod val="75000"/>
                  </a:schemeClr>
                </a:solidFill>
              </a:rPr>
              <a:t>Kiến</a:t>
            </a:r>
            <a:r>
              <a:rPr lang="en-US" dirty="0">
                <a:solidFill>
                  <a:schemeClr val="bg1">
                    <a:lumMod val="75000"/>
                  </a:schemeClr>
                </a:solidFill>
              </a:rPr>
              <a:t> </a:t>
            </a:r>
            <a:r>
              <a:rPr lang="en-US" dirty="0" err="1">
                <a:solidFill>
                  <a:schemeClr val="bg1">
                    <a:lumMod val="75000"/>
                  </a:schemeClr>
                </a:solidFill>
              </a:rPr>
              <a:t>thức</a:t>
            </a:r>
            <a:r>
              <a:rPr lang="en-US" dirty="0">
                <a:solidFill>
                  <a:schemeClr val="bg1">
                    <a:lumMod val="75000"/>
                  </a:schemeClr>
                </a:solidFill>
              </a:rPr>
              <a:t> </a:t>
            </a:r>
            <a:r>
              <a:rPr lang="en-US" dirty="0" err="1">
                <a:solidFill>
                  <a:schemeClr val="bg1">
                    <a:lumMod val="75000"/>
                  </a:schemeClr>
                </a:solidFill>
              </a:rPr>
              <a:t>mới</a:t>
            </a:r>
            <a:r>
              <a:rPr lang="en-US" dirty="0">
                <a:solidFill>
                  <a:schemeClr val="bg1">
                    <a:lumMod val="75000"/>
                  </a:schemeClr>
                </a:solidFill>
              </a:rPr>
              <a:t>/TH</a:t>
            </a:r>
            <a:r>
              <a:rPr lang="en-US" dirty="0">
                <a:solidFill>
                  <a:schemeClr val="tx1"/>
                </a:solidFill>
              </a:rPr>
              <a:t>  </a:t>
            </a:r>
            <a:endParaRPr lang="en-US" dirty="0">
              <a:solidFill>
                <a:schemeClr val="bg1">
                  <a:lumMod val="75000"/>
                </a:schemeClr>
              </a:solidFill>
            </a:endParaRPr>
          </a:p>
        </p:txBody>
      </p: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28924" y="3702330"/>
            <a:ext cx="361187" cy="357933"/>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45568" y="3682258"/>
            <a:ext cx="380770" cy="398078"/>
          </a:xfrm>
          <a:prstGeom prst="rect">
            <a:avLst/>
          </a:prstGeom>
        </p:spPr>
      </p:pic>
      <p:sp>
        <p:nvSpPr>
          <p:cNvPr id="2" name="TextBox 1"/>
          <p:cNvSpPr txBox="1"/>
          <p:nvPr/>
        </p:nvSpPr>
        <p:spPr>
          <a:xfrm>
            <a:off x="4378622" y="1155622"/>
            <a:ext cx="7273051" cy="1569660"/>
          </a:xfrm>
          <a:prstGeom prst="rect">
            <a:avLst/>
          </a:prstGeom>
          <a:noFill/>
        </p:spPr>
        <p:txBody>
          <a:bodyPr wrap="square" rtlCol="0">
            <a:spAutoFit/>
          </a:bodyPr>
          <a:lstStyle/>
          <a:p>
            <a:pPr marL="800100" lvl="1" indent="-342900">
              <a:buFont typeface="Wingdings" panose="05000000000000000000" pitchFamily="2" charset="2"/>
              <a:buChar char="ü"/>
            </a:pPr>
            <a:r>
              <a:rPr lang="en-US" sz="2400" dirty="0" err="1">
                <a:solidFill>
                  <a:srgbClr val="002060"/>
                </a:solidFill>
              </a:rPr>
              <a:t>Có</a:t>
            </a:r>
            <a:r>
              <a:rPr lang="en-US" sz="2400" dirty="0">
                <a:solidFill>
                  <a:srgbClr val="002060"/>
                </a:solidFill>
              </a:rPr>
              <a:t> </a:t>
            </a:r>
            <a:r>
              <a:rPr lang="en-US" sz="2400" dirty="0" err="1">
                <a:solidFill>
                  <a:srgbClr val="002060"/>
                </a:solidFill>
              </a:rPr>
              <a:t>thể</a:t>
            </a:r>
            <a:r>
              <a:rPr lang="en-US" sz="2400" dirty="0">
                <a:solidFill>
                  <a:srgbClr val="002060"/>
                </a:solidFill>
              </a:rPr>
              <a:t> </a:t>
            </a:r>
            <a:r>
              <a:rPr lang="en-US" sz="2400" dirty="0" err="1">
                <a:solidFill>
                  <a:srgbClr val="002060"/>
                </a:solidFill>
              </a:rPr>
              <a:t>trả</a:t>
            </a:r>
            <a:r>
              <a:rPr lang="en-US" sz="2400" dirty="0">
                <a:solidFill>
                  <a:srgbClr val="002060"/>
                </a:solidFill>
              </a:rPr>
              <a:t> </a:t>
            </a:r>
            <a:r>
              <a:rPr lang="en-US" sz="2400" dirty="0" err="1">
                <a:solidFill>
                  <a:srgbClr val="002060"/>
                </a:solidFill>
              </a:rPr>
              <a:t>lời</a:t>
            </a:r>
            <a:r>
              <a:rPr lang="en-US" sz="2400" dirty="0">
                <a:solidFill>
                  <a:srgbClr val="002060"/>
                </a:solidFill>
              </a:rPr>
              <a:t> </a:t>
            </a:r>
            <a:r>
              <a:rPr lang="en-US" sz="2400" dirty="0" err="1">
                <a:solidFill>
                  <a:srgbClr val="002060"/>
                </a:solidFill>
              </a:rPr>
              <a:t>ngay</a:t>
            </a:r>
            <a:r>
              <a:rPr lang="en-US" sz="2400" dirty="0">
                <a:solidFill>
                  <a:srgbClr val="002060"/>
                </a:solidFill>
              </a:rPr>
              <a:t> </a:t>
            </a:r>
            <a:r>
              <a:rPr lang="en-US" sz="2400" dirty="0" err="1">
                <a:solidFill>
                  <a:srgbClr val="002060"/>
                </a:solidFill>
              </a:rPr>
              <a:t>bằng</a:t>
            </a:r>
            <a:r>
              <a:rPr lang="en-US" sz="2400" dirty="0">
                <a:solidFill>
                  <a:srgbClr val="002060"/>
                </a:solidFill>
              </a:rPr>
              <a:t> </a:t>
            </a:r>
            <a:r>
              <a:rPr lang="en-US" sz="2400" dirty="0" err="1">
                <a:solidFill>
                  <a:srgbClr val="002060"/>
                </a:solidFill>
              </a:rPr>
              <a:t>các</a:t>
            </a:r>
            <a:r>
              <a:rPr lang="en-US" sz="2400" dirty="0">
                <a:solidFill>
                  <a:srgbClr val="002060"/>
                </a:solidFill>
              </a:rPr>
              <a:t> </a:t>
            </a:r>
            <a:r>
              <a:rPr lang="en-US" sz="2400" dirty="0" err="1">
                <a:solidFill>
                  <a:srgbClr val="002060"/>
                </a:solidFill>
              </a:rPr>
              <a:t>kiến</a:t>
            </a:r>
            <a:r>
              <a:rPr lang="en-US" sz="2400" dirty="0">
                <a:solidFill>
                  <a:srgbClr val="002060"/>
                </a:solidFill>
              </a:rPr>
              <a:t> </a:t>
            </a:r>
            <a:r>
              <a:rPr lang="en-US" sz="2400" dirty="0" err="1">
                <a:solidFill>
                  <a:srgbClr val="002060"/>
                </a:solidFill>
              </a:rPr>
              <a:t>thức</a:t>
            </a:r>
            <a:r>
              <a:rPr lang="en-US" sz="2400" dirty="0">
                <a:solidFill>
                  <a:srgbClr val="002060"/>
                </a:solidFill>
              </a:rPr>
              <a:t> </a:t>
            </a:r>
            <a:r>
              <a:rPr lang="en-US" sz="2400" dirty="0" err="1">
                <a:solidFill>
                  <a:srgbClr val="002060"/>
                </a:solidFill>
              </a:rPr>
              <a:t>vừa</a:t>
            </a:r>
            <a:r>
              <a:rPr lang="en-US" sz="2400" dirty="0">
                <a:solidFill>
                  <a:srgbClr val="002060"/>
                </a:solidFill>
              </a:rPr>
              <a:t> </a:t>
            </a:r>
            <a:r>
              <a:rPr lang="en-US" sz="2400" dirty="0" err="1">
                <a:solidFill>
                  <a:srgbClr val="002060"/>
                </a:solidFill>
              </a:rPr>
              <a:t>học</a:t>
            </a:r>
            <a:r>
              <a:rPr lang="en-US" sz="2400" dirty="0">
                <a:solidFill>
                  <a:srgbClr val="002060"/>
                </a:solidFill>
              </a:rPr>
              <a:t> </a:t>
            </a:r>
            <a:r>
              <a:rPr lang="en-US" sz="2400" dirty="0" err="1">
                <a:solidFill>
                  <a:srgbClr val="002060"/>
                </a:solidFill>
              </a:rPr>
              <a:t>không</a:t>
            </a:r>
            <a:r>
              <a:rPr lang="en-US" sz="2400" dirty="0">
                <a:solidFill>
                  <a:srgbClr val="002060"/>
                </a:solidFill>
              </a:rPr>
              <a:t> </a:t>
            </a:r>
            <a:r>
              <a:rPr lang="en-US" sz="2400" dirty="0" err="1">
                <a:solidFill>
                  <a:srgbClr val="002060"/>
                </a:solidFill>
              </a:rPr>
              <a:t>cần</a:t>
            </a:r>
            <a:r>
              <a:rPr lang="en-US" sz="2400" dirty="0">
                <a:solidFill>
                  <a:srgbClr val="002060"/>
                </a:solidFill>
              </a:rPr>
              <a:t> </a:t>
            </a:r>
            <a:r>
              <a:rPr lang="en-US" sz="2400" dirty="0" err="1">
                <a:solidFill>
                  <a:srgbClr val="002060"/>
                </a:solidFill>
              </a:rPr>
              <a:t>suy</a:t>
            </a:r>
            <a:r>
              <a:rPr lang="en-US" sz="2400" dirty="0">
                <a:solidFill>
                  <a:srgbClr val="002060"/>
                </a:solidFill>
              </a:rPr>
              <a:t> </a:t>
            </a:r>
            <a:r>
              <a:rPr lang="en-US" sz="2400" dirty="0" err="1">
                <a:solidFill>
                  <a:srgbClr val="002060"/>
                </a:solidFill>
              </a:rPr>
              <a:t>luận</a:t>
            </a:r>
            <a:r>
              <a:rPr lang="en-US" sz="2400" dirty="0">
                <a:solidFill>
                  <a:srgbClr val="002060"/>
                </a:solidFill>
              </a:rPr>
              <a:t> </a:t>
            </a:r>
            <a:r>
              <a:rPr lang="en-US" sz="2400" dirty="0" err="1">
                <a:solidFill>
                  <a:srgbClr val="002060"/>
                </a:solidFill>
              </a:rPr>
              <a:t>phức</a:t>
            </a:r>
            <a:r>
              <a:rPr lang="en-US" sz="2400" dirty="0">
                <a:solidFill>
                  <a:srgbClr val="002060"/>
                </a:solidFill>
              </a:rPr>
              <a:t> </a:t>
            </a:r>
            <a:r>
              <a:rPr lang="en-US" sz="2400" dirty="0" err="1">
                <a:solidFill>
                  <a:srgbClr val="002060"/>
                </a:solidFill>
              </a:rPr>
              <a:t>tạp</a:t>
            </a:r>
            <a:r>
              <a:rPr lang="en-US" sz="2400" dirty="0">
                <a:solidFill>
                  <a:srgbClr val="002060"/>
                </a:solidFill>
              </a:rPr>
              <a:t> </a:t>
            </a:r>
          </a:p>
          <a:p>
            <a:pPr marL="800100" lvl="1" indent="-342900">
              <a:buFont typeface="Wingdings" panose="05000000000000000000" pitchFamily="2" charset="2"/>
              <a:buChar char="ü"/>
            </a:pPr>
            <a:r>
              <a:rPr lang="en-US" sz="2400" dirty="0" err="1">
                <a:solidFill>
                  <a:srgbClr val="002060"/>
                </a:solidFill>
              </a:rPr>
              <a:t>Có</a:t>
            </a:r>
            <a:r>
              <a:rPr lang="en-US" sz="2400" dirty="0">
                <a:solidFill>
                  <a:srgbClr val="002060"/>
                </a:solidFill>
              </a:rPr>
              <a:t> thể là câu hỏi </a:t>
            </a:r>
            <a:r>
              <a:rPr lang="en-US" sz="2400" dirty="0" err="1">
                <a:solidFill>
                  <a:srgbClr val="002060"/>
                </a:solidFill>
              </a:rPr>
              <a:t>tự</a:t>
            </a:r>
            <a:r>
              <a:rPr lang="en-US" sz="2400" dirty="0">
                <a:solidFill>
                  <a:srgbClr val="002060"/>
                </a:solidFill>
              </a:rPr>
              <a:t> </a:t>
            </a:r>
            <a:r>
              <a:rPr lang="en-US" sz="2400" dirty="0" err="1">
                <a:solidFill>
                  <a:srgbClr val="002060"/>
                </a:solidFill>
              </a:rPr>
              <a:t>luận</a:t>
            </a:r>
            <a:r>
              <a:rPr lang="en-US" sz="2400" dirty="0">
                <a:solidFill>
                  <a:srgbClr val="002060"/>
                </a:solidFill>
              </a:rPr>
              <a:t> </a:t>
            </a:r>
            <a:r>
              <a:rPr lang="en-US" sz="2400" dirty="0" err="1">
                <a:solidFill>
                  <a:srgbClr val="002060"/>
                </a:solidFill>
              </a:rPr>
              <a:t>đơn</a:t>
            </a:r>
            <a:r>
              <a:rPr lang="en-US" sz="2400" dirty="0">
                <a:solidFill>
                  <a:srgbClr val="002060"/>
                </a:solidFill>
              </a:rPr>
              <a:t> </a:t>
            </a:r>
            <a:r>
              <a:rPr lang="en-US" sz="2400" dirty="0" err="1">
                <a:solidFill>
                  <a:srgbClr val="002060"/>
                </a:solidFill>
              </a:rPr>
              <a:t>giản</a:t>
            </a:r>
            <a:r>
              <a:rPr lang="en-US" sz="2400" dirty="0">
                <a:solidFill>
                  <a:srgbClr val="002060"/>
                </a:solidFill>
              </a:rPr>
              <a:t> </a:t>
            </a:r>
            <a:r>
              <a:rPr lang="en-US" sz="2400" dirty="0" err="1">
                <a:solidFill>
                  <a:srgbClr val="002060"/>
                </a:solidFill>
              </a:rPr>
              <a:t>hoặc</a:t>
            </a:r>
            <a:r>
              <a:rPr lang="en-US" sz="2400" dirty="0">
                <a:solidFill>
                  <a:srgbClr val="002060"/>
                </a:solidFill>
              </a:rPr>
              <a:t> </a:t>
            </a:r>
            <a:r>
              <a:rPr lang="en-US" sz="2400" dirty="0" err="1">
                <a:solidFill>
                  <a:srgbClr val="002060"/>
                </a:solidFill>
              </a:rPr>
              <a:t>một</a:t>
            </a:r>
            <a:r>
              <a:rPr lang="en-US" sz="2400" dirty="0">
                <a:solidFill>
                  <a:srgbClr val="002060"/>
                </a:solidFill>
              </a:rPr>
              <a:t> </a:t>
            </a:r>
            <a:r>
              <a:rPr lang="en-US" sz="2400" dirty="0" err="1">
                <a:solidFill>
                  <a:srgbClr val="002060"/>
                </a:solidFill>
              </a:rPr>
              <a:t>câu</a:t>
            </a:r>
            <a:r>
              <a:rPr lang="en-US" sz="2400" dirty="0">
                <a:solidFill>
                  <a:srgbClr val="002060"/>
                </a:solidFill>
              </a:rPr>
              <a:t> </a:t>
            </a:r>
            <a:r>
              <a:rPr lang="en-US" sz="2400" dirty="0" err="1">
                <a:solidFill>
                  <a:srgbClr val="002060"/>
                </a:solidFill>
              </a:rPr>
              <a:t>trắc</a:t>
            </a:r>
            <a:r>
              <a:rPr lang="en-US" sz="2400" dirty="0">
                <a:solidFill>
                  <a:srgbClr val="002060"/>
                </a:solidFill>
              </a:rPr>
              <a:t> </a:t>
            </a:r>
            <a:r>
              <a:rPr lang="en-US" sz="2400" dirty="0" err="1">
                <a:solidFill>
                  <a:srgbClr val="002060"/>
                </a:solidFill>
              </a:rPr>
              <a:t>nghiệm</a:t>
            </a:r>
            <a:r>
              <a:rPr lang="en-US" sz="2400" dirty="0">
                <a:solidFill>
                  <a:srgbClr val="002060"/>
                </a:solidFill>
              </a:rPr>
              <a:t> </a:t>
            </a:r>
          </a:p>
        </p:txBody>
      </p:sp>
      <p:sp>
        <p:nvSpPr>
          <p:cNvPr id="31" name="TextBox 30">
            <a:extLst>
              <a:ext uri="{FF2B5EF4-FFF2-40B4-BE49-F238E27FC236}">
                <a16:creationId xmlns:a16="http://schemas.microsoft.com/office/drawing/2014/main" id="{62D94373-5FA0-9149-B993-1E83DBCAC8BE}"/>
              </a:ext>
            </a:extLst>
          </p:cNvPr>
          <p:cNvSpPr txBox="1"/>
          <p:nvPr/>
        </p:nvSpPr>
        <p:spPr>
          <a:xfrm>
            <a:off x="161338" y="164346"/>
            <a:ext cx="11781280" cy="590931"/>
          </a:xfrm>
          <a:prstGeom prst="rect">
            <a:avLst/>
          </a:prstGeom>
          <a:noFill/>
        </p:spPr>
        <p:txBody>
          <a:bodyPr wrap="square" rtlCol="0">
            <a:spAutoFit/>
          </a:bodyPr>
          <a:lstStyle/>
          <a:p>
            <a:pPr lvl="1">
              <a:lnSpc>
                <a:spcPct val="90000"/>
              </a:lnSpc>
              <a:spcBef>
                <a:spcPct val="0"/>
              </a:spcBef>
            </a:pPr>
            <a:r>
              <a:rPr lang="vi-VN" sz="3600" b="1" dirty="0">
                <a:solidFill>
                  <a:srgbClr val="0070C0"/>
                </a:solidFill>
                <a:ea typeface="+mj-ea"/>
                <a:cs typeface="+mj-cs"/>
              </a:rPr>
              <a:t>CẤU TRÚC BÀI HỌC</a:t>
            </a:r>
            <a:r>
              <a:rPr lang="en-US" sz="3600" b="1" dirty="0">
                <a:solidFill>
                  <a:srgbClr val="0070C0"/>
                </a:solidFill>
                <a:ea typeface="+mj-ea"/>
                <a:cs typeface="+mj-cs"/>
              </a:rPr>
              <a:t> – </a:t>
            </a:r>
            <a:r>
              <a:rPr lang="en-US" sz="3600" b="1" dirty="0" err="1">
                <a:solidFill>
                  <a:srgbClr val="FF0000"/>
                </a:solidFill>
                <a:ea typeface="+mj-ea"/>
                <a:cs typeface="+mj-cs"/>
              </a:rPr>
              <a:t>Củng</a:t>
            </a:r>
            <a:r>
              <a:rPr lang="en-US" sz="3600" b="1" dirty="0">
                <a:solidFill>
                  <a:srgbClr val="FF0000"/>
                </a:solidFill>
                <a:ea typeface="+mj-ea"/>
                <a:cs typeface="+mj-cs"/>
              </a:rPr>
              <a:t> </a:t>
            </a:r>
            <a:r>
              <a:rPr lang="en-US" sz="3600" b="1" dirty="0" err="1">
                <a:solidFill>
                  <a:srgbClr val="FF0000"/>
                </a:solidFill>
                <a:ea typeface="+mj-ea"/>
                <a:cs typeface="+mj-cs"/>
              </a:rPr>
              <a:t>cố</a:t>
            </a:r>
            <a:r>
              <a:rPr lang="en-US" sz="3600" b="1" dirty="0">
                <a:solidFill>
                  <a:srgbClr val="FF0000"/>
                </a:solidFill>
                <a:ea typeface="+mj-ea"/>
                <a:cs typeface="+mj-cs"/>
              </a:rPr>
              <a:t> </a:t>
            </a:r>
            <a:r>
              <a:rPr lang="en-US" sz="3600" b="1" dirty="0" err="1">
                <a:solidFill>
                  <a:srgbClr val="FF0000"/>
                </a:solidFill>
                <a:ea typeface="+mj-ea"/>
                <a:cs typeface="+mj-cs"/>
              </a:rPr>
              <a:t>kiến</a:t>
            </a:r>
            <a:r>
              <a:rPr lang="en-US" sz="3600" b="1" dirty="0">
                <a:solidFill>
                  <a:srgbClr val="FF0000"/>
                </a:solidFill>
                <a:ea typeface="+mj-ea"/>
                <a:cs typeface="+mj-cs"/>
              </a:rPr>
              <a:t> </a:t>
            </a:r>
            <a:r>
              <a:rPr lang="en-US" sz="3600" b="1" dirty="0" err="1">
                <a:solidFill>
                  <a:srgbClr val="FF0000"/>
                </a:solidFill>
                <a:ea typeface="+mj-ea"/>
                <a:cs typeface="+mj-cs"/>
              </a:rPr>
              <a:t>thức</a:t>
            </a:r>
            <a:endParaRPr lang="vi-VN" sz="3600" b="1" dirty="0">
              <a:solidFill>
                <a:srgbClr val="FF0000"/>
              </a:solidFill>
              <a:ea typeface="+mj-ea"/>
              <a:cs typeface="+mj-cs"/>
            </a:endParaRPr>
          </a:p>
        </p:txBody>
      </p:sp>
      <p:pic>
        <p:nvPicPr>
          <p:cNvPr id="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05245" y="2738555"/>
            <a:ext cx="6229530" cy="9437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5245" y="3930136"/>
            <a:ext cx="6262868" cy="1340875"/>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2448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8473" y="1164475"/>
            <a:ext cx="3358055" cy="48873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Chủ</a:t>
            </a:r>
            <a:r>
              <a:rPr lang="en-US" dirty="0">
                <a:solidFill>
                  <a:schemeClr val="bg1">
                    <a:lumMod val="75000"/>
                  </a:schemeClr>
                </a:solidFill>
              </a:rPr>
              <a:t> </a:t>
            </a:r>
            <a:r>
              <a:rPr lang="en-US" dirty="0" err="1">
                <a:solidFill>
                  <a:schemeClr val="bg1">
                    <a:lumMod val="75000"/>
                  </a:schemeClr>
                </a:solidFill>
              </a:rPr>
              <a:t>đề</a:t>
            </a:r>
            <a:r>
              <a:rPr lang="en-US" dirty="0">
                <a:solidFill>
                  <a:schemeClr val="bg1">
                    <a:lumMod val="75000"/>
                  </a:schemeClr>
                </a:solidFill>
              </a:rPr>
              <a:t>/ </a:t>
            </a:r>
            <a:r>
              <a:rPr lang="en-US" dirty="0" err="1">
                <a:solidFill>
                  <a:schemeClr val="bg1">
                    <a:lumMod val="75000"/>
                  </a:schemeClr>
                </a:solidFill>
              </a:rPr>
              <a:t>Tên</a:t>
            </a:r>
            <a:r>
              <a:rPr lang="en-US" dirty="0">
                <a:solidFill>
                  <a:schemeClr val="bg1">
                    <a:lumMod val="75000"/>
                  </a:schemeClr>
                </a:solidFill>
              </a:rPr>
              <a:t> </a:t>
            </a:r>
            <a:r>
              <a:rPr lang="en-US" dirty="0" err="1">
                <a:solidFill>
                  <a:schemeClr val="bg1">
                    <a:lumMod val="75000"/>
                  </a:schemeClr>
                </a:solidFill>
              </a:rPr>
              <a:t>bài</a:t>
            </a:r>
            <a:r>
              <a:rPr lang="en-US" dirty="0">
                <a:solidFill>
                  <a:schemeClr val="bg1">
                    <a:lumMod val="75000"/>
                  </a:schemeClr>
                </a:solidFill>
              </a:rPr>
              <a:t> </a:t>
            </a:r>
            <a:r>
              <a:rPr lang="en-US" dirty="0" err="1">
                <a:solidFill>
                  <a:schemeClr val="bg1">
                    <a:lumMod val="75000"/>
                  </a:schemeClr>
                </a:solidFill>
              </a:rPr>
              <a:t>học</a:t>
            </a:r>
            <a:endParaRPr lang="en-US" dirty="0">
              <a:solidFill>
                <a:schemeClr val="bg1">
                  <a:lumMod val="75000"/>
                </a:schemeClr>
              </a:solidFill>
            </a:endParaRPr>
          </a:p>
        </p:txBody>
      </p:sp>
      <p:sp>
        <p:nvSpPr>
          <p:cNvPr id="17" name="Rectangle 16"/>
          <p:cNvSpPr/>
          <p:nvPr/>
        </p:nvSpPr>
        <p:spPr>
          <a:xfrm>
            <a:off x="758470" y="1700526"/>
            <a:ext cx="3358055" cy="48873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Mục</a:t>
            </a:r>
            <a:r>
              <a:rPr lang="en-US" dirty="0">
                <a:solidFill>
                  <a:schemeClr val="bg1">
                    <a:lumMod val="75000"/>
                  </a:schemeClr>
                </a:solidFill>
              </a:rPr>
              <a:t> </a:t>
            </a:r>
            <a:r>
              <a:rPr lang="en-US" dirty="0" err="1">
                <a:solidFill>
                  <a:schemeClr val="bg1">
                    <a:lumMod val="75000"/>
                  </a:schemeClr>
                </a:solidFill>
              </a:rPr>
              <a:t>tiêu</a:t>
            </a:r>
            <a:r>
              <a:rPr lang="en-US" dirty="0">
                <a:solidFill>
                  <a:schemeClr val="bg1">
                    <a:lumMod val="75000"/>
                  </a:schemeClr>
                </a:solidFill>
              </a:rPr>
              <a:t> </a:t>
            </a:r>
            <a:r>
              <a:rPr lang="en-US" dirty="0" err="1">
                <a:solidFill>
                  <a:schemeClr val="bg1">
                    <a:lumMod val="75000"/>
                  </a:schemeClr>
                </a:solidFill>
              </a:rPr>
              <a:t>bài</a:t>
            </a:r>
            <a:r>
              <a:rPr lang="en-US" dirty="0">
                <a:solidFill>
                  <a:schemeClr val="bg1">
                    <a:lumMod val="75000"/>
                  </a:schemeClr>
                </a:solidFill>
              </a:rPr>
              <a:t> </a:t>
            </a:r>
            <a:r>
              <a:rPr lang="en-US" dirty="0" err="1">
                <a:solidFill>
                  <a:schemeClr val="bg1">
                    <a:lumMod val="75000"/>
                  </a:schemeClr>
                </a:solidFill>
              </a:rPr>
              <a:t>học</a:t>
            </a:r>
            <a:endParaRPr lang="en-US" dirty="0">
              <a:solidFill>
                <a:schemeClr val="bg1">
                  <a:lumMod val="75000"/>
                </a:schemeClr>
              </a:solidFill>
            </a:endParaRPr>
          </a:p>
        </p:txBody>
      </p:sp>
      <p:sp>
        <p:nvSpPr>
          <p:cNvPr id="5" name="Rectangle 4"/>
          <p:cNvSpPr/>
          <p:nvPr/>
        </p:nvSpPr>
        <p:spPr>
          <a:xfrm>
            <a:off x="758473" y="2268080"/>
            <a:ext cx="3358055" cy="44931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Phần</a:t>
            </a:r>
            <a:r>
              <a:rPr lang="en-US" dirty="0">
                <a:solidFill>
                  <a:schemeClr val="bg1">
                    <a:lumMod val="75000"/>
                  </a:schemeClr>
                </a:solidFill>
              </a:rPr>
              <a:t> </a:t>
            </a:r>
            <a:r>
              <a:rPr lang="en-US" dirty="0" err="1">
                <a:solidFill>
                  <a:schemeClr val="bg1">
                    <a:lumMod val="75000"/>
                  </a:schemeClr>
                </a:solidFill>
              </a:rPr>
              <a:t>khởi</a:t>
            </a:r>
            <a:r>
              <a:rPr lang="en-US" dirty="0">
                <a:solidFill>
                  <a:schemeClr val="bg1">
                    <a:lumMod val="75000"/>
                  </a:schemeClr>
                </a:solidFill>
              </a:rPr>
              <a:t> </a:t>
            </a:r>
            <a:r>
              <a:rPr lang="en-US" dirty="0" err="1">
                <a:solidFill>
                  <a:schemeClr val="bg1">
                    <a:lumMod val="75000"/>
                  </a:schemeClr>
                </a:solidFill>
              </a:rPr>
              <a:t>động</a:t>
            </a:r>
            <a:endParaRPr lang="en-US" dirty="0">
              <a:solidFill>
                <a:schemeClr val="bg1">
                  <a:lumMod val="75000"/>
                </a:schemeClr>
              </a:solidFill>
            </a:endParaRP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980" y="2303625"/>
            <a:ext cx="414752" cy="407211"/>
          </a:xfrm>
          <a:prstGeom prst="rect">
            <a:avLst/>
          </a:prstGeom>
        </p:spPr>
      </p:pic>
      <p:sp>
        <p:nvSpPr>
          <p:cNvPr id="15" name="Rectangle 14"/>
          <p:cNvSpPr/>
          <p:nvPr/>
        </p:nvSpPr>
        <p:spPr>
          <a:xfrm>
            <a:off x="758471" y="4998142"/>
            <a:ext cx="3358055" cy="44931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Luyện tập</a:t>
            </a:r>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946" y="5015435"/>
            <a:ext cx="407516" cy="414729"/>
          </a:xfrm>
          <a:prstGeom prst="rect">
            <a:avLst/>
          </a:prstGeom>
        </p:spPr>
      </p:pic>
      <p:grpSp>
        <p:nvGrpSpPr>
          <p:cNvPr id="1047" name="Group 1046"/>
          <p:cNvGrpSpPr/>
          <p:nvPr/>
        </p:nvGrpSpPr>
        <p:grpSpPr>
          <a:xfrm>
            <a:off x="758473" y="5506582"/>
            <a:ext cx="3358055" cy="449317"/>
            <a:chOff x="758473" y="6005362"/>
            <a:chExt cx="3358055" cy="449317"/>
          </a:xfrm>
        </p:grpSpPr>
        <p:sp>
          <p:nvSpPr>
            <p:cNvPr id="16" name="Rectangle 15"/>
            <p:cNvSpPr/>
            <p:nvPr/>
          </p:nvSpPr>
          <p:spPr>
            <a:xfrm>
              <a:off x="758473" y="6005362"/>
              <a:ext cx="3358055" cy="44931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Các</a:t>
              </a:r>
              <a:r>
                <a:rPr lang="en-US" dirty="0">
                  <a:solidFill>
                    <a:schemeClr val="bg1">
                      <a:lumMod val="75000"/>
                    </a:schemeClr>
                  </a:solidFill>
                </a:rPr>
                <a:t> </a:t>
              </a:r>
              <a:r>
                <a:rPr lang="en-US" dirty="0" err="1">
                  <a:solidFill>
                    <a:schemeClr val="bg1">
                      <a:lumMod val="75000"/>
                    </a:schemeClr>
                  </a:solidFill>
                </a:rPr>
                <a:t>bài</a:t>
              </a:r>
              <a:r>
                <a:rPr lang="en-US" dirty="0">
                  <a:solidFill>
                    <a:schemeClr val="bg1">
                      <a:lumMod val="75000"/>
                    </a:schemeClr>
                  </a:solidFill>
                </a:rPr>
                <a:t> </a:t>
              </a:r>
              <a:r>
                <a:rPr lang="en-US" dirty="0" err="1">
                  <a:solidFill>
                    <a:schemeClr val="bg1">
                      <a:lumMod val="75000"/>
                    </a:schemeClr>
                  </a:solidFill>
                </a:rPr>
                <a:t>vận</a:t>
              </a:r>
              <a:r>
                <a:rPr lang="en-US" dirty="0">
                  <a:solidFill>
                    <a:schemeClr val="bg1">
                      <a:lumMod val="75000"/>
                    </a:schemeClr>
                  </a:solidFill>
                </a:rPr>
                <a:t> </a:t>
              </a:r>
              <a:r>
                <a:rPr lang="en-US" dirty="0" err="1">
                  <a:solidFill>
                    <a:schemeClr val="bg1">
                      <a:lumMod val="75000"/>
                    </a:schemeClr>
                  </a:solidFill>
                </a:rPr>
                <a:t>dụng</a:t>
              </a:r>
              <a:endParaRPr lang="en-US" dirty="0">
                <a:solidFill>
                  <a:schemeClr val="bg1">
                    <a:lumMod val="75000"/>
                  </a:schemeClr>
                </a:solidFill>
              </a:endParaRPr>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002" y="6036894"/>
              <a:ext cx="407207" cy="414414"/>
            </a:xfrm>
            <a:prstGeom prst="rect">
              <a:avLst/>
            </a:prstGeom>
          </p:spPr>
        </p:pic>
      </p:grpSp>
      <p:sp>
        <p:nvSpPr>
          <p:cNvPr id="29" name="TextBox 28">
            <a:extLst>
              <a:ext uri="{FF2B5EF4-FFF2-40B4-BE49-F238E27FC236}">
                <a16:creationId xmlns:a16="http://schemas.microsoft.com/office/drawing/2014/main" id="{62D94373-5FA0-9149-B993-1E83DBCAC8BE}"/>
              </a:ext>
            </a:extLst>
          </p:cNvPr>
          <p:cNvSpPr txBox="1"/>
          <p:nvPr/>
        </p:nvSpPr>
        <p:spPr>
          <a:xfrm>
            <a:off x="161338" y="164346"/>
            <a:ext cx="11781280" cy="701731"/>
          </a:xfrm>
          <a:prstGeom prst="rect">
            <a:avLst/>
          </a:prstGeom>
          <a:noFill/>
        </p:spPr>
        <p:txBody>
          <a:bodyPr wrap="square" rtlCol="0">
            <a:spAutoFit/>
          </a:bodyPr>
          <a:lstStyle/>
          <a:p>
            <a:pPr lvl="1">
              <a:lnSpc>
                <a:spcPct val="90000"/>
              </a:lnSpc>
              <a:spcBef>
                <a:spcPct val="0"/>
              </a:spcBef>
            </a:pPr>
            <a:r>
              <a:rPr lang="vi-VN" sz="4400" b="1" dirty="0">
                <a:solidFill>
                  <a:srgbClr val="0070C0"/>
                </a:solidFill>
                <a:ea typeface="+mj-ea"/>
                <a:cs typeface="+mj-cs"/>
              </a:rPr>
              <a:t>CẤU TRÚC </a:t>
            </a:r>
            <a:r>
              <a:rPr lang="vi-VN" sz="4400" b="1">
                <a:solidFill>
                  <a:srgbClr val="0070C0"/>
                </a:solidFill>
                <a:ea typeface="+mj-ea"/>
                <a:cs typeface="+mj-cs"/>
              </a:rPr>
              <a:t>BÀI HỌC</a:t>
            </a:r>
            <a:r>
              <a:rPr lang="en-US" sz="4400" b="1">
                <a:solidFill>
                  <a:srgbClr val="0070C0"/>
                </a:solidFill>
                <a:ea typeface="+mj-ea"/>
                <a:cs typeface="+mj-cs"/>
              </a:rPr>
              <a:t> – </a:t>
            </a:r>
            <a:r>
              <a:rPr lang="en-US" sz="4400" b="1">
                <a:solidFill>
                  <a:srgbClr val="FF0000"/>
                </a:solidFill>
                <a:ea typeface="+mj-ea"/>
                <a:cs typeface="+mj-cs"/>
              </a:rPr>
              <a:t>Luyện tập</a:t>
            </a:r>
            <a:endParaRPr lang="vi-VN" sz="4400" b="1" dirty="0">
              <a:solidFill>
                <a:srgbClr val="FF0000"/>
              </a:solidFill>
              <a:ea typeface="+mj-ea"/>
              <a:cs typeface="+mj-cs"/>
            </a:endParaRPr>
          </a:p>
        </p:txBody>
      </p:sp>
      <p:pic>
        <p:nvPicPr>
          <p:cNvPr id="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7590" y="1159588"/>
            <a:ext cx="6983578" cy="14052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 name="Group 27">
            <a:extLst>
              <a:ext uri="{FF2B5EF4-FFF2-40B4-BE49-F238E27FC236}">
                <a16:creationId xmlns:a16="http://schemas.microsoft.com/office/drawing/2014/main" id="{B6951D7C-24E8-4405-8AC1-2285C5FF2FDC}"/>
              </a:ext>
            </a:extLst>
          </p:cNvPr>
          <p:cNvGrpSpPr/>
          <p:nvPr/>
        </p:nvGrpSpPr>
        <p:grpSpPr>
          <a:xfrm>
            <a:off x="758472" y="2858332"/>
            <a:ext cx="3358055" cy="2165132"/>
            <a:chOff x="758472" y="2858332"/>
            <a:chExt cx="3358055" cy="2165132"/>
          </a:xfrm>
        </p:grpSpPr>
        <p:sp>
          <p:nvSpPr>
            <p:cNvPr id="31" name="Rectangle 30">
              <a:extLst>
                <a:ext uri="{FF2B5EF4-FFF2-40B4-BE49-F238E27FC236}">
                  <a16:creationId xmlns:a16="http://schemas.microsoft.com/office/drawing/2014/main" id="{0AEC7A58-2490-4FD7-8FA4-52D4951BA646}"/>
                </a:ext>
              </a:extLst>
            </p:cNvPr>
            <p:cNvSpPr/>
            <p:nvPr/>
          </p:nvSpPr>
          <p:spPr>
            <a:xfrm>
              <a:off x="758472" y="2858332"/>
              <a:ext cx="3358055" cy="216513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Phần</a:t>
              </a:r>
              <a:r>
                <a:rPr lang="en-US" dirty="0">
                  <a:solidFill>
                    <a:schemeClr val="bg1">
                      <a:lumMod val="75000"/>
                    </a:schemeClr>
                  </a:solidFill>
                </a:rPr>
                <a:t> </a:t>
              </a:r>
              <a:r>
                <a:rPr lang="en-US" dirty="0" err="1">
                  <a:solidFill>
                    <a:schemeClr val="bg1">
                      <a:lumMod val="75000"/>
                    </a:schemeClr>
                  </a:solidFill>
                </a:rPr>
                <a:t>kiến</a:t>
              </a:r>
              <a:r>
                <a:rPr lang="en-US" dirty="0">
                  <a:solidFill>
                    <a:schemeClr val="bg1">
                      <a:lumMod val="75000"/>
                    </a:schemeClr>
                  </a:solidFill>
                </a:rPr>
                <a:t> </a:t>
              </a:r>
              <a:r>
                <a:rPr lang="en-US" dirty="0" err="1">
                  <a:solidFill>
                    <a:schemeClr val="bg1">
                      <a:lumMod val="75000"/>
                    </a:schemeClr>
                  </a:solidFill>
                </a:rPr>
                <a:t>thức</a:t>
              </a:r>
              <a:endParaRPr lang="en-US" dirty="0">
                <a:solidFill>
                  <a:schemeClr val="bg1">
                    <a:lumMod val="75000"/>
                  </a:schemeClr>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p:txBody>
        </p:sp>
        <p:sp>
          <p:nvSpPr>
            <p:cNvPr id="32" name="Rectangle 31">
              <a:extLst>
                <a:ext uri="{FF2B5EF4-FFF2-40B4-BE49-F238E27FC236}">
                  <a16:creationId xmlns:a16="http://schemas.microsoft.com/office/drawing/2014/main" id="{219CEA97-F5E2-4C79-8DEB-273129DE38DF}"/>
                </a:ext>
              </a:extLst>
            </p:cNvPr>
            <p:cNvSpPr/>
            <p:nvPr/>
          </p:nvSpPr>
          <p:spPr>
            <a:xfrm>
              <a:off x="1159586" y="3215684"/>
              <a:ext cx="2758967" cy="39807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Hoạt</a:t>
              </a:r>
              <a:r>
                <a:rPr lang="en-US" dirty="0">
                  <a:solidFill>
                    <a:schemeClr val="bg1">
                      <a:lumMod val="75000"/>
                    </a:schemeClr>
                  </a:solidFill>
                </a:rPr>
                <a:t> </a:t>
              </a:r>
              <a:r>
                <a:rPr lang="en-US" dirty="0" err="1">
                  <a:solidFill>
                    <a:schemeClr val="bg1">
                      <a:lumMod val="75000"/>
                    </a:schemeClr>
                  </a:solidFill>
                </a:rPr>
                <a:t>động</a:t>
              </a:r>
              <a:r>
                <a:rPr lang="en-US" dirty="0">
                  <a:solidFill>
                    <a:schemeClr val="bg1">
                      <a:lumMod val="75000"/>
                    </a:schemeClr>
                  </a:solidFill>
                </a:rPr>
                <a:t> </a:t>
              </a:r>
              <a:r>
                <a:rPr lang="en-US" dirty="0" err="1">
                  <a:solidFill>
                    <a:schemeClr val="bg1">
                      <a:lumMod val="75000"/>
                    </a:schemeClr>
                  </a:solidFill>
                </a:rPr>
                <a:t>khám</a:t>
              </a:r>
              <a:r>
                <a:rPr lang="en-US" dirty="0">
                  <a:solidFill>
                    <a:schemeClr val="bg1">
                      <a:lumMod val="75000"/>
                    </a:schemeClr>
                  </a:solidFill>
                </a:rPr>
                <a:t> </a:t>
              </a:r>
              <a:r>
                <a:rPr lang="en-US" dirty="0" err="1">
                  <a:solidFill>
                    <a:schemeClr val="bg1">
                      <a:lumMod val="75000"/>
                    </a:schemeClr>
                  </a:solidFill>
                </a:rPr>
                <a:t>phá</a:t>
              </a:r>
              <a:endParaRPr lang="en-US" dirty="0">
                <a:solidFill>
                  <a:schemeClr val="bg1">
                    <a:lumMod val="75000"/>
                  </a:schemeClr>
                </a:solidFill>
              </a:endParaRPr>
            </a:p>
          </p:txBody>
        </p:sp>
        <p:sp>
          <p:nvSpPr>
            <p:cNvPr id="33" name="Rectangle 32">
              <a:extLst>
                <a:ext uri="{FF2B5EF4-FFF2-40B4-BE49-F238E27FC236}">
                  <a16:creationId xmlns:a16="http://schemas.microsoft.com/office/drawing/2014/main" id="{47EE1C1C-1A90-4AD7-A9F0-52BC45298884}"/>
                </a:ext>
              </a:extLst>
            </p:cNvPr>
            <p:cNvSpPr/>
            <p:nvPr/>
          </p:nvSpPr>
          <p:spPr>
            <a:xfrm>
              <a:off x="1159591" y="4071609"/>
              <a:ext cx="2758967" cy="39807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Hộp</a:t>
              </a:r>
              <a:r>
                <a:rPr lang="en-US" dirty="0">
                  <a:solidFill>
                    <a:schemeClr val="bg1">
                      <a:lumMod val="75000"/>
                    </a:schemeClr>
                  </a:solidFill>
                </a:rPr>
                <a:t> </a:t>
              </a:r>
              <a:r>
                <a:rPr lang="en-US" dirty="0" err="1">
                  <a:solidFill>
                    <a:schemeClr val="bg1">
                      <a:lumMod val="75000"/>
                    </a:schemeClr>
                  </a:solidFill>
                </a:rPr>
                <a:t>kiến</a:t>
              </a:r>
              <a:r>
                <a:rPr lang="en-US" dirty="0">
                  <a:solidFill>
                    <a:schemeClr val="bg1">
                      <a:lumMod val="75000"/>
                    </a:schemeClr>
                  </a:solidFill>
                </a:rPr>
                <a:t> </a:t>
              </a:r>
              <a:r>
                <a:rPr lang="en-US" dirty="0" err="1">
                  <a:solidFill>
                    <a:schemeClr val="bg1">
                      <a:lumMod val="75000"/>
                    </a:schemeClr>
                  </a:solidFill>
                </a:rPr>
                <a:t>thức</a:t>
              </a:r>
              <a:r>
                <a:rPr lang="en-US" dirty="0">
                  <a:solidFill>
                    <a:schemeClr val="bg1">
                      <a:lumMod val="75000"/>
                    </a:schemeClr>
                  </a:solidFill>
                </a:rPr>
                <a:t> </a:t>
              </a:r>
            </a:p>
          </p:txBody>
        </p:sp>
        <p:grpSp>
          <p:nvGrpSpPr>
            <p:cNvPr id="34" name="Group 33">
              <a:extLst>
                <a:ext uri="{FF2B5EF4-FFF2-40B4-BE49-F238E27FC236}">
                  <a16:creationId xmlns:a16="http://schemas.microsoft.com/office/drawing/2014/main" id="{C7C21F74-EB65-4166-8F63-3D630FAEFFF4}"/>
                </a:ext>
              </a:extLst>
            </p:cNvPr>
            <p:cNvGrpSpPr/>
            <p:nvPr/>
          </p:nvGrpSpPr>
          <p:grpSpPr>
            <a:xfrm>
              <a:off x="856266" y="4509104"/>
              <a:ext cx="3062290" cy="398078"/>
              <a:chOff x="856266" y="4924754"/>
              <a:chExt cx="3062290" cy="398078"/>
            </a:xfrm>
          </p:grpSpPr>
          <p:sp>
            <p:nvSpPr>
              <p:cNvPr id="39" name="Rectangle 38">
                <a:extLst>
                  <a:ext uri="{FF2B5EF4-FFF2-40B4-BE49-F238E27FC236}">
                    <a16:creationId xmlns:a16="http://schemas.microsoft.com/office/drawing/2014/main" id="{206F90DA-51A4-4A9F-9447-1B319A8512FE}"/>
                  </a:ext>
                </a:extLst>
              </p:cNvPr>
              <p:cNvSpPr/>
              <p:nvPr/>
            </p:nvSpPr>
            <p:spPr>
              <a:xfrm>
                <a:off x="1000125" y="4924754"/>
                <a:ext cx="2918431" cy="39807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r>
                  <a:rPr lang="en-US" dirty="0" err="1">
                    <a:solidFill>
                      <a:schemeClr val="bg1">
                        <a:lumMod val="75000"/>
                      </a:schemeClr>
                    </a:solidFill>
                  </a:rPr>
                  <a:t>Câu</a:t>
                </a:r>
                <a:r>
                  <a:rPr lang="en-US" dirty="0">
                    <a:solidFill>
                      <a:schemeClr val="bg1">
                        <a:lumMod val="75000"/>
                      </a:schemeClr>
                    </a:solidFill>
                  </a:rPr>
                  <a:t> </a:t>
                </a:r>
                <a:r>
                  <a:rPr lang="en-US" dirty="0" err="1">
                    <a:solidFill>
                      <a:schemeClr val="bg1">
                        <a:lumMod val="75000"/>
                      </a:schemeClr>
                    </a:solidFill>
                  </a:rPr>
                  <a:t>hỏi</a:t>
                </a:r>
                <a:r>
                  <a:rPr lang="en-US" dirty="0">
                    <a:solidFill>
                      <a:schemeClr val="bg1">
                        <a:lumMod val="75000"/>
                      </a:schemeClr>
                    </a:solidFill>
                  </a:rPr>
                  <a:t>, </a:t>
                </a:r>
                <a:r>
                  <a:rPr lang="en-US" dirty="0" err="1">
                    <a:solidFill>
                      <a:schemeClr val="bg1">
                        <a:lumMod val="75000"/>
                      </a:schemeClr>
                    </a:solidFill>
                  </a:rPr>
                  <a:t>bài</a:t>
                </a:r>
                <a:r>
                  <a:rPr lang="en-US" dirty="0">
                    <a:solidFill>
                      <a:schemeClr val="bg1">
                        <a:lumMod val="75000"/>
                      </a:schemeClr>
                    </a:solidFill>
                  </a:rPr>
                  <a:t> </a:t>
                </a:r>
                <a:r>
                  <a:rPr lang="en-US" dirty="0" err="1">
                    <a:solidFill>
                      <a:schemeClr val="bg1">
                        <a:lumMod val="75000"/>
                      </a:schemeClr>
                    </a:solidFill>
                  </a:rPr>
                  <a:t>tập</a:t>
                </a:r>
                <a:r>
                  <a:rPr lang="en-US" dirty="0">
                    <a:solidFill>
                      <a:schemeClr val="bg1">
                        <a:lumMod val="75000"/>
                      </a:schemeClr>
                    </a:solidFill>
                  </a:rPr>
                  <a:t> </a:t>
                </a:r>
                <a:r>
                  <a:rPr lang="en-US" dirty="0" err="1">
                    <a:solidFill>
                      <a:schemeClr val="bg1">
                        <a:lumMod val="75000"/>
                      </a:schemeClr>
                    </a:solidFill>
                  </a:rPr>
                  <a:t>củng</a:t>
                </a:r>
                <a:r>
                  <a:rPr lang="en-US" dirty="0">
                    <a:solidFill>
                      <a:schemeClr val="bg1">
                        <a:lumMod val="75000"/>
                      </a:schemeClr>
                    </a:solidFill>
                  </a:rPr>
                  <a:t> </a:t>
                </a:r>
                <a:r>
                  <a:rPr lang="en-US" dirty="0" err="1">
                    <a:solidFill>
                      <a:schemeClr val="bg1">
                        <a:lumMod val="75000"/>
                      </a:schemeClr>
                    </a:solidFill>
                  </a:rPr>
                  <a:t>cố</a:t>
                </a:r>
                <a:endParaRPr lang="en-US" dirty="0">
                  <a:solidFill>
                    <a:schemeClr val="bg1">
                      <a:lumMod val="75000"/>
                    </a:schemeClr>
                  </a:solidFill>
                </a:endParaRPr>
              </a:p>
            </p:txBody>
          </p:sp>
          <p:pic>
            <p:nvPicPr>
              <p:cNvPr id="40" name="Picture 39">
                <a:extLst>
                  <a:ext uri="{FF2B5EF4-FFF2-40B4-BE49-F238E27FC236}">
                    <a16:creationId xmlns:a16="http://schemas.microsoft.com/office/drawing/2014/main" id="{5747EDE3-E772-41CC-A448-DE2425C13B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266" y="4938418"/>
                <a:ext cx="377728" cy="384414"/>
              </a:xfrm>
              <a:prstGeom prst="rect">
                <a:avLst/>
              </a:prstGeom>
            </p:spPr>
          </p:pic>
        </p:grpSp>
        <p:grpSp>
          <p:nvGrpSpPr>
            <p:cNvPr id="35" name="Group 34">
              <a:extLst>
                <a:ext uri="{FF2B5EF4-FFF2-40B4-BE49-F238E27FC236}">
                  <a16:creationId xmlns:a16="http://schemas.microsoft.com/office/drawing/2014/main" id="{7D9614D7-817A-45FE-B9C2-EED87E209BF2}"/>
                </a:ext>
              </a:extLst>
            </p:cNvPr>
            <p:cNvGrpSpPr/>
            <p:nvPr/>
          </p:nvGrpSpPr>
          <p:grpSpPr>
            <a:xfrm>
              <a:off x="1159587" y="3648572"/>
              <a:ext cx="2758967" cy="398078"/>
              <a:chOff x="1159587" y="4064222"/>
              <a:chExt cx="2758967" cy="398078"/>
            </a:xfrm>
          </p:grpSpPr>
          <p:sp>
            <p:nvSpPr>
              <p:cNvPr id="36" name="Rectangle 35">
                <a:extLst>
                  <a:ext uri="{FF2B5EF4-FFF2-40B4-BE49-F238E27FC236}">
                    <a16:creationId xmlns:a16="http://schemas.microsoft.com/office/drawing/2014/main" id="{CB3B19D5-DE9C-419D-AF65-D808D7E83D70}"/>
                  </a:ext>
                </a:extLst>
              </p:cNvPr>
              <p:cNvSpPr/>
              <p:nvPr/>
            </p:nvSpPr>
            <p:spPr>
              <a:xfrm>
                <a:off x="1159587" y="4064222"/>
                <a:ext cx="2758967" cy="39807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r>
                  <a:rPr lang="en-US" dirty="0" err="1">
                    <a:solidFill>
                      <a:schemeClr val="bg1">
                        <a:lumMod val="75000"/>
                      </a:schemeClr>
                    </a:solidFill>
                  </a:rPr>
                  <a:t>Kiến</a:t>
                </a:r>
                <a:r>
                  <a:rPr lang="en-US" dirty="0">
                    <a:solidFill>
                      <a:schemeClr val="bg1">
                        <a:lumMod val="75000"/>
                      </a:schemeClr>
                    </a:solidFill>
                  </a:rPr>
                  <a:t> </a:t>
                </a:r>
                <a:r>
                  <a:rPr lang="en-US" dirty="0" err="1">
                    <a:solidFill>
                      <a:schemeClr val="bg1">
                        <a:lumMod val="75000"/>
                      </a:schemeClr>
                    </a:solidFill>
                  </a:rPr>
                  <a:t>thức</a:t>
                </a:r>
                <a:r>
                  <a:rPr lang="en-US" dirty="0">
                    <a:solidFill>
                      <a:schemeClr val="bg1">
                        <a:lumMod val="75000"/>
                      </a:schemeClr>
                    </a:solidFill>
                  </a:rPr>
                  <a:t> </a:t>
                </a:r>
                <a:r>
                  <a:rPr lang="en-US" dirty="0" err="1">
                    <a:solidFill>
                      <a:schemeClr val="bg1">
                        <a:lumMod val="75000"/>
                      </a:schemeClr>
                    </a:solidFill>
                  </a:rPr>
                  <a:t>mới</a:t>
                </a:r>
                <a:r>
                  <a:rPr lang="en-US" dirty="0">
                    <a:solidFill>
                      <a:schemeClr val="bg1">
                        <a:lumMod val="75000"/>
                      </a:schemeClr>
                    </a:solidFill>
                  </a:rPr>
                  <a:t>/TH</a:t>
                </a:r>
              </a:p>
            </p:txBody>
          </p:sp>
          <p:pic>
            <p:nvPicPr>
              <p:cNvPr id="37" name="Picture 36">
                <a:extLst>
                  <a:ext uri="{FF2B5EF4-FFF2-40B4-BE49-F238E27FC236}">
                    <a16:creationId xmlns:a16="http://schemas.microsoft.com/office/drawing/2014/main" id="{D4D69531-C405-4448-9295-3BA9948F8A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17350" y="4084294"/>
                <a:ext cx="361187" cy="357933"/>
              </a:xfrm>
              <a:prstGeom prst="rect">
                <a:avLst/>
              </a:prstGeom>
            </p:spPr>
          </p:pic>
          <p:pic>
            <p:nvPicPr>
              <p:cNvPr id="38" name="Picture 37">
                <a:extLst>
                  <a:ext uri="{FF2B5EF4-FFF2-40B4-BE49-F238E27FC236}">
                    <a16:creationId xmlns:a16="http://schemas.microsoft.com/office/drawing/2014/main" id="{24C5290F-3400-47F0-9BF4-4DE3FEC5A9C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33994" y="4064222"/>
                <a:ext cx="380770" cy="398078"/>
              </a:xfrm>
              <a:prstGeom prst="rect">
                <a:avLst/>
              </a:prstGeom>
            </p:spPr>
          </p:pic>
        </p:grpSp>
      </p:grpSp>
      <p:pic>
        <p:nvPicPr>
          <p:cNvPr id="4" name="Picture 3"/>
          <p:cNvPicPr>
            <a:picLocks noChangeAspect="1"/>
          </p:cNvPicPr>
          <p:nvPr/>
        </p:nvPicPr>
        <p:blipFill>
          <a:blip r:embed="rId10"/>
          <a:stretch>
            <a:fillRect/>
          </a:stretch>
        </p:blipFill>
        <p:spPr>
          <a:xfrm>
            <a:off x="4537590" y="2695356"/>
            <a:ext cx="6983578" cy="3276600"/>
          </a:xfrm>
          <a:prstGeom prst="rect">
            <a:avLst/>
          </a:prstGeom>
          <a:ln w="12700">
            <a:solidFill>
              <a:schemeClr val="tx1"/>
            </a:solidFill>
          </a:ln>
        </p:spPr>
      </p:pic>
    </p:spTree>
    <p:extLst>
      <p:ext uri="{BB962C8B-B14F-4D97-AF65-F5344CB8AC3E}">
        <p14:creationId xmlns:p14="http://schemas.microsoft.com/office/powerpoint/2010/main" val="547761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4E397D-0745-3649-BC78-D317A828AC84}"/>
              </a:ext>
            </a:extLst>
          </p:cNvPr>
          <p:cNvSpPr txBox="1"/>
          <p:nvPr/>
        </p:nvSpPr>
        <p:spPr>
          <a:xfrm>
            <a:off x="818734" y="104178"/>
            <a:ext cx="9155876" cy="646331"/>
          </a:xfrm>
          <a:prstGeom prst="rect">
            <a:avLst/>
          </a:prstGeom>
          <a:noFill/>
        </p:spPr>
        <p:txBody>
          <a:bodyPr wrap="square" rtlCol="0">
            <a:spAutoFit/>
          </a:bodyPr>
          <a:lstStyle/>
          <a:p>
            <a:r>
              <a:rPr lang="vi-VN" sz="3600" b="1" dirty="0">
                <a:solidFill>
                  <a:srgbClr val="00B050"/>
                </a:solidFill>
              </a:rPr>
              <a:t>NỘI </a:t>
            </a:r>
            <a:r>
              <a:rPr lang="vi-VN" sz="3600" b="1">
                <a:solidFill>
                  <a:srgbClr val="00B050"/>
                </a:solidFill>
              </a:rPr>
              <a:t>DUNG </a:t>
            </a:r>
            <a:r>
              <a:rPr lang="en-US" sz="3600" b="1" smtClean="0">
                <a:solidFill>
                  <a:srgbClr val="00B050"/>
                </a:solidFill>
              </a:rPr>
              <a:t>BÁO CÁO</a:t>
            </a:r>
            <a:endParaRPr lang="vi-VN" sz="3600" b="1" dirty="0">
              <a:solidFill>
                <a:srgbClr val="00B050"/>
              </a:solidFill>
            </a:endParaRPr>
          </a:p>
        </p:txBody>
      </p:sp>
      <p:sp>
        <p:nvSpPr>
          <p:cNvPr id="4" name="TextBox 3">
            <a:extLst>
              <a:ext uri="{FF2B5EF4-FFF2-40B4-BE49-F238E27FC236}">
                <a16:creationId xmlns:a16="http://schemas.microsoft.com/office/drawing/2014/main" id="{5E356CA5-6866-5B48-AA74-ACD5594AB033}"/>
              </a:ext>
            </a:extLst>
          </p:cNvPr>
          <p:cNvSpPr txBox="1"/>
          <p:nvPr/>
        </p:nvSpPr>
        <p:spPr>
          <a:xfrm>
            <a:off x="818734" y="757622"/>
            <a:ext cx="9684909" cy="5693866"/>
          </a:xfrm>
          <a:prstGeom prst="rect">
            <a:avLst/>
          </a:prstGeom>
          <a:noFill/>
        </p:spPr>
        <p:txBody>
          <a:bodyPr wrap="square" rtlCol="0">
            <a:spAutoFit/>
          </a:bodyPr>
          <a:lstStyle/>
          <a:p>
            <a:pPr algn="just"/>
            <a:r>
              <a:rPr lang="en-US" sz="2800" b="1" dirty="0">
                <a:solidFill>
                  <a:schemeClr val="accent5">
                    <a:lumMod val="75000"/>
                  </a:schemeClr>
                </a:solidFill>
                <a:cs typeface="Arial" panose="020B0604020202020204" pitchFamily="34" charset="0"/>
              </a:rPr>
              <a:t>I</a:t>
            </a:r>
            <a:r>
              <a:rPr lang="en-US" sz="2800" b="1">
                <a:solidFill>
                  <a:schemeClr val="accent5">
                    <a:lumMod val="75000"/>
                  </a:schemeClr>
                </a:solidFill>
                <a:cs typeface="Arial" panose="020B0604020202020204" pitchFamily="34" charset="0"/>
              </a:rPr>
              <a:t>. </a:t>
            </a:r>
            <a:r>
              <a:rPr lang="en-US" sz="2800" b="1" smtClean="0">
                <a:solidFill>
                  <a:schemeClr val="accent5">
                    <a:lumMod val="75000"/>
                  </a:schemeClr>
                </a:solidFill>
                <a:cs typeface="Arial" panose="020B0604020202020204" pitchFamily="34" charset="0"/>
              </a:rPr>
              <a:t>Giới thiệu SGK và Những </a:t>
            </a:r>
            <a:r>
              <a:rPr lang="en-US" sz="2800" b="1" dirty="0" err="1">
                <a:solidFill>
                  <a:schemeClr val="accent5">
                    <a:lumMod val="75000"/>
                  </a:schemeClr>
                </a:solidFill>
                <a:cs typeface="Arial" panose="020B0604020202020204" pitchFamily="34" charset="0"/>
              </a:rPr>
              <a:t>điểm</a:t>
            </a:r>
            <a:r>
              <a:rPr lang="en-US" sz="2800" b="1" dirty="0">
                <a:solidFill>
                  <a:schemeClr val="accent5">
                    <a:lumMod val="75000"/>
                  </a:schemeClr>
                </a:solidFill>
                <a:cs typeface="Arial" panose="020B0604020202020204" pitchFamily="34" charset="0"/>
              </a:rPr>
              <a:t> </a:t>
            </a:r>
            <a:r>
              <a:rPr lang="en-US" sz="2800" b="1" dirty="0" err="1">
                <a:solidFill>
                  <a:schemeClr val="accent5">
                    <a:lumMod val="75000"/>
                  </a:schemeClr>
                </a:solidFill>
                <a:cs typeface="Arial" panose="020B0604020202020204" pitchFamily="34" charset="0"/>
              </a:rPr>
              <a:t>mới</a:t>
            </a:r>
            <a:r>
              <a:rPr lang="en-US" sz="2800" b="1" dirty="0">
                <a:solidFill>
                  <a:schemeClr val="accent5">
                    <a:lumMod val="75000"/>
                  </a:schemeClr>
                </a:solidFill>
                <a:cs typeface="Arial" panose="020B0604020202020204" pitchFamily="34" charset="0"/>
              </a:rPr>
              <a:t> </a:t>
            </a:r>
            <a:r>
              <a:rPr lang="en-US" sz="2800" b="1" dirty="0" err="1">
                <a:solidFill>
                  <a:schemeClr val="accent5">
                    <a:lumMod val="75000"/>
                  </a:schemeClr>
                </a:solidFill>
                <a:cs typeface="Arial" panose="020B0604020202020204" pitchFamily="34" charset="0"/>
              </a:rPr>
              <a:t>nổi</a:t>
            </a:r>
            <a:r>
              <a:rPr lang="en-US" sz="2800" b="1" dirty="0">
                <a:solidFill>
                  <a:schemeClr val="accent5">
                    <a:lumMod val="75000"/>
                  </a:schemeClr>
                </a:solidFill>
                <a:cs typeface="Arial" panose="020B0604020202020204" pitchFamily="34" charset="0"/>
              </a:rPr>
              <a:t> </a:t>
            </a:r>
            <a:r>
              <a:rPr lang="en-US" sz="2800" b="1" dirty="0" err="1">
                <a:solidFill>
                  <a:schemeClr val="accent5">
                    <a:lumMod val="75000"/>
                  </a:schemeClr>
                </a:solidFill>
                <a:cs typeface="Arial" panose="020B0604020202020204" pitchFamily="34" charset="0"/>
              </a:rPr>
              <a:t>bật</a:t>
            </a:r>
            <a:r>
              <a:rPr lang="en-US" sz="2800" b="1" dirty="0">
                <a:solidFill>
                  <a:schemeClr val="accent5">
                    <a:lumMod val="75000"/>
                  </a:schemeClr>
                </a:solidFill>
                <a:cs typeface="Arial" panose="020B0604020202020204" pitchFamily="34" charset="0"/>
              </a:rPr>
              <a:t> </a:t>
            </a:r>
            <a:r>
              <a:rPr lang="en-US" sz="2800" b="1" dirty="0" err="1">
                <a:solidFill>
                  <a:schemeClr val="accent5">
                    <a:lumMod val="75000"/>
                  </a:schemeClr>
                </a:solidFill>
                <a:cs typeface="Arial" panose="020B0604020202020204" pitchFamily="34" charset="0"/>
              </a:rPr>
              <a:t>của</a:t>
            </a:r>
            <a:r>
              <a:rPr lang="en-US" sz="2800" b="1" dirty="0">
                <a:solidFill>
                  <a:schemeClr val="accent5">
                    <a:lumMod val="75000"/>
                  </a:schemeClr>
                </a:solidFill>
                <a:cs typeface="Arial" panose="020B0604020202020204" pitchFamily="34" charset="0"/>
              </a:rPr>
              <a:t> </a:t>
            </a:r>
            <a:r>
              <a:rPr lang="en-US" sz="2800" b="1" dirty="0" err="1">
                <a:solidFill>
                  <a:schemeClr val="accent5">
                    <a:lumMod val="75000"/>
                  </a:schemeClr>
                </a:solidFill>
                <a:cs typeface="Arial" panose="020B0604020202020204" pitchFamily="34" charset="0"/>
              </a:rPr>
              <a:t>bộ</a:t>
            </a:r>
            <a:r>
              <a:rPr lang="en-US" sz="2800" b="1" dirty="0">
                <a:solidFill>
                  <a:schemeClr val="accent5">
                    <a:lumMod val="75000"/>
                  </a:schemeClr>
                </a:solidFill>
                <a:cs typeface="Arial" panose="020B0604020202020204" pitchFamily="34" charset="0"/>
              </a:rPr>
              <a:t> </a:t>
            </a:r>
            <a:r>
              <a:rPr lang="en-US" sz="2800" b="1" err="1">
                <a:solidFill>
                  <a:schemeClr val="accent5">
                    <a:lumMod val="75000"/>
                  </a:schemeClr>
                </a:solidFill>
                <a:cs typeface="Arial" panose="020B0604020202020204" pitchFamily="34" charset="0"/>
              </a:rPr>
              <a:t>sách</a:t>
            </a:r>
            <a:r>
              <a:rPr lang="en-US" sz="2800" b="1">
                <a:solidFill>
                  <a:schemeClr val="accent5">
                    <a:lumMod val="75000"/>
                  </a:schemeClr>
                </a:solidFill>
                <a:cs typeface="Arial" panose="020B0604020202020204" pitchFamily="34" charset="0"/>
              </a:rPr>
              <a:t> </a:t>
            </a:r>
            <a:r>
              <a:rPr lang="en-US" sz="2800" b="1" smtClean="0">
                <a:solidFill>
                  <a:schemeClr val="accent5">
                    <a:lumMod val="75000"/>
                  </a:schemeClr>
                </a:solidFill>
                <a:cs typeface="Arial" panose="020B0604020202020204" pitchFamily="34" charset="0"/>
              </a:rPr>
              <a:t>Tin học 11 </a:t>
            </a:r>
            <a:endParaRPr lang="en-US" sz="2800" b="1" dirty="0">
              <a:solidFill>
                <a:schemeClr val="accent5">
                  <a:lumMod val="75000"/>
                </a:schemeClr>
              </a:solidFill>
              <a:cs typeface="Arial" panose="020B0604020202020204" pitchFamily="34" charset="0"/>
            </a:endParaRPr>
          </a:p>
          <a:p>
            <a:pPr marL="971550" lvl="1" indent="-514350" algn="just">
              <a:buFont typeface="Wingdings" pitchFamily="2" charset="2"/>
              <a:buChar char="v"/>
            </a:pPr>
            <a:r>
              <a:rPr lang="en-US" sz="2800" dirty="0" err="1">
                <a:cs typeface="Arial" panose="020B0604020202020204" pitchFamily="34" charset="0"/>
              </a:rPr>
              <a:t>Tinh</a:t>
            </a:r>
            <a:r>
              <a:rPr lang="en-US" sz="2800" dirty="0">
                <a:cs typeface="Arial" panose="020B0604020202020204" pitchFamily="34" charset="0"/>
              </a:rPr>
              <a:t> </a:t>
            </a:r>
            <a:r>
              <a:rPr lang="en-US" sz="2800" dirty="0" err="1">
                <a:cs typeface="Arial" panose="020B0604020202020204" pitchFamily="34" charset="0"/>
              </a:rPr>
              <a:t>thần</a:t>
            </a:r>
            <a:r>
              <a:rPr lang="en-US" sz="2800" dirty="0">
                <a:cs typeface="Arial" panose="020B0604020202020204" pitchFamily="34" charset="0"/>
              </a:rPr>
              <a:t>, </a:t>
            </a:r>
            <a:r>
              <a:rPr lang="en-US" sz="2800" dirty="0" err="1">
                <a:cs typeface="Arial" panose="020B0604020202020204" pitchFamily="34" charset="0"/>
              </a:rPr>
              <a:t>mục</a:t>
            </a:r>
            <a:r>
              <a:rPr lang="en-US" sz="2800" dirty="0">
                <a:cs typeface="Arial" panose="020B0604020202020204" pitchFamily="34" charset="0"/>
              </a:rPr>
              <a:t> </a:t>
            </a:r>
            <a:r>
              <a:rPr lang="en-US" sz="2800" dirty="0" err="1">
                <a:cs typeface="Arial" panose="020B0604020202020204" pitchFamily="34" charset="0"/>
              </a:rPr>
              <a:t>tiêu</a:t>
            </a:r>
            <a:r>
              <a:rPr lang="en-US" sz="2800" dirty="0">
                <a:cs typeface="Arial" panose="020B0604020202020204" pitchFamily="34" charset="0"/>
              </a:rPr>
              <a:t> </a:t>
            </a:r>
            <a:r>
              <a:rPr lang="en-US" sz="2800" dirty="0" err="1">
                <a:cs typeface="Arial" panose="020B0604020202020204" pitchFamily="34" charset="0"/>
              </a:rPr>
              <a:t>của</a:t>
            </a:r>
            <a:r>
              <a:rPr lang="en-US" sz="2800" dirty="0">
                <a:cs typeface="Arial" panose="020B0604020202020204" pitchFamily="34" charset="0"/>
              </a:rPr>
              <a:t> </a:t>
            </a:r>
            <a:r>
              <a:rPr lang="en-US" sz="2800" dirty="0" err="1">
                <a:cs typeface="Arial" panose="020B0604020202020204" pitchFamily="34" charset="0"/>
              </a:rPr>
              <a:t>Chương</a:t>
            </a:r>
            <a:r>
              <a:rPr lang="en-US" sz="2800" dirty="0">
                <a:cs typeface="Arial" panose="020B0604020202020204" pitchFamily="34" charset="0"/>
              </a:rPr>
              <a:t> </a:t>
            </a:r>
            <a:r>
              <a:rPr lang="en-US" sz="2800" err="1">
                <a:cs typeface="Arial" panose="020B0604020202020204" pitchFamily="34" charset="0"/>
              </a:rPr>
              <a:t>trình</a:t>
            </a:r>
            <a:r>
              <a:rPr lang="en-US" sz="2800">
                <a:cs typeface="Arial" panose="020B0604020202020204" pitchFamily="34" charset="0"/>
              </a:rPr>
              <a:t> mới</a:t>
            </a:r>
          </a:p>
          <a:p>
            <a:pPr marL="971550" lvl="1" indent="-514350" algn="just">
              <a:buFont typeface="Wingdings" pitchFamily="2" charset="2"/>
              <a:buChar char="v"/>
            </a:pPr>
            <a:r>
              <a:rPr lang="en-US" sz="2800">
                <a:cs typeface="Arial" panose="020B0604020202020204" pitchFamily="34" charset="0"/>
              </a:rPr>
              <a:t>Mục </a:t>
            </a:r>
            <a:r>
              <a:rPr lang="en-US" sz="2800" dirty="0" err="1">
                <a:cs typeface="Arial" panose="020B0604020202020204" pitchFamily="34" charset="0"/>
              </a:rPr>
              <a:t>đích</a:t>
            </a:r>
            <a:r>
              <a:rPr lang="en-US" sz="2800" dirty="0">
                <a:cs typeface="Arial" panose="020B0604020202020204" pitchFamily="34" charset="0"/>
              </a:rPr>
              <a:t> </a:t>
            </a:r>
            <a:r>
              <a:rPr lang="en-US" sz="2800" dirty="0" err="1">
                <a:cs typeface="Arial" panose="020B0604020202020204" pitchFamily="34" charset="0"/>
              </a:rPr>
              <a:t>biên</a:t>
            </a:r>
            <a:r>
              <a:rPr lang="en-US" sz="2800" dirty="0">
                <a:cs typeface="Arial" panose="020B0604020202020204" pitchFamily="34" charset="0"/>
              </a:rPr>
              <a:t> </a:t>
            </a:r>
            <a:r>
              <a:rPr lang="en-US" sz="2800" dirty="0" err="1">
                <a:cs typeface="Arial" panose="020B0604020202020204" pitchFamily="34" charset="0"/>
              </a:rPr>
              <a:t>soạn</a:t>
            </a:r>
            <a:r>
              <a:rPr lang="en-US" sz="2800" dirty="0">
                <a:cs typeface="Arial" panose="020B0604020202020204" pitchFamily="34" charset="0"/>
              </a:rPr>
              <a:t>, </a:t>
            </a:r>
            <a:r>
              <a:rPr lang="en-US" sz="2800" dirty="0" err="1">
                <a:cs typeface="Arial" panose="020B0604020202020204" pitchFamily="34" charset="0"/>
              </a:rPr>
              <a:t>đối</a:t>
            </a:r>
            <a:r>
              <a:rPr lang="en-US" sz="2800" dirty="0">
                <a:cs typeface="Arial" panose="020B0604020202020204" pitchFamily="34" charset="0"/>
              </a:rPr>
              <a:t> </a:t>
            </a:r>
            <a:r>
              <a:rPr lang="en-US" sz="2800" dirty="0" err="1">
                <a:cs typeface="Arial" panose="020B0604020202020204" pitchFamily="34" charset="0"/>
              </a:rPr>
              <a:t>tượng</a:t>
            </a:r>
            <a:r>
              <a:rPr lang="en-US" sz="2800" dirty="0">
                <a:cs typeface="Arial" panose="020B0604020202020204" pitchFamily="34" charset="0"/>
              </a:rPr>
              <a:t> </a:t>
            </a:r>
            <a:r>
              <a:rPr lang="en-US" sz="2800" dirty="0" err="1">
                <a:cs typeface="Arial" panose="020B0604020202020204" pitchFamily="34" charset="0"/>
              </a:rPr>
              <a:t>sử</a:t>
            </a:r>
            <a:r>
              <a:rPr lang="en-US" sz="2800" dirty="0">
                <a:cs typeface="Arial" panose="020B0604020202020204" pitchFamily="34" charset="0"/>
              </a:rPr>
              <a:t> </a:t>
            </a:r>
            <a:r>
              <a:rPr lang="en-US" sz="2800" dirty="0" err="1">
                <a:cs typeface="Arial" panose="020B0604020202020204" pitchFamily="34" charset="0"/>
              </a:rPr>
              <a:t>dụng</a:t>
            </a:r>
            <a:r>
              <a:rPr lang="en-US" sz="2800" dirty="0">
                <a:cs typeface="Arial" panose="020B0604020202020204" pitchFamily="34" charset="0"/>
              </a:rPr>
              <a:t> </a:t>
            </a:r>
            <a:r>
              <a:rPr lang="en-US" sz="2800" dirty="0" err="1">
                <a:cs typeface="Arial" panose="020B0604020202020204" pitchFamily="34" charset="0"/>
              </a:rPr>
              <a:t>của</a:t>
            </a:r>
            <a:r>
              <a:rPr lang="en-US" sz="2800" dirty="0">
                <a:cs typeface="Arial" panose="020B0604020202020204" pitchFamily="34" charset="0"/>
              </a:rPr>
              <a:t> </a:t>
            </a:r>
            <a:r>
              <a:rPr lang="en-US" sz="2800" dirty="0" err="1">
                <a:cs typeface="Arial" panose="020B0604020202020204" pitchFamily="34" charset="0"/>
              </a:rPr>
              <a:t>bộ</a:t>
            </a:r>
            <a:r>
              <a:rPr lang="en-US" sz="2800" dirty="0">
                <a:cs typeface="Arial" panose="020B0604020202020204" pitchFamily="34" charset="0"/>
              </a:rPr>
              <a:t> </a:t>
            </a:r>
            <a:r>
              <a:rPr lang="en-US" sz="2800" dirty="0" err="1">
                <a:cs typeface="Arial" panose="020B0604020202020204" pitchFamily="34" charset="0"/>
              </a:rPr>
              <a:t>sách</a:t>
            </a:r>
            <a:endParaRPr lang="en-US" sz="2800" dirty="0">
              <a:cs typeface="Arial" panose="020B0604020202020204" pitchFamily="34" charset="0"/>
            </a:endParaRPr>
          </a:p>
          <a:p>
            <a:pPr marL="971550" lvl="1" indent="-514350" algn="just">
              <a:buFont typeface="Wingdings" pitchFamily="2" charset="2"/>
              <a:buChar char="v"/>
            </a:pPr>
            <a:r>
              <a:rPr lang="en-US" sz="2800" dirty="0" err="1">
                <a:cs typeface="Arial" panose="020B0604020202020204" pitchFamily="34" charset="0"/>
              </a:rPr>
              <a:t>Nội</a:t>
            </a:r>
            <a:r>
              <a:rPr lang="en-US" sz="2800" dirty="0">
                <a:cs typeface="Arial" panose="020B0604020202020204" pitchFamily="34" charset="0"/>
              </a:rPr>
              <a:t> dung, </a:t>
            </a:r>
            <a:r>
              <a:rPr lang="en-US" sz="2800" dirty="0" err="1">
                <a:cs typeface="Arial" panose="020B0604020202020204" pitchFamily="34" charset="0"/>
              </a:rPr>
              <a:t>cấu</a:t>
            </a:r>
            <a:r>
              <a:rPr lang="en-US" sz="2800" dirty="0">
                <a:cs typeface="Arial" panose="020B0604020202020204" pitchFamily="34" charset="0"/>
              </a:rPr>
              <a:t> </a:t>
            </a:r>
            <a:r>
              <a:rPr lang="en-US" sz="2800" dirty="0" err="1">
                <a:cs typeface="Arial" panose="020B0604020202020204" pitchFamily="34" charset="0"/>
              </a:rPr>
              <a:t>trúc</a:t>
            </a:r>
            <a:r>
              <a:rPr lang="en-US" sz="2800" dirty="0">
                <a:cs typeface="Arial" panose="020B0604020202020204" pitchFamily="34" charset="0"/>
              </a:rPr>
              <a:t> </a:t>
            </a:r>
            <a:r>
              <a:rPr lang="en-US" sz="2800" dirty="0" err="1">
                <a:cs typeface="Arial" panose="020B0604020202020204" pitchFamily="34" charset="0"/>
              </a:rPr>
              <a:t>bài</a:t>
            </a:r>
            <a:r>
              <a:rPr lang="en-US" sz="2800" dirty="0">
                <a:cs typeface="Arial" panose="020B0604020202020204" pitchFamily="34" charset="0"/>
              </a:rPr>
              <a:t> </a:t>
            </a:r>
            <a:r>
              <a:rPr lang="en-US" sz="2800" dirty="0" err="1">
                <a:cs typeface="Arial" panose="020B0604020202020204" pitchFamily="34" charset="0"/>
              </a:rPr>
              <a:t>học</a:t>
            </a:r>
            <a:r>
              <a:rPr lang="en-US" sz="2800" dirty="0">
                <a:cs typeface="Arial" panose="020B0604020202020204" pitchFamily="34" charset="0"/>
              </a:rPr>
              <a:t> </a:t>
            </a:r>
            <a:r>
              <a:rPr lang="en-US" sz="2800" dirty="0" err="1">
                <a:cs typeface="Arial" panose="020B0604020202020204" pitchFamily="34" charset="0"/>
              </a:rPr>
              <a:t>và</a:t>
            </a:r>
            <a:r>
              <a:rPr lang="en-US" sz="2800" dirty="0">
                <a:cs typeface="Arial" panose="020B0604020202020204" pitchFamily="34" charset="0"/>
              </a:rPr>
              <a:t> </a:t>
            </a:r>
            <a:r>
              <a:rPr lang="en-US" sz="2800" dirty="0" err="1">
                <a:cs typeface="Arial" panose="020B0604020202020204" pitchFamily="34" charset="0"/>
              </a:rPr>
              <a:t>những</a:t>
            </a:r>
            <a:r>
              <a:rPr lang="en-US" sz="2800" dirty="0">
                <a:cs typeface="Arial" panose="020B0604020202020204" pitchFamily="34" charset="0"/>
              </a:rPr>
              <a:t> </a:t>
            </a:r>
            <a:r>
              <a:rPr lang="en-US" sz="2800" dirty="0" err="1">
                <a:cs typeface="Arial" panose="020B0604020202020204" pitchFamily="34" charset="0"/>
              </a:rPr>
              <a:t>ưu</a:t>
            </a:r>
            <a:r>
              <a:rPr lang="en-US" sz="2800" dirty="0">
                <a:cs typeface="Arial" panose="020B0604020202020204" pitchFamily="34" charset="0"/>
              </a:rPr>
              <a:t> </a:t>
            </a:r>
            <a:r>
              <a:rPr lang="en-US" sz="2800" dirty="0" err="1">
                <a:cs typeface="Arial" panose="020B0604020202020204" pitchFamily="34" charset="0"/>
              </a:rPr>
              <a:t>điểm</a:t>
            </a:r>
            <a:r>
              <a:rPr lang="en-US" sz="2800" dirty="0">
                <a:cs typeface="Arial" panose="020B0604020202020204" pitchFamily="34" charset="0"/>
              </a:rPr>
              <a:t> </a:t>
            </a:r>
            <a:r>
              <a:rPr lang="en-US" sz="2800" dirty="0" err="1">
                <a:cs typeface="Arial" panose="020B0604020202020204" pitchFamily="34" charset="0"/>
              </a:rPr>
              <a:t>đặc</a:t>
            </a:r>
            <a:r>
              <a:rPr lang="en-US" sz="2800" dirty="0">
                <a:cs typeface="Arial" panose="020B0604020202020204" pitchFamily="34" charset="0"/>
              </a:rPr>
              <a:t> </a:t>
            </a:r>
            <a:r>
              <a:rPr lang="en-US" sz="2800" dirty="0" err="1">
                <a:cs typeface="Arial" panose="020B0604020202020204" pitchFamily="34" charset="0"/>
              </a:rPr>
              <a:t>trưng</a:t>
            </a:r>
            <a:r>
              <a:rPr lang="en-US" sz="2800" dirty="0">
                <a:cs typeface="Arial" panose="020B0604020202020204" pitchFamily="34" charset="0"/>
              </a:rPr>
              <a:t> </a:t>
            </a:r>
            <a:r>
              <a:rPr lang="en-US" sz="2800" dirty="0" err="1">
                <a:cs typeface="Arial" panose="020B0604020202020204" pitchFamily="34" charset="0"/>
              </a:rPr>
              <a:t>của</a:t>
            </a:r>
            <a:r>
              <a:rPr lang="en-US" sz="2800" dirty="0">
                <a:cs typeface="Arial" panose="020B0604020202020204" pitchFamily="34" charset="0"/>
              </a:rPr>
              <a:t> </a:t>
            </a:r>
            <a:r>
              <a:rPr lang="en-US" sz="2800" err="1">
                <a:cs typeface="Arial" panose="020B0604020202020204" pitchFamily="34" charset="0"/>
              </a:rPr>
              <a:t>bộ</a:t>
            </a:r>
            <a:r>
              <a:rPr lang="en-US" sz="2800">
                <a:cs typeface="Arial" panose="020B0604020202020204" pitchFamily="34" charset="0"/>
              </a:rPr>
              <a:t> </a:t>
            </a:r>
            <a:r>
              <a:rPr lang="en-US" sz="2800" smtClean="0">
                <a:cs typeface="Arial" panose="020B0604020202020204" pitchFamily="34" charset="0"/>
              </a:rPr>
              <a:t>sách</a:t>
            </a:r>
          </a:p>
          <a:p>
            <a:pPr marL="971550" lvl="1" indent="-514350" algn="just">
              <a:buFont typeface="Wingdings" pitchFamily="2" charset="2"/>
              <a:buChar char="v"/>
            </a:pPr>
            <a:r>
              <a:rPr lang="en-US" sz="2800" smtClean="0">
                <a:cs typeface="Arial" panose="020B0604020202020204" pitchFamily="34" charset="0"/>
              </a:rPr>
              <a:t>Phân phối chương trình, gợi ý tiến trình tổ chức các đơn vị kiến thức</a:t>
            </a:r>
            <a:endParaRPr lang="en-US" sz="2800">
              <a:cs typeface="Arial" panose="020B0604020202020204" pitchFamily="34" charset="0"/>
            </a:endParaRPr>
          </a:p>
          <a:p>
            <a:pPr algn="just"/>
            <a:r>
              <a:rPr lang="vi-VN" sz="2800" b="1" smtClean="0">
                <a:solidFill>
                  <a:schemeClr val="accent5">
                    <a:lumMod val="75000"/>
                  </a:schemeClr>
                </a:solidFill>
                <a:cs typeface="Arial" panose="020B0604020202020204" pitchFamily="34" charset="0"/>
              </a:rPr>
              <a:t>II. </a:t>
            </a:r>
            <a:r>
              <a:rPr lang="vi-VN" sz="2800" b="1">
                <a:solidFill>
                  <a:schemeClr val="accent5">
                    <a:lumMod val="75000"/>
                  </a:schemeClr>
                </a:solidFill>
                <a:cs typeface="Arial" panose="020B0604020202020204" pitchFamily="34" charset="0"/>
              </a:rPr>
              <a:t>Lưu ý dạy học một số đơn vị kiến thức</a:t>
            </a:r>
          </a:p>
          <a:p>
            <a:pPr algn="just"/>
            <a:r>
              <a:rPr lang="en-US" sz="2800" b="1" smtClean="0">
                <a:solidFill>
                  <a:schemeClr val="accent5">
                    <a:lumMod val="75000"/>
                  </a:schemeClr>
                </a:solidFill>
                <a:cs typeface="Arial" panose="020B0604020202020204" pitchFamily="34" charset="0"/>
              </a:rPr>
              <a:t>III. Kiểm </a:t>
            </a:r>
            <a:r>
              <a:rPr lang="en-US" sz="2800" b="1">
                <a:solidFill>
                  <a:schemeClr val="accent5">
                    <a:lumMod val="75000"/>
                  </a:schemeClr>
                </a:solidFill>
                <a:cs typeface="Arial" panose="020B0604020202020204" pitchFamily="34" charset="0"/>
              </a:rPr>
              <a:t>tra đánh giá môn Tin học theo định hướng tiếp cận phẩm chất, năng lực</a:t>
            </a:r>
          </a:p>
          <a:p>
            <a:pPr algn="just"/>
            <a:r>
              <a:rPr lang="en-US" sz="2800" b="1" smtClean="0">
                <a:solidFill>
                  <a:schemeClr val="accent5">
                    <a:lumMod val="75000"/>
                  </a:schemeClr>
                </a:solidFill>
                <a:cs typeface="Arial" panose="020B0604020202020204" pitchFamily="34" charset="0"/>
              </a:rPr>
              <a:t>IV. Phân tích tiết dạy minh hoạ </a:t>
            </a:r>
          </a:p>
          <a:p>
            <a:pPr algn="just"/>
            <a:r>
              <a:rPr lang="en-US" sz="2800" b="1" smtClean="0">
                <a:solidFill>
                  <a:schemeClr val="accent5">
                    <a:lumMod val="75000"/>
                  </a:schemeClr>
                </a:solidFill>
                <a:cs typeface="Arial" panose="020B0604020202020204" pitchFamily="34" charset="0"/>
              </a:rPr>
              <a:t>V. Tài </a:t>
            </a:r>
            <a:r>
              <a:rPr lang="en-US" sz="2800" b="1">
                <a:solidFill>
                  <a:schemeClr val="accent5">
                    <a:lumMod val="75000"/>
                  </a:schemeClr>
                </a:solidFill>
                <a:cs typeface="Arial" panose="020B0604020202020204" pitchFamily="34" charset="0"/>
              </a:rPr>
              <a:t>liệu hỗ trợ cho giảng dạy và học </a:t>
            </a:r>
            <a:r>
              <a:rPr lang="en-US" sz="2800" b="1" smtClean="0">
                <a:solidFill>
                  <a:schemeClr val="accent5">
                    <a:lumMod val="75000"/>
                  </a:schemeClr>
                </a:solidFill>
                <a:cs typeface="Arial" panose="020B0604020202020204" pitchFamily="34" charset="0"/>
              </a:rPr>
              <a:t>tập</a:t>
            </a:r>
            <a:endParaRPr lang="vi-VN" dirty="0">
              <a:cs typeface="Arial" panose="020B0604020202020204" pitchFamily="34" charset="0"/>
            </a:endParaRPr>
          </a:p>
        </p:txBody>
      </p:sp>
      <p:pic>
        <p:nvPicPr>
          <p:cNvPr id="7" name="Graphic 6" descr="A dandelion plant">
            <a:extLst>
              <a:ext uri="{FF2B5EF4-FFF2-40B4-BE49-F238E27FC236}">
                <a16:creationId xmlns:a16="http://schemas.microsoft.com/office/drawing/2014/main" id="{67723D18-AC12-9343-BED8-875FA174EAA8}"/>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860173" y="2080308"/>
            <a:ext cx="2838450" cy="2838450"/>
          </a:xfrm>
          <a:prstGeom prst="rect">
            <a:avLst/>
          </a:prstGeom>
        </p:spPr>
      </p:pic>
    </p:spTree>
    <p:extLst>
      <p:ext uri="{BB962C8B-B14F-4D97-AF65-F5344CB8AC3E}">
        <p14:creationId xmlns:p14="http://schemas.microsoft.com/office/powerpoint/2010/main" val="4132187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6979" y="1185389"/>
            <a:ext cx="3358055" cy="48873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Chủ</a:t>
            </a:r>
            <a:r>
              <a:rPr lang="en-US" dirty="0">
                <a:solidFill>
                  <a:schemeClr val="bg1">
                    <a:lumMod val="75000"/>
                  </a:schemeClr>
                </a:solidFill>
              </a:rPr>
              <a:t> </a:t>
            </a:r>
            <a:r>
              <a:rPr lang="en-US" dirty="0" err="1">
                <a:solidFill>
                  <a:schemeClr val="bg1">
                    <a:lumMod val="75000"/>
                  </a:schemeClr>
                </a:solidFill>
              </a:rPr>
              <a:t>đề</a:t>
            </a:r>
            <a:r>
              <a:rPr lang="en-US" dirty="0">
                <a:solidFill>
                  <a:schemeClr val="bg1">
                    <a:lumMod val="75000"/>
                  </a:schemeClr>
                </a:solidFill>
              </a:rPr>
              <a:t>/ </a:t>
            </a:r>
            <a:r>
              <a:rPr lang="en-US" dirty="0" err="1">
                <a:solidFill>
                  <a:schemeClr val="bg1">
                    <a:lumMod val="75000"/>
                  </a:schemeClr>
                </a:solidFill>
              </a:rPr>
              <a:t>Tên</a:t>
            </a:r>
            <a:r>
              <a:rPr lang="en-US" dirty="0">
                <a:solidFill>
                  <a:schemeClr val="bg1">
                    <a:lumMod val="75000"/>
                  </a:schemeClr>
                </a:solidFill>
              </a:rPr>
              <a:t> </a:t>
            </a:r>
            <a:r>
              <a:rPr lang="en-US" dirty="0" err="1">
                <a:solidFill>
                  <a:schemeClr val="bg1">
                    <a:lumMod val="75000"/>
                  </a:schemeClr>
                </a:solidFill>
              </a:rPr>
              <a:t>bài</a:t>
            </a:r>
            <a:r>
              <a:rPr lang="en-US" dirty="0">
                <a:solidFill>
                  <a:schemeClr val="bg1">
                    <a:lumMod val="75000"/>
                  </a:schemeClr>
                </a:solidFill>
              </a:rPr>
              <a:t> </a:t>
            </a:r>
            <a:r>
              <a:rPr lang="en-US" dirty="0" err="1">
                <a:solidFill>
                  <a:schemeClr val="bg1">
                    <a:lumMod val="75000"/>
                  </a:schemeClr>
                </a:solidFill>
              </a:rPr>
              <a:t>học</a:t>
            </a:r>
            <a:endParaRPr lang="en-US" dirty="0">
              <a:solidFill>
                <a:schemeClr val="bg1">
                  <a:lumMod val="75000"/>
                </a:schemeClr>
              </a:solidFill>
            </a:endParaRPr>
          </a:p>
        </p:txBody>
      </p:sp>
      <p:sp>
        <p:nvSpPr>
          <p:cNvPr id="6" name="Rectangle 5"/>
          <p:cNvSpPr/>
          <p:nvPr/>
        </p:nvSpPr>
        <p:spPr>
          <a:xfrm>
            <a:off x="526978" y="2796116"/>
            <a:ext cx="3358055" cy="216513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Phần</a:t>
            </a:r>
            <a:r>
              <a:rPr lang="en-US" dirty="0">
                <a:solidFill>
                  <a:schemeClr val="bg1">
                    <a:lumMod val="75000"/>
                  </a:schemeClr>
                </a:solidFill>
              </a:rPr>
              <a:t> </a:t>
            </a:r>
            <a:r>
              <a:rPr lang="en-US" dirty="0" err="1">
                <a:solidFill>
                  <a:schemeClr val="bg1">
                    <a:lumMod val="75000"/>
                  </a:schemeClr>
                </a:solidFill>
              </a:rPr>
              <a:t>kiến</a:t>
            </a:r>
            <a:r>
              <a:rPr lang="en-US" dirty="0">
                <a:solidFill>
                  <a:schemeClr val="bg1">
                    <a:lumMod val="75000"/>
                  </a:schemeClr>
                </a:solidFill>
              </a:rPr>
              <a:t> </a:t>
            </a:r>
            <a:r>
              <a:rPr lang="en-US" dirty="0" err="1">
                <a:solidFill>
                  <a:schemeClr val="bg1">
                    <a:lumMod val="75000"/>
                  </a:schemeClr>
                </a:solidFill>
              </a:rPr>
              <a:t>thức</a:t>
            </a:r>
            <a:endParaRPr lang="en-US" dirty="0">
              <a:solidFill>
                <a:schemeClr val="bg1">
                  <a:lumMod val="75000"/>
                </a:schemeClr>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a:p>
            <a:pPr algn="ctr"/>
            <a:endParaRPr lang="en-US" dirty="0">
              <a:solidFill>
                <a:srgbClr val="002060"/>
              </a:solidFill>
            </a:endParaRPr>
          </a:p>
        </p:txBody>
      </p:sp>
      <p:sp>
        <p:nvSpPr>
          <p:cNvPr id="8" name="Rectangle 7"/>
          <p:cNvSpPr/>
          <p:nvPr/>
        </p:nvSpPr>
        <p:spPr>
          <a:xfrm>
            <a:off x="928092" y="3153468"/>
            <a:ext cx="2758967" cy="39807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Hoạt</a:t>
            </a:r>
            <a:r>
              <a:rPr lang="en-US" dirty="0">
                <a:solidFill>
                  <a:schemeClr val="bg1">
                    <a:lumMod val="75000"/>
                  </a:schemeClr>
                </a:solidFill>
              </a:rPr>
              <a:t> </a:t>
            </a:r>
            <a:r>
              <a:rPr lang="en-US" dirty="0" err="1">
                <a:solidFill>
                  <a:schemeClr val="bg1">
                    <a:lumMod val="75000"/>
                  </a:schemeClr>
                </a:solidFill>
              </a:rPr>
              <a:t>động</a:t>
            </a:r>
            <a:endParaRPr lang="en-US" dirty="0">
              <a:solidFill>
                <a:schemeClr val="bg1">
                  <a:lumMod val="75000"/>
                </a:schemeClr>
              </a:solidFill>
            </a:endParaRPr>
          </a:p>
        </p:txBody>
      </p:sp>
      <p:sp>
        <p:nvSpPr>
          <p:cNvPr id="14" name="Rectangle 13"/>
          <p:cNvSpPr/>
          <p:nvPr/>
        </p:nvSpPr>
        <p:spPr>
          <a:xfrm>
            <a:off x="928097" y="4009393"/>
            <a:ext cx="2758967" cy="39807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Hộp</a:t>
            </a:r>
            <a:r>
              <a:rPr lang="en-US" dirty="0">
                <a:solidFill>
                  <a:schemeClr val="bg1">
                    <a:lumMod val="75000"/>
                  </a:schemeClr>
                </a:solidFill>
              </a:rPr>
              <a:t> </a:t>
            </a:r>
            <a:r>
              <a:rPr lang="en-US" dirty="0" err="1">
                <a:solidFill>
                  <a:schemeClr val="bg1">
                    <a:lumMod val="75000"/>
                  </a:schemeClr>
                </a:solidFill>
              </a:rPr>
              <a:t>kiến</a:t>
            </a:r>
            <a:r>
              <a:rPr lang="en-US" dirty="0">
                <a:solidFill>
                  <a:schemeClr val="bg1">
                    <a:lumMod val="75000"/>
                  </a:schemeClr>
                </a:solidFill>
              </a:rPr>
              <a:t> </a:t>
            </a:r>
            <a:r>
              <a:rPr lang="en-US" dirty="0" err="1">
                <a:solidFill>
                  <a:schemeClr val="bg1">
                    <a:lumMod val="75000"/>
                  </a:schemeClr>
                </a:solidFill>
              </a:rPr>
              <a:t>thức</a:t>
            </a:r>
            <a:r>
              <a:rPr lang="en-US" dirty="0">
                <a:solidFill>
                  <a:schemeClr val="bg1">
                    <a:lumMod val="75000"/>
                  </a:schemeClr>
                </a:solidFill>
              </a:rPr>
              <a:t> </a:t>
            </a:r>
          </a:p>
        </p:txBody>
      </p:sp>
      <p:sp>
        <p:nvSpPr>
          <p:cNvPr id="17" name="Rectangle 16"/>
          <p:cNvSpPr/>
          <p:nvPr/>
        </p:nvSpPr>
        <p:spPr>
          <a:xfrm>
            <a:off x="526976" y="1721440"/>
            <a:ext cx="3358055" cy="48873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Mục</a:t>
            </a:r>
            <a:r>
              <a:rPr lang="en-US" dirty="0">
                <a:solidFill>
                  <a:schemeClr val="bg1">
                    <a:lumMod val="75000"/>
                  </a:schemeClr>
                </a:solidFill>
              </a:rPr>
              <a:t> </a:t>
            </a:r>
            <a:r>
              <a:rPr lang="en-US" dirty="0" err="1">
                <a:solidFill>
                  <a:schemeClr val="bg1">
                    <a:lumMod val="75000"/>
                  </a:schemeClr>
                </a:solidFill>
              </a:rPr>
              <a:t>tiêu</a:t>
            </a:r>
            <a:r>
              <a:rPr lang="en-US" dirty="0">
                <a:solidFill>
                  <a:schemeClr val="bg1">
                    <a:lumMod val="75000"/>
                  </a:schemeClr>
                </a:solidFill>
              </a:rPr>
              <a:t> </a:t>
            </a:r>
            <a:r>
              <a:rPr lang="en-US" dirty="0" err="1">
                <a:solidFill>
                  <a:schemeClr val="bg1">
                    <a:lumMod val="75000"/>
                  </a:schemeClr>
                </a:solidFill>
              </a:rPr>
              <a:t>bài</a:t>
            </a:r>
            <a:r>
              <a:rPr lang="en-US" dirty="0">
                <a:solidFill>
                  <a:schemeClr val="bg1">
                    <a:lumMod val="75000"/>
                  </a:schemeClr>
                </a:solidFill>
              </a:rPr>
              <a:t> </a:t>
            </a:r>
            <a:r>
              <a:rPr lang="en-US" dirty="0" err="1">
                <a:solidFill>
                  <a:schemeClr val="bg1">
                    <a:lumMod val="75000"/>
                  </a:schemeClr>
                </a:solidFill>
              </a:rPr>
              <a:t>học</a:t>
            </a:r>
            <a:endParaRPr lang="en-US" dirty="0">
              <a:solidFill>
                <a:schemeClr val="bg1">
                  <a:lumMod val="75000"/>
                </a:schemeClr>
              </a:solidFill>
            </a:endParaRPr>
          </a:p>
        </p:txBody>
      </p:sp>
      <p:sp>
        <p:nvSpPr>
          <p:cNvPr id="13" name="Rectangle 12"/>
          <p:cNvSpPr/>
          <p:nvPr/>
        </p:nvSpPr>
        <p:spPr>
          <a:xfrm>
            <a:off x="928093" y="4446888"/>
            <a:ext cx="2758970" cy="39807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r>
              <a:rPr lang="en-US" dirty="0" err="1">
                <a:solidFill>
                  <a:schemeClr val="bg1">
                    <a:lumMod val="75000"/>
                  </a:schemeClr>
                </a:solidFill>
              </a:rPr>
              <a:t>Câu</a:t>
            </a:r>
            <a:r>
              <a:rPr lang="en-US" dirty="0">
                <a:solidFill>
                  <a:schemeClr val="bg1">
                    <a:lumMod val="75000"/>
                  </a:schemeClr>
                </a:solidFill>
              </a:rPr>
              <a:t> </a:t>
            </a:r>
            <a:r>
              <a:rPr lang="en-US" dirty="0" err="1">
                <a:solidFill>
                  <a:schemeClr val="bg1">
                    <a:lumMod val="75000"/>
                  </a:schemeClr>
                </a:solidFill>
              </a:rPr>
              <a:t>hỏi</a:t>
            </a:r>
            <a:r>
              <a:rPr lang="en-US" dirty="0">
                <a:solidFill>
                  <a:schemeClr val="bg1">
                    <a:lumMod val="75000"/>
                  </a:schemeClr>
                </a:solidFill>
              </a:rPr>
              <a:t>, </a:t>
            </a:r>
            <a:r>
              <a:rPr lang="en-US" dirty="0" err="1">
                <a:solidFill>
                  <a:schemeClr val="bg1">
                    <a:lumMod val="75000"/>
                  </a:schemeClr>
                </a:solidFill>
              </a:rPr>
              <a:t>bài</a:t>
            </a:r>
            <a:r>
              <a:rPr lang="en-US" dirty="0">
                <a:solidFill>
                  <a:schemeClr val="bg1">
                    <a:lumMod val="75000"/>
                  </a:schemeClr>
                </a:solidFill>
              </a:rPr>
              <a:t> </a:t>
            </a:r>
            <a:r>
              <a:rPr lang="en-US" dirty="0" err="1">
                <a:solidFill>
                  <a:schemeClr val="bg1">
                    <a:lumMod val="75000"/>
                  </a:schemeClr>
                </a:solidFill>
              </a:rPr>
              <a:t>tập</a:t>
            </a:r>
            <a:r>
              <a:rPr lang="en-US" dirty="0">
                <a:solidFill>
                  <a:schemeClr val="bg1">
                    <a:lumMod val="75000"/>
                  </a:schemeClr>
                </a:solidFill>
              </a:rPr>
              <a:t> </a:t>
            </a:r>
            <a:r>
              <a:rPr lang="en-US" dirty="0" err="1">
                <a:solidFill>
                  <a:schemeClr val="bg1">
                    <a:lumMod val="75000"/>
                  </a:schemeClr>
                </a:solidFill>
              </a:rPr>
              <a:t>củng</a:t>
            </a:r>
            <a:r>
              <a:rPr lang="en-US" dirty="0">
                <a:solidFill>
                  <a:schemeClr val="bg1">
                    <a:lumMod val="75000"/>
                  </a:schemeClr>
                </a:solidFill>
              </a:rPr>
              <a:t> </a:t>
            </a:r>
            <a:r>
              <a:rPr lang="en-US" dirty="0" err="1">
                <a:solidFill>
                  <a:schemeClr val="bg1">
                    <a:lumMod val="75000"/>
                  </a:schemeClr>
                </a:solidFill>
              </a:rPr>
              <a:t>cố</a:t>
            </a:r>
            <a:endParaRPr lang="en-US" dirty="0">
              <a:solidFill>
                <a:schemeClr val="bg1">
                  <a:lumMod val="75000"/>
                </a:schemeClr>
              </a:solidFill>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772" y="4483005"/>
            <a:ext cx="377728" cy="384414"/>
          </a:xfrm>
          <a:prstGeom prst="rect">
            <a:avLst/>
          </a:prstGeom>
        </p:spPr>
      </p:pic>
      <p:sp>
        <p:nvSpPr>
          <p:cNvPr id="5" name="Rectangle 4"/>
          <p:cNvSpPr/>
          <p:nvPr/>
        </p:nvSpPr>
        <p:spPr>
          <a:xfrm>
            <a:off x="526979" y="2288994"/>
            <a:ext cx="3358055" cy="44931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Phần</a:t>
            </a:r>
            <a:r>
              <a:rPr lang="en-US" dirty="0">
                <a:solidFill>
                  <a:schemeClr val="bg1">
                    <a:lumMod val="75000"/>
                  </a:schemeClr>
                </a:solidFill>
              </a:rPr>
              <a:t> </a:t>
            </a:r>
            <a:r>
              <a:rPr lang="en-US" dirty="0" err="1">
                <a:solidFill>
                  <a:schemeClr val="bg1">
                    <a:lumMod val="75000"/>
                  </a:schemeClr>
                </a:solidFill>
              </a:rPr>
              <a:t>khởi</a:t>
            </a:r>
            <a:r>
              <a:rPr lang="en-US" dirty="0">
                <a:solidFill>
                  <a:schemeClr val="bg1">
                    <a:lumMod val="75000"/>
                  </a:schemeClr>
                </a:solidFill>
              </a:rPr>
              <a:t> </a:t>
            </a:r>
            <a:r>
              <a:rPr lang="en-US" dirty="0" err="1">
                <a:solidFill>
                  <a:schemeClr val="bg1">
                    <a:lumMod val="75000"/>
                  </a:schemeClr>
                </a:solidFill>
              </a:rPr>
              <a:t>động</a:t>
            </a:r>
            <a:endParaRPr lang="en-US" dirty="0">
              <a:solidFill>
                <a:schemeClr val="bg1">
                  <a:lumMod val="75000"/>
                </a:schemeClr>
              </a:solidFill>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486" y="2324539"/>
            <a:ext cx="414752" cy="407211"/>
          </a:xfrm>
          <a:prstGeom prst="rect">
            <a:avLst/>
          </a:prstGeom>
        </p:spPr>
      </p:pic>
      <p:sp>
        <p:nvSpPr>
          <p:cNvPr id="15" name="Rectangle 14"/>
          <p:cNvSpPr/>
          <p:nvPr/>
        </p:nvSpPr>
        <p:spPr>
          <a:xfrm>
            <a:off x="526977" y="5019056"/>
            <a:ext cx="3358055" cy="44931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lumMod val="75000"/>
                  </a:schemeClr>
                </a:solidFill>
              </a:rPr>
              <a:t>Các</a:t>
            </a:r>
            <a:r>
              <a:rPr lang="en-US" dirty="0">
                <a:solidFill>
                  <a:schemeClr val="bg1">
                    <a:lumMod val="75000"/>
                  </a:schemeClr>
                </a:solidFill>
              </a:rPr>
              <a:t> </a:t>
            </a:r>
            <a:r>
              <a:rPr lang="en-US" dirty="0" err="1">
                <a:solidFill>
                  <a:schemeClr val="bg1">
                    <a:lumMod val="75000"/>
                  </a:schemeClr>
                </a:solidFill>
              </a:rPr>
              <a:t>bài</a:t>
            </a:r>
            <a:r>
              <a:rPr lang="en-US" dirty="0">
                <a:solidFill>
                  <a:schemeClr val="bg1">
                    <a:lumMod val="75000"/>
                  </a:schemeClr>
                </a:solidFill>
              </a:rPr>
              <a:t> </a:t>
            </a:r>
            <a:r>
              <a:rPr lang="en-US" dirty="0" err="1">
                <a:solidFill>
                  <a:schemeClr val="bg1">
                    <a:lumMod val="75000"/>
                  </a:schemeClr>
                </a:solidFill>
              </a:rPr>
              <a:t>luyện</a:t>
            </a:r>
            <a:r>
              <a:rPr lang="en-US" dirty="0">
                <a:solidFill>
                  <a:schemeClr val="bg1">
                    <a:lumMod val="75000"/>
                  </a:schemeClr>
                </a:solidFill>
              </a:rPr>
              <a:t> </a:t>
            </a:r>
            <a:r>
              <a:rPr lang="en-US" dirty="0" err="1">
                <a:solidFill>
                  <a:schemeClr val="bg1">
                    <a:lumMod val="75000"/>
                  </a:schemeClr>
                </a:solidFill>
              </a:rPr>
              <a:t>tập</a:t>
            </a:r>
            <a:endParaRPr lang="en-US" dirty="0">
              <a:solidFill>
                <a:schemeClr val="bg1">
                  <a:lumMod val="75000"/>
                </a:schemeClr>
              </a:solidFill>
            </a:endParaRPr>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452" y="5036349"/>
            <a:ext cx="407516" cy="414729"/>
          </a:xfrm>
          <a:prstGeom prst="rect">
            <a:avLst/>
          </a:prstGeom>
        </p:spPr>
      </p:pic>
      <p:sp>
        <p:nvSpPr>
          <p:cNvPr id="16" name="Rectangle 15"/>
          <p:cNvSpPr/>
          <p:nvPr/>
        </p:nvSpPr>
        <p:spPr>
          <a:xfrm>
            <a:off x="526979" y="5527496"/>
            <a:ext cx="3358055" cy="44931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rPr>
              <a:t>Vận dụng</a:t>
            </a:r>
          </a:p>
        </p:txBody>
      </p:sp>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508" y="5559028"/>
            <a:ext cx="407207" cy="414414"/>
          </a:xfrm>
          <a:prstGeom prst="rect">
            <a:avLst/>
          </a:prstGeom>
        </p:spPr>
      </p:pic>
      <p:sp>
        <p:nvSpPr>
          <p:cNvPr id="12" name="Rectangle 11"/>
          <p:cNvSpPr/>
          <p:nvPr/>
        </p:nvSpPr>
        <p:spPr>
          <a:xfrm>
            <a:off x="928093" y="3586356"/>
            <a:ext cx="2758967" cy="39807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75000"/>
                  </a:schemeClr>
                </a:solidFill>
              </a:rPr>
              <a:t>            </a:t>
            </a:r>
            <a:r>
              <a:rPr lang="en-US" dirty="0" err="1">
                <a:solidFill>
                  <a:schemeClr val="bg1">
                    <a:lumMod val="75000"/>
                  </a:schemeClr>
                </a:solidFill>
              </a:rPr>
              <a:t>Kiến</a:t>
            </a:r>
            <a:r>
              <a:rPr lang="en-US" dirty="0">
                <a:solidFill>
                  <a:schemeClr val="bg1">
                    <a:lumMod val="75000"/>
                  </a:schemeClr>
                </a:solidFill>
              </a:rPr>
              <a:t> </a:t>
            </a:r>
            <a:r>
              <a:rPr lang="en-US" dirty="0" err="1">
                <a:solidFill>
                  <a:schemeClr val="bg1">
                    <a:lumMod val="75000"/>
                  </a:schemeClr>
                </a:solidFill>
              </a:rPr>
              <a:t>thức</a:t>
            </a:r>
            <a:r>
              <a:rPr lang="en-US" dirty="0">
                <a:solidFill>
                  <a:schemeClr val="bg1">
                    <a:lumMod val="75000"/>
                  </a:schemeClr>
                </a:solidFill>
              </a:rPr>
              <a:t> </a:t>
            </a:r>
            <a:r>
              <a:rPr lang="en-US" dirty="0" err="1">
                <a:solidFill>
                  <a:schemeClr val="bg1">
                    <a:lumMod val="75000"/>
                  </a:schemeClr>
                </a:solidFill>
              </a:rPr>
              <a:t>mới</a:t>
            </a:r>
            <a:r>
              <a:rPr lang="en-US" dirty="0">
                <a:solidFill>
                  <a:schemeClr val="bg1">
                    <a:lumMod val="75000"/>
                  </a:schemeClr>
                </a:solidFill>
              </a:rPr>
              <a:t>/TH</a:t>
            </a:r>
          </a:p>
        </p:txBody>
      </p: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85856" y="3606428"/>
            <a:ext cx="361187" cy="357933"/>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2500" y="3586356"/>
            <a:ext cx="380770" cy="398078"/>
          </a:xfrm>
          <a:prstGeom prst="rect">
            <a:avLst/>
          </a:prstGeom>
        </p:spPr>
      </p:pic>
      <p:sp>
        <p:nvSpPr>
          <p:cNvPr id="28" name="TextBox 27">
            <a:extLst>
              <a:ext uri="{FF2B5EF4-FFF2-40B4-BE49-F238E27FC236}">
                <a16:creationId xmlns:a16="http://schemas.microsoft.com/office/drawing/2014/main" id="{62D94373-5FA0-9149-B993-1E83DBCAC8BE}"/>
              </a:ext>
            </a:extLst>
          </p:cNvPr>
          <p:cNvSpPr txBox="1"/>
          <p:nvPr/>
        </p:nvSpPr>
        <p:spPr>
          <a:xfrm>
            <a:off x="161338" y="164346"/>
            <a:ext cx="11781280" cy="701731"/>
          </a:xfrm>
          <a:prstGeom prst="rect">
            <a:avLst/>
          </a:prstGeom>
          <a:noFill/>
        </p:spPr>
        <p:txBody>
          <a:bodyPr wrap="square" rtlCol="0">
            <a:spAutoFit/>
          </a:bodyPr>
          <a:lstStyle/>
          <a:p>
            <a:pPr lvl="1">
              <a:lnSpc>
                <a:spcPct val="90000"/>
              </a:lnSpc>
              <a:spcBef>
                <a:spcPct val="0"/>
              </a:spcBef>
            </a:pPr>
            <a:r>
              <a:rPr lang="vi-VN" sz="4400" b="1" dirty="0">
                <a:solidFill>
                  <a:srgbClr val="0070C0"/>
                </a:solidFill>
                <a:ea typeface="+mj-ea"/>
                <a:cs typeface="+mj-cs"/>
              </a:rPr>
              <a:t>CẤU TRÚC </a:t>
            </a:r>
            <a:r>
              <a:rPr lang="vi-VN" sz="4400" b="1">
                <a:solidFill>
                  <a:srgbClr val="0070C0"/>
                </a:solidFill>
                <a:ea typeface="+mj-ea"/>
                <a:cs typeface="+mj-cs"/>
              </a:rPr>
              <a:t>BÀI HỌC</a:t>
            </a:r>
            <a:r>
              <a:rPr lang="en-US" sz="4400" b="1">
                <a:solidFill>
                  <a:srgbClr val="0070C0"/>
                </a:solidFill>
                <a:ea typeface="+mj-ea"/>
                <a:cs typeface="+mj-cs"/>
              </a:rPr>
              <a:t> – </a:t>
            </a:r>
            <a:r>
              <a:rPr lang="en-US" sz="4400" b="1">
                <a:solidFill>
                  <a:srgbClr val="FF0000"/>
                </a:solidFill>
                <a:ea typeface="+mj-ea"/>
                <a:cs typeface="+mj-cs"/>
              </a:rPr>
              <a:t>Vận dụng</a:t>
            </a:r>
            <a:endParaRPr lang="vi-VN" sz="4400" b="1" dirty="0">
              <a:solidFill>
                <a:srgbClr val="FF0000"/>
              </a:solidFill>
              <a:ea typeface="+mj-ea"/>
              <a:cs typeface="+mj-cs"/>
            </a:endParaRPr>
          </a:p>
        </p:txBody>
      </p:sp>
      <p:pic>
        <p:nvPicPr>
          <p:cNvPr id="921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63168" y="2932526"/>
            <a:ext cx="6859704" cy="123803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63168" y="4690950"/>
            <a:ext cx="6859704" cy="83654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11"/>
          <a:stretch>
            <a:fillRect/>
          </a:stretch>
        </p:blipFill>
        <p:spPr>
          <a:xfrm>
            <a:off x="4663168" y="1185388"/>
            <a:ext cx="6859704" cy="1253011"/>
          </a:xfrm>
          <a:prstGeom prst="rect">
            <a:avLst/>
          </a:prstGeom>
          <a:ln>
            <a:solidFill>
              <a:schemeClr val="tx1"/>
            </a:solidFill>
          </a:ln>
        </p:spPr>
      </p:pic>
    </p:spTree>
    <p:extLst>
      <p:ext uri="{BB962C8B-B14F-4D97-AF65-F5344CB8AC3E}">
        <p14:creationId xmlns:p14="http://schemas.microsoft.com/office/powerpoint/2010/main" val="24567005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0" y="0"/>
            <a:ext cx="12200180" cy="6858000"/>
          </a:xfrm>
          <a:prstGeom prst="rect">
            <a:avLst/>
          </a:prstGeom>
        </p:spPr>
      </p:pic>
      <p:sp>
        <p:nvSpPr>
          <p:cNvPr id="5" name="TextBox 4"/>
          <p:cNvSpPr txBox="1"/>
          <p:nvPr/>
        </p:nvSpPr>
        <p:spPr>
          <a:xfrm>
            <a:off x="4023528" y="2788663"/>
            <a:ext cx="6585856" cy="3039550"/>
          </a:xfrm>
          <a:prstGeom prst="rect">
            <a:avLst/>
          </a:prstGeom>
          <a:noFill/>
          <a:ln w="25400">
            <a:noFill/>
          </a:ln>
        </p:spPr>
        <p:txBody>
          <a:bodyPr wrap="square" rtlCol="0">
            <a:spAutoFit/>
          </a:bodyPr>
          <a:lstStyle/>
          <a:p>
            <a:pPr lvl="1" algn="just">
              <a:lnSpc>
                <a:spcPct val="114000"/>
              </a:lnSpc>
            </a:pPr>
            <a:r>
              <a:rPr lang="en-US" sz="4000" b="1" dirty="0" err="1">
                <a:solidFill>
                  <a:srgbClr val="FF0000"/>
                </a:solidFill>
                <a:latin typeface="Arial" panose="020B0604020202020204" pitchFamily="34" charset="0"/>
                <a:cs typeface="Arial" panose="020B0604020202020204" pitchFamily="34" charset="0"/>
              </a:rPr>
              <a:t>Nội</a:t>
            </a:r>
            <a:r>
              <a:rPr lang="en-US" sz="4000" b="1" dirty="0">
                <a:solidFill>
                  <a:srgbClr val="FF0000"/>
                </a:solidFill>
                <a:latin typeface="Arial" panose="020B0604020202020204" pitchFamily="34" charset="0"/>
                <a:cs typeface="Arial" panose="020B0604020202020204" pitchFamily="34" charset="0"/>
              </a:rPr>
              <a:t> dung:</a:t>
            </a:r>
          </a:p>
          <a:p>
            <a:pPr marL="971550" lvl="1" indent="-514350" algn="just">
              <a:lnSpc>
                <a:spcPct val="114000"/>
              </a:lnSpc>
              <a:buFont typeface="+mj-lt"/>
              <a:buAutoNum type="arabicPeriod"/>
            </a:pPr>
            <a:r>
              <a:rPr lang="en-US" sz="3200" dirty="0" err="1">
                <a:solidFill>
                  <a:schemeClr val="bg1">
                    <a:lumMod val="65000"/>
                  </a:schemeClr>
                </a:solidFill>
                <a:latin typeface="Arial" panose="020B0604020202020204" pitchFamily="34" charset="0"/>
                <a:cs typeface="Arial" panose="020B0604020202020204" pitchFamily="34" charset="0"/>
              </a:rPr>
              <a:t>Kết</a:t>
            </a:r>
            <a:r>
              <a:rPr lang="en-US" sz="3200" dirty="0">
                <a:solidFill>
                  <a:schemeClr val="bg1">
                    <a:lumMod val="65000"/>
                  </a:schemeClr>
                </a:solidFill>
                <a:latin typeface="Arial" panose="020B0604020202020204" pitchFamily="34" charset="0"/>
                <a:cs typeface="Arial" panose="020B0604020202020204" pitchFamily="34" charset="0"/>
              </a:rPr>
              <a:t> </a:t>
            </a:r>
            <a:r>
              <a:rPr lang="en-US" sz="3200" dirty="0" err="1">
                <a:solidFill>
                  <a:schemeClr val="bg1">
                    <a:lumMod val="65000"/>
                  </a:schemeClr>
                </a:solidFill>
                <a:latin typeface="Arial" panose="020B0604020202020204" pitchFamily="34" charset="0"/>
                <a:cs typeface="Arial" panose="020B0604020202020204" pitchFamily="34" charset="0"/>
              </a:rPr>
              <a:t>cấu</a:t>
            </a:r>
            <a:r>
              <a:rPr lang="en-US" sz="3200" dirty="0">
                <a:solidFill>
                  <a:schemeClr val="bg1">
                    <a:lumMod val="65000"/>
                  </a:schemeClr>
                </a:solidFill>
                <a:latin typeface="Arial" panose="020B0604020202020204" pitchFamily="34" charset="0"/>
                <a:cs typeface="Arial" panose="020B0604020202020204" pitchFamily="34" charset="0"/>
              </a:rPr>
              <a:t> </a:t>
            </a:r>
            <a:r>
              <a:rPr lang="en-US" sz="3200" dirty="0" err="1">
                <a:solidFill>
                  <a:schemeClr val="bg1">
                    <a:lumMod val="65000"/>
                  </a:schemeClr>
                </a:solidFill>
                <a:latin typeface="Arial" panose="020B0604020202020204" pitchFamily="34" charset="0"/>
                <a:cs typeface="Arial" panose="020B0604020202020204" pitchFamily="34" charset="0"/>
              </a:rPr>
              <a:t>của</a:t>
            </a:r>
            <a:r>
              <a:rPr lang="en-US" sz="3200" dirty="0">
                <a:solidFill>
                  <a:schemeClr val="bg1">
                    <a:lumMod val="65000"/>
                  </a:schemeClr>
                </a:solidFill>
                <a:latin typeface="Arial" panose="020B0604020202020204" pitchFamily="34" charset="0"/>
                <a:cs typeface="Arial" panose="020B0604020202020204" pitchFamily="34" charset="0"/>
              </a:rPr>
              <a:t> </a:t>
            </a:r>
            <a:r>
              <a:rPr lang="en-US" sz="3200" dirty="0" err="1">
                <a:solidFill>
                  <a:schemeClr val="bg1">
                    <a:lumMod val="65000"/>
                  </a:schemeClr>
                </a:solidFill>
                <a:latin typeface="Arial" panose="020B0604020202020204" pitchFamily="34" charset="0"/>
                <a:cs typeface="Arial" panose="020B0604020202020204" pitchFamily="34" charset="0"/>
              </a:rPr>
              <a:t>bộ</a:t>
            </a:r>
            <a:r>
              <a:rPr lang="en-US" sz="3200" dirty="0">
                <a:solidFill>
                  <a:schemeClr val="bg1">
                    <a:lumMod val="65000"/>
                  </a:schemeClr>
                </a:solidFill>
                <a:latin typeface="Arial" panose="020B0604020202020204" pitchFamily="34" charset="0"/>
                <a:cs typeface="Arial" panose="020B0604020202020204" pitchFamily="34" charset="0"/>
              </a:rPr>
              <a:t> </a:t>
            </a:r>
            <a:r>
              <a:rPr lang="en-US" sz="3200" dirty="0" err="1">
                <a:solidFill>
                  <a:schemeClr val="bg1">
                    <a:lumMod val="65000"/>
                  </a:schemeClr>
                </a:solidFill>
                <a:latin typeface="Arial" panose="020B0604020202020204" pitchFamily="34" charset="0"/>
                <a:cs typeface="Arial" panose="020B0604020202020204" pitchFamily="34" charset="0"/>
              </a:rPr>
              <a:t>sách</a:t>
            </a:r>
            <a:endParaRPr lang="en-US" sz="3200" dirty="0">
              <a:solidFill>
                <a:schemeClr val="bg1">
                  <a:lumMod val="65000"/>
                </a:schemeClr>
              </a:solidFill>
              <a:latin typeface="Arial" panose="020B0604020202020204" pitchFamily="34" charset="0"/>
              <a:cs typeface="Arial" panose="020B0604020202020204" pitchFamily="34" charset="0"/>
            </a:endParaRPr>
          </a:p>
          <a:p>
            <a:pPr marL="971550" lvl="1" indent="-514350" algn="just">
              <a:lnSpc>
                <a:spcPct val="114000"/>
              </a:lnSpc>
              <a:buFont typeface="+mj-lt"/>
              <a:buAutoNum type="arabicPeriod"/>
            </a:pPr>
            <a:r>
              <a:rPr lang="en-US" sz="3200" dirty="0" err="1">
                <a:solidFill>
                  <a:schemeClr val="bg1">
                    <a:lumMod val="65000"/>
                  </a:schemeClr>
                </a:solidFill>
                <a:latin typeface="Arial" pitchFamily="34" charset="0"/>
                <a:cs typeface="Arial" pitchFamily="34" charset="0"/>
              </a:rPr>
              <a:t>Bố</a:t>
            </a:r>
            <a:r>
              <a:rPr lang="en-US" sz="3200" dirty="0">
                <a:solidFill>
                  <a:schemeClr val="bg1">
                    <a:lumMod val="65000"/>
                  </a:schemeClr>
                </a:solidFill>
                <a:latin typeface="Arial" pitchFamily="34" charset="0"/>
                <a:cs typeface="Arial" pitchFamily="34" charset="0"/>
              </a:rPr>
              <a:t> </a:t>
            </a:r>
            <a:r>
              <a:rPr lang="en-US" sz="3200" dirty="0" err="1">
                <a:solidFill>
                  <a:schemeClr val="bg1">
                    <a:lumMod val="65000"/>
                  </a:schemeClr>
                </a:solidFill>
                <a:latin typeface="Arial" pitchFamily="34" charset="0"/>
                <a:cs typeface="Arial" pitchFamily="34" charset="0"/>
              </a:rPr>
              <a:t>cục</a:t>
            </a:r>
            <a:r>
              <a:rPr lang="en-US" sz="3200" dirty="0">
                <a:solidFill>
                  <a:schemeClr val="bg1">
                    <a:lumMod val="65000"/>
                  </a:schemeClr>
                </a:solidFill>
                <a:latin typeface="Arial" pitchFamily="34" charset="0"/>
                <a:cs typeface="Arial" pitchFamily="34" charset="0"/>
              </a:rPr>
              <a:t> </a:t>
            </a:r>
            <a:r>
              <a:rPr lang="en-US" sz="3200" dirty="0" err="1">
                <a:solidFill>
                  <a:schemeClr val="bg1">
                    <a:lumMod val="65000"/>
                  </a:schemeClr>
                </a:solidFill>
                <a:latin typeface="Arial" pitchFamily="34" charset="0"/>
                <a:cs typeface="Arial" pitchFamily="34" charset="0"/>
              </a:rPr>
              <a:t>chung</a:t>
            </a:r>
            <a:r>
              <a:rPr lang="en-US" sz="3200" dirty="0">
                <a:solidFill>
                  <a:schemeClr val="bg1">
                    <a:lumMod val="65000"/>
                  </a:schemeClr>
                </a:solidFill>
                <a:latin typeface="Arial" pitchFamily="34" charset="0"/>
                <a:cs typeface="Arial" pitchFamily="34" charset="0"/>
              </a:rPr>
              <a:t> </a:t>
            </a:r>
            <a:r>
              <a:rPr lang="en-US" sz="3200" dirty="0" err="1">
                <a:solidFill>
                  <a:schemeClr val="bg1">
                    <a:lumMod val="65000"/>
                  </a:schemeClr>
                </a:solidFill>
                <a:latin typeface="Arial" pitchFamily="34" charset="0"/>
                <a:cs typeface="Arial" pitchFamily="34" charset="0"/>
              </a:rPr>
              <a:t>của</a:t>
            </a:r>
            <a:r>
              <a:rPr lang="en-US" sz="3200" dirty="0">
                <a:solidFill>
                  <a:schemeClr val="bg1">
                    <a:lumMod val="65000"/>
                  </a:schemeClr>
                </a:solidFill>
                <a:latin typeface="Arial" pitchFamily="34" charset="0"/>
                <a:cs typeface="Arial" pitchFamily="34" charset="0"/>
              </a:rPr>
              <a:t> </a:t>
            </a:r>
            <a:r>
              <a:rPr lang="en-US" sz="3200" dirty="0" err="1">
                <a:solidFill>
                  <a:schemeClr val="bg1">
                    <a:lumMod val="65000"/>
                  </a:schemeClr>
                </a:solidFill>
                <a:latin typeface="Arial" pitchFamily="34" charset="0"/>
                <a:cs typeface="Arial" pitchFamily="34" charset="0"/>
              </a:rPr>
              <a:t>sách</a:t>
            </a:r>
            <a:endParaRPr lang="en-US" sz="3200" dirty="0">
              <a:solidFill>
                <a:schemeClr val="bg1">
                  <a:lumMod val="65000"/>
                </a:schemeClr>
              </a:solidFill>
              <a:latin typeface="Arial" panose="020B0604020202020204" pitchFamily="34" charset="0"/>
              <a:cs typeface="Arial" panose="020B0604020202020204" pitchFamily="34" charset="0"/>
            </a:endParaRPr>
          </a:p>
          <a:p>
            <a:pPr marL="971550" lvl="1" indent="-514350" algn="just">
              <a:lnSpc>
                <a:spcPct val="114000"/>
              </a:lnSpc>
              <a:buFont typeface="+mj-lt"/>
              <a:buAutoNum type="arabicPeriod"/>
            </a:pPr>
            <a:r>
              <a:rPr lang="en-US" sz="3200" dirty="0" err="1">
                <a:solidFill>
                  <a:schemeClr val="bg1">
                    <a:lumMod val="65000"/>
                  </a:schemeClr>
                </a:solidFill>
                <a:latin typeface="Arial" panose="020B0604020202020204" pitchFamily="34" charset="0"/>
                <a:cs typeface="Arial" panose="020B0604020202020204" pitchFamily="34" charset="0"/>
              </a:rPr>
              <a:t>Cấu</a:t>
            </a:r>
            <a:r>
              <a:rPr lang="en-US" sz="3200" dirty="0">
                <a:solidFill>
                  <a:schemeClr val="bg1">
                    <a:lumMod val="65000"/>
                  </a:schemeClr>
                </a:solidFill>
                <a:latin typeface="Arial" panose="020B0604020202020204" pitchFamily="34" charset="0"/>
                <a:cs typeface="Arial" panose="020B0604020202020204" pitchFamily="34" charset="0"/>
              </a:rPr>
              <a:t> </a:t>
            </a:r>
            <a:r>
              <a:rPr lang="en-US" sz="3200" dirty="0" err="1">
                <a:solidFill>
                  <a:schemeClr val="bg1">
                    <a:lumMod val="65000"/>
                  </a:schemeClr>
                </a:solidFill>
                <a:latin typeface="Arial" panose="020B0604020202020204" pitchFamily="34" charset="0"/>
                <a:cs typeface="Arial" panose="020B0604020202020204" pitchFamily="34" charset="0"/>
              </a:rPr>
              <a:t>trúc</a:t>
            </a:r>
            <a:r>
              <a:rPr lang="en-US" sz="3200" dirty="0">
                <a:solidFill>
                  <a:schemeClr val="bg1">
                    <a:lumMod val="65000"/>
                  </a:schemeClr>
                </a:solidFill>
                <a:latin typeface="Arial" panose="020B0604020202020204" pitchFamily="34" charset="0"/>
                <a:cs typeface="Arial" panose="020B0604020202020204" pitchFamily="34" charset="0"/>
              </a:rPr>
              <a:t> </a:t>
            </a:r>
            <a:r>
              <a:rPr lang="en-US" sz="3200" dirty="0" err="1">
                <a:solidFill>
                  <a:schemeClr val="bg1">
                    <a:lumMod val="65000"/>
                  </a:schemeClr>
                </a:solidFill>
                <a:latin typeface="Arial" panose="020B0604020202020204" pitchFamily="34" charset="0"/>
                <a:cs typeface="Arial" panose="020B0604020202020204" pitchFamily="34" charset="0"/>
              </a:rPr>
              <a:t>bài</a:t>
            </a:r>
            <a:r>
              <a:rPr lang="en-US" sz="3200" dirty="0">
                <a:solidFill>
                  <a:schemeClr val="bg1">
                    <a:lumMod val="65000"/>
                  </a:schemeClr>
                </a:solidFill>
                <a:latin typeface="Arial" panose="020B0604020202020204" pitchFamily="34" charset="0"/>
                <a:cs typeface="Arial" panose="020B0604020202020204" pitchFamily="34" charset="0"/>
              </a:rPr>
              <a:t> </a:t>
            </a:r>
            <a:r>
              <a:rPr lang="en-US" sz="3200" dirty="0" err="1">
                <a:solidFill>
                  <a:schemeClr val="bg1">
                    <a:lumMod val="65000"/>
                  </a:schemeClr>
                </a:solidFill>
                <a:latin typeface="Arial" panose="020B0604020202020204" pitchFamily="34" charset="0"/>
                <a:cs typeface="Arial" panose="020B0604020202020204" pitchFamily="34" charset="0"/>
              </a:rPr>
              <a:t>học</a:t>
            </a:r>
            <a:endParaRPr lang="en-US" sz="3200" dirty="0">
              <a:solidFill>
                <a:schemeClr val="bg1">
                  <a:lumMod val="65000"/>
                </a:schemeClr>
              </a:solidFill>
              <a:latin typeface="Arial" panose="020B0604020202020204" pitchFamily="34" charset="0"/>
              <a:cs typeface="Arial" panose="020B0604020202020204" pitchFamily="34" charset="0"/>
            </a:endParaRPr>
          </a:p>
          <a:p>
            <a:pPr marL="971550" lvl="1" indent="-514350" algn="just">
              <a:lnSpc>
                <a:spcPct val="114000"/>
              </a:lnSpc>
              <a:buFont typeface="+mj-lt"/>
              <a:buAutoNum type="arabicPeriod"/>
            </a:pPr>
            <a:r>
              <a:rPr lang="en-US" sz="3200" b="1" dirty="0" err="1">
                <a:solidFill>
                  <a:srgbClr val="002060"/>
                </a:solidFill>
                <a:latin typeface="Arial" panose="020B0604020202020204" pitchFamily="34" charset="0"/>
                <a:cs typeface="Arial" panose="020B0604020202020204" pitchFamily="34" charset="0"/>
              </a:rPr>
              <a:t>Một</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số</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giá</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trị</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cốt</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lõi</a:t>
            </a:r>
            <a:endParaRPr lang="en-US" b="1" dirty="0">
              <a:solidFill>
                <a:srgbClr val="00206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E3C7DD7-AFE8-F019-3061-CC56BC587195}"/>
              </a:ext>
            </a:extLst>
          </p:cNvPr>
          <p:cNvSpPr txBox="1"/>
          <p:nvPr/>
        </p:nvSpPr>
        <p:spPr>
          <a:xfrm>
            <a:off x="2107739" y="1230036"/>
            <a:ext cx="8273141" cy="1277273"/>
          </a:xfrm>
          <a:prstGeom prst="rect">
            <a:avLst/>
          </a:prstGeom>
          <a:noFill/>
          <a:ln w="25400">
            <a:noFill/>
          </a:ln>
        </p:spPr>
        <p:txBody>
          <a:bodyPr wrap="square" rtlCol="0">
            <a:spAutoFit/>
          </a:bodyPr>
          <a:lstStyle/>
          <a:p>
            <a:pPr algn="ctr">
              <a:spcBef>
                <a:spcPts val="600"/>
              </a:spcBef>
            </a:pPr>
            <a:r>
              <a:rPr lang="en-US" sz="3600" b="1" dirty="0">
                <a:solidFill>
                  <a:srgbClr val="002060"/>
                </a:solidFill>
                <a:latin typeface="Arial" panose="020B0604020202020204" pitchFamily="34" charset="0"/>
                <a:ea typeface="Open Sans Extrabold" panose="020B0906030804020204" pitchFamily="34" charset="0"/>
                <a:cs typeface="Arial" panose="020B0604020202020204" pitchFamily="34" charset="0"/>
              </a:rPr>
              <a:t>GIỚI THIỆU SGK </a:t>
            </a:r>
            <a:r>
              <a:rPr lang="en-US" sz="3600" b="1" dirty="0">
                <a:solidFill>
                  <a:srgbClr val="FF0000"/>
                </a:solidFill>
                <a:latin typeface="Arial" panose="020B0604020202020204" pitchFamily="34" charset="0"/>
                <a:ea typeface="Open Sans Extrabold" panose="020B0906030804020204" pitchFamily="34" charset="0"/>
                <a:cs typeface="Arial" panose="020B0604020202020204" pitchFamily="34" charset="0"/>
              </a:rPr>
              <a:t>TIN HỌC 11</a:t>
            </a:r>
          </a:p>
          <a:p>
            <a:pPr algn="ctr">
              <a:spcBef>
                <a:spcPts val="600"/>
              </a:spcBef>
            </a:pPr>
            <a:r>
              <a:rPr lang="en-US" sz="3600" b="1" dirty="0">
                <a:solidFill>
                  <a:srgbClr val="72BE43"/>
                </a:solidFill>
                <a:latin typeface="Arial" panose="020B0604020202020204" pitchFamily="34" charset="0"/>
                <a:ea typeface="Open Sans Extrabold" panose="020B0906030804020204" pitchFamily="34" charset="0"/>
                <a:cs typeface="Arial" panose="020B0604020202020204" pitchFamily="34" charset="0"/>
              </a:rPr>
              <a:t>KẾT NỐI TRI THỨC VỚI CUỘC SỐNG</a:t>
            </a:r>
          </a:p>
        </p:txBody>
      </p:sp>
    </p:spTree>
    <p:extLst>
      <p:ext uri="{BB962C8B-B14F-4D97-AF65-F5344CB8AC3E}">
        <p14:creationId xmlns:p14="http://schemas.microsoft.com/office/powerpoint/2010/main" val="35193907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Striped Right 1">
            <a:extLst>
              <a:ext uri="{FF2B5EF4-FFF2-40B4-BE49-F238E27FC236}">
                <a16:creationId xmlns:a16="http://schemas.microsoft.com/office/drawing/2014/main" id="{91D0870B-A87B-4585-B14D-61DDAA4D3CC4}"/>
              </a:ext>
            </a:extLst>
          </p:cNvPr>
          <p:cNvSpPr/>
          <p:nvPr/>
        </p:nvSpPr>
        <p:spPr>
          <a:xfrm>
            <a:off x="133469" y="2400873"/>
            <a:ext cx="1589824" cy="2012712"/>
          </a:xfrm>
          <a:prstGeom prst="stripedRightArrow">
            <a:avLst/>
          </a:prstGeom>
          <a:solidFill>
            <a:srgbClr val="007C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2913DF8-D4C2-4717-A9ED-E765971A3782}"/>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EAECE-10C9-490D-AC72-7033805DADEA}" type="slidenum">
              <a:rPr kumimoji="0" lang="en-US" i="0" u="none" strike="noStrike" kern="1200" cap="none" spc="0" normalizeH="0" baseline="0" noProof="0" smtClean="0">
                <a:ln>
                  <a:noFill/>
                </a:ln>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i="0" u="none" strike="noStrike" kern="1200" cap="none" spc="0" normalizeH="0" baseline="0" noProof="0" dirty="0">
              <a:ln>
                <a:noFill/>
              </a:ln>
              <a:effectLst/>
              <a:uLnTx/>
              <a:uFillTx/>
              <a:latin typeface="Calibri" panose="020F0502020204030204"/>
              <a:ea typeface="+mn-ea"/>
              <a:cs typeface="+mn-cs"/>
            </a:endParaRPr>
          </a:p>
        </p:txBody>
      </p:sp>
      <p:sp>
        <p:nvSpPr>
          <p:cNvPr id="16" name="Rectangle 15"/>
          <p:cNvSpPr/>
          <p:nvPr/>
        </p:nvSpPr>
        <p:spPr>
          <a:xfrm>
            <a:off x="3066145" y="637551"/>
            <a:ext cx="6452407" cy="707886"/>
          </a:xfrm>
          <a:prstGeom prst="rect">
            <a:avLst/>
          </a:prstGeom>
        </p:spPr>
        <p:txBody>
          <a:bodyPr wrap="none">
            <a:spAutoFit/>
          </a:bodyPr>
          <a:lstStyle/>
          <a:p>
            <a:pPr lvl="0">
              <a:defRPr/>
            </a:pPr>
            <a:r>
              <a:rPr lang="en-US" sz="4000" b="1" dirty="0">
                <a:solidFill>
                  <a:srgbClr val="0070C0"/>
                </a:solidFill>
                <a:latin typeface="Arial" pitchFamily="34" charset="0"/>
                <a:cs typeface="Arial" pitchFamily="34" charset="0"/>
              </a:rPr>
              <a:t>MỘT SỐ GIÁ TRỊ CỐT LÕI</a:t>
            </a:r>
            <a:endParaRPr lang="vi-VN" sz="4000" b="1" dirty="0">
              <a:solidFill>
                <a:srgbClr val="0070C0"/>
              </a:solidFill>
              <a:latin typeface="Arial" pitchFamily="34" charset="0"/>
              <a:cs typeface="Arial" pitchFamily="34" charset="0"/>
            </a:endParaRPr>
          </a:p>
        </p:txBody>
      </p:sp>
      <p:sp>
        <p:nvSpPr>
          <p:cNvPr id="6" name="Rectangle 5"/>
          <p:cNvSpPr/>
          <p:nvPr/>
        </p:nvSpPr>
        <p:spPr>
          <a:xfrm>
            <a:off x="1981200" y="2045953"/>
            <a:ext cx="9624646" cy="3170099"/>
          </a:xfrm>
          <a:prstGeom prst="rect">
            <a:avLst/>
          </a:prstGeom>
          <a:solidFill>
            <a:schemeClr val="accent2">
              <a:lumMod val="20000"/>
              <a:lumOff val="80000"/>
            </a:schemeClr>
          </a:solidFill>
          <a:ln w="25400">
            <a:solidFill>
              <a:schemeClr val="bg1"/>
            </a:solidFill>
          </a:ln>
        </p:spPr>
        <p:txBody>
          <a:bodyPr wrap="square">
            <a:spAutoFit/>
          </a:bodyPr>
          <a:lstStyle/>
          <a:p>
            <a:pPr marL="342900" lvl="0" indent="-342900" algn="just">
              <a:spcBef>
                <a:spcPts val="400"/>
              </a:spcBef>
              <a:spcAft>
                <a:spcPts val="400"/>
              </a:spcAft>
              <a:buFont typeface="Times New Roman" panose="02020603050405020304" pitchFamily="18" charset="0"/>
              <a:buChar char="-"/>
            </a:pPr>
            <a:r>
              <a:rPr lang="vi-VN" sz="3600" dirty="0">
                <a:solidFill>
                  <a:srgbClr val="002060"/>
                </a:solidFill>
                <a:latin typeface="Calibri Light" panose="020F0302020204030204" pitchFamily="34" charset="0"/>
                <a:ea typeface="Times New Roman" panose="02020603050405020304" pitchFamily="18" charset="0"/>
                <a:cs typeface="Times New Roman" panose="02020603050405020304" pitchFamily="18" charset="0"/>
              </a:rPr>
              <a:t>Sách được biên soạn theo </a:t>
            </a:r>
            <a:r>
              <a:rPr lang="vi-VN" sz="3600" b="1" dirty="0">
                <a:solidFill>
                  <a:srgbClr val="FF0000"/>
                </a:solidFill>
                <a:latin typeface="Calibri Light" panose="020F0302020204030204" pitchFamily="34" charset="0"/>
                <a:ea typeface="Times New Roman" panose="02020603050405020304" pitchFamily="18" charset="0"/>
                <a:cs typeface="Times New Roman" panose="02020603050405020304" pitchFamily="18" charset="0"/>
              </a:rPr>
              <a:t>mô hình hoạt động</a:t>
            </a:r>
            <a:r>
              <a:rPr lang="vi-VN" sz="3600" dirty="0">
                <a:solidFill>
                  <a:srgbClr val="002060"/>
                </a:solidFill>
                <a:latin typeface="Calibri Light" panose="020F0302020204030204" pitchFamily="34" charset="0"/>
                <a:ea typeface="Times New Roman" panose="02020603050405020304" pitchFamily="18" charset="0"/>
                <a:cs typeface="Times New Roman" panose="02020603050405020304" pitchFamily="18" charset="0"/>
              </a:rPr>
              <a:t>;</a:t>
            </a:r>
          </a:p>
          <a:p>
            <a:pPr marL="342900" lvl="0" indent="-342900" algn="just">
              <a:spcBef>
                <a:spcPts val="400"/>
              </a:spcBef>
              <a:spcAft>
                <a:spcPts val="400"/>
              </a:spcAft>
              <a:buFont typeface="Times New Roman" panose="02020603050405020304" pitchFamily="18" charset="0"/>
              <a:buChar char="-"/>
            </a:pPr>
            <a:r>
              <a:rPr lang="vi-VN" sz="3600" dirty="0">
                <a:solidFill>
                  <a:srgbClr val="002060"/>
                </a:solidFill>
                <a:latin typeface="Calibri Light" panose="020F0302020204030204" pitchFamily="34" charset="0"/>
                <a:ea typeface="Times New Roman" panose="02020603050405020304" pitchFamily="18" charset="0"/>
                <a:cs typeface="Times New Roman" panose="02020603050405020304" pitchFamily="18" charset="0"/>
              </a:rPr>
              <a:t>Coi trọng việc hình thành </a:t>
            </a:r>
            <a:r>
              <a:rPr lang="vi-VN" sz="3600" b="1" dirty="0">
                <a:solidFill>
                  <a:srgbClr val="FF0000"/>
                </a:solidFill>
                <a:latin typeface="Calibri Light" panose="020F0302020204030204" pitchFamily="34" charset="0"/>
                <a:ea typeface="Times New Roman" panose="02020603050405020304" pitchFamily="18" charset="0"/>
                <a:cs typeface="Times New Roman" panose="02020603050405020304" pitchFamily="18" charset="0"/>
              </a:rPr>
              <a:t>tư duy khoa học và hệ thống</a:t>
            </a:r>
            <a:r>
              <a:rPr lang="vi-VN" sz="3600" dirty="0">
                <a:solidFill>
                  <a:srgbClr val="002060"/>
                </a:solidFill>
                <a:latin typeface="Calibri Light" panose="020F0302020204030204" pitchFamily="34" charset="0"/>
                <a:ea typeface="Times New Roman" panose="02020603050405020304" pitchFamily="18" charset="0"/>
                <a:cs typeface="Times New Roman" panose="02020603050405020304" pitchFamily="18" charset="0"/>
              </a:rPr>
              <a:t>;</a:t>
            </a:r>
            <a:endParaRPr lang="en-US" sz="3600" dirty="0">
              <a:solidFill>
                <a:srgbClr val="002060"/>
              </a:solidFill>
              <a:latin typeface="Calibri Light" panose="020F0302020204030204" pitchFamily="34" charset="0"/>
              <a:ea typeface="Times New Roman" panose="02020603050405020304" pitchFamily="18" charset="0"/>
              <a:cs typeface="Times New Roman" panose="02020603050405020304" pitchFamily="18" charset="0"/>
            </a:endParaRPr>
          </a:p>
          <a:p>
            <a:pPr marL="342900" indent="-342900" algn="just">
              <a:spcBef>
                <a:spcPts val="400"/>
              </a:spcBef>
              <a:spcAft>
                <a:spcPts val="400"/>
              </a:spcAft>
              <a:buFont typeface="Times New Roman" panose="02020603050405020304" pitchFamily="18" charset="0"/>
              <a:buChar char="-"/>
            </a:pPr>
            <a:r>
              <a:rPr lang="vi-VN" sz="3600" dirty="0">
                <a:solidFill>
                  <a:srgbClr val="002060"/>
                </a:solidFill>
                <a:latin typeface="Calibri Light" panose="020F0302020204030204" pitchFamily="34" charset="0"/>
                <a:ea typeface="Times New Roman" panose="02020603050405020304" pitchFamily="18" charset="0"/>
                <a:cs typeface="Times New Roman" panose="02020603050405020304" pitchFamily="18" charset="0"/>
              </a:rPr>
              <a:t>Hỗ trợ </a:t>
            </a:r>
            <a:r>
              <a:rPr lang="vi-VN" sz="3600" b="1" dirty="0">
                <a:solidFill>
                  <a:srgbClr val="FF0000"/>
                </a:solidFill>
                <a:latin typeface="Calibri Light" panose="020F0302020204030204" pitchFamily="34" charset="0"/>
                <a:ea typeface="Times New Roman" panose="02020603050405020304" pitchFamily="18" charset="0"/>
                <a:cs typeface="Times New Roman" panose="02020603050405020304" pitchFamily="18" charset="0"/>
              </a:rPr>
              <a:t>dạy học đạt chuẩn và dạy học phân hoá</a:t>
            </a:r>
            <a:r>
              <a:rPr lang="vi-VN" sz="3600" dirty="0">
                <a:solidFill>
                  <a:srgbClr val="002060"/>
                </a:solidFill>
                <a:latin typeface="Calibri Light" panose="020F0302020204030204" pitchFamily="34" charset="0"/>
                <a:ea typeface="Times New Roman" panose="02020603050405020304" pitchFamily="18" charset="0"/>
                <a:cs typeface="Times New Roman" panose="02020603050405020304" pitchFamily="18" charset="0"/>
              </a:rPr>
              <a:t>.</a:t>
            </a:r>
            <a:endParaRPr lang="en-US" sz="3600" dirty="0">
              <a:solidFill>
                <a:srgbClr val="002060"/>
              </a:solidFill>
              <a:latin typeface="Calibri Light" panose="020F0302020204030204" pitchFamily="34" charset="0"/>
              <a:ea typeface="Times New Roman" panose="02020603050405020304" pitchFamily="18" charset="0"/>
              <a:cs typeface="Times New Roman" panose="02020603050405020304" pitchFamily="18" charset="0"/>
            </a:endParaRPr>
          </a:p>
          <a:p>
            <a:pPr marL="342900" indent="-342900" algn="just">
              <a:spcBef>
                <a:spcPts val="400"/>
              </a:spcBef>
              <a:spcAft>
                <a:spcPts val="400"/>
              </a:spcAft>
              <a:buFont typeface="Times New Roman" panose="02020603050405020304" pitchFamily="18" charset="0"/>
              <a:buChar char="-"/>
            </a:pPr>
            <a:r>
              <a:rPr lang="en-US" sz="3600" dirty="0" err="1">
                <a:solidFill>
                  <a:srgbClr val="002060"/>
                </a:solidFill>
                <a:latin typeface="Calibri Light" panose="020F0302020204030204" pitchFamily="34" charset="0"/>
                <a:ea typeface="Times New Roman" panose="02020603050405020304" pitchFamily="18" charset="0"/>
                <a:cs typeface="Times New Roman" panose="02020603050405020304" pitchFamily="18" charset="0"/>
              </a:rPr>
              <a:t>Diễn</a:t>
            </a:r>
            <a:r>
              <a:rPr lang="en-US" sz="3600" dirty="0">
                <a:solidFill>
                  <a:srgbClr val="002060"/>
                </a:solidFill>
                <a:latin typeface="Calibri Light" panose="020F0302020204030204" pitchFamily="34" charset="0"/>
                <a:ea typeface="Times New Roman" panose="02020603050405020304" pitchFamily="18" charset="0"/>
                <a:cs typeface="Times New Roman" panose="02020603050405020304" pitchFamily="18" charset="0"/>
              </a:rPr>
              <a:t> </a:t>
            </a:r>
            <a:r>
              <a:rPr lang="en-US" sz="3600" dirty="0" err="1">
                <a:solidFill>
                  <a:srgbClr val="002060"/>
                </a:solidFill>
                <a:latin typeface="Calibri Light" panose="020F0302020204030204" pitchFamily="34" charset="0"/>
                <a:ea typeface="Times New Roman" panose="02020603050405020304" pitchFamily="18" charset="0"/>
                <a:cs typeface="Times New Roman" panose="02020603050405020304" pitchFamily="18" charset="0"/>
              </a:rPr>
              <a:t>giải</a:t>
            </a:r>
            <a:r>
              <a:rPr lang="en-US" sz="3600" dirty="0">
                <a:solidFill>
                  <a:srgbClr val="002060"/>
                </a:solidFill>
                <a:latin typeface="Calibri Light" panose="020F0302020204030204" pitchFamily="34" charset="0"/>
                <a:ea typeface="Times New Roman" panose="02020603050405020304" pitchFamily="18" charset="0"/>
                <a:cs typeface="Times New Roman" panose="02020603050405020304" pitchFamily="18" charset="0"/>
              </a:rPr>
              <a:t> </a:t>
            </a:r>
            <a:r>
              <a:rPr lang="en-US" sz="3600" b="1" dirty="0" err="1">
                <a:solidFill>
                  <a:srgbClr val="FF0000"/>
                </a:solidFill>
                <a:latin typeface="Calibri Light" panose="020F0302020204030204" pitchFamily="34" charset="0"/>
                <a:ea typeface="Times New Roman" panose="02020603050405020304" pitchFamily="18" charset="0"/>
                <a:cs typeface="Times New Roman" panose="02020603050405020304" pitchFamily="18" charset="0"/>
              </a:rPr>
              <a:t>trực</a:t>
            </a:r>
            <a:r>
              <a:rPr lang="en-US" sz="3600" b="1" dirty="0">
                <a:solidFill>
                  <a:srgbClr val="FF0000"/>
                </a:solidFill>
                <a:latin typeface="Calibri Light" panose="020F0302020204030204" pitchFamily="34" charset="0"/>
                <a:ea typeface="Times New Roman" panose="02020603050405020304" pitchFamily="18" charset="0"/>
                <a:cs typeface="Times New Roman" panose="02020603050405020304" pitchFamily="18" charset="0"/>
              </a:rPr>
              <a:t> </a:t>
            </a:r>
            <a:r>
              <a:rPr lang="en-US" sz="3600" b="1" dirty="0" err="1">
                <a:solidFill>
                  <a:srgbClr val="FF0000"/>
                </a:solidFill>
                <a:latin typeface="Calibri Light" panose="020F0302020204030204" pitchFamily="34" charset="0"/>
                <a:ea typeface="Times New Roman" panose="02020603050405020304" pitchFamily="18" charset="0"/>
                <a:cs typeface="Times New Roman" panose="02020603050405020304" pitchFamily="18" charset="0"/>
              </a:rPr>
              <a:t>quan</a:t>
            </a:r>
            <a:r>
              <a:rPr lang="en-US" sz="3600" b="1" dirty="0">
                <a:solidFill>
                  <a:srgbClr val="FF0000"/>
                </a:solidFill>
                <a:latin typeface="Calibri Light" panose="020F0302020204030204" pitchFamily="34" charset="0"/>
                <a:ea typeface="Times New Roman" panose="02020603050405020304" pitchFamily="18" charset="0"/>
                <a:cs typeface="Times New Roman" panose="02020603050405020304" pitchFamily="18" charset="0"/>
              </a:rPr>
              <a:t>, </a:t>
            </a:r>
            <a:r>
              <a:rPr lang="en-US" sz="3600" b="1" dirty="0" err="1">
                <a:solidFill>
                  <a:srgbClr val="FF0000"/>
                </a:solidFill>
                <a:latin typeface="Calibri Light" panose="020F0302020204030204" pitchFamily="34" charset="0"/>
                <a:ea typeface="Times New Roman" panose="02020603050405020304" pitchFamily="18" charset="0"/>
                <a:cs typeface="Times New Roman" panose="02020603050405020304" pitchFamily="18" charset="0"/>
              </a:rPr>
              <a:t>cơ</a:t>
            </a:r>
            <a:r>
              <a:rPr lang="en-US" sz="3600" b="1" dirty="0">
                <a:solidFill>
                  <a:srgbClr val="FF0000"/>
                </a:solidFill>
                <a:latin typeface="Calibri Light" panose="020F0302020204030204" pitchFamily="34" charset="0"/>
                <a:ea typeface="Times New Roman" panose="02020603050405020304" pitchFamily="18" charset="0"/>
                <a:cs typeface="Times New Roman" panose="02020603050405020304" pitchFamily="18" charset="0"/>
              </a:rPr>
              <a:t> </a:t>
            </a:r>
            <a:r>
              <a:rPr lang="en-US" sz="3600" b="1" dirty="0" err="1">
                <a:solidFill>
                  <a:srgbClr val="FF0000"/>
                </a:solidFill>
                <a:latin typeface="Calibri Light" panose="020F0302020204030204" pitchFamily="34" charset="0"/>
                <a:ea typeface="Times New Roman" panose="02020603050405020304" pitchFamily="18" charset="0"/>
                <a:cs typeface="Times New Roman" panose="02020603050405020304" pitchFamily="18" charset="0"/>
              </a:rPr>
              <a:t>bản</a:t>
            </a:r>
            <a:r>
              <a:rPr lang="en-US" sz="3600" dirty="0">
                <a:solidFill>
                  <a:srgbClr val="002060"/>
                </a:solidFill>
                <a:latin typeface="Calibri Light" panose="020F0302020204030204" pitchFamily="34" charset="0"/>
                <a:ea typeface="Times New Roman" panose="02020603050405020304" pitchFamily="18" charset="0"/>
                <a:cs typeface="Times New Roman" panose="02020603050405020304" pitchFamily="18" charset="0"/>
              </a:rPr>
              <a:t>.</a:t>
            </a:r>
            <a:endParaRPr lang="vi-VN" sz="3600" dirty="0">
              <a:solidFill>
                <a:srgbClr val="002060"/>
              </a:solidFill>
              <a:latin typeface="Calibri Light" panose="020F03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8875826"/>
      </p:ext>
    </p:extLst>
  </p:cSld>
  <p:clrMapOvr>
    <a:masterClrMapping/>
  </p:clrMapOvr>
  <mc:AlternateContent xmlns:mc="http://schemas.openxmlformats.org/markup-compatibility/2006" xmlns:p14="http://schemas.microsoft.com/office/powerpoint/2010/main">
    <mc:Choice Requires="p14">
      <p:transition spd="slow" p14:dur="2000" advTm="74894"/>
    </mc:Choice>
    <mc:Fallback xmlns="">
      <p:transition spd="slow" advTm="74894"/>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9585A3-CCE7-4EA6-B1CA-E13AD1050FCA}"/>
              </a:ext>
            </a:extLst>
          </p:cNvPr>
          <p:cNvPicPr>
            <a:picLocks noChangeAspect="1"/>
          </p:cNvPicPr>
          <p:nvPr/>
        </p:nvPicPr>
        <p:blipFill>
          <a:blip r:embed="rId3"/>
          <a:stretch>
            <a:fillRect/>
          </a:stretch>
        </p:blipFill>
        <p:spPr>
          <a:xfrm>
            <a:off x="0" y="1616001"/>
            <a:ext cx="12192000" cy="3625997"/>
          </a:xfrm>
          <a:prstGeom prst="rect">
            <a:avLst/>
          </a:prstGeom>
        </p:spPr>
      </p:pic>
    </p:spTree>
    <p:extLst>
      <p:ext uri="{BB962C8B-B14F-4D97-AF65-F5344CB8AC3E}">
        <p14:creationId xmlns:p14="http://schemas.microsoft.com/office/powerpoint/2010/main" val="519459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700C61-57DD-4030-BBEE-0ED14BF6A658}"/>
              </a:ext>
            </a:extLst>
          </p:cNvPr>
          <p:cNvPicPr>
            <a:picLocks noChangeAspect="1"/>
          </p:cNvPicPr>
          <p:nvPr/>
        </p:nvPicPr>
        <p:blipFill>
          <a:blip r:embed="rId3"/>
          <a:stretch>
            <a:fillRect/>
          </a:stretch>
        </p:blipFill>
        <p:spPr>
          <a:xfrm>
            <a:off x="0" y="1085965"/>
            <a:ext cx="12192000" cy="4686069"/>
          </a:xfrm>
          <a:prstGeom prst="rect">
            <a:avLst/>
          </a:prstGeom>
        </p:spPr>
      </p:pic>
    </p:spTree>
    <p:extLst>
      <p:ext uri="{BB962C8B-B14F-4D97-AF65-F5344CB8AC3E}">
        <p14:creationId xmlns:p14="http://schemas.microsoft.com/office/powerpoint/2010/main" val="33055712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1059914"/>
          </a:xfrm>
        </p:spPr>
        <p:txBody>
          <a:bodyPr/>
          <a:lstStyle/>
          <a:p>
            <a:pPr lvl="0"/>
            <a:r>
              <a:rPr lang="en-US"/>
              <a:t>MỘT SỐ GIÁ TRỊ CỐT LÕI</a:t>
            </a:r>
          </a:p>
        </p:txBody>
      </p:sp>
      <p:sp>
        <p:nvSpPr>
          <p:cNvPr id="3" name="Content Placeholder 2"/>
          <p:cNvSpPr>
            <a:spLocks noGrp="1"/>
          </p:cNvSpPr>
          <p:nvPr>
            <p:ph idx="1"/>
          </p:nvPr>
        </p:nvSpPr>
        <p:spPr>
          <a:xfrm>
            <a:off x="914400" y="1362488"/>
            <a:ext cx="10545288" cy="5495512"/>
          </a:xfrm>
          <a:noFill/>
          <a:ln w="31750">
            <a:solidFill>
              <a:schemeClr val="bg1"/>
            </a:solidFill>
          </a:ln>
        </p:spPr>
        <p:txBody>
          <a:bodyPr>
            <a:noAutofit/>
          </a:bodyPr>
          <a:lstStyle/>
          <a:p>
            <a:pPr marL="0" indent="0" algn="just">
              <a:lnSpc>
                <a:spcPct val="100000"/>
              </a:lnSpc>
              <a:spcBef>
                <a:spcPts val="0"/>
              </a:spcBef>
              <a:buNone/>
            </a:pPr>
            <a:r>
              <a:rPr lang="en-US" sz="3600" dirty="0" err="1">
                <a:cs typeface="Arial" panose="020B0604020202020204" pitchFamily="34" charset="0"/>
              </a:rPr>
              <a:t>Đảm</a:t>
            </a:r>
            <a:r>
              <a:rPr lang="en-US" sz="3600" dirty="0">
                <a:cs typeface="Arial" panose="020B0604020202020204" pitchFamily="34" charset="0"/>
              </a:rPr>
              <a:t> </a:t>
            </a:r>
            <a:r>
              <a:rPr lang="en-US" sz="3600" dirty="0" err="1">
                <a:cs typeface="Arial" panose="020B0604020202020204" pitchFamily="34" charset="0"/>
              </a:rPr>
              <a:t>bảo</a:t>
            </a:r>
            <a:r>
              <a:rPr lang="en-US" sz="3600" dirty="0">
                <a:cs typeface="Arial" panose="020B0604020202020204" pitchFamily="34" charset="0"/>
              </a:rPr>
              <a:t> </a:t>
            </a:r>
            <a:r>
              <a:rPr lang="en-US" sz="3600" dirty="0" err="1">
                <a:cs typeface="Arial" panose="020B0604020202020204" pitchFamily="34" charset="0"/>
              </a:rPr>
              <a:t>tinh</a:t>
            </a:r>
            <a:r>
              <a:rPr lang="en-US" sz="3600" dirty="0">
                <a:cs typeface="Arial" panose="020B0604020202020204" pitchFamily="34" charset="0"/>
              </a:rPr>
              <a:t> </a:t>
            </a:r>
            <a:r>
              <a:rPr lang="en-US" sz="3600" dirty="0" err="1">
                <a:cs typeface="Arial" panose="020B0604020202020204" pitchFamily="34" charset="0"/>
              </a:rPr>
              <a:t>thần</a:t>
            </a:r>
            <a:r>
              <a:rPr lang="en-US" sz="3600" dirty="0">
                <a:cs typeface="Arial" panose="020B0604020202020204" pitchFamily="34" charset="0"/>
              </a:rPr>
              <a:t> </a:t>
            </a:r>
            <a:r>
              <a:rPr lang="en-US" sz="3600" dirty="0" err="1">
                <a:cs typeface="Arial" panose="020B0604020202020204" pitchFamily="34" charset="0"/>
              </a:rPr>
              <a:t>Kết</a:t>
            </a:r>
            <a:r>
              <a:rPr lang="en-US" sz="3600" dirty="0">
                <a:cs typeface="Arial" panose="020B0604020202020204" pitchFamily="34" charset="0"/>
              </a:rPr>
              <a:t> </a:t>
            </a:r>
            <a:r>
              <a:rPr lang="en-US" sz="3600" dirty="0" err="1">
                <a:cs typeface="Arial" panose="020B0604020202020204" pitchFamily="34" charset="0"/>
              </a:rPr>
              <a:t>nối</a:t>
            </a:r>
            <a:r>
              <a:rPr lang="en-US" sz="3600" dirty="0">
                <a:cs typeface="Arial" panose="020B0604020202020204" pitchFamily="34" charset="0"/>
              </a:rPr>
              <a:t> tri </a:t>
            </a:r>
            <a:r>
              <a:rPr lang="en-US" sz="3600" dirty="0" err="1">
                <a:cs typeface="Arial" panose="020B0604020202020204" pitchFamily="34" charset="0"/>
              </a:rPr>
              <a:t>thức</a:t>
            </a:r>
            <a:r>
              <a:rPr lang="en-US" sz="3600" dirty="0">
                <a:cs typeface="Arial" panose="020B0604020202020204" pitchFamily="34" charset="0"/>
              </a:rPr>
              <a:t> </a:t>
            </a:r>
            <a:r>
              <a:rPr lang="en-US" sz="3600" dirty="0" err="1">
                <a:cs typeface="Arial" panose="020B0604020202020204" pitchFamily="34" charset="0"/>
              </a:rPr>
              <a:t>với</a:t>
            </a:r>
            <a:r>
              <a:rPr lang="en-US" sz="3600" dirty="0">
                <a:cs typeface="Arial" panose="020B0604020202020204" pitchFamily="34" charset="0"/>
              </a:rPr>
              <a:t> </a:t>
            </a:r>
            <a:r>
              <a:rPr lang="en-US" sz="3600" dirty="0" err="1">
                <a:cs typeface="Arial" panose="020B0604020202020204" pitchFamily="34" charset="0"/>
              </a:rPr>
              <a:t>cuộc</a:t>
            </a:r>
            <a:r>
              <a:rPr lang="en-US" sz="3600" dirty="0">
                <a:cs typeface="Arial" panose="020B0604020202020204" pitchFamily="34" charset="0"/>
              </a:rPr>
              <a:t> </a:t>
            </a:r>
            <a:r>
              <a:rPr lang="en-US" sz="3600" dirty="0" err="1">
                <a:cs typeface="Arial" panose="020B0604020202020204" pitchFamily="34" charset="0"/>
              </a:rPr>
              <a:t>sống</a:t>
            </a:r>
            <a:r>
              <a:rPr lang="en-US" sz="3600" dirty="0">
                <a:cs typeface="Arial" panose="020B0604020202020204" pitchFamily="34" charset="0"/>
              </a:rPr>
              <a:t>:</a:t>
            </a:r>
          </a:p>
          <a:p>
            <a:pPr lvl="1" algn="just">
              <a:lnSpc>
                <a:spcPct val="100000"/>
              </a:lnSpc>
              <a:spcBef>
                <a:spcPts val="0"/>
              </a:spcBef>
            </a:pPr>
            <a:r>
              <a:rPr lang="en-US" sz="3600" dirty="0" err="1">
                <a:cs typeface="Arial" panose="020B0604020202020204" pitchFamily="34" charset="0"/>
              </a:rPr>
              <a:t>Sử</a:t>
            </a:r>
            <a:r>
              <a:rPr lang="en-US" sz="3600" dirty="0">
                <a:cs typeface="Arial" panose="020B0604020202020204" pitchFamily="34" charset="0"/>
              </a:rPr>
              <a:t> </a:t>
            </a:r>
            <a:r>
              <a:rPr lang="en-US" sz="3600" dirty="0" err="1">
                <a:cs typeface="Arial" panose="020B0604020202020204" pitchFamily="34" charset="0"/>
              </a:rPr>
              <a:t>dụng</a:t>
            </a:r>
            <a:r>
              <a:rPr lang="en-US" sz="3600" dirty="0">
                <a:cs typeface="Arial" panose="020B0604020202020204" pitchFamily="34" charset="0"/>
              </a:rPr>
              <a:t> </a:t>
            </a:r>
            <a:r>
              <a:rPr lang="en-US" sz="3600" b="1" dirty="0" err="1">
                <a:solidFill>
                  <a:srgbClr val="FF0000"/>
                </a:solidFill>
                <a:cs typeface="Arial" panose="020B0604020202020204" pitchFamily="34" charset="0"/>
              </a:rPr>
              <a:t>nguồn</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mở</a:t>
            </a:r>
            <a:r>
              <a:rPr lang="en-US" sz="3600" b="1" dirty="0">
                <a:solidFill>
                  <a:srgbClr val="FF0000"/>
                </a:solidFill>
                <a:cs typeface="Arial" panose="020B0604020202020204" pitchFamily="34" charset="0"/>
              </a:rPr>
              <a:t> </a:t>
            </a:r>
            <a:r>
              <a:rPr lang="en-US" sz="3600" dirty="0">
                <a:cs typeface="Arial" panose="020B0604020202020204" pitchFamily="34" charset="0"/>
              </a:rPr>
              <a:t>(Python, </a:t>
            </a:r>
            <a:r>
              <a:rPr lang="en-US" sz="3600" dirty="0" err="1">
                <a:cs typeface="Arial" panose="020B0604020202020204" pitchFamily="34" charset="0"/>
              </a:rPr>
              <a:t>Inkscape</a:t>
            </a:r>
            <a:r>
              <a:rPr lang="en-US" sz="3600" dirty="0">
                <a:cs typeface="Arial" panose="020B0604020202020204" pitchFamily="34" charset="0"/>
              </a:rPr>
              <a:t>, GIMP, </a:t>
            </a:r>
            <a:r>
              <a:rPr lang="vi-VN" sz="3600" dirty="0"/>
              <a:t>Toontastic 3D</a:t>
            </a:r>
            <a:r>
              <a:rPr lang="en-US" sz="3600" dirty="0"/>
              <a:t>)</a:t>
            </a:r>
            <a:endParaRPr lang="en-US" sz="3600" dirty="0">
              <a:cs typeface="Arial" panose="020B0604020202020204" pitchFamily="34" charset="0"/>
            </a:endParaRPr>
          </a:p>
          <a:p>
            <a:pPr lvl="1" algn="just">
              <a:lnSpc>
                <a:spcPct val="100000"/>
              </a:lnSpc>
              <a:spcBef>
                <a:spcPts val="0"/>
              </a:spcBef>
            </a:pPr>
            <a:r>
              <a:rPr lang="en-US" sz="3600" dirty="0" err="1">
                <a:cs typeface="Arial" panose="020B0604020202020204" pitchFamily="34" charset="0"/>
              </a:rPr>
              <a:t>Giới</a:t>
            </a:r>
            <a:r>
              <a:rPr lang="en-US" sz="3600" dirty="0">
                <a:cs typeface="Arial" panose="020B0604020202020204" pitchFamily="34" charset="0"/>
              </a:rPr>
              <a:t> </a:t>
            </a:r>
            <a:r>
              <a:rPr lang="en-US" sz="3600" dirty="0" err="1">
                <a:cs typeface="Arial" panose="020B0604020202020204" pitchFamily="34" charset="0"/>
              </a:rPr>
              <a:t>thiệu</a:t>
            </a:r>
            <a:r>
              <a:rPr lang="en-US" sz="3600" dirty="0">
                <a:cs typeface="Arial" panose="020B0604020202020204" pitchFamily="34" charset="0"/>
              </a:rPr>
              <a:t> </a:t>
            </a:r>
            <a:r>
              <a:rPr lang="en-US" sz="3600" dirty="0" err="1">
                <a:cs typeface="Arial" panose="020B0604020202020204" pitchFamily="34" charset="0"/>
              </a:rPr>
              <a:t>làm</a:t>
            </a:r>
            <a:r>
              <a:rPr lang="en-US" sz="3600" dirty="0">
                <a:cs typeface="Arial" panose="020B0604020202020204" pitchFamily="34" charset="0"/>
              </a:rPr>
              <a:t> </a:t>
            </a:r>
            <a:r>
              <a:rPr lang="en-US" sz="3600" dirty="0" err="1">
                <a:cs typeface="Arial" panose="020B0604020202020204" pitchFamily="34" charset="0"/>
              </a:rPr>
              <a:t>quen</a:t>
            </a:r>
            <a:r>
              <a:rPr lang="en-US" sz="3600" dirty="0">
                <a:cs typeface="Arial" panose="020B0604020202020204" pitchFamily="34" charset="0"/>
              </a:rPr>
              <a:t> </a:t>
            </a:r>
            <a:r>
              <a:rPr lang="en-US" sz="3600" dirty="0" err="1">
                <a:cs typeface="Arial" panose="020B0604020202020204" pitchFamily="34" charset="0"/>
              </a:rPr>
              <a:t>với</a:t>
            </a:r>
            <a:r>
              <a:rPr lang="en-US" sz="3600" dirty="0">
                <a:cs typeface="Arial" panose="020B0604020202020204" pitchFamily="34" charset="0"/>
              </a:rPr>
              <a:t> LINUX - </a:t>
            </a:r>
            <a:r>
              <a:rPr lang="en-US" sz="3600" dirty="0" err="1">
                <a:cs typeface="Arial" panose="020B0604020202020204" pitchFamily="34" charset="0"/>
              </a:rPr>
              <a:t>đại</a:t>
            </a:r>
            <a:r>
              <a:rPr lang="en-US" sz="3600" dirty="0">
                <a:cs typeface="Arial" panose="020B0604020202020204" pitchFamily="34" charset="0"/>
              </a:rPr>
              <a:t> </a:t>
            </a:r>
            <a:r>
              <a:rPr lang="en-US" sz="3600" dirty="0" err="1">
                <a:cs typeface="Arial" panose="020B0604020202020204" pitchFamily="34" charset="0"/>
              </a:rPr>
              <a:t>diện</a:t>
            </a:r>
            <a:r>
              <a:rPr lang="en-US" sz="3600" dirty="0">
                <a:cs typeface="Arial" panose="020B0604020202020204" pitchFamily="34" charset="0"/>
              </a:rPr>
              <a:t> HĐH </a:t>
            </a:r>
            <a:r>
              <a:rPr lang="en-US" sz="3600" b="1" dirty="0" err="1">
                <a:solidFill>
                  <a:srgbClr val="FF0000"/>
                </a:solidFill>
                <a:cs typeface="Arial" panose="020B0604020202020204" pitchFamily="34" charset="0"/>
              </a:rPr>
              <a:t>nguồn</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mở</a:t>
            </a:r>
            <a:r>
              <a:rPr lang="en-US" sz="3600" dirty="0">
                <a:cs typeface="Arial" panose="020B0604020202020204" pitchFamily="34" charset="0"/>
              </a:rPr>
              <a:t> </a:t>
            </a:r>
            <a:r>
              <a:rPr lang="en-US" sz="3600" dirty="0" err="1">
                <a:cs typeface="Arial" panose="020B0604020202020204" pitchFamily="34" charset="0"/>
              </a:rPr>
              <a:t>cho</a:t>
            </a:r>
            <a:r>
              <a:rPr lang="en-US" sz="3600" dirty="0">
                <a:cs typeface="Arial" panose="020B0604020202020204" pitchFamily="34" charset="0"/>
              </a:rPr>
              <a:t> PC.</a:t>
            </a:r>
          </a:p>
          <a:p>
            <a:pPr lvl="1" algn="just">
              <a:lnSpc>
                <a:spcPct val="100000"/>
              </a:lnSpc>
              <a:spcBef>
                <a:spcPts val="0"/>
              </a:spcBef>
            </a:pPr>
            <a:r>
              <a:rPr lang="en-US" sz="3600" dirty="0" err="1">
                <a:cs typeface="Arial" panose="020B0604020202020204" pitchFamily="34" charset="0"/>
              </a:rPr>
              <a:t>Sử</a:t>
            </a:r>
            <a:r>
              <a:rPr lang="en-US" sz="3600" dirty="0">
                <a:cs typeface="Arial" panose="020B0604020202020204" pitchFamily="34" charset="0"/>
              </a:rPr>
              <a:t> </a:t>
            </a:r>
            <a:r>
              <a:rPr lang="en-US" sz="3600" dirty="0" err="1">
                <a:cs typeface="Arial" panose="020B0604020202020204" pitchFamily="34" charset="0"/>
              </a:rPr>
              <a:t>dụng</a:t>
            </a:r>
            <a:r>
              <a:rPr lang="en-US" sz="3600" dirty="0">
                <a:cs typeface="Arial" panose="020B0604020202020204" pitchFamily="34" charset="0"/>
              </a:rPr>
              <a:t> </a:t>
            </a:r>
            <a:r>
              <a:rPr lang="en-US" sz="3600" dirty="0" err="1">
                <a:cs typeface="Arial" panose="020B0604020202020204" pitchFamily="34" charset="0"/>
              </a:rPr>
              <a:t>Ngôn</a:t>
            </a:r>
            <a:r>
              <a:rPr lang="en-US" sz="3600" dirty="0">
                <a:cs typeface="Arial" panose="020B0604020202020204" pitchFamily="34" charset="0"/>
              </a:rPr>
              <a:t> </a:t>
            </a:r>
            <a:r>
              <a:rPr lang="en-US" sz="3600" dirty="0" err="1">
                <a:cs typeface="Arial" panose="020B0604020202020204" pitchFamily="34" charset="0"/>
              </a:rPr>
              <a:t>ngữ</a:t>
            </a:r>
            <a:r>
              <a:rPr lang="en-US" sz="3600" dirty="0">
                <a:cs typeface="Arial" panose="020B0604020202020204" pitchFamily="34" charset="0"/>
              </a:rPr>
              <a:t> </a:t>
            </a:r>
            <a:r>
              <a:rPr lang="en-US" sz="3600" dirty="0" err="1">
                <a:cs typeface="Arial" panose="020B0604020202020204" pitchFamily="34" charset="0"/>
              </a:rPr>
              <a:t>truy</a:t>
            </a:r>
            <a:r>
              <a:rPr lang="en-US" sz="3600" dirty="0">
                <a:cs typeface="Arial" panose="020B0604020202020204" pitchFamily="34" charset="0"/>
              </a:rPr>
              <a:t> </a:t>
            </a:r>
            <a:r>
              <a:rPr lang="en-US" sz="3600" dirty="0" err="1">
                <a:cs typeface="Arial" panose="020B0604020202020204" pitchFamily="34" charset="0"/>
              </a:rPr>
              <a:t>vấn</a:t>
            </a:r>
            <a:r>
              <a:rPr lang="en-US" sz="3600" dirty="0">
                <a:cs typeface="Arial" panose="020B0604020202020204" pitchFamily="34" charset="0"/>
              </a:rPr>
              <a:t> </a:t>
            </a:r>
            <a:r>
              <a:rPr lang="en-US" sz="3600" dirty="0" err="1">
                <a:cs typeface="Arial" panose="020B0604020202020204" pitchFamily="34" charset="0"/>
              </a:rPr>
              <a:t>có</a:t>
            </a:r>
            <a:r>
              <a:rPr lang="en-US" sz="3600" dirty="0">
                <a:cs typeface="Arial" panose="020B0604020202020204" pitchFamily="34" charset="0"/>
              </a:rPr>
              <a:t> </a:t>
            </a:r>
            <a:r>
              <a:rPr lang="en-US" sz="3600" dirty="0" err="1">
                <a:cs typeface="Arial" panose="020B0604020202020204" pitchFamily="34" charset="0"/>
              </a:rPr>
              <a:t>cấu</a:t>
            </a:r>
            <a:r>
              <a:rPr lang="en-US" sz="3600" dirty="0">
                <a:cs typeface="Arial" panose="020B0604020202020204" pitchFamily="34" charset="0"/>
              </a:rPr>
              <a:t> </a:t>
            </a:r>
            <a:r>
              <a:rPr lang="en-US" sz="3600" dirty="0" err="1">
                <a:cs typeface="Arial" panose="020B0604020202020204" pitchFamily="34" charset="0"/>
              </a:rPr>
              <a:t>trúc</a:t>
            </a:r>
            <a:r>
              <a:rPr lang="en-US" sz="3600" dirty="0">
                <a:cs typeface="Arial" panose="020B0604020202020204" pitchFamily="34" charset="0"/>
              </a:rPr>
              <a:t> (SQL) </a:t>
            </a:r>
            <a:r>
              <a:rPr lang="en-US" sz="3600" dirty="0" err="1">
                <a:cs typeface="Arial" panose="020B0604020202020204" pitchFamily="34" charset="0"/>
              </a:rPr>
              <a:t>và</a:t>
            </a:r>
            <a:r>
              <a:rPr lang="en-US" sz="3600" dirty="0">
                <a:cs typeface="Arial" panose="020B0604020202020204" pitchFamily="34" charset="0"/>
              </a:rPr>
              <a:t> </a:t>
            </a:r>
            <a:r>
              <a:rPr lang="en-US" sz="3600" dirty="0" err="1">
                <a:cs typeface="Arial" panose="020B0604020202020204" pitchFamily="34" charset="0"/>
              </a:rPr>
              <a:t>Hệ</a:t>
            </a:r>
            <a:r>
              <a:rPr lang="en-US" sz="3600" dirty="0">
                <a:cs typeface="Arial" panose="020B0604020202020204" pitchFamily="34" charset="0"/>
              </a:rPr>
              <a:t> </a:t>
            </a:r>
            <a:r>
              <a:rPr lang="en-US" sz="3600" dirty="0" err="1">
                <a:cs typeface="Arial" panose="020B0604020202020204" pitchFamily="34" charset="0"/>
              </a:rPr>
              <a:t>quản</a:t>
            </a:r>
            <a:r>
              <a:rPr lang="en-US" sz="3600" dirty="0">
                <a:cs typeface="Arial" panose="020B0604020202020204" pitchFamily="34" charset="0"/>
              </a:rPr>
              <a:t> </a:t>
            </a:r>
            <a:r>
              <a:rPr lang="en-US" sz="3600" dirty="0" err="1">
                <a:cs typeface="Arial" panose="020B0604020202020204" pitchFamily="34" charset="0"/>
              </a:rPr>
              <a:t>trị</a:t>
            </a:r>
            <a:r>
              <a:rPr lang="en-US" sz="3600" dirty="0">
                <a:cs typeface="Arial" panose="020B0604020202020204" pitchFamily="34" charset="0"/>
              </a:rPr>
              <a:t> CSDL </a:t>
            </a:r>
            <a:r>
              <a:rPr lang="en-US" sz="3600" b="1" dirty="0" err="1">
                <a:solidFill>
                  <a:srgbClr val="FF0000"/>
                </a:solidFill>
                <a:cs typeface="Arial" panose="020B0604020202020204" pitchFamily="34" charset="0"/>
              </a:rPr>
              <a:t>nguồn</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mở</a:t>
            </a:r>
            <a:r>
              <a:rPr lang="en-US" sz="3600" b="1" dirty="0">
                <a:cs typeface="Arial" panose="020B0604020202020204" pitchFamily="34" charset="0"/>
              </a:rPr>
              <a:t> </a:t>
            </a:r>
            <a:r>
              <a:rPr lang="en-US" sz="3600" dirty="0">
                <a:cs typeface="Arial" panose="020B0604020202020204" pitchFamily="34" charset="0"/>
              </a:rPr>
              <a:t>MySQL.</a:t>
            </a:r>
          </a:p>
          <a:p>
            <a:pPr lvl="1" algn="just">
              <a:lnSpc>
                <a:spcPct val="100000"/>
              </a:lnSpc>
              <a:spcBef>
                <a:spcPts val="0"/>
              </a:spcBef>
            </a:pPr>
            <a:r>
              <a:rPr lang="en-US" sz="3600" dirty="0" err="1">
                <a:cs typeface="Arial" panose="020B0604020202020204" pitchFamily="34" charset="0"/>
              </a:rPr>
              <a:t>Phân</a:t>
            </a:r>
            <a:r>
              <a:rPr lang="en-US" sz="3600" dirty="0">
                <a:cs typeface="Arial" panose="020B0604020202020204" pitchFamily="34" charset="0"/>
              </a:rPr>
              <a:t> </a:t>
            </a:r>
            <a:r>
              <a:rPr lang="en-US" sz="3600" dirty="0" err="1">
                <a:cs typeface="Arial" panose="020B0604020202020204" pitchFamily="34" charset="0"/>
              </a:rPr>
              <a:t>biệt</a:t>
            </a:r>
            <a:r>
              <a:rPr lang="en-US" sz="3600" dirty="0">
                <a:cs typeface="Arial" panose="020B0604020202020204" pitchFamily="34" charset="0"/>
              </a:rPr>
              <a:t> </a:t>
            </a:r>
            <a:r>
              <a:rPr lang="en-US" sz="3600" dirty="0" err="1">
                <a:cs typeface="Arial" panose="020B0604020202020204" pitchFamily="34" charset="0"/>
              </a:rPr>
              <a:t>phần</a:t>
            </a:r>
            <a:r>
              <a:rPr lang="en-US" sz="3600" dirty="0">
                <a:cs typeface="Arial" panose="020B0604020202020204" pitchFamily="34" charset="0"/>
              </a:rPr>
              <a:t> </a:t>
            </a:r>
            <a:r>
              <a:rPr lang="en-US" sz="3600" dirty="0" err="1">
                <a:cs typeface="Arial" panose="020B0604020202020204" pitchFamily="34" charset="0"/>
              </a:rPr>
              <a:t>mềm</a:t>
            </a:r>
            <a:r>
              <a:rPr lang="en-US" sz="3600" dirty="0">
                <a:cs typeface="Arial" panose="020B0604020202020204" pitchFamily="34" charset="0"/>
              </a:rPr>
              <a:t> </a:t>
            </a:r>
            <a:r>
              <a:rPr lang="en-US" sz="3600" dirty="0" err="1">
                <a:cs typeface="Arial" panose="020B0604020202020204" pitchFamily="34" charset="0"/>
              </a:rPr>
              <a:t>đồ</a:t>
            </a:r>
            <a:r>
              <a:rPr lang="en-US" sz="3600" dirty="0">
                <a:cs typeface="Arial" panose="020B0604020202020204" pitchFamily="34" charset="0"/>
              </a:rPr>
              <a:t> </a:t>
            </a:r>
            <a:r>
              <a:rPr lang="en-US" sz="3600" dirty="0" err="1">
                <a:cs typeface="Arial" panose="020B0604020202020204" pitchFamily="34" charset="0"/>
              </a:rPr>
              <a:t>họa</a:t>
            </a:r>
            <a:r>
              <a:rPr lang="en-US" sz="3600" dirty="0">
                <a:cs typeface="Arial" panose="020B0604020202020204" pitchFamily="34" charset="0"/>
              </a:rPr>
              <a:t> vector </a:t>
            </a:r>
            <a:r>
              <a:rPr lang="en-US" sz="3600" dirty="0" err="1">
                <a:cs typeface="Arial" panose="020B0604020202020204" pitchFamily="34" charset="0"/>
              </a:rPr>
              <a:t>và</a:t>
            </a:r>
            <a:r>
              <a:rPr lang="en-US" sz="3600" dirty="0">
                <a:cs typeface="Arial" panose="020B0604020202020204" pitchFamily="34" charset="0"/>
              </a:rPr>
              <a:t> bitmap </a:t>
            </a:r>
            <a:r>
              <a:rPr lang="en-US" sz="3600" dirty="0" err="1">
                <a:cs typeface="Arial" panose="020B0604020202020204" pitchFamily="34" charset="0"/>
              </a:rPr>
              <a:t>tùy</a:t>
            </a:r>
            <a:r>
              <a:rPr lang="en-US" sz="3600" dirty="0">
                <a:cs typeface="Arial" panose="020B0604020202020204" pitchFamily="34" charset="0"/>
              </a:rPr>
              <a:t> </a:t>
            </a:r>
            <a:r>
              <a:rPr lang="en-US" sz="3600" dirty="0" err="1">
                <a:cs typeface="Arial" panose="020B0604020202020204" pitchFamily="34" charset="0"/>
              </a:rPr>
              <a:t>thuộc</a:t>
            </a:r>
            <a:r>
              <a:rPr lang="en-US" sz="3600" dirty="0">
                <a:cs typeface="Arial" panose="020B0604020202020204" pitchFamily="34" charset="0"/>
              </a:rPr>
              <a:t> </a:t>
            </a:r>
            <a:r>
              <a:rPr lang="en-US" sz="3600" dirty="0" err="1">
                <a:cs typeface="Arial" panose="020B0604020202020204" pitchFamily="34" charset="0"/>
              </a:rPr>
              <a:t>mục</a:t>
            </a:r>
            <a:r>
              <a:rPr lang="en-US" sz="3600" dirty="0">
                <a:cs typeface="Arial" panose="020B0604020202020204" pitchFamily="34" charset="0"/>
              </a:rPr>
              <a:t> </a:t>
            </a:r>
            <a:r>
              <a:rPr lang="en-US" sz="3600" dirty="0" err="1">
                <a:cs typeface="Arial" panose="020B0604020202020204" pitchFamily="34" charset="0"/>
              </a:rPr>
              <a:t>đích</a:t>
            </a:r>
            <a:r>
              <a:rPr lang="en-US" sz="3600" dirty="0">
                <a:cs typeface="Arial" panose="020B0604020202020204" pitchFamily="34" charset="0"/>
              </a:rPr>
              <a:t> </a:t>
            </a:r>
            <a:r>
              <a:rPr lang="en-US" sz="3600" dirty="0" err="1">
                <a:cs typeface="Arial" panose="020B0604020202020204" pitchFamily="34" charset="0"/>
              </a:rPr>
              <a:t>sử</a:t>
            </a:r>
            <a:r>
              <a:rPr lang="en-US" sz="3600" dirty="0">
                <a:cs typeface="Arial" panose="020B0604020202020204" pitchFamily="34" charset="0"/>
              </a:rPr>
              <a:t> </a:t>
            </a:r>
            <a:r>
              <a:rPr lang="en-US" sz="3600" dirty="0" err="1">
                <a:cs typeface="Arial" panose="020B0604020202020204" pitchFamily="34" charset="0"/>
              </a:rPr>
              <a:t>dụng</a:t>
            </a:r>
            <a:r>
              <a:rPr lang="en-US" sz="3600" dirty="0">
                <a:cs typeface="Arial" panose="020B0604020202020204" pitchFamily="34" charset="0"/>
              </a:rPr>
              <a:t>.</a:t>
            </a:r>
          </a:p>
        </p:txBody>
      </p:sp>
    </p:spTree>
    <p:extLst>
      <p:ext uri="{BB962C8B-B14F-4D97-AF65-F5344CB8AC3E}">
        <p14:creationId xmlns:p14="http://schemas.microsoft.com/office/powerpoint/2010/main" val="1566705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7756" y="4206334"/>
            <a:ext cx="11199323" cy="1569660"/>
          </a:xfrm>
          <a:prstGeom prst="rect">
            <a:avLst/>
          </a:prstGeom>
          <a:noFill/>
        </p:spPr>
        <p:txBody>
          <a:bodyPr wrap="square" lIns="91440" tIns="45720" rIns="91440" bIns="45720">
            <a:spAutoFit/>
          </a:bodyPr>
          <a:lstStyle/>
          <a:p>
            <a:pPr algn="ctr"/>
            <a:r>
              <a:rPr lang="en-US" sz="4800" b="1" cap="none" spc="0" dirty="0">
                <a:ln w="13462">
                  <a:solidFill>
                    <a:schemeClr val="bg1"/>
                  </a:solidFill>
                  <a:prstDash val="solid"/>
                </a:ln>
                <a:solidFill>
                  <a:schemeClr val="accent2">
                    <a:lumMod val="75000"/>
                  </a:schemeClr>
                </a:solidFill>
              </a:rPr>
              <a:t>(Structured Query Language)</a:t>
            </a:r>
          </a:p>
          <a:p>
            <a:pPr algn="ctr"/>
            <a:r>
              <a:rPr lang="en-US" sz="4800" b="1" dirty="0" err="1">
                <a:ln w="13462">
                  <a:solidFill>
                    <a:schemeClr val="bg1"/>
                  </a:solidFill>
                  <a:prstDash val="solid"/>
                </a:ln>
                <a:solidFill>
                  <a:schemeClr val="accent2">
                    <a:lumMod val="75000"/>
                  </a:schemeClr>
                </a:solidFill>
              </a:rPr>
              <a:t>Ngôn</a:t>
            </a:r>
            <a:r>
              <a:rPr lang="en-US" sz="4800" b="1" dirty="0">
                <a:ln w="13462">
                  <a:solidFill>
                    <a:schemeClr val="bg1"/>
                  </a:solidFill>
                  <a:prstDash val="solid"/>
                </a:ln>
                <a:solidFill>
                  <a:schemeClr val="accent2">
                    <a:lumMod val="75000"/>
                  </a:schemeClr>
                </a:solidFill>
              </a:rPr>
              <a:t> </a:t>
            </a:r>
            <a:r>
              <a:rPr lang="en-US" sz="4800" b="1" dirty="0" err="1">
                <a:ln w="13462">
                  <a:solidFill>
                    <a:schemeClr val="bg1"/>
                  </a:solidFill>
                  <a:prstDash val="solid"/>
                </a:ln>
                <a:solidFill>
                  <a:schemeClr val="accent2">
                    <a:lumMod val="75000"/>
                  </a:schemeClr>
                </a:solidFill>
              </a:rPr>
              <a:t>ngữ</a:t>
            </a:r>
            <a:r>
              <a:rPr lang="en-US" sz="4800" b="1" dirty="0">
                <a:ln w="13462">
                  <a:solidFill>
                    <a:schemeClr val="bg1"/>
                  </a:solidFill>
                  <a:prstDash val="solid"/>
                </a:ln>
                <a:solidFill>
                  <a:schemeClr val="accent2">
                    <a:lumMod val="75000"/>
                  </a:schemeClr>
                </a:solidFill>
              </a:rPr>
              <a:t> </a:t>
            </a:r>
            <a:r>
              <a:rPr lang="en-US" sz="4800" b="1" dirty="0" err="1">
                <a:ln w="13462">
                  <a:solidFill>
                    <a:schemeClr val="bg1"/>
                  </a:solidFill>
                  <a:prstDash val="solid"/>
                </a:ln>
                <a:solidFill>
                  <a:schemeClr val="accent2">
                    <a:lumMod val="75000"/>
                  </a:schemeClr>
                </a:solidFill>
              </a:rPr>
              <a:t>truy</a:t>
            </a:r>
            <a:r>
              <a:rPr lang="en-US" sz="4800" b="1" dirty="0">
                <a:ln w="13462">
                  <a:solidFill>
                    <a:schemeClr val="bg1"/>
                  </a:solidFill>
                  <a:prstDash val="solid"/>
                </a:ln>
                <a:solidFill>
                  <a:schemeClr val="accent2">
                    <a:lumMod val="75000"/>
                  </a:schemeClr>
                </a:solidFill>
              </a:rPr>
              <a:t> </a:t>
            </a:r>
            <a:r>
              <a:rPr lang="en-US" sz="4800" b="1" dirty="0" err="1">
                <a:ln w="13462">
                  <a:solidFill>
                    <a:schemeClr val="bg1"/>
                  </a:solidFill>
                  <a:prstDash val="solid"/>
                </a:ln>
                <a:solidFill>
                  <a:schemeClr val="accent2">
                    <a:lumMod val="75000"/>
                  </a:schemeClr>
                </a:solidFill>
              </a:rPr>
              <a:t>vấn</a:t>
            </a:r>
            <a:r>
              <a:rPr lang="en-US" sz="4800" b="1" dirty="0">
                <a:ln w="13462">
                  <a:solidFill>
                    <a:schemeClr val="bg1"/>
                  </a:solidFill>
                  <a:prstDash val="solid"/>
                </a:ln>
                <a:solidFill>
                  <a:schemeClr val="accent2">
                    <a:lumMod val="75000"/>
                  </a:schemeClr>
                </a:solidFill>
              </a:rPr>
              <a:t>/</a:t>
            </a:r>
            <a:r>
              <a:rPr lang="en-US" sz="4800" b="1" dirty="0" err="1">
                <a:ln w="13462">
                  <a:solidFill>
                    <a:schemeClr val="bg1"/>
                  </a:solidFill>
                  <a:prstDash val="solid"/>
                </a:ln>
                <a:solidFill>
                  <a:schemeClr val="accent2">
                    <a:lumMod val="75000"/>
                  </a:schemeClr>
                </a:solidFill>
              </a:rPr>
              <a:t>hỏi</a:t>
            </a:r>
            <a:r>
              <a:rPr lang="en-US" sz="4800" b="1" dirty="0">
                <a:ln w="13462">
                  <a:solidFill>
                    <a:schemeClr val="bg1"/>
                  </a:solidFill>
                  <a:prstDash val="solid"/>
                </a:ln>
                <a:solidFill>
                  <a:schemeClr val="accent2">
                    <a:lumMod val="75000"/>
                  </a:schemeClr>
                </a:solidFill>
              </a:rPr>
              <a:t> </a:t>
            </a:r>
            <a:r>
              <a:rPr lang="en-US" sz="4800" b="1" dirty="0" err="1">
                <a:ln w="13462">
                  <a:solidFill>
                    <a:schemeClr val="bg1"/>
                  </a:solidFill>
                  <a:prstDash val="solid"/>
                </a:ln>
                <a:solidFill>
                  <a:schemeClr val="accent2">
                    <a:lumMod val="75000"/>
                  </a:schemeClr>
                </a:solidFill>
              </a:rPr>
              <a:t>có</a:t>
            </a:r>
            <a:r>
              <a:rPr lang="en-US" sz="4800" b="1" dirty="0">
                <a:ln w="13462">
                  <a:solidFill>
                    <a:schemeClr val="bg1"/>
                  </a:solidFill>
                  <a:prstDash val="solid"/>
                </a:ln>
                <a:solidFill>
                  <a:schemeClr val="accent2">
                    <a:lumMod val="75000"/>
                  </a:schemeClr>
                </a:solidFill>
              </a:rPr>
              <a:t> </a:t>
            </a:r>
            <a:r>
              <a:rPr lang="en-US" sz="4800" b="1" dirty="0" err="1">
                <a:ln w="13462">
                  <a:solidFill>
                    <a:schemeClr val="bg1"/>
                  </a:solidFill>
                  <a:prstDash val="solid"/>
                </a:ln>
                <a:solidFill>
                  <a:schemeClr val="accent2">
                    <a:lumMod val="75000"/>
                  </a:schemeClr>
                </a:solidFill>
              </a:rPr>
              <a:t>cấu</a:t>
            </a:r>
            <a:r>
              <a:rPr lang="en-US" sz="4800" b="1" dirty="0">
                <a:ln w="13462">
                  <a:solidFill>
                    <a:schemeClr val="bg1"/>
                  </a:solidFill>
                  <a:prstDash val="solid"/>
                </a:ln>
                <a:solidFill>
                  <a:schemeClr val="accent2">
                    <a:lumMod val="75000"/>
                  </a:schemeClr>
                </a:solidFill>
              </a:rPr>
              <a:t> </a:t>
            </a:r>
            <a:r>
              <a:rPr lang="en-US" sz="4800" b="1" dirty="0" err="1">
                <a:ln w="13462">
                  <a:solidFill>
                    <a:schemeClr val="bg1"/>
                  </a:solidFill>
                  <a:prstDash val="solid"/>
                </a:ln>
                <a:solidFill>
                  <a:schemeClr val="accent2">
                    <a:lumMod val="75000"/>
                  </a:schemeClr>
                </a:solidFill>
              </a:rPr>
              <a:t>trúc</a:t>
            </a:r>
            <a:endParaRPr lang="en-US" sz="4800" b="1" cap="none" spc="0" dirty="0">
              <a:ln w="13462">
                <a:solidFill>
                  <a:schemeClr val="bg1"/>
                </a:solidFill>
                <a:prstDash val="solid"/>
              </a:ln>
              <a:solidFill>
                <a:schemeClr val="accent2">
                  <a:lumMod val="75000"/>
                </a:schemeClr>
              </a:solidFill>
            </a:endParaRPr>
          </a:p>
        </p:txBody>
      </p:sp>
      <p:pic>
        <p:nvPicPr>
          <p:cNvPr id="3074" name="Picture 2" descr="A bit about SQL - The Data School Down Un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185" y="1285281"/>
            <a:ext cx="5436980" cy="2537258"/>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9510" y="199149"/>
            <a:ext cx="3195101" cy="4905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18950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F7A632-EAC7-4147-8803-84D9E4AE2E9D}"/>
              </a:ext>
            </a:extLst>
          </p:cNvPr>
          <p:cNvPicPr>
            <a:picLocks noChangeAspect="1"/>
          </p:cNvPicPr>
          <p:nvPr/>
        </p:nvPicPr>
        <p:blipFill>
          <a:blip r:embed="rId3"/>
          <a:stretch>
            <a:fillRect/>
          </a:stretch>
        </p:blipFill>
        <p:spPr>
          <a:xfrm>
            <a:off x="0" y="0"/>
            <a:ext cx="12192000" cy="2846278"/>
          </a:xfrm>
          <a:prstGeom prst="rect">
            <a:avLst/>
          </a:prstGeom>
        </p:spPr>
      </p:pic>
      <p:pic>
        <p:nvPicPr>
          <p:cNvPr id="3" name="Picture 2">
            <a:extLst>
              <a:ext uri="{FF2B5EF4-FFF2-40B4-BE49-F238E27FC236}">
                <a16:creationId xmlns:a16="http://schemas.microsoft.com/office/drawing/2014/main" id="{BDBD5CD8-792C-4704-9645-6FA93B2AEE9B}"/>
              </a:ext>
            </a:extLst>
          </p:cNvPr>
          <p:cNvPicPr>
            <a:picLocks noChangeAspect="1"/>
          </p:cNvPicPr>
          <p:nvPr/>
        </p:nvPicPr>
        <p:blipFill>
          <a:blip r:embed="rId4"/>
          <a:stretch>
            <a:fillRect/>
          </a:stretch>
        </p:blipFill>
        <p:spPr>
          <a:xfrm>
            <a:off x="0" y="3029639"/>
            <a:ext cx="12192000" cy="3828361"/>
          </a:xfrm>
          <a:prstGeom prst="rect">
            <a:avLst/>
          </a:prstGeom>
          <a:ln w="50800">
            <a:solidFill>
              <a:schemeClr val="accent2"/>
            </a:solidFill>
          </a:ln>
        </p:spPr>
      </p:pic>
      <p:sp>
        <p:nvSpPr>
          <p:cNvPr id="4" name="TextBox 3"/>
          <p:cNvSpPr txBox="1"/>
          <p:nvPr/>
        </p:nvSpPr>
        <p:spPr>
          <a:xfrm>
            <a:off x="4314092" y="485538"/>
            <a:ext cx="7760677" cy="2246769"/>
          </a:xfrm>
          <a:prstGeom prst="rect">
            <a:avLst/>
          </a:prstGeom>
          <a:solidFill>
            <a:schemeClr val="accent5">
              <a:lumMod val="40000"/>
              <a:lumOff val="60000"/>
            </a:schemeClr>
          </a:solidFill>
        </p:spPr>
        <p:txBody>
          <a:bodyPr wrap="square" rtlCol="0">
            <a:spAutoFit/>
          </a:bodyPr>
          <a:lstStyle/>
          <a:p>
            <a:r>
              <a:rPr lang="en-US" sz="2800" b="1">
                <a:solidFill>
                  <a:srgbClr val="FF0000"/>
                </a:solidFill>
              </a:rPr>
              <a:t>CHỌN</a:t>
            </a:r>
            <a:r>
              <a:rPr lang="en-US" sz="2800"/>
              <a:t> &lt; danh sách các tên dữ liệu cần lấy&gt;</a:t>
            </a:r>
          </a:p>
          <a:p>
            <a:r>
              <a:rPr lang="en-US" sz="2800" b="1">
                <a:solidFill>
                  <a:srgbClr val="FF0000"/>
                </a:solidFill>
              </a:rPr>
              <a:t>TỪ</a:t>
            </a:r>
            <a:r>
              <a:rPr lang="en-US" sz="2800">
                <a:solidFill>
                  <a:srgbClr val="FF0000"/>
                </a:solidFill>
              </a:rPr>
              <a:t> </a:t>
            </a:r>
            <a:r>
              <a:rPr lang="en-US" sz="2800"/>
              <a:t>&lt; bảng dữ liệu&gt;</a:t>
            </a:r>
          </a:p>
          <a:p>
            <a:r>
              <a:rPr lang="en-US" sz="2800" b="1">
                <a:solidFill>
                  <a:srgbClr val="FF0000"/>
                </a:solidFill>
              </a:rPr>
              <a:t>VỚI</a:t>
            </a:r>
            <a:r>
              <a:rPr lang="en-US" sz="2800"/>
              <a:t> &lt; điều kiện&gt;</a:t>
            </a:r>
          </a:p>
          <a:p>
            <a:r>
              <a:rPr lang="en-US" sz="2800" b="1">
                <a:solidFill>
                  <a:srgbClr val="FF0000"/>
                </a:solidFill>
              </a:rPr>
              <a:t>SẮP XẾP  KẾT QUẢ THEO </a:t>
            </a:r>
            <a:r>
              <a:rPr lang="en-US" sz="2800"/>
              <a:t>&lt; trường dữ liệu&gt;</a:t>
            </a:r>
          </a:p>
          <a:p>
            <a:r>
              <a:rPr lang="en-US" sz="2800" b="1">
                <a:solidFill>
                  <a:srgbClr val="FF0000"/>
                </a:solidFill>
              </a:rPr>
              <a:t>LIÊN KẾT </a:t>
            </a:r>
            <a:r>
              <a:rPr lang="en-US" sz="2800"/>
              <a:t>&lt;với bảng khác&gt;</a:t>
            </a:r>
          </a:p>
        </p:txBody>
      </p:sp>
    </p:spTree>
    <p:extLst>
      <p:ext uri="{BB962C8B-B14F-4D97-AF65-F5344CB8AC3E}">
        <p14:creationId xmlns:p14="http://schemas.microsoft.com/office/powerpoint/2010/main" val="257511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D3EA17-4E6C-40B8-A008-47742CCC0B24}"/>
              </a:ext>
            </a:extLst>
          </p:cNvPr>
          <p:cNvPicPr>
            <a:picLocks noChangeAspect="1"/>
          </p:cNvPicPr>
          <p:nvPr/>
        </p:nvPicPr>
        <p:blipFill>
          <a:blip r:embed="rId2"/>
          <a:stretch>
            <a:fillRect/>
          </a:stretch>
        </p:blipFill>
        <p:spPr>
          <a:xfrm>
            <a:off x="0" y="1"/>
            <a:ext cx="12192000" cy="3020992"/>
          </a:xfrm>
          <a:prstGeom prst="rect">
            <a:avLst/>
          </a:prstGeom>
        </p:spPr>
      </p:pic>
      <p:pic>
        <p:nvPicPr>
          <p:cNvPr id="3" name="Picture 2">
            <a:extLst>
              <a:ext uri="{FF2B5EF4-FFF2-40B4-BE49-F238E27FC236}">
                <a16:creationId xmlns:a16="http://schemas.microsoft.com/office/drawing/2014/main" id="{742654E5-DF61-4D65-A13C-53CA1ABEFFEC}"/>
              </a:ext>
            </a:extLst>
          </p:cNvPr>
          <p:cNvPicPr>
            <a:picLocks noChangeAspect="1"/>
          </p:cNvPicPr>
          <p:nvPr/>
        </p:nvPicPr>
        <p:blipFill>
          <a:blip r:embed="rId3"/>
          <a:stretch>
            <a:fillRect/>
          </a:stretch>
        </p:blipFill>
        <p:spPr>
          <a:xfrm>
            <a:off x="0" y="3020992"/>
            <a:ext cx="12192000" cy="3837008"/>
          </a:xfrm>
          <a:prstGeom prst="rect">
            <a:avLst/>
          </a:prstGeom>
          <a:ln w="60325">
            <a:solidFill>
              <a:schemeClr val="accent2"/>
            </a:solidFill>
          </a:ln>
        </p:spPr>
      </p:pic>
    </p:spTree>
    <p:extLst>
      <p:ext uri="{BB962C8B-B14F-4D97-AF65-F5344CB8AC3E}">
        <p14:creationId xmlns:p14="http://schemas.microsoft.com/office/powerpoint/2010/main" val="96000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04BE32-A16A-407C-A3EE-01A8A8018C45}"/>
              </a:ext>
            </a:extLst>
          </p:cNvPr>
          <p:cNvSpPr txBox="1"/>
          <p:nvPr/>
        </p:nvSpPr>
        <p:spPr>
          <a:xfrm>
            <a:off x="3428442" y="2364129"/>
            <a:ext cx="5335115" cy="646331"/>
          </a:xfrm>
          <a:prstGeom prst="rect">
            <a:avLst/>
          </a:prstGeom>
          <a:noFill/>
        </p:spPr>
        <p:txBody>
          <a:bodyPr wrap="none" rtlCol="0">
            <a:spAutoFit/>
          </a:bodyPr>
          <a:lstStyle/>
          <a:p>
            <a:r>
              <a:rPr lang="en-US" sz="3600" dirty="0" err="1">
                <a:solidFill>
                  <a:srgbClr val="002060"/>
                </a:solidFill>
              </a:rPr>
              <a:t>Vài</a:t>
            </a:r>
            <a:r>
              <a:rPr lang="en-US" sz="3600" dirty="0">
                <a:solidFill>
                  <a:srgbClr val="002060"/>
                </a:solidFill>
              </a:rPr>
              <a:t> </a:t>
            </a:r>
            <a:r>
              <a:rPr lang="en-US" sz="3600" dirty="0" err="1">
                <a:solidFill>
                  <a:srgbClr val="002060"/>
                </a:solidFill>
              </a:rPr>
              <a:t>trao</a:t>
            </a:r>
            <a:r>
              <a:rPr lang="en-US" sz="3600" dirty="0">
                <a:solidFill>
                  <a:srgbClr val="002060"/>
                </a:solidFill>
              </a:rPr>
              <a:t> </a:t>
            </a:r>
            <a:r>
              <a:rPr lang="en-US" sz="3600" dirty="0" err="1">
                <a:solidFill>
                  <a:srgbClr val="002060"/>
                </a:solidFill>
              </a:rPr>
              <a:t>đổi</a:t>
            </a:r>
            <a:r>
              <a:rPr lang="en-US" sz="3600" dirty="0">
                <a:solidFill>
                  <a:srgbClr val="002060"/>
                </a:solidFill>
              </a:rPr>
              <a:t> </a:t>
            </a:r>
            <a:r>
              <a:rPr lang="en-US" sz="3600" dirty="0" err="1">
                <a:solidFill>
                  <a:srgbClr val="002060"/>
                </a:solidFill>
              </a:rPr>
              <a:t>với</a:t>
            </a:r>
            <a:r>
              <a:rPr lang="en-US" sz="3600" dirty="0">
                <a:solidFill>
                  <a:srgbClr val="002060"/>
                </a:solidFill>
              </a:rPr>
              <a:t> </a:t>
            </a:r>
            <a:r>
              <a:rPr lang="en-US" sz="3600" dirty="0" err="1">
                <a:solidFill>
                  <a:srgbClr val="002060"/>
                </a:solidFill>
              </a:rPr>
              <a:t>ChatGPT</a:t>
            </a:r>
            <a:endParaRPr lang="en-US" sz="3600" dirty="0">
              <a:solidFill>
                <a:srgbClr val="002060"/>
              </a:solidFill>
            </a:endParaRPr>
          </a:p>
        </p:txBody>
      </p:sp>
      <p:pic>
        <p:nvPicPr>
          <p:cNvPr id="8" name="Picture 7">
            <a:extLst>
              <a:ext uri="{FF2B5EF4-FFF2-40B4-BE49-F238E27FC236}">
                <a16:creationId xmlns:a16="http://schemas.microsoft.com/office/drawing/2014/main" id="{9C823CBD-4A6B-4270-AF60-FD1514BB3BAA}"/>
              </a:ext>
            </a:extLst>
          </p:cNvPr>
          <p:cNvPicPr/>
          <p:nvPr/>
        </p:nvPicPr>
        <p:blipFill>
          <a:blip r:embed="rId3"/>
          <a:stretch>
            <a:fillRect/>
          </a:stretch>
        </p:blipFill>
        <p:spPr>
          <a:xfrm>
            <a:off x="916528" y="89703"/>
            <a:ext cx="8762036" cy="6551270"/>
          </a:xfrm>
          <a:prstGeom prst="rect">
            <a:avLst/>
          </a:prstGeom>
        </p:spPr>
      </p:pic>
      <p:pic>
        <p:nvPicPr>
          <p:cNvPr id="13" name="Picture 12">
            <a:extLst>
              <a:ext uri="{FF2B5EF4-FFF2-40B4-BE49-F238E27FC236}">
                <a16:creationId xmlns:a16="http://schemas.microsoft.com/office/drawing/2014/main" id="{ABD2D906-F51A-456D-B169-DDA76AA4B52B}"/>
              </a:ext>
            </a:extLst>
          </p:cNvPr>
          <p:cNvPicPr/>
          <p:nvPr/>
        </p:nvPicPr>
        <p:blipFill>
          <a:blip r:embed="rId4"/>
          <a:stretch>
            <a:fillRect/>
          </a:stretch>
        </p:blipFill>
        <p:spPr>
          <a:xfrm>
            <a:off x="2050449" y="280689"/>
            <a:ext cx="9225023" cy="6487608"/>
          </a:xfrm>
          <a:prstGeom prst="rect">
            <a:avLst/>
          </a:prstGeom>
        </p:spPr>
      </p:pic>
      <p:pic>
        <p:nvPicPr>
          <p:cNvPr id="14" name="Picture 13">
            <a:extLst>
              <a:ext uri="{FF2B5EF4-FFF2-40B4-BE49-F238E27FC236}">
                <a16:creationId xmlns:a16="http://schemas.microsoft.com/office/drawing/2014/main" id="{F934A39E-CE3D-4C2F-B2CA-8BA63090E8B0}"/>
              </a:ext>
            </a:extLst>
          </p:cNvPr>
          <p:cNvPicPr/>
          <p:nvPr/>
        </p:nvPicPr>
        <p:blipFill>
          <a:blip r:embed="rId5"/>
          <a:stretch>
            <a:fillRect/>
          </a:stretch>
        </p:blipFill>
        <p:spPr>
          <a:xfrm>
            <a:off x="3124849" y="185196"/>
            <a:ext cx="8762036" cy="6487607"/>
          </a:xfrm>
          <a:prstGeom prst="rect">
            <a:avLst/>
          </a:prstGeom>
        </p:spPr>
      </p:pic>
      <p:pic>
        <p:nvPicPr>
          <p:cNvPr id="15" name="Picture 14">
            <a:extLst>
              <a:ext uri="{FF2B5EF4-FFF2-40B4-BE49-F238E27FC236}">
                <a16:creationId xmlns:a16="http://schemas.microsoft.com/office/drawing/2014/main" id="{4F3CC015-283B-4C8C-BC3C-A63BE6975878}"/>
              </a:ext>
            </a:extLst>
          </p:cNvPr>
          <p:cNvPicPr/>
          <p:nvPr/>
        </p:nvPicPr>
        <p:blipFill>
          <a:blip r:embed="rId6"/>
          <a:stretch>
            <a:fillRect/>
          </a:stretch>
        </p:blipFill>
        <p:spPr>
          <a:xfrm>
            <a:off x="1748939" y="179406"/>
            <a:ext cx="10346604" cy="6371864"/>
          </a:xfrm>
          <a:prstGeom prst="rect">
            <a:avLst/>
          </a:prstGeom>
        </p:spPr>
      </p:pic>
    </p:spTree>
    <p:extLst>
      <p:ext uri="{BB962C8B-B14F-4D97-AF65-F5344CB8AC3E}">
        <p14:creationId xmlns:p14="http://schemas.microsoft.com/office/powerpoint/2010/main" val="73058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0-#ppt_w/2"/>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E3C7DD7-AFE8-F019-3061-CC56BC587195}"/>
              </a:ext>
            </a:extLst>
          </p:cNvPr>
          <p:cNvSpPr txBox="1"/>
          <p:nvPr/>
        </p:nvSpPr>
        <p:spPr>
          <a:xfrm>
            <a:off x="1100315" y="1220139"/>
            <a:ext cx="9236764" cy="4031873"/>
          </a:xfrm>
          <a:prstGeom prst="rect">
            <a:avLst/>
          </a:prstGeom>
          <a:noFill/>
          <a:ln w="25400">
            <a:noFill/>
          </a:ln>
        </p:spPr>
        <p:txBody>
          <a:bodyPr wrap="square" rtlCol="0">
            <a:spAutoFit/>
          </a:bodyPr>
          <a:lstStyle/>
          <a:p>
            <a:pPr algn="just"/>
            <a:r>
              <a:rPr lang="en-US" sz="4400" b="1">
                <a:solidFill>
                  <a:srgbClr val="CC0066"/>
                </a:solidFill>
                <a:cs typeface="Arial" panose="020B0604020202020204" pitchFamily="34" charset="0"/>
              </a:rPr>
              <a:t>I. Giới thiệu SGK và Những điểm mới nổi bật của bộ sách Tin học 11 </a:t>
            </a:r>
          </a:p>
          <a:p>
            <a:pPr marL="971550" lvl="1" indent="-514350" algn="just">
              <a:buFont typeface="Wingdings" pitchFamily="2" charset="2"/>
              <a:buChar char="v"/>
            </a:pPr>
            <a:r>
              <a:rPr lang="en-US" sz="2800">
                <a:cs typeface="Arial" panose="020B0604020202020204" pitchFamily="34" charset="0"/>
              </a:rPr>
              <a:t>Tinh thần, mục tiêu của Chương trình mới</a:t>
            </a:r>
          </a:p>
          <a:p>
            <a:pPr marL="971550" lvl="1" indent="-514350" algn="just">
              <a:buFont typeface="Wingdings" pitchFamily="2" charset="2"/>
              <a:buChar char="v"/>
            </a:pPr>
            <a:r>
              <a:rPr lang="en-US" sz="2800">
                <a:cs typeface="Arial" panose="020B0604020202020204" pitchFamily="34" charset="0"/>
              </a:rPr>
              <a:t>Mục đích biên soạn, đối tượng sử dụng của bộ sách</a:t>
            </a:r>
          </a:p>
          <a:p>
            <a:pPr marL="971550" lvl="1" indent="-514350" algn="just">
              <a:buFont typeface="Wingdings" pitchFamily="2" charset="2"/>
              <a:buChar char="v"/>
            </a:pPr>
            <a:r>
              <a:rPr lang="en-US" sz="2800">
                <a:cs typeface="Arial" panose="020B0604020202020204" pitchFamily="34" charset="0"/>
              </a:rPr>
              <a:t>Nội dung, cấu trúc bài học và những ưu điểm đặc trưng của bộ sách</a:t>
            </a:r>
          </a:p>
          <a:p>
            <a:pPr marL="971550" lvl="1" indent="-514350" algn="just">
              <a:buFont typeface="Wingdings" pitchFamily="2" charset="2"/>
              <a:buChar char="v"/>
            </a:pPr>
            <a:r>
              <a:rPr lang="en-US" sz="2800">
                <a:cs typeface="Arial" panose="020B0604020202020204" pitchFamily="34" charset="0"/>
              </a:rPr>
              <a:t>Phân phối chương trình, gợi ý tiến trình tổ chức các đơn vị kiến thức</a:t>
            </a:r>
          </a:p>
        </p:txBody>
      </p:sp>
    </p:spTree>
    <p:extLst>
      <p:ext uri="{BB962C8B-B14F-4D97-AF65-F5344CB8AC3E}">
        <p14:creationId xmlns:p14="http://schemas.microsoft.com/office/powerpoint/2010/main" val="21161250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5B695C9-47A2-4B22-B918-3B4766645D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0" y="-30467"/>
            <a:ext cx="12200180" cy="6858000"/>
          </a:xfrm>
          <a:prstGeom prst="rect">
            <a:avLst/>
          </a:prstGeom>
        </p:spPr>
      </p:pic>
      <p:pic>
        <p:nvPicPr>
          <p:cNvPr id="11" name="Picture 2" descr="Free Teaching Colored Outline Icon - Available in SVG, PNG, EPS, AI &amp;amp; Icon  fonts">
            <a:extLst>
              <a:ext uri="{FF2B5EF4-FFF2-40B4-BE49-F238E27FC236}">
                <a16:creationId xmlns:a16="http://schemas.microsoft.com/office/drawing/2014/main" id="{7336C83E-46CC-422A-9109-35D95EE3641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166058" y="1983675"/>
            <a:ext cx="1415839" cy="13681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Man Cartoon Character Work And Study From Home With Laptop Stock Vector -  Illustration of girl, icon: 185114762">
            <a:extLst>
              <a:ext uri="{FF2B5EF4-FFF2-40B4-BE49-F238E27FC236}">
                <a16:creationId xmlns:a16="http://schemas.microsoft.com/office/drawing/2014/main" id="{C491D8B4-E6B3-4642-9F06-12C710DAFEEB}"/>
              </a:ext>
            </a:extLst>
          </p:cNvPr>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45099" y="3710726"/>
            <a:ext cx="1657756" cy="1524145"/>
          </a:xfrm>
          <a:prstGeom prst="rect">
            <a:avLst/>
          </a:prstGeom>
          <a:noFill/>
          <a:extLst>
            <a:ext uri="{909E8E84-426E-40DD-AFC4-6F175D3DCCD1}">
              <a14:hiddenFill xmlns:a14="http://schemas.microsoft.com/office/drawing/2010/main">
                <a:solidFill>
                  <a:srgbClr val="FFFFFF"/>
                </a:solidFill>
              </a14:hiddenFill>
            </a:ext>
          </a:extLst>
        </p:spPr>
      </p:pic>
      <p:sp>
        <p:nvSpPr>
          <p:cNvPr id="2" name="Arrow: Striped Right 1">
            <a:extLst>
              <a:ext uri="{FF2B5EF4-FFF2-40B4-BE49-F238E27FC236}">
                <a16:creationId xmlns:a16="http://schemas.microsoft.com/office/drawing/2014/main" id="{91D0870B-A87B-4585-B14D-61DDAA4D3CC4}"/>
              </a:ext>
            </a:extLst>
          </p:cNvPr>
          <p:cNvSpPr/>
          <p:nvPr/>
        </p:nvSpPr>
        <p:spPr>
          <a:xfrm>
            <a:off x="182822" y="2452403"/>
            <a:ext cx="988452" cy="2012712"/>
          </a:xfrm>
          <a:prstGeom prst="stripedRightArrow">
            <a:avLst/>
          </a:prstGeom>
          <a:solidFill>
            <a:srgbClr val="007C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2913DF8-D4C2-4717-A9ED-E765971A37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EAECE-10C9-490D-AC72-7033805DADEA}" type="slidenum">
              <a:rPr kumimoji="0" lang="en-US" i="0" u="none" strike="noStrike" kern="1200" cap="none" spc="0" normalizeH="0" baseline="0" noProof="0" smtClean="0">
                <a:ln>
                  <a:noFill/>
                </a:ln>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i="0" u="none" strike="noStrike" kern="1200" cap="none" spc="0" normalizeH="0" baseline="0" noProof="0" dirty="0">
              <a:ln>
                <a:noFill/>
              </a:ln>
              <a:effectLst/>
              <a:uLnTx/>
              <a:uFillTx/>
              <a:latin typeface="Calibri" panose="020F0502020204030204"/>
              <a:ea typeface="+mn-ea"/>
              <a:cs typeface="+mn-cs"/>
            </a:endParaRPr>
          </a:p>
        </p:txBody>
      </p:sp>
      <p:sp>
        <p:nvSpPr>
          <p:cNvPr id="16" name="Rectangle 15"/>
          <p:cNvSpPr/>
          <p:nvPr/>
        </p:nvSpPr>
        <p:spPr>
          <a:xfrm>
            <a:off x="3019846" y="569372"/>
            <a:ext cx="6263253" cy="646331"/>
          </a:xfrm>
          <a:prstGeom prst="rect">
            <a:avLst/>
          </a:prstGeom>
        </p:spPr>
        <p:txBody>
          <a:bodyPr wrap="none">
            <a:spAutoFit/>
          </a:bodyPr>
          <a:lstStyle/>
          <a:p>
            <a:pPr lvl="0">
              <a:defRPr/>
            </a:pPr>
            <a:r>
              <a:rPr lang="en-US" sz="3600" b="1">
                <a:solidFill>
                  <a:srgbClr val="0070C0"/>
                </a:solidFill>
                <a:latin typeface="Arial" pitchFamily="34" charset="0"/>
                <a:cs typeface="Arial" pitchFamily="34" charset="0"/>
              </a:rPr>
              <a:t>CÁC GIÁ TRỊ CỐT LÕI (tiếp)</a:t>
            </a:r>
            <a:endParaRPr lang="vi-VN" sz="3600" b="1">
              <a:solidFill>
                <a:srgbClr val="0070C0"/>
              </a:solidFill>
              <a:latin typeface="Arial" pitchFamily="34" charset="0"/>
              <a:cs typeface="Arial" pitchFamily="34" charset="0"/>
            </a:endParaRPr>
          </a:p>
        </p:txBody>
      </p:sp>
      <p:sp>
        <p:nvSpPr>
          <p:cNvPr id="15" name="TextBox 14">
            <a:extLst>
              <a:ext uri="{FF2B5EF4-FFF2-40B4-BE49-F238E27FC236}">
                <a16:creationId xmlns:a16="http://schemas.microsoft.com/office/drawing/2014/main" id="{3F513123-B149-4266-8C33-AE408B4D15C2}"/>
              </a:ext>
            </a:extLst>
          </p:cNvPr>
          <p:cNvSpPr txBox="1"/>
          <p:nvPr/>
        </p:nvSpPr>
        <p:spPr>
          <a:xfrm>
            <a:off x="2702854" y="1657313"/>
            <a:ext cx="8721207" cy="2285295"/>
          </a:xfrm>
          <a:prstGeom prst="rect">
            <a:avLst/>
          </a:prstGeom>
          <a:solidFill>
            <a:schemeClr val="accent2">
              <a:lumMod val="20000"/>
              <a:lumOff val="80000"/>
            </a:schemeClr>
          </a:solidFill>
          <a:ln w="25400">
            <a:solidFill>
              <a:schemeClr val="bg1"/>
            </a:solidFill>
          </a:ln>
        </p:spPr>
        <p:txBody>
          <a:bodyPr vert="horz" lIns="91440" tIns="45720" rIns="91440" bIns="45720" rtlCol="0">
            <a:noAutofit/>
          </a:bodyPr>
          <a:lstStyle/>
          <a:p>
            <a:pPr marL="114300" marR="0" lvl="0" algn="just" defTabSz="914400" rtl="0" eaLnBrk="1" fontAlgn="auto" latinLnBrk="0" hangingPunct="1">
              <a:spcBef>
                <a:spcPts val="0"/>
              </a:spcBef>
              <a:spcAft>
                <a:spcPts val="0"/>
              </a:spcAft>
              <a:buClrTx/>
              <a:buSzTx/>
              <a:tabLst/>
              <a:defRPr/>
            </a:pPr>
            <a:r>
              <a:rPr kumimoji="0" lang="en-US" sz="2800" b="1" i="0" u="none" strike="noStrike" kern="1200" cap="none" spc="0" normalizeH="0" baseline="0" noProof="0" dirty="0" err="1">
                <a:ln>
                  <a:noFill/>
                </a:ln>
                <a:solidFill>
                  <a:srgbClr val="002060"/>
                </a:solidFill>
                <a:effectLst/>
                <a:uLnTx/>
                <a:uFillTx/>
                <a:latin typeface="cal"/>
                <a:ea typeface="+mn-ea"/>
                <a:cs typeface="+mn-cs"/>
              </a:rPr>
              <a:t>Với</a:t>
            </a:r>
            <a:r>
              <a:rPr kumimoji="0" lang="en-US" sz="2800" b="1" i="0" u="none" strike="noStrike" kern="1200" cap="none" spc="0" normalizeH="0" noProof="0" dirty="0">
                <a:ln>
                  <a:noFill/>
                </a:ln>
                <a:solidFill>
                  <a:srgbClr val="002060"/>
                </a:solidFill>
                <a:effectLst/>
                <a:uLnTx/>
                <a:uFillTx/>
                <a:latin typeface="cal"/>
                <a:ea typeface="+mn-ea"/>
                <a:cs typeface="+mn-cs"/>
              </a:rPr>
              <a:t> </a:t>
            </a:r>
            <a:r>
              <a:rPr kumimoji="0" lang="en-US" sz="2800" b="1" i="0" u="none" strike="noStrike" kern="1200" cap="none" spc="0" normalizeH="0" noProof="0" dirty="0" err="1">
                <a:ln>
                  <a:noFill/>
                </a:ln>
                <a:solidFill>
                  <a:srgbClr val="002060"/>
                </a:solidFill>
                <a:effectLst/>
                <a:uLnTx/>
                <a:uFillTx/>
                <a:latin typeface="cal"/>
                <a:ea typeface="+mn-ea"/>
                <a:cs typeface="+mn-cs"/>
              </a:rPr>
              <a:t>giáo</a:t>
            </a:r>
            <a:r>
              <a:rPr kumimoji="0" lang="en-US" sz="2800" b="1" i="0" u="none" strike="noStrike" kern="1200" cap="none" spc="0" normalizeH="0" noProof="0" dirty="0">
                <a:ln>
                  <a:noFill/>
                </a:ln>
                <a:solidFill>
                  <a:srgbClr val="002060"/>
                </a:solidFill>
                <a:effectLst/>
                <a:uLnTx/>
                <a:uFillTx/>
                <a:latin typeface="cal"/>
                <a:ea typeface="+mn-ea"/>
                <a:cs typeface="+mn-cs"/>
              </a:rPr>
              <a:t> </a:t>
            </a:r>
            <a:r>
              <a:rPr kumimoji="0" lang="en-US" sz="2800" b="1" i="0" u="none" strike="noStrike" kern="1200" cap="none" spc="0" normalizeH="0" noProof="0" dirty="0" err="1">
                <a:ln>
                  <a:noFill/>
                </a:ln>
                <a:solidFill>
                  <a:srgbClr val="002060"/>
                </a:solidFill>
                <a:effectLst/>
                <a:uLnTx/>
                <a:uFillTx/>
                <a:latin typeface="cal"/>
                <a:ea typeface="+mn-ea"/>
                <a:cs typeface="+mn-cs"/>
              </a:rPr>
              <a:t>viên</a:t>
            </a:r>
            <a:r>
              <a:rPr kumimoji="0" lang="en-US" sz="2800" b="1" i="0" u="none" strike="noStrike" kern="1200" cap="none" spc="0" normalizeH="0" noProof="0" dirty="0">
                <a:ln>
                  <a:noFill/>
                </a:ln>
                <a:solidFill>
                  <a:srgbClr val="002060"/>
                </a:solidFill>
                <a:effectLst/>
                <a:uLnTx/>
                <a:uFillTx/>
                <a:latin typeface="cal"/>
                <a:ea typeface="+mn-ea"/>
                <a:cs typeface="+mn-cs"/>
              </a:rPr>
              <a:t>:</a:t>
            </a:r>
            <a:endParaRPr kumimoji="0" lang="en-US" sz="2800" b="1" i="0" u="none" strike="noStrike" kern="1200" cap="none" spc="0" normalizeH="0" baseline="0" noProof="0" dirty="0">
              <a:ln>
                <a:noFill/>
              </a:ln>
              <a:solidFill>
                <a:srgbClr val="002060"/>
              </a:solidFill>
              <a:effectLst/>
              <a:uLnTx/>
              <a:uFillTx/>
              <a:latin typeface="cal"/>
              <a:ea typeface="+mn-ea"/>
              <a:cs typeface="+mn-cs"/>
            </a:endParaRPr>
          </a:p>
          <a:p>
            <a:pPr marL="342900" marR="0" lvl="0" indent="-228600" algn="just"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srgbClr val="002060"/>
                </a:solidFill>
                <a:effectLst/>
                <a:uLnTx/>
                <a:uFillTx/>
                <a:latin typeface="cal"/>
                <a:ea typeface="+mn-ea"/>
                <a:cs typeface="+mn-cs"/>
              </a:rPr>
              <a:t>Hỗ</a:t>
            </a:r>
            <a:r>
              <a:rPr kumimoji="0" lang="en-US" sz="2800" b="0" i="0" u="none" strike="noStrike" kern="1200" cap="none" spc="0" normalizeH="0" baseline="0" noProof="0" dirty="0">
                <a:ln>
                  <a:noFill/>
                </a:ln>
                <a:solidFill>
                  <a:srgbClr val="002060"/>
                </a:solidFill>
                <a:effectLst/>
                <a:uLnTx/>
                <a:uFillTx/>
                <a:latin typeface="cal"/>
                <a:ea typeface="+mn-ea"/>
                <a:cs typeface="+mn-cs"/>
              </a:rPr>
              <a:t> trợ </a:t>
            </a:r>
            <a:r>
              <a:rPr lang="en-US" sz="2800" dirty="0">
                <a:solidFill>
                  <a:srgbClr val="002060"/>
                </a:solidFill>
                <a:latin typeface="cal"/>
              </a:rPr>
              <a:t>giáo</a:t>
            </a:r>
            <a:r>
              <a:rPr kumimoji="0" lang="en-US" sz="2800" b="0" i="0" u="none" strike="noStrike" kern="1200" cap="none" spc="0" normalizeH="0" baseline="0" noProof="0" dirty="0">
                <a:ln>
                  <a:noFill/>
                </a:ln>
                <a:solidFill>
                  <a:srgbClr val="002060"/>
                </a:solidFill>
                <a:effectLst/>
                <a:uLnTx/>
                <a:uFillTx/>
                <a:latin typeface="cal"/>
                <a:ea typeface="+mn-ea"/>
                <a:cs typeface="+mn-cs"/>
              </a:rPr>
              <a:t> viên đổi mới phương pháp dạy học và </a:t>
            </a:r>
            <a:r>
              <a:rPr kumimoji="0" lang="vi-VN" sz="2800" b="0" i="0" u="none" strike="noStrike" kern="1200" cap="none" spc="0" normalizeH="0" baseline="0" noProof="0" dirty="0">
                <a:ln>
                  <a:noFill/>
                </a:ln>
                <a:solidFill>
                  <a:srgbClr val="002060"/>
                </a:solidFill>
                <a:effectLst/>
                <a:uLnTx/>
                <a:uFillTx/>
                <a:latin typeface="cal"/>
                <a:ea typeface="+mn-ea"/>
                <a:cs typeface="+mn-cs"/>
              </a:rPr>
              <a:t>sáng tạo nội dung </a:t>
            </a:r>
            <a:r>
              <a:rPr kumimoji="0" lang="en-US" sz="2800" b="0" i="0" u="none" strike="noStrike" kern="1200" cap="none" spc="0" normalizeH="0" baseline="0" noProof="0" dirty="0">
                <a:ln>
                  <a:noFill/>
                </a:ln>
                <a:solidFill>
                  <a:srgbClr val="002060"/>
                </a:solidFill>
                <a:effectLst/>
                <a:uLnTx/>
                <a:uFillTx/>
                <a:latin typeface="cal"/>
                <a:ea typeface="+mn-ea"/>
                <a:cs typeface="+mn-cs"/>
              </a:rPr>
              <a:t>bài giảng</a:t>
            </a:r>
            <a:endParaRPr kumimoji="0" lang="vi-VN" sz="2800" b="0" i="0" u="none" strike="noStrike" kern="1200" cap="none" spc="0" normalizeH="0" baseline="0" noProof="0" dirty="0">
              <a:ln>
                <a:noFill/>
              </a:ln>
              <a:solidFill>
                <a:srgbClr val="002060"/>
              </a:solidFill>
              <a:effectLst/>
              <a:uLnTx/>
              <a:uFillTx/>
              <a:latin typeface="cal"/>
              <a:ea typeface="+mn-ea"/>
              <a:cs typeface="+mn-cs"/>
            </a:endParaRPr>
          </a:p>
          <a:p>
            <a:pPr marL="342900" marR="0" lvl="0" indent="-228600" algn="just" defTabSz="914400" rtl="0" eaLnBrk="1" fontAlgn="auto" latinLnBrk="0" hangingPunct="1">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l"/>
                <a:ea typeface="+mn-ea"/>
                <a:cs typeface="+mn-cs"/>
              </a:rPr>
              <a:t>Dễ dàng thực hiện kiểm tra, đánh giá, phân hóa học sinh</a:t>
            </a:r>
          </a:p>
        </p:txBody>
      </p:sp>
      <p:sp>
        <p:nvSpPr>
          <p:cNvPr id="17" name="TextBox 16">
            <a:extLst>
              <a:ext uri="{FF2B5EF4-FFF2-40B4-BE49-F238E27FC236}">
                <a16:creationId xmlns:a16="http://schemas.microsoft.com/office/drawing/2014/main" id="{C7ED547B-7FA5-46A5-8F3B-5BB2B955E179}"/>
              </a:ext>
            </a:extLst>
          </p:cNvPr>
          <p:cNvSpPr txBox="1"/>
          <p:nvPr/>
        </p:nvSpPr>
        <p:spPr>
          <a:xfrm>
            <a:off x="2702855" y="4064614"/>
            <a:ext cx="8721206" cy="1815882"/>
          </a:xfrm>
          <a:prstGeom prst="rect">
            <a:avLst/>
          </a:prstGeom>
          <a:solidFill>
            <a:schemeClr val="accent4">
              <a:lumMod val="20000"/>
              <a:lumOff val="80000"/>
            </a:schemeClr>
          </a:solidFill>
          <a:ln w="34925">
            <a:solidFill>
              <a:schemeClr val="bg1"/>
            </a:solidFill>
          </a:ln>
        </p:spPr>
        <p:txBody>
          <a:bodyPr wrap="square">
            <a:spAutoFit/>
          </a:bodyPr>
          <a:lstStyle/>
          <a:p>
            <a:pPr marL="114300" marR="0" lvl="0" algn="just" defTabSz="914400" rtl="0" eaLnBrk="1" fontAlgn="auto" latinLnBrk="0" hangingPunct="1">
              <a:spcBef>
                <a:spcPts val="0"/>
              </a:spcBef>
              <a:spcAft>
                <a:spcPts val="0"/>
              </a:spcAft>
              <a:buClrTx/>
              <a:buSzTx/>
              <a:tabLst/>
              <a:defRPr/>
            </a:pPr>
            <a:r>
              <a:rPr lang="en-US" sz="2800" dirty="0" err="1">
                <a:solidFill>
                  <a:srgbClr val="002060"/>
                </a:solidFill>
                <a:latin typeface="cal"/>
              </a:rPr>
              <a:t>Với</a:t>
            </a:r>
            <a:r>
              <a:rPr lang="en-US" sz="2800" dirty="0">
                <a:solidFill>
                  <a:srgbClr val="002060"/>
                </a:solidFill>
                <a:latin typeface="cal"/>
              </a:rPr>
              <a:t> </a:t>
            </a:r>
            <a:r>
              <a:rPr lang="en-US" sz="2800" dirty="0" err="1">
                <a:solidFill>
                  <a:srgbClr val="002060"/>
                </a:solidFill>
                <a:latin typeface="cal"/>
              </a:rPr>
              <a:t>học</a:t>
            </a:r>
            <a:r>
              <a:rPr lang="en-US" sz="2800" dirty="0">
                <a:solidFill>
                  <a:srgbClr val="002060"/>
                </a:solidFill>
                <a:latin typeface="cal"/>
              </a:rPr>
              <a:t> </a:t>
            </a:r>
            <a:r>
              <a:rPr lang="en-US" sz="2800" dirty="0" err="1">
                <a:solidFill>
                  <a:srgbClr val="002060"/>
                </a:solidFill>
                <a:latin typeface="cal"/>
              </a:rPr>
              <a:t>sinh</a:t>
            </a:r>
            <a:r>
              <a:rPr lang="en-US" sz="2800" dirty="0">
                <a:solidFill>
                  <a:srgbClr val="002060"/>
                </a:solidFill>
                <a:latin typeface="cal"/>
              </a:rPr>
              <a:t>:</a:t>
            </a:r>
          </a:p>
          <a:p>
            <a:pPr marL="342900" marR="0" lvl="0" indent="-228600" algn="just" defTabSz="914400" rtl="0" eaLnBrk="1" fontAlgn="auto" latinLnBrk="0" hangingPunct="1">
              <a:spcBef>
                <a:spcPts val="0"/>
              </a:spcBef>
              <a:spcAft>
                <a:spcPts val="0"/>
              </a:spcAft>
              <a:buClrTx/>
              <a:buSzTx/>
              <a:buFont typeface="Arial" panose="020B0604020202020204" pitchFamily="34" charset="0"/>
              <a:buChar char="•"/>
              <a:tabLst/>
              <a:defRPr/>
            </a:pPr>
            <a:r>
              <a:rPr lang="en-US" sz="2800" dirty="0" err="1">
                <a:solidFill>
                  <a:srgbClr val="002060"/>
                </a:solidFill>
                <a:latin typeface="cal"/>
              </a:rPr>
              <a:t>Hỗ</a:t>
            </a:r>
            <a:r>
              <a:rPr lang="en-US" sz="2800" dirty="0">
                <a:solidFill>
                  <a:srgbClr val="002060"/>
                </a:solidFill>
                <a:latin typeface="cal"/>
              </a:rPr>
              <a:t> trợ học sinh t</a:t>
            </a:r>
            <a:r>
              <a:rPr lang="vi-VN" sz="2800" dirty="0">
                <a:solidFill>
                  <a:srgbClr val="002060"/>
                </a:solidFill>
                <a:latin typeface="cal"/>
              </a:rPr>
              <a:t>ăng cường năng lực tự học, kích thích sáng tạo, đam mê</a:t>
            </a:r>
          </a:p>
          <a:p>
            <a:pPr marL="342900" marR="0" lvl="0" indent="-228600" algn="just" defTabSz="914400" rtl="0" eaLnBrk="1" fontAlgn="auto" latinLnBrk="0" hangingPunct="1">
              <a:spcBef>
                <a:spcPts val="0"/>
              </a:spcBef>
              <a:spcAft>
                <a:spcPts val="0"/>
              </a:spcAft>
              <a:buClrTx/>
              <a:buSzTx/>
              <a:buFont typeface="Arial" panose="020B0604020202020204" pitchFamily="34" charset="0"/>
              <a:buChar char="•"/>
              <a:tabLst/>
              <a:defRPr/>
            </a:pPr>
            <a:r>
              <a:rPr lang="vi-VN" sz="2800" dirty="0">
                <a:solidFill>
                  <a:srgbClr val="002060"/>
                </a:solidFill>
                <a:latin typeface="cal"/>
              </a:rPr>
              <a:t>Tạo cơ hội cho sự phát triển năng lực Tin học</a:t>
            </a:r>
            <a:r>
              <a:rPr lang="en-US" sz="2800" dirty="0">
                <a:solidFill>
                  <a:srgbClr val="002060"/>
                </a:solidFill>
                <a:latin typeface="cal"/>
              </a:rPr>
              <a:t> </a:t>
            </a:r>
            <a:r>
              <a:rPr lang="vi-VN" sz="2800" dirty="0">
                <a:solidFill>
                  <a:srgbClr val="002060"/>
                </a:solidFill>
                <a:latin typeface="cal"/>
                <a:sym typeface="Wingdings" panose="05000000000000000000" pitchFamily="2" charset="2"/>
              </a:rPr>
              <a:t>.</a:t>
            </a:r>
            <a:endParaRPr lang="en-US" sz="2800" dirty="0">
              <a:solidFill>
                <a:srgbClr val="002060"/>
              </a:solidFill>
              <a:latin typeface="cal"/>
            </a:endParaRPr>
          </a:p>
        </p:txBody>
      </p:sp>
    </p:spTree>
    <p:extLst>
      <p:ext uri="{BB962C8B-B14F-4D97-AF65-F5344CB8AC3E}">
        <p14:creationId xmlns:p14="http://schemas.microsoft.com/office/powerpoint/2010/main" val="2840694044"/>
      </p:ext>
    </p:extLst>
  </p:cSld>
  <p:clrMapOvr>
    <a:masterClrMapping/>
  </p:clrMapOvr>
  <mc:AlternateContent xmlns:mc="http://schemas.openxmlformats.org/markup-compatibility/2006" xmlns:p14="http://schemas.microsoft.com/office/powerpoint/2010/main">
    <mc:Choice Requires="p14">
      <p:transition spd="slow" p14:dur="2000" advTm="74894"/>
    </mc:Choice>
    <mc:Fallback xmlns="">
      <p:transition spd="slow" advTm="74894"/>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85C1FE-C810-4C3D-BE67-A6A7910826E9}"/>
              </a:ext>
            </a:extLst>
          </p:cNvPr>
          <p:cNvSpPr txBox="1"/>
          <p:nvPr/>
        </p:nvSpPr>
        <p:spPr>
          <a:xfrm>
            <a:off x="534390" y="1760432"/>
            <a:ext cx="11115304" cy="769441"/>
          </a:xfrm>
          <a:prstGeom prst="rect">
            <a:avLst/>
          </a:prstGeom>
          <a:noFill/>
        </p:spPr>
        <p:txBody>
          <a:bodyPr wrap="square">
            <a:spAutoFit/>
          </a:bodyPr>
          <a:lstStyle/>
          <a:p>
            <a:pPr algn="ctr">
              <a:defRPr/>
            </a:pPr>
            <a:r>
              <a:rPr lang="en-US" sz="4400" b="1" smtClean="0">
                <a:solidFill>
                  <a:srgbClr val="CC0066"/>
                </a:solidFill>
                <a:cs typeface="Arial" panose="020B0604020202020204" pitchFamily="34" charset="0"/>
              </a:rPr>
              <a:t>II. LƯU Ý DẠY HỌC MỘT SỐ ĐƠN VỊ KIẾN THỨC</a:t>
            </a:r>
            <a:endParaRPr lang="en-US" sz="4400" b="1">
              <a:solidFill>
                <a:srgbClr val="CC0066"/>
              </a:solidFill>
              <a:cs typeface="Arial" panose="020B0604020202020204" pitchFamily="34" charset="0"/>
            </a:endParaRPr>
          </a:p>
        </p:txBody>
      </p:sp>
      <p:sp>
        <p:nvSpPr>
          <p:cNvPr id="4" name="TextBox 3">
            <a:extLst>
              <a:ext uri="{FF2B5EF4-FFF2-40B4-BE49-F238E27FC236}">
                <a16:creationId xmlns:a16="http://schemas.microsoft.com/office/drawing/2014/main" id="{62D94373-5FA0-9149-B993-1E83DBCAC8BE}"/>
              </a:ext>
            </a:extLst>
          </p:cNvPr>
          <p:cNvSpPr txBox="1"/>
          <p:nvPr/>
        </p:nvSpPr>
        <p:spPr>
          <a:xfrm>
            <a:off x="80174" y="2779024"/>
            <a:ext cx="11781280" cy="1588127"/>
          </a:xfrm>
          <a:prstGeom prst="rect">
            <a:avLst/>
          </a:prstGeom>
          <a:noFill/>
        </p:spPr>
        <p:txBody>
          <a:bodyPr wrap="square" rtlCol="0">
            <a:spAutoFit/>
          </a:bodyPr>
          <a:lstStyle/>
          <a:p>
            <a:pPr lvl="1" algn="ctr">
              <a:lnSpc>
                <a:spcPct val="90000"/>
              </a:lnSpc>
              <a:spcBef>
                <a:spcPct val="0"/>
              </a:spcBef>
            </a:pPr>
            <a:r>
              <a:rPr lang="vi-VN" sz="5400" b="1">
                <a:solidFill>
                  <a:schemeClr val="accent5">
                    <a:lumMod val="75000"/>
                  </a:schemeClr>
                </a:solidFill>
                <a:cs typeface="Arial" panose="020B0604020202020204" pitchFamily="34" charset="0"/>
              </a:rPr>
              <a:t>Chủ đề 1. </a:t>
            </a:r>
            <a:r>
              <a:rPr lang="en-US" sz="5400" b="1" smtClean="0">
                <a:solidFill>
                  <a:schemeClr val="accent5">
                    <a:lumMod val="75000"/>
                  </a:schemeClr>
                </a:solidFill>
                <a:cs typeface="Arial" panose="020B0604020202020204" pitchFamily="34" charset="0"/>
              </a:rPr>
              <a:t/>
            </a:r>
            <a:br>
              <a:rPr lang="en-US" sz="5400" b="1" smtClean="0">
                <a:solidFill>
                  <a:schemeClr val="accent5">
                    <a:lumMod val="75000"/>
                  </a:schemeClr>
                </a:solidFill>
                <a:cs typeface="Arial" panose="020B0604020202020204" pitchFamily="34" charset="0"/>
              </a:rPr>
            </a:br>
            <a:r>
              <a:rPr lang="vi-VN" sz="5400" b="1" smtClean="0">
                <a:solidFill>
                  <a:schemeClr val="accent5">
                    <a:lumMod val="75000"/>
                  </a:schemeClr>
                </a:solidFill>
                <a:cs typeface="Arial" panose="020B0604020202020204" pitchFamily="34" charset="0"/>
              </a:rPr>
              <a:t>Máy </a:t>
            </a:r>
            <a:r>
              <a:rPr lang="vi-VN" sz="5400" b="1">
                <a:solidFill>
                  <a:schemeClr val="accent5">
                    <a:lumMod val="75000"/>
                  </a:schemeClr>
                </a:solidFill>
                <a:cs typeface="Arial" panose="020B0604020202020204" pitchFamily="34" charset="0"/>
              </a:rPr>
              <a:t>tính </a:t>
            </a:r>
            <a:r>
              <a:rPr lang="vi-VN" sz="5400" b="1" smtClean="0">
                <a:solidFill>
                  <a:schemeClr val="accent5">
                    <a:lumMod val="75000"/>
                  </a:schemeClr>
                </a:solidFill>
                <a:cs typeface="Arial" panose="020B0604020202020204" pitchFamily="34" charset="0"/>
              </a:rPr>
              <a:t>và </a:t>
            </a:r>
            <a:r>
              <a:rPr lang="vi-VN" sz="5400" b="1">
                <a:solidFill>
                  <a:schemeClr val="accent5">
                    <a:lumMod val="75000"/>
                  </a:schemeClr>
                </a:solidFill>
                <a:cs typeface="Arial" panose="020B0604020202020204" pitchFamily="34" charset="0"/>
              </a:rPr>
              <a:t>xã hội tri </a:t>
            </a:r>
            <a:r>
              <a:rPr lang="vi-VN" sz="5400" b="1" smtClean="0">
                <a:solidFill>
                  <a:schemeClr val="accent5">
                    <a:lumMod val="75000"/>
                  </a:schemeClr>
                </a:solidFill>
                <a:cs typeface="Arial" panose="020B0604020202020204" pitchFamily="34" charset="0"/>
              </a:rPr>
              <a:t>thức</a:t>
            </a:r>
            <a:endParaRPr lang="vi-VN" sz="5400" b="1" dirty="0">
              <a:solidFill>
                <a:srgbClr val="FF0000"/>
              </a:solidFill>
              <a:ea typeface="+mj-ea"/>
              <a:cs typeface="+mj-cs"/>
            </a:endParaRPr>
          </a:p>
        </p:txBody>
      </p:sp>
    </p:spTree>
    <p:extLst>
      <p:ext uri="{BB962C8B-B14F-4D97-AF65-F5344CB8AC3E}">
        <p14:creationId xmlns:p14="http://schemas.microsoft.com/office/powerpoint/2010/main" val="30591564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294411" y="314840"/>
            <a:ext cx="9144000" cy="753939"/>
          </a:xfrm>
        </p:spPr>
        <p:txBody>
          <a:bodyPr>
            <a:normAutofit/>
          </a:bodyPr>
          <a:lstStyle/>
          <a:p>
            <a:r>
              <a:rPr lang="en-US" sz="4000" b="1" smtClean="0"/>
              <a:t>Hệ điều hành </a:t>
            </a:r>
            <a:endParaRPr lang="en-US" sz="4000" b="1"/>
          </a:p>
        </p:txBody>
      </p:sp>
      <p:sp>
        <p:nvSpPr>
          <p:cNvPr id="3" name="Content Placeholder 2"/>
          <p:cNvSpPr>
            <a:spLocks noGrp="1"/>
          </p:cNvSpPr>
          <p:nvPr>
            <p:ph type="subTitle" idx="4294967295"/>
          </p:nvPr>
        </p:nvSpPr>
        <p:spPr>
          <a:xfrm>
            <a:off x="522515" y="1108218"/>
            <a:ext cx="10652166" cy="5328207"/>
          </a:xfrm>
        </p:spPr>
        <p:txBody>
          <a:bodyPr>
            <a:normAutofit/>
          </a:bodyPr>
          <a:lstStyle/>
          <a:p>
            <a:pPr algn="just"/>
            <a:r>
              <a:rPr lang="vi-VN" sz="2400" smtClean="0">
                <a:latin typeface="Calibri "/>
              </a:rPr>
              <a:t>Liên quan tới lịch sử phát triển của các hệ điều hành (HĐH) thông dụng cho máy tính cá nhân (PC) có những cách phân loại khác nhau mà GV có thể dễ dàng tìm thấy trên Internet. Việc SGK chọn giới thiệu một HĐH thương mại (Window) và một</a:t>
            </a:r>
            <a:r>
              <a:rPr lang="en-US" sz="2400" smtClean="0">
                <a:latin typeface="Calibri "/>
              </a:rPr>
              <a:t> </a:t>
            </a:r>
            <a:r>
              <a:rPr lang="vi-VN" sz="2400" smtClean="0">
                <a:latin typeface="Calibri "/>
              </a:rPr>
              <a:t>HĐH nguồn mở (Linux) có lí do chủ yếu là sự phổ biến của các HĐH này(1).</a:t>
            </a:r>
            <a:endParaRPr lang="en-US" sz="2400" smtClean="0">
              <a:latin typeface="Calibri "/>
            </a:endParaRPr>
          </a:p>
          <a:p>
            <a:pPr algn="just"/>
            <a:r>
              <a:rPr lang="vi-VN" sz="2400" smtClean="0">
                <a:latin typeface="Calibri "/>
              </a:rPr>
              <a:t>Cần lưu ý để HS nắm được 5 nhóm chức năng chính của HĐH: i) Quản lí thiết bị;</a:t>
            </a:r>
            <a:r>
              <a:rPr lang="en-US" sz="2400" smtClean="0">
                <a:latin typeface="Calibri "/>
              </a:rPr>
              <a:t> </a:t>
            </a:r>
            <a:r>
              <a:rPr lang="vi-VN" sz="2400" smtClean="0">
                <a:latin typeface="Calibri "/>
              </a:rPr>
              <a:t>ii) Quản lí lưu trữ dữ liệu (quản lí tệp và thư mục); iii) Tổ chức thực hiện các chương</a:t>
            </a:r>
            <a:r>
              <a:rPr lang="en-US" sz="2400" smtClean="0">
                <a:latin typeface="Calibri "/>
              </a:rPr>
              <a:t> </a:t>
            </a:r>
            <a:r>
              <a:rPr lang="vi-VN" sz="2400" smtClean="0">
                <a:latin typeface="Calibri "/>
              </a:rPr>
              <a:t>trình, điều phối tài nguyên cho các tiến trình xử lí trên máy tính; iv) Cung cấp môi</a:t>
            </a:r>
            <a:r>
              <a:rPr lang="en-US" sz="2400" smtClean="0">
                <a:latin typeface="Calibri "/>
              </a:rPr>
              <a:t> </a:t>
            </a:r>
            <a:r>
              <a:rPr lang="vi-VN" sz="2400" smtClean="0">
                <a:latin typeface="Calibri "/>
              </a:rPr>
              <a:t>trường giao tiếp với người sử dụng; v) Cung cấp một số tiện ích giúp nâng cao hiệu</a:t>
            </a:r>
            <a:r>
              <a:rPr lang="en-US" sz="2400" smtClean="0">
                <a:latin typeface="Calibri "/>
              </a:rPr>
              <a:t> </a:t>
            </a:r>
            <a:r>
              <a:rPr lang="vi-VN" sz="2400" smtClean="0">
                <a:latin typeface="Calibri "/>
              </a:rPr>
              <a:t>quả sử dụng máy tính.</a:t>
            </a:r>
            <a:endParaRPr lang="en-US" sz="2400" smtClean="0">
              <a:latin typeface="Calibri "/>
            </a:endParaRPr>
          </a:p>
          <a:p>
            <a:pPr algn="just"/>
            <a:r>
              <a:rPr lang="vi-VN" sz="2400" smtClean="0">
                <a:latin typeface="Calibri "/>
              </a:rPr>
              <a:t>Ba đặc trưng quan trọng nhất của HĐH thiết bị di động cần được nhấn mạnh: i)</a:t>
            </a:r>
            <a:r>
              <a:rPr lang="en-US" sz="2400" smtClean="0">
                <a:latin typeface="Calibri "/>
              </a:rPr>
              <a:t> </a:t>
            </a:r>
            <a:r>
              <a:rPr lang="vi-VN" sz="2400" smtClean="0">
                <a:latin typeface="Calibri "/>
              </a:rPr>
              <a:t>Không chỉ dùng để nghe, gọi mà còn được trang bị rất nhiều tiện ích cá nhân; ii) Khả</a:t>
            </a:r>
            <a:r>
              <a:rPr lang="en-US" sz="2400" smtClean="0">
                <a:latin typeface="Calibri "/>
              </a:rPr>
              <a:t> </a:t>
            </a:r>
            <a:r>
              <a:rPr lang="vi-VN" sz="2400" smtClean="0">
                <a:latin typeface="Calibri "/>
              </a:rPr>
              <a:t>năng kết nối mạng không dây; iii) Giao tiếp tiện lợi nhờ tích hợp nhiều cảm biến</a:t>
            </a:r>
            <a:r>
              <a:rPr lang="en-US" sz="2400" smtClean="0">
                <a:latin typeface="Calibri "/>
              </a:rPr>
              <a:t>.</a:t>
            </a:r>
            <a:endParaRPr lang="en-US" sz="2400">
              <a:latin typeface="Calibri "/>
            </a:endParaRPr>
          </a:p>
        </p:txBody>
      </p:sp>
    </p:spTree>
    <p:extLst>
      <p:ext uri="{BB962C8B-B14F-4D97-AF65-F5344CB8AC3E}">
        <p14:creationId xmlns:p14="http://schemas.microsoft.com/office/powerpoint/2010/main" val="36778250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22514" y="314840"/>
            <a:ext cx="10450285" cy="753939"/>
          </a:xfrm>
        </p:spPr>
        <p:txBody>
          <a:bodyPr>
            <a:noAutofit/>
          </a:bodyPr>
          <a:lstStyle/>
          <a:p>
            <a:r>
              <a:rPr lang="en-US" sz="3200" b="1"/>
              <a:t>Phần mềm nguồn </a:t>
            </a:r>
            <a:r>
              <a:rPr lang="en-US" sz="3200" b="1" smtClean="0"/>
              <a:t>mở và phần </a:t>
            </a:r>
            <a:r>
              <a:rPr lang="en-US" sz="3200" b="1"/>
              <a:t>mềm </a:t>
            </a:r>
            <a:r>
              <a:rPr lang="en-US" sz="3200" b="1" smtClean="0"/>
              <a:t>chạy trên Internet </a:t>
            </a:r>
            <a:endParaRPr lang="en-US" sz="3200" b="1"/>
          </a:p>
        </p:txBody>
      </p:sp>
      <p:sp>
        <p:nvSpPr>
          <p:cNvPr id="3" name="Content Placeholder 2"/>
          <p:cNvSpPr>
            <a:spLocks noGrp="1"/>
          </p:cNvSpPr>
          <p:nvPr>
            <p:ph type="subTitle" idx="4294967295"/>
          </p:nvPr>
        </p:nvSpPr>
        <p:spPr>
          <a:xfrm>
            <a:off x="522515" y="1108218"/>
            <a:ext cx="10652166" cy="5328207"/>
          </a:xfrm>
        </p:spPr>
        <p:txBody>
          <a:bodyPr>
            <a:normAutofit/>
          </a:bodyPr>
          <a:lstStyle/>
          <a:p>
            <a:pPr algn="just">
              <a:lnSpc>
                <a:spcPct val="100000"/>
              </a:lnSpc>
            </a:pPr>
            <a:r>
              <a:rPr lang="vi-VN" smtClean="0"/>
              <a:t>Phân </a:t>
            </a:r>
            <a:r>
              <a:rPr lang="vi-VN"/>
              <a:t>biệt được 3 loại phần mềm: i) Phần mềm thương mại; ii) Phần mềm tự do; </a:t>
            </a:r>
            <a:r>
              <a:rPr lang="vi-VN" smtClean="0"/>
              <a:t>iii)</a:t>
            </a:r>
            <a:r>
              <a:rPr lang="en-US" smtClean="0"/>
              <a:t> </a:t>
            </a:r>
            <a:r>
              <a:rPr lang="vi-VN" smtClean="0"/>
              <a:t>Phần </a:t>
            </a:r>
            <a:r>
              <a:rPr lang="vi-VN"/>
              <a:t>mềm nguồn mở</a:t>
            </a:r>
            <a:r>
              <a:rPr lang="vi-VN" smtClean="0"/>
              <a:t>.</a:t>
            </a:r>
            <a:endParaRPr lang="en-US" smtClean="0"/>
          </a:p>
          <a:p>
            <a:pPr algn="just">
              <a:lnSpc>
                <a:spcPct val="100000"/>
              </a:lnSpc>
            </a:pPr>
            <a:r>
              <a:rPr lang="vi-VN" smtClean="0"/>
              <a:t>Phần </a:t>
            </a:r>
            <a:r>
              <a:rPr lang="vi-VN"/>
              <a:t>mềm nguồn mở đã mang lại cho cộng đồng phát triển phần mềm và </a:t>
            </a:r>
            <a:r>
              <a:rPr lang="vi-VN" smtClean="0"/>
              <a:t>người</a:t>
            </a:r>
            <a:r>
              <a:rPr lang="en-US" smtClean="0"/>
              <a:t> </a:t>
            </a:r>
            <a:r>
              <a:rPr lang="vi-VN" smtClean="0"/>
              <a:t>dùng </a:t>
            </a:r>
            <a:r>
              <a:rPr lang="vi-VN"/>
              <a:t>những giải pháp phần mềm tốt với đầu tư thấp. Tuy nhiên cần lưu ý phần </a:t>
            </a:r>
            <a:r>
              <a:rPr lang="vi-VN" smtClean="0"/>
              <a:t>mềm</a:t>
            </a:r>
            <a:r>
              <a:rPr lang="en-US" smtClean="0"/>
              <a:t> </a:t>
            </a:r>
            <a:r>
              <a:rPr lang="vi-VN" smtClean="0"/>
              <a:t>nguồn </a:t>
            </a:r>
            <a:r>
              <a:rPr lang="vi-VN"/>
              <a:t>mở không thay được phần mềm thương mại</a:t>
            </a:r>
            <a:r>
              <a:rPr lang="vi-VN" smtClean="0"/>
              <a:t>.</a:t>
            </a:r>
            <a:endParaRPr lang="en-US" smtClean="0"/>
          </a:p>
          <a:p>
            <a:pPr algn="just">
              <a:lnSpc>
                <a:spcPct val="100000"/>
              </a:lnSpc>
            </a:pPr>
            <a:r>
              <a:rPr lang="vi-VN" smtClean="0"/>
              <a:t>Khuyến </a:t>
            </a:r>
            <a:r>
              <a:rPr lang="vi-VN"/>
              <a:t>khích HS tìm hiểu và khai thác phần mềm chạy trên Internet (nhất là </a:t>
            </a:r>
            <a:r>
              <a:rPr lang="vi-VN" smtClean="0"/>
              <a:t>Google</a:t>
            </a:r>
            <a:r>
              <a:rPr lang="en-US" smtClean="0"/>
              <a:t> </a:t>
            </a:r>
            <a:r>
              <a:rPr lang="vi-VN" smtClean="0"/>
              <a:t>Docs)</a:t>
            </a:r>
            <a:r>
              <a:rPr lang="en-US" smtClean="0"/>
              <a:t>.</a:t>
            </a:r>
            <a:endParaRPr lang="en-US">
              <a:latin typeface="Calibri "/>
            </a:endParaRPr>
          </a:p>
        </p:txBody>
      </p:sp>
    </p:spTree>
    <p:extLst>
      <p:ext uri="{BB962C8B-B14F-4D97-AF65-F5344CB8AC3E}">
        <p14:creationId xmlns:p14="http://schemas.microsoft.com/office/powerpoint/2010/main" val="19958496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22514" y="314840"/>
            <a:ext cx="10450285" cy="753939"/>
          </a:xfrm>
        </p:spPr>
        <p:txBody>
          <a:bodyPr>
            <a:noAutofit/>
          </a:bodyPr>
          <a:lstStyle/>
          <a:p>
            <a:r>
              <a:rPr lang="en-US" sz="3200" b="1"/>
              <a:t>Bên trong máy tính</a:t>
            </a:r>
          </a:p>
        </p:txBody>
      </p:sp>
      <p:sp>
        <p:nvSpPr>
          <p:cNvPr id="3" name="Content Placeholder 2"/>
          <p:cNvSpPr>
            <a:spLocks noGrp="1"/>
          </p:cNvSpPr>
          <p:nvPr>
            <p:ph type="subTitle" idx="4294967295"/>
          </p:nvPr>
        </p:nvSpPr>
        <p:spPr>
          <a:xfrm>
            <a:off x="522515" y="1108218"/>
            <a:ext cx="10652166" cy="5328207"/>
          </a:xfrm>
        </p:spPr>
        <p:txBody>
          <a:bodyPr>
            <a:normAutofit/>
          </a:bodyPr>
          <a:lstStyle/>
          <a:p>
            <a:pPr algn="just">
              <a:lnSpc>
                <a:spcPct val="100000"/>
              </a:lnSpc>
            </a:pPr>
            <a:r>
              <a:rPr lang="vi-VN" smtClean="0"/>
              <a:t>Lưu </a:t>
            </a:r>
            <a:r>
              <a:rPr lang="vi-VN"/>
              <a:t>ý việc bổ túc kiến thức nếu cần liên quan tới các phép toán lôgic và biểu diễn </a:t>
            </a:r>
            <a:r>
              <a:rPr lang="vi-VN" smtClean="0"/>
              <a:t>số</a:t>
            </a:r>
            <a:r>
              <a:rPr lang="en-US" smtClean="0"/>
              <a:t> </a:t>
            </a:r>
            <a:r>
              <a:rPr lang="vi-VN" smtClean="0"/>
              <a:t>nguyên </a:t>
            </a:r>
            <a:r>
              <a:rPr lang="vi-VN"/>
              <a:t>trong hệ nhị phân. Các kiến thức này được trình bày khá rõ trong SGK</a:t>
            </a:r>
            <a:r>
              <a:rPr lang="vi-VN" smtClean="0"/>
              <a:t>.</a:t>
            </a:r>
            <a:endParaRPr lang="en-US" smtClean="0"/>
          </a:p>
          <a:p>
            <a:pPr algn="just">
              <a:lnSpc>
                <a:spcPct val="100000"/>
              </a:lnSpc>
            </a:pPr>
            <a:r>
              <a:rPr lang="vi-VN" smtClean="0"/>
              <a:t>Chỉ </a:t>
            </a:r>
            <a:r>
              <a:rPr lang="vi-VN"/>
              <a:t>yêu cầu nhận biết được sơ đồ của các mạch lôgic AND, OR, NOT và giải </a:t>
            </a:r>
            <a:r>
              <a:rPr lang="vi-VN" smtClean="0"/>
              <a:t>thích</a:t>
            </a:r>
            <a:r>
              <a:rPr lang="en-US" smtClean="0"/>
              <a:t> </a:t>
            </a:r>
            <a:r>
              <a:rPr lang="vi-VN" smtClean="0"/>
              <a:t>được </a:t>
            </a:r>
            <a:r>
              <a:rPr lang="vi-VN"/>
              <a:t>vai trò của các mạch lôgic đó trong thực hiện các tính toán nhị phân thông </a:t>
            </a:r>
            <a:r>
              <a:rPr lang="vi-VN" smtClean="0"/>
              <a:t>qua</a:t>
            </a:r>
            <a:r>
              <a:rPr lang="en-US" smtClean="0"/>
              <a:t> </a:t>
            </a:r>
            <a:r>
              <a:rPr lang="vi-VN" smtClean="0"/>
              <a:t>ví </a:t>
            </a:r>
            <a:r>
              <a:rPr lang="vi-VN"/>
              <a:t>dụ cụ thể.</a:t>
            </a:r>
            <a:endParaRPr lang="en-US">
              <a:latin typeface="Calibri "/>
            </a:endParaRPr>
          </a:p>
        </p:txBody>
      </p:sp>
    </p:spTree>
    <p:extLst>
      <p:ext uri="{BB962C8B-B14F-4D97-AF65-F5344CB8AC3E}">
        <p14:creationId xmlns:p14="http://schemas.microsoft.com/office/powerpoint/2010/main" val="16055308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85C1FE-C810-4C3D-BE67-A6A7910826E9}"/>
              </a:ext>
            </a:extLst>
          </p:cNvPr>
          <p:cNvSpPr txBox="1"/>
          <p:nvPr/>
        </p:nvSpPr>
        <p:spPr>
          <a:xfrm>
            <a:off x="534390" y="1760432"/>
            <a:ext cx="11115304" cy="769441"/>
          </a:xfrm>
          <a:prstGeom prst="rect">
            <a:avLst/>
          </a:prstGeom>
          <a:noFill/>
        </p:spPr>
        <p:txBody>
          <a:bodyPr wrap="square">
            <a:spAutoFit/>
          </a:bodyPr>
          <a:lstStyle/>
          <a:p>
            <a:pPr algn="ctr">
              <a:defRPr/>
            </a:pPr>
            <a:r>
              <a:rPr lang="en-US" sz="4400" b="1" smtClean="0">
                <a:solidFill>
                  <a:srgbClr val="CC0066"/>
                </a:solidFill>
                <a:cs typeface="Arial" panose="020B0604020202020204" pitchFamily="34" charset="0"/>
              </a:rPr>
              <a:t>II. LƯU Ý DẠY HỌC MỘT SỐ ĐƠN VỊ KIẾN THỨC</a:t>
            </a:r>
            <a:endParaRPr lang="en-US" sz="4400" b="1">
              <a:solidFill>
                <a:srgbClr val="CC0066"/>
              </a:solidFill>
              <a:cs typeface="Arial" panose="020B0604020202020204" pitchFamily="34" charset="0"/>
            </a:endParaRPr>
          </a:p>
        </p:txBody>
      </p:sp>
      <p:sp>
        <p:nvSpPr>
          <p:cNvPr id="4" name="TextBox 3">
            <a:extLst>
              <a:ext uri="{FF2B5EF4-FFF2-40B4-BE49-F238E27FC236}">
                <a16:creationId xmlns:a16="http://schemas.microsoft.com/office/drawing/2014/main" id="{62D94373-5FA0-9149-B993-1E83DBCAC8BE}"/>
              </a:ext>
            </a:extLst>
          </p:cNvPr>
          <p:cNvSpPr txBox="1"/>
          <p:nvPr/>
        </p:nvSpPr>
        <p:spPr>
          <a:xfrm>
            <a:off x="80174" y="2779024"/>
            <a:ext cx="11781280" cy="1588127"/>
          </a:xfrm>
          <a:prstGeom prst="rect">
            <a:avLst/>
          </a:prstGeom>
          <a:noFill/>
        </p:spPr>
        <p:txBody>
          <a:bodyPr wrap="square" rtlCol="0">
            <a:spAutoFit/>
          </a:bodyPr>
          <a:lstStyle/>
          <a:p>
            <a:pPr lvl="1" algn="ctr">
              <a:lnSpc>
                <a:spcPct val="90000"/>
              </a:lnSpc>
              <a:spcBef>
                <a:spcPct val="0"/>
              </a:spcBef>
            </a:pPr>
            <a:r>
              <a:rPr lang="vi-VN" sz="5400" b="1">
                <a:solidFill>
                  <a:schemeClr val="accent5">
                    <a:lumMod val="75000"/>
                  </a:schemeClr>
                </a:solidFill>
                <a:cs typeface="Arial" panose="020B0604020202020204" pitchFamily="34" charset="0"/>
              </a:rPr>
              <a:t>Chủ đề 4. </a:t>
            </a:r>
            <a:r>
              <a:rPr lang="en-US" sz="5400" b="1" smtClean="0">
                <a:solidFill>
                  <a:schemeClr val="accent5">
                    <a:lumMod val="75000"/>
                  </a:schemeClr>
                </a:solidFill>
                <a:cs typeface="Arial" panose="020B0604020202020204" pitchFamily="34" charset="0"/>
              </a:rPr>
              <a:t/>
            </a:r>
            <a:br>
              <a:rPr lang="en-US" sz="5400" b="1" smtClean="0">
                <a:solidFill>
                  <a:schemeClr val="accent5">
                    <a:lumMod val="75000"/>
                  </a:schemeClr>
                </a:solidFill>
                <a:cs typeface="Arial" panose="020B0604020202020204" pitchFamily="34" charset="0"/>
              </a:rPr>
            </a:br>
            <a:r>
              <a:rPr lang="vi-VN" sz="5400" b="1" smtClean="0">
                <a:solidFill>
                  <a:schemeClr val="accent5">
                    <a:lumMod val="75000"/>
                  </a:schemeClr>
                </a:solidFill>
                <a:cs typeface="Arial" panose="020B0604020202020204" pitchFamily="34" charset="0"/>
              </a:rPr>
              <a:t>Giới </a:t>
            </a:r>
            <a:r>
              <a:rPr lang="vi-VN" sz="5400" b="1">
                <a:solidFill>
                  <a:schemeClr val="accent5">
                    <a:lumMod val="75000"/>
                  </a:schemeClr>
                </a:solidFill>
                <a:cs typeface="Arial" panose="020B0604020202020204" pitchFamily="34" charset="0"/>
              </a:rPr>
              <a:t>thiệu các hệ cơ sở dữ liệu</a:t>
            </a:r>
            <a:endParaRPr lang="vi-VN" sz="5400" b="1" dirty="0">
              <a:solidFill>
                <a:srgbClr val="FF0000"/>
              </a:solidFill>
              <a:ea typeface="+mj-ea"/>
              <a:cs typeface="+mj-cs"/>
            </a:endParaRPr>
          </a:p>
        </p:txBody>
      </p:sp>
    </p:spTree>
    <p:extLst>
      <p:ext uri="{BB962C8B-B14F-4D97-AF65-F5344CB8AC3E}">
        <p14:creationId xmlns:p14="http://schemas.microsoft.com/office/powerpoint/2010/main" val="25960100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22514" y="314840"/>
            <a:ext cx="10450285" cy="753939"/>
          </a:xfrm>
        </p:spPr>
        <p:txBody>
          <a:bodyPr>
            <a:noAutofit/>
          </a:bodyPr>
          <a:lstStyle/>
          <a:p>
            <a:r>
              <a:rPr lang="vi-VN" sz="3200" b="1"/>
              <a:t>Bài toán quản lí và nhu cầu lưu trữ và tổ chức dữ liệu một cách khoa </a:t>
            </a:r>
            <a:r>
              <a:rPr lang="vi-VN" sz="3200" b="1" smtClean="0"/>
              <a:t>học</a:t>
            </a:r>
            <a:endParaRPr lang="en-US" sz="3200" b="1"/>
          </a:p>
        </p:txBody>
      </p:sp>
      <p:sp>
        <p:nvSpPr>
          <p:cNvPr id="3" name="Content Placeholder 2"/>
          <p:cNvSpPr>
            <a:spLocks noGrp="1"/>
          </p:cNvSpPr>
          <p:nvPr>
            <p:ph type="subTitle" idx="4294967295"/>
          </p:nvPr>
        </p:nvSpPr>
        <p:spPr>
          <a:xfrm>
            <a:off x="522515" y="1108218"/>
            <a:ext cx="10652166" cy="5114451"/>
          </a:xfrm>
        </p:spPr>
        <p:txBody>
          <a:bodyPr anchor="ctr">
            <a:normAutofit/>
          </a:bodyPr>
          <a:lstStyle/>
          <a:p>
            <a:pPr algn="just">
              <a:lnSpc>
                <a:spcPct val="100000"/>
              </a:lnSpc>
            </a:pPr>
            <a:r>
              <a:rPr lang="vi-VN" smtClean="0"/>
              <a:t>Bài </a:t>
            </a:r>
            <a:r>
              <a:rPr lang="vi-VN"/>
              <a:t>toán quản lí là lớp bài toán thường gặp trong thực tế. GV có thể chuẩn bị để </a:t>
            </a:r>
            <a:r>
              <a:rPr lang="vi-VN" smtClean="0"/>
              <a:t>giới</a:t>
            </a:r>
            <a:r>
              <a:rPr lang="en-US" smtClean="0"/>
              <a:t> </a:t>
            </a:r>
            <a:r>
              <a:rPr lang="vi-VN" smtClean="0"/>
              <a:t>thiệu </a:t>
            </a:r>
            <a:r>
              <a:rPr lang="vi-VN"/>
              <a:t>cho HS về một số nhu cầu quản lí trong thực tế.</a:t>
            </a:r>
          </a:p>
          <a:p>
            <a:pPr algn="just">
              <a:lnSpc>
                <a:spcPct val="100000"/>
              </a:lnSpc>
            </a:pPr>
            <a:r>
              <a:rPr lang="vi-VN" smtClean="0">
                <a:latin typeface="Calibri "/>
              </a:rPr>
              <a:t>Vi</a:t>
            </a:r>
            <a:r>
              <a:rPr lang="en-US" smtClean="0">
                <a:latin typeface="Calibri "/>
              </a:rPr>
              <a:t>ệ</a:t>
            </a:r>
            <a:r>
              <a:rPr lang="vi-VN" smtClean="0">
                <a:latin typeface="Calibri "/>
              </a:rPr>
              <a:t>c </a:t>
            </a:r>
            <a:r>
              <a:rPr lang="vi-VN">
                <a:latin typeface="Calibri "/>
              </a:rPr>
              <a:t>lưu trữ và tổ chức dữ liệu một cách khoa học sẽ tạo điều kiện cho việc cập </a:t>
            </a:r>
            <a:r>
              <a:rPr lang="vi-VN" smtClean="0">
                <a:latin typeface="Calibri "/>
              </a:rPr>
              <a:t>nhật</a:t>
            </a:r>
            <a:r>
              <a:rPr lang="en-US" smtClean="0">
                <a:latin typeface="Calibri "/>
              </a:rPr>
              <a:t> </a:t>
            </a:r>
            <a:r>
              <a:rPr lang="vi-VN" smtClean="0">
                <a:latin typeface="Calibri "/>
              </a:rPr>
              <a:t>(bổ </a:t>
            </a:r>
            <a:r>
              <a:rPr lang="vi-VN">
                <a:latin typeface="Calibri "/>
              </a:rPr>
              <a:t>sung, chỉnh sửa) và khai thác dữ liệu trong tương lai.</a:t>
            </a:r>
            <a:endParaRPr lang="en-US">
              <a:latin typeface="Calibri "/>
            </a:endParaRPr>
          </a:p>
        </p:txBody>
      </p:sp>
    </p:spTree>
    <p:extLst>
      <p:ext uri="{BB962C8B-B14F-4D97-AF65-F5344CB8AC3E}">
        <p14:creationId xmlns:p14="http://schemas.microsoft.com/office/powerpoint/2010/main" val="33260649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22514" y="314840"/>
            <a:ext cx="10450285" cy="753939"/>
          </a:xfrm>
        </p:spPr>
        <p:txBody>
          <a:bodyPr>
            <a:noAutofit/>
          </a:bodyPr>
          <a:lstStyle/>
          <a:p>
            <a:r>
              <a:rPr lang="vi-VN" sz="3200" b="1"/>
              <a:t>Khái niệm về cơ sở dữ liệu (CSDL)</a:t>
            </a:r>
            <a:endParaRPr lang="en-US" sz="3200" b="1"/>
          </a:p>
        </p:txBody>
      </p:sp>
      <p:sp>
        <p:nvSpPr>
          <p:cNvPr id="3" name="Content Placeholder 2"/>
          <p:cNvSpPr>
            <a:spLocks noGrp="1"/>
          </p:cNvSpPr>
          <p:nvPr>
            <p:ph type="subTitle" idx="4294967295"/>
          </p:nvPr>
        </p:nvSpPr>
        <p:spPr>
          <a:xfrm>
            <a:off x="522515" y="1108218"/>
            <a:ext cx="10652166" cy="5114451"/>
          </a:xfrm>
        </p:spPr>
        <p:txBody>
          <a:bodyPr anchor="ctr">
            <a:normAutofit/>
          </a:bodyPr>
          <a:lstStyle/>
          <a:p>
            <a:pPr algn="just">
              <a:lnSpc>
                <a:spcPct val="100000"/>
              </a:lnSpc>
            </a:pPr>
            <a:r>
              <a:rPr lang="vi-VN"/>
              <a:t>Đây là khái niệm khó và trừu tượng, không thể yêu cầu HS nắm vững được </a:t>
            </a:r>
            <a:r>
              <a:rPr lang="vi-VN" smtClean="0"/>
              <a:t>ngay</a:t>
            </a:r>
            <a:r>
              <a:rPr lang="en-US" smtClean="0"/>
              <a:t> </a:t>
            </a:r>
            <a:r>
              <a:rPr lang="vi-VN" smtClean="0"/>
              <a:t>trong </a:t>
            </a:r>
            <a:r>
              <a:rPr lang="vi-VN"/>
              <a:t>phạm vi bài học. Thông qua một vài ví dụ cụ thể để HS hiểu được việc lưu trữ </a:t>
            </a:r>
            <a:r>
              <a:rPr lang="vi-VN" smtClean="0"/>
              <a:t>dữ</a:t>
            </a:r>
            <a:r>
              <a:rPr lang="en-US" smtClean="0"/>
              <a:t> </a:t>
            </a:r>
            <a:r>
              <a:rPr lang="vi-VN"/>
              <a:t>liệu (có liên quan với nhau) trên hệ thống máy tính một cách có tổ chức (theo một </a:t>
            </a:r>
            <a:r>
              <a:rPr lang="vi-VN" smtClean="0"/>
              <a:t>mô</a:t>
            </a:r>
            <a:r>
              <a:rPr lang="en-US" smtClean="0"/>
              <a:t> </a:t>
            </a:r>
            <a:r>
              <a:rPr lang="vi-VN" smtClean="0"/>
              <a:t>hình </a:t>
            </a:r>
            <a:r>
              <a:rPr lang="vi-VN"/>
              <a:t>có cấu trúc) được xem là giải pháp đảm bảo tính độc lập dữ liệu.</a:t>
            </a:r>
          </a:p>
          <a:p>
            <a:pPr algn="just">
              <a:lnSpc>
                <a:spcPct val="100000"/>
              </a:lnSpc>
            </a:pPr>
            <a:r>
              <a:rPr lang="vi-VN" smtClean="0"/>
              <a:t>Về </a:t>
            </a:r>
            <a:r>
              <a:rPr lang="vi-VN"/>
              <a:t>các thuộc tính của CSDL chỉ yêu cầu HS mô tả được sơ bộ các thuộc tính đó.</a:t>
            </a:r>
            <a:endParaRPr lang="en-US">
              <a:latin typeface="Calibri "/>
            </a:endParaRPr>
          </a:p>
        </p:txBody>
      </p:sp>
    </p:spTree>
    <p:extLst>
      <p:ext uri="{BB962C8B-B14F-4D97-AF65-F5344CB8AC3E}">
        <p14:creationId xmlns:p14="http://schemas.microsoft.com/office/powerpoint/2010/main" val="14503640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22514" y="314840"/>
            <a:ext cx="10450285" cy="753939"/>
          </a:xfrm>
        </p:spPr>
        <p:txBody>
          <a:bodyPr>
            <a:noAutofit/>
          </a:bodyPr>
          <a:lstStyle/>
          <a:p>
            <a:r>
              <a:rPr lang="vi-VN" sz="3200" b="1"/>
              <a:t>Hệ quản trị CSDL và hệ CSDL</a:t>
            </a:r>
            <a:endParaRPr lang="en-US" sz="3200" b="1"/>
          </a:p>
        </p:txBody>
      </p:sp>
      <p:sp>
        <p:nvSpPr>
          <p:cNvPr id="3" name="Content Placeholder 2"/>
          <p:cNvSpPr>
            <a:spLocks noGrp="1"/>
          </p:cNvSpPr>
          <p:nvPr>
            <p:ph type="subTitle" idx="4294967295"/>
          </p:nvPr>
        </p:nvSpPr>
        <p:spPr>
          <a:xfrm>
            <a:off x="522515" y="1108218"/>
            <a:ext cx="10652166" cy="5114451"/>
          </a:xfrm>
        </p:spPr>
        <p:txBody>
          <a:bodyPr anchor="ctr">
            <a:noAutofit/>
          </a:bodyPr>
          <a:lstStyle/>
          <a:p>
            <a:pPr algn="just">
              <a:lnSpc>
                <a:spcPct val="100000"/>
              </a:lnSpc>
            </a:pPr>
            <a:r>
              <a:rPr lang="vi-VN" sz="2400" smtClean="0">
                <a:latin typeface="Calibri "/>
              </a:rPr>
              <a:t>Biết </a:t>
            </a:r>
            <a:r>
              <a:rPr lang="vi-VN" sz="2400">
                <a:latin typeface="Calibri "/>
              </a:rPr>
              <a:t>được ở mức nguyên lí về phần mềm hệ quản trị CSDL và các nhóm chức </a:t>
            </a:r>
            <a:r>
              <a:rPr lang="vi-VN" sz="2400" smtClean="0">
                <a:latin typeface="Calibri "/>
              </a:rPr>
              <a:t>năng</a:t>
            </a:r>
            <a:r>
              <a:rPr lang="en-US" sz="2400" smtClean="0">
                <a:latin typeface="Calibri "/>
              </a:rPr>
              <a:t> </a:t>
            </a:r>
            <a:r>
              <a:rPr lang="vi-VN" sz="2400" smtClean="0">
                <a:latin typeface="Calibri "/>
              </a:rPr>
              <a:t>chính </a:t>
            </a:r>
            <a:r>
              <a:rPr lang="vi-VN" sz="2400">
                <a:latin typeface="Calibri "/>
              </a:rPr>
              <a:t>của hệ quản trị CSDL.</a:t>
            </a:r>
          </a:p>
          <a:p>
            <a:pPr algn="just">
              <a:lnSpc>
                <a:spcPct val="100000"/>
              </a:lnSpc>
            </a:pPr>
            <a:r>
              <a:rPr lang="en-US" sz="2400" smtClean="0">
                <a:latin typeface="Calibri "/>
              </a:rPr>
              <a:t>N</a:t>
            </a:r>
            <a:r>
              <a:rPr lang="vi-VN" sz="2400" smtClean="0">
                <a:latin typeface="Calibri "/>
              </a:rPr>
              <a:t>hằm </a:t>
            </a:r>
            <a:r>
              <a:rPr lang="vi-VN" sz="2400">
                <a:latin typeface="Calibri "/>
              </a:rPr>
              <a:t>hỗ trợ </a:t>
            </a:r>
            <a:r>
              <a:rPr lang="vi-VN" sz="2400" smtClean="0">
                <a:latin typeface="Calibri "/>
              </a:rPr>
              <a:t>người </a:t>
            </a:r>
            <a:r>
              <a:rPr lang="vi-VN" sz="2400">
                <a:latin typeface="Calibri "/>
              </a:rPr>
              <a:t>dùng truy cập qua </a:t>
            </a:r>
            <a:r>
              <a:rPr lang="vi-VN" sz="2400" smtClean="0">
                <a:latin typeface="Calibri "/>
              </a:rPr>
              <a:t>mạng</a:t>
            </a:r>
            <a:r>
              <a:rPr lang="vi-VN" sz="2400">
                <a:latin typeface="Calibri "/>
              </a:rPr>
              <a:t>, các </a:t>
            </a:r>
            <a:r>
              <a:rPr lang="vi-VN" sz="2400" smtClean="0">
                <a:latin typeface="Calibri "/>
              </a:rPr>
              <a:t>hệ</a:t>
            </a:r>
            <a:r>
              <a:rPr lang="en-US" sz="2400" smtClean="0">
                <a:latin typeface="Calibri "/>
              </a:rPr>
              <a:t> QT</a:t>
            </a:r>
            <a:r>
              <a:rPr lang="vi-VN" sz="2400" smtClean="0">
                <a:latin typeface="Calibri "/>
              </a:rPr>
              <a:t>CSDL </a:t>
            </a:r>
            <a:r>
              <a:rPr lang="en-US" sz="2400" smtClean="0">
                <a:latin typeface="Calibri "/>
              </a:rPr>
              <a:t>được thiết kế  theo </a:t>
            </a:r>
            <a:r>
              <a:rPr lang="vi-VN" sz="2400" smtClean="0">
                <a:latin typeface="Calibri "/>
              </a:rPr>
              <a:t>mô </a:t>
            </a:r>
            <a:r>
              <a:rPr lang="vi-VN" sz="2400">
                <a:latin typeface="Calibri "/>
              </a:rPr>
              <a:t>hình hai thành phần: i) Thành </a:t>
            </a:r>
            <a:r>
              <a:rPr lang="vi-VN" sz="2400" smtClean="0">
                <a:latin typeface="Calibri "/>
              </a:rPr>
              <a:t>phần</a:t>
            </a:r>
            <a:r>
              <a:rPr lang="en-US" sz="2400" smtClean="0">
                <a:latin typeface="Calibri "/>
              </a:rPr>
              <a:t> </a:t>
            </a:r>
            <a:r>
              <a:rPr lang="vi-VN" sz="2400" smtClean="0">
                <a:latin typeface="Calibri "/>
              </a:rPr>
              <a:t>chủ thực </a:t>
            </a:r>
            <a:r>
              <a:rPr lang="vi-VN" sz="2400">
                <a:latin typeface="Calibri "/>
              </a:rPr>
              <a:t>hiện các </a:t>
            </a:r>
            <a:r>
              <a:rPr lang="vi-VN" sz="2400" smtClean="0">
                <a:latin typeface="Calibri "/>
              </a:rPr>
              <a:t>công</a:t>
            </a:r>
            <a:r>
              <a:rPr lang="en-US" sz="2400" smtClean="0">
                <a:latin typeface="Calibri "/>
              </a:rPr>
              <a:t> </a:t>
            </a:r>
            <a:r>
              <a:rPr lang="vi-VN" sz="2400" smtClean="0">
                <a:latin typeface="Calibri "/>
              </a:rPr>
              <a:t>việc </a:t>
            </a:r>
            <a:r>
              <a:rPr lang="vi-VN" sz="2400">
                <a:latin typeface="Calibri "/>
              </a:rPr>
              <a:t>quản trị CSDL (tạo lập, cập nhật, truy xuất CSDL); ii) Thành phần khách </a:t>
            </a:r>
            <a:r>
              <a:rPr lang="vi-VN" sz="2400" smtClean="0">
                <a:latin typeface="Calibri "/>
              </a:rPr>
              <a:t>đưa </a:t>
            </a:r>
            <a:r>
              <a:rPr lang="vi-VN" sz="2400">
                <a:latin typeface="Calibri "/>
              </a:rPr>
              <a:t>ra giao diện tương tác với người dùng, </a:t>
            </a:r>
            <a:r>
              <a:rPr lang="vi-VN" sz="2400" smtClean="0">
                <a:latin typeface="Calibri "/>
              </a:rPr>
              <a:t>nhận</a:t>
            </a:r>
            <a:r>
              <a:rPr lang="en-US" sz="2400" smtClean="0">
                <a:latin typeface="Calibri "/>
              </a:rPr>
              <a:t> </a:t>
            </a:r>
            <a:r>
              <a:rPr lang="vi-VN" sz="2400" smtClean="0">
                <a:latin typeface="Calibri "/>
              </a:rPr>
              <a:t>yêu cầu</a:t>
            </a:r>
            <a:r>
              <a:rPr lang="en-US" sz="2400" smtClean="0">
                <a:latin typeface="Calibri "/>
              </a:rPr>
              <a:t> chuyển cho thành</a:t>
            </a:r>
            <a:r>
              <a:rPr lang="vi-VN" sz="2400" smtClean="0">
                <a:latin typeface="Calibri "/>
              </a:rPr>
              <a:t> phần chủ</a:t>
            </a:r>
            <a:r>
              <a:rPr lang="en-US" sz="2400" smtClean="0">
                <a:latin typeface="Calibri "/>
              </a:rPr>
              <a:t>, </a:t>
            </a:r>
            <a:r>
              <a:rPr lang="vi-VN" sz="2400" smtClean="0">
                <a:latin typeface="Calibri "/>
              </a:rPr>
              <a:t>nhận</a:t>
            </a:r>
            <a:r>
              <a:rPr lang="en-US" sz="2400" smtClean="0">
                <a:latin typeface="Calibri "/>
              </a:rPr>
              <a:t> </a:t>
            </a:r>
            <a:r>
              <a:rPr lang="vi-VN" sz="2400" smtClean="0">
                <a:latin typeface="Calibri "/>
              </a:rPr>
              <a:t>lại kết quả và </a:t>
            </a:r>
            <a:r>
              <a:rPr lang="vi-VN" sz="2400">
                <a:latin typeface="Calibri "/>
              </a:rPr>
              <a:t>hiển thị cho người </a:t>
            </a:r>
            <a:r>
              <a:rPr lang="vi-VN" sz="2400" smtClean="0">
                <a:latin typeface="Calibri "/>
              </a:rPr>
              <a:t>dùng. </a:t>
            </a:r>
            <a:r>
              <a:rPr lang="vi-VN" sz="2400">
                <a:latin typeface="Calibri "/>
              </a:rPr>
              <a:t>Do </a:t>
            </a:r>
            <a:r>
              <a:rPr lang="en-US" sz="2400" smtClean="0">
                <a:latin typeface="Calibri "/>
              </a:rPr>
              <a:t>đó,</a:t>
            </a:r>
            <a:r>
              <a:rPr lang="vi-VN" sz="2400" smtClean="0">
                <a:latin typeface="Calibri "/>
              </a:rPr>
              <a:t> nếu </a:t>
            </a:r>
            <a:r>
              <a:rPr lang="vi-VN" sz="2400">
                <a:latin typeface="Calibri "/>
              </a:rPr>
              <a:t>không có thành phần khách, sẽ không thể </a:t>
            </a:r>
            <a:r>
              <a:rPr lang="vi-VN" sz="2400" smtClean="0">
                <a:latin typeface="Calibri "/>
              </a:rPr>
              <a:t>truy</a:t>
            </a:r>
            <a:r>
              <a:rPr lang="en-US" sz="2400" smtClean="0">
                <a:latin typeface="Calibri "/>
              </a:rPr>
              <a:t> </a:t>
            </a:r>
            <a:r>
              <a:rPr lang="vi-VN" sz="2400" smtClean="0">
                <a:latin typeface="Calibri "/>
              </a:rPr>
              <a:t>cập </a:t>
            </a:r>
            <a:r>
              <a:rPr lang="vi-VN" sz="2400">
                <a:latin typeface="Calibri "/>
              </a:rPr>
              <a:t>vào CSDL. Hai thành phần này luôn được cung cấp trong một gói cài đặt của </a:t>
            </a:r>
            <a:r>
              <a:rPr lang="vi-VN" sz="2400" smtClean="0">
                <a:latin typeface="Calibri "/>
              </a:rPr>
              <a:t>hệ</a:t>
            </a:r>
            <a:r>
              <a:rPr lang="en-US" sz="2400" smtClean="0">
                <a:latin typeface="Calibri "/>
              </a:rPr>
              <a:t> </a:t>
            </a:r>
            <a:r>
              <a:rPr lang="vi-VN" sz="2400" smtClean="0">
                <a:latin typeface="Calibri "/>
              </a:rPr>
              <a:t>quản </a:t>
            </a:r>
            <a:r>
              <a:rPr lang="vi-VN" sz="2400">
                <a:latin typeface="Calibri "/>
              </a:rPr>
              <a:t>trị CSDL</a:t>
            </a:r>
            <a:r>
              <a:rPr lang="vi-VN" sz="2400" smtClean="0">
                <a:latin typeface="Calibri "/>
              </a:rPr>
              <a:t>. </a:t>
            </a:r>
            <a:r>
              <a:rPr lang="en-US" sz="2400" smtClean="0">
                <a:latin typeface="Calibri "/>
              </a:rPr>
              <a:t>Cách </a:t>
            </a:r>
            <a:r>
              <a:rPr lang="vi-VN" sz="2400" smtClean="0">
                <a:latin typeface="Calibri "/>
              </a:rPr>
              <a:t>gọi tắt phần chủ là hệ </a:t>
            </a:r>
            <a:r>
              <a:rPr lang="en-US" sz="2400" smtClean="0">
                <a:latin typeface="Calibri "/>
              </a:rPr>
              <a:t>QT</a:t>
            </a:r>
            <a:r>
              <a:rPr lang="vi-VN" sz="2400" smtClean="0">
                <a:latin typeface="Calibri "/>
              </a:rPr>
              <a:t>CSDL</a:t>
            </a:r>
            <a:r>
              <a:rPr lang="en-US" sz="2400" smtClean="0">
                <a:latin typeface="Calibri "/>
              </a:rPr>
              <a:t> </a:t>
            </a:r>
            <a:r>
              <a:rPr lang="vi-VN" sz="2400" smtClean="0">
                <a:latin typeface="Calibri "/>
              </a:rPr>
              <a:t>là không đầy đủ, cần chú ý để không nhầm lẫn.</a:t>
            </a:r>
          </a:p>
          <a:p>
            <a:pPr algn="just">
              <a:lnSpc>
                <a:spcPct val="100000"/>
              </a:lnSpc>
            </a:pPr>
            <a:r>
              <a:rPr lang="vi-VN" sz="2400" smtClean="0">
                <a:latin typeface="Calibri "/>
              </a:rPr>
              <a:t>Xem thêm SGV phân tích về hệ CSDL phân tán để có cái nhìn đầy đủ hơn về hệ</a:t>
            </a:r>
            <a:r>
              <a:rPr lang="en-US" sz="2400" smtClean="0">
                <a:latin typeface="Calibri "/>
              </a:rPr>
              <a:t> </a:t>
            </a:r>
            <a:r>
              <a:rPr lang="vi-VN" sz="2400" smtClean="0">
                <a:latin typeface="Calibri "/>
              </a:rPr>
              <a:t>CSDL tập trung và hệ CSDL phân tán.</a:t>
            </a:r>
            <a:endParaRPr lang="en-US" sz="2400">
              <a:latin typeface="Calibri "/>
            </a:endParaRPr>
          </a:p>
        </p:txBody>
      </p:sp>
    </p:spTree>
    <p:extLst>
      <p:ext uri="{BB962C8B-B14F-4D97-AF65-F5344CB8AC3E}">
        <p14:creationId xmlns:p14="http://schemas.microsoft.com/office/powerpoint/2010/main" val="36152821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22514" y="314840"/>
            <a:ext cx="10450285" cy="753939"/>
          </a:xfrm>
        </p:spPr>
        <p:txBody>
          <a:bodyPr>
            <a:noAutofit/>
          </a:bodyPr>
          <a:lstStyle/>
          <a:p>
            <a:r>
              <a:rPr lang="vi-VN" sz="3200" b="1"/>
              <a:t>Cơ sở dữ liệu quan </a:t>
            </a:r>
            <a:r>
              <a:rPr lang="vi-VN" sz="3200" b="1" smtClean="0"/>
              <a:t>hệ</a:t>
            </a:r>
            <a:endParaRPr lang="en-US" sz="3200" b="1"/>
          </a:p>
        </p:txBody>
      </p:sp>
      <p:sp>
        <p:nvSpPr>
          <p:cNvPr id="3" name="Content Placeholder 2"/>
          <p:cNvSpPr>
            <a:spLocks noGrp="1"/>
          </p:cNvSpPr>
          <p:nvPr>
            <p:ph type="subTitle" idx="4294967295"/>
          </p:nvPr>
        </p:nvSpPr>
        <p:spPr>
          <a:xfrm>
            <a:off x="522515" y="1108218"/>
            <a:ext cx="10652166" cy="5114451"/>
          </a:xfrm>
        </p:spPr>
        <p:txBody>
          <a:bodyPr anchor="ctr">
            <a:noAutofit/>
          </a:bodyPr>
          <a:lstStyle/>
          <a:p>
            <a:pPr algn="just">
              <a:lnSpc>
                <a:spcPct val="100000"/>
              </a:lnSpc>
            </a:pPr>
            <a:r>
              <a:rPr lang="vi-VN" sz="2400" smtClean="0">
                <a:latin typeface="Calibri "/>
              </a:rPr>
              <a:t>Có </a:t>
            </a:r>
            <a:r>
              <a:rPr lang="vi-VN" sz="2400">
                <a:latin typeface="Calibri "/>
              </a:rPr>
              <a:t>thể nói đây là một trong những kiến thức trọng tâm của Chủ đề này. Để HS </a:t>
            </a:r>
            <a:r>
              <a:rPr lang="vi-VN" sz="2400" smtClean="0">
                <a:latin typeface="Calibri "/>
              </a:rPr>
              <a:t>nắm</a:t>
            </a:r>
            <a:r>
              <a:rPr lang="en-US" sz="2400" smtClean="0">
                <a:latin typeface="Calibri "/>
              </a:rPr>
              <a:t> </a:t>
            </a:r>
            <a:r>
              <a:rPr lang="vi-VN" sz="2400" smtClean="0">
                <a:latin typeface="Calibri "/>
              </a:rPr>
              <a:t>được </a:t>
            </a:r>
            <a:r>
              <a:rPr lang="vi-VN" sz="2400">
                <a:latin typeface="Calibri "/>
              </a:rPr>
              <a:t>mô hình CSDL quan hệ, cần chuẩn bị trước một số ví dụ minh hoạ cụ thể.</a:t>
            </a:r>
          </a:p>
          <a:p>
            <a:pPr algn="just">
              <a:lnSpc>
                <a:spcPct val="100000"/>
              </a:lnSpc>
            </a:pPr>
            <a:r>
              <a:rPr lang="vi-VN" sz="2400" smtClean="0">
                <a:latin typeface="Calibri "/>
              </a:rPr>
              <a:t>Liên </a:t>
            </a:r>
            <a:r>
              <a:rPr lang="vi-VN" sz="2400">
                <a:latin typeface="Calibri "/>
              </a:rPr>
              <a:t>quan tới các khái niệm bản ghi, trường; khoá chính; khoá ngoài và liên kết </a:t>
            </a:r>
            <a:r>
              <a:rPr lang="vi-VN" sz="2400" smtClean="0">
                <a:latin typeface="Calibri "/>
              </a:rPr>
              <a:t>dữ</a:t>
            </a:r>
            <a:r>
              <a:rPr lang="en-US" sz="2400" smtClean="0">
                <a:latin typeface="Calibri "/>
              </a:rPr>
              <a:t> </a:t>
            </a:r>
            <a:r>
              <a:rPr lang="vi-VN" sz="2400" smtClean="0">
                <a:latin typeface="Calibri "/>
              </a:rPr>
              <a:t>liệu</a:t>
            </a:r>
            <a:r>
              <a:rPr lang="vi-VN" sz="2400">
                <a:latin typeface="Calibri "/>
              </a:rPr>
              <a:t>; cuối cùng là các kiểu dữ liệu của trường, HS có thể có những lúng túng </a:t>
            </a:r>
            <a:r>
              <a:rPr lang="vi-VN" sz="2400" smtClean="0">
                <a:latin typeface="Calibri "/>
              </a:rPr>
              <a:t>trong</a:t>
            </a:r>
            <a:r>
              <a:rPr lang="en-US" sz="2400" smtClean="0">
                <a:latin typeface="Calibri "/>
              </a:rPr>
              <a:t> </a:t>
            </a:r>
            <a:r>
              <a:rPr lang="vi-VN" sz="2400" smtClean="0">
                <a:latin typeface="Calibri "/>
              </a:rPr>
              <a:t>phân </a:t>
            </a:r>
            <a:r>
              <a:rPr lang="vi-VN" sz="2400">
                <a:latin typeface="Calibri "/>
              </a:rPr>
              <a:t>biệt các khái niệm khoá/khoá chính. Một bảng có thể có nhiều khoá (tất cả </a:t>
            </a:r>
            <a:r>
              <a:rPr lang="vi-VN" sz="2400" smtClean="0">
                <a:latin typeface="Calibri "/>
              </a:rPr>
              <a:t>các</a:t>
            </a:r>
            <a:r>
              <a:rPr lang="en-US" sz="2400" smtClean="0">
                <a:latin typeface="Calibri "/>
              </a:rPr>
              <a:t> </a:t>
            </a:r>
            <a:r>
              <a:rPr lang="vi-VN" sz="2400" smtClean="0">
                <a:latin typeface="Calibri "/>
              </a:rPr>
              <a:t>trường </a:t>
            </a:r>
            <a:r>
              <a:rPr lang="vi-VN" sz="2400">
                <a:latin typeface="Calibri "/>
              </a:rPr>
              <a:t>của 1 bản ghi cũng tạo thành khoá của một bảng trong CSDL quan hệ). </a:t>
            </a:r>
            <a:r>
              <a:rPr lang="vi-VN" sz="2400" smtClean="0">
                <a:latin typeface="Calibri "/>
              </a:rPr>
              <a:t>Cần</a:t>
            </a:r>
            <a:r>
              <a:rPr lang="en-US" sz="2400" smtClean="0">
                <a:latin typeface="Calibri "/>
              </a:rPr>
              <a:t> </a:t>
            </a:r>
            <a:r>
              <a:rPr lang="vi-VN" sz="2400" smtClean="0">
                <a:latin typeface="Calibri "/>
              </a:rPr>
              <a:t>nhấn </a:t>
            </a:r>
            <a:r>
              <a:rPr lang="vi-VN" sz="2400">
                <a:latin typeface="Calibri "/>
              </a:rPr>
              <a:t>mạnh để HS hiểu được, người ta có thể chọn (chỉ định) một khoá trong các </a:t>
            </a:r>
            <a:r>
              <a:rPr lang="vi-VN" sz="2400" smtClean="0">
                <a:latin typeface="Calibri "/>
              </a:rPr>
              <a:t>khoá</a:t>
            </a:r>
            <a:r>
              <a:rPr lang="en-US" sz="2400" smtClean="0">
                <a:latin typeface="Calibri "/>
              </a:rPr>
              <a:t> </a:t>
            </a:r>
            <a:r>
              <a:rPr lang="vi-VN" sz="2400" smtClean="0">
                <a:latin typeface="Calibri "/>
              </a:rPr>
              <a:t>đó </a:t>
            </a:r>
            <a:r>
              <a:rPr lang="vi-VN" sz="2400">
                <a:latin typeface="Calibri "/>
              </a:rPr>
              <a:t>làm khoá chính của bảng và thường chọn khoá có số trường ít nhất.</a:t>
            </a:r>
            <a:endParaRPr lang="en-US" sz="2400">
              <a:latin typeface="Calibri "/>
            </a:endParaRPr>
          </a:p>
        </p:txBody>
      </p:sp>
    </p:spTree>
    <p:extLst>
      <p:ext uri="{BB962C8B-B14F-4D97-AF65-F5344CB8AC3E}">
        <p14:creationId xmlns:p14="http://schemas.microsoft.com/office/powerpoint/2010/main" val="41125287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6861" y="2157046"/>
            <a:ext cx="11453446" cy="4319990"/>
          </a:xfrm>
          <a:noFill/>
          <a:ln w="28575">
            <a:noFill/>
          </a:ln>
        </p:spPr>
        <p:txBody>
          <a:bodyPr>
            <a:noAutofit/>
          </a:bodyPr>
          <a:lstStyle/>
          <a:p>
            <a:pPr>
              <a:lnSpc>
                <a:spcPct val="120000"/>
              </a:lnSpc>
              <a:spcBef>
                <a:spcPts val="600"/>
              </a:spcBef>
            </a:pPr>
            <a:r>
              <a:rPr lang="en-US" dirty="0" err="1"/>
              <a:t>Chú</a:t>
            </a:r>
            <a:r>
              <a:rPr lang="en-US" dirty="0"/>
              <a:t> </a:t>
            </a:r>
            <a:r>
              <a:rPr lang="en-US" dirty="0" err="1"/>
              <a:t>trọng</a:t>
            </a:r>
            <a:r>
              <a:rPr lang="en-US" dirty="0"/>
              <a:t> </a:t>
            </a:r>
            <a:r>
              <a:rPr lang="en-US" dirty="0" err="1"/>
              <a:t>phát</a:t>
            </a:r>
            <a:r>
              <a:rPr lang="en-US" dirty="0"/>
              <a:t> </a:t>
            </a:r>
            <a:r>
              <a:rPr lang="en-US" dirty="0" err="1"/>
              <a:t>triển</a:t>
            </a:r>
            <a:r>
              <a:rPr lang="en-US" dirty="0"/>
              <a:t> </a:t>
            </a:r>
            <a:r>
              <a:rPr lang="en-US" dirty="0" err="1">
                <a:solidFill>
                  <a:srgbClr val="FF0000"/>
                </a:solidFill>
              </a:rPr>
              <a:t>phẩm</a:t>
            </a:r>
            <a:r>
              <a:rPr lang="en-US" dirty="0">
                <a:solidFill>
                  <a:srgbClr val="FF0000"/>
                </a:solidFill>
              </a:rPr>
              <a:t> </a:t>
            </a:r>
            <a:r>
              <a:rPr lang="en-US" dirty="0" err="1">
                <a:solidFill>
                  <a:srgbClr val="FF0000"/>
                </a:solidFill>
              </a:rPr>
              <a:t>chất</a:t>
            </a:r>
            <a:r>
              <a:rPr lang="en-US" dirty="0">
                <a:solidFill>
                  <a:srgbClr val="FF0000"/>
                </a:solidFill>
              </a:rPr>
              <a:t> </a:t>
            </a:r>
            <a:r>
              <a:rPr lang="en-US" dirty="0" err="1"/>
              <a:t>và</a:t>
            </a:r>
            <a:r>
              <a:rPr lang="en-US" dirty="0"/>
              <a:t> </a:t>
            </a:r>
            <a:r>
              <a:rPr lang="en-US" dirty="0" err="1">
                <a:solidFill>
                  <a:srgbClr val="FF0000"/>
                </a:solidFill>
              </a:rPr>
              <a:t>năng</a:t>
            </a:r>
            <a:r>
              <a:rPr lang="en-US" dirty="0">
                <a:solidFill>
                  <a:srgbClr val="FF0000"/>
                </a:solidFill>
              </a:rPr>
              <a:t> </a:t>
            </a:r>
            <a:r>
              <a:rPr lang="en-US" dirty="0" err="1">
                <a:solidFill>
                  <a:srgbClr val="FF0000"/>
                </a:solidFill>
              </a:rPr>
              <a:t>lực</a:t>
            </a:r>
            <a:r>
              <a:rPr lang="en-US" dirty="0">
                <a:solidFill>
                  <a:srgbClr val="FF0000"/>
                </a:solidFill>
              </a:rPr>
              <a:t> </a:t>
            </a:r>
            <a:r>
              <a:rPr lang="en-US" dirty="0" err="1"/>
              <a:t>thay</a:t>
            </a:r>
            <a:r>
              <a:rPr lang="en-US" dirty="0"/>
              <a:t> </a:t>
            </a:r>
            <a:r>
              <a:rPr lang="en-US" dirty="0" err="1"/>
              <a:t>vì</a:t>
            </a:r>
            <a:r>
              <a:rPr lang="en-US" dirty="0"/>
              <a:t> </a:t>
            </a:r>
            <a:r>
              <a:rPr lang="en-US" dirty="0" err="1"/>
              <a:t>chú</a:t>
            </a:r>
            <a:r>
              <a:rPr lang="en-US" dirty="0"/>
              <a:t> </a:t>
            </a:r>
            <a:r>
              <a:rPr lang="en-US" dirty="0" err="1"/>
              <a:t>trọng</a:t>
            </a:r>
            <a:r>
              <a:rPr lang="en-US" dirty="0"/>
              <a:t> </a:t>
            </a:r>
            <a:r>
              <a:rPr lang="en-US" dirty="0" err="1">
                <a:solidFill>
                  <a:srgbClr val="FF0000"/>
                </a:solidFill>
              </a:rPr>
              <a:t>truyền</a:t>
            </a:r>
            <a:r>
              <a:rPr lang="en-US" dirty="0">
                <a:solidFill>
                  <a:srgbClr val="FF0000"/>
                </a:solidFill>
              </a:rPr>
              <a:t> </a:t>
            </a:r>
            <a:r>
              <a:rPr lang="en-US" dirty="0" err="1">
                <a:solidFill>
                  <a:srgbClr val="FF0000"/>
                </a:solidFill>
              </a:rPr>
              <a:t>thụ</a:t>
            </a:r>
            <a:r>
              <a:rPr lang="en-US" dirty="0">
                <a:solidFill>
                  <a:srgbClr val="FF0000"/>
                </a:solidFill>
              </a:rPr>
              <a:t> </a:t>
            </a:r>
            <a:r>
              <a:rPr lang="en-US" dirty="0" err="1">
                <a:solidFill>
                  <a:srgbClr val="FF0000"/>
                </a:solidFill>
              </a:rPr>
              <a:t>kiến</a:t>
            </a:r>
            <a:r>
              <a:rPr lang="en-US" dirty="0">
                <a:solidFill>
                  <a:srgbClr val="FF0000"/>
                </a:solidFill>
              </a:rPr>
              <a:t> </a:t>
            </a:r>
            <a:r>
              <a:rPr lang="en-US" dirty="0" err="1">
                <a:solidFill>
                  <a:srgbClr val="FF0000"/>
                </a:solidFill>
              </a:rPr>
              <a:t>thức</a:t>
            </a:r>
            <a:r>
              <a:rPr lang="en-US" dirty="0"/>
              <a:t>.</a:t>
            </a:r>
          </a:p>
          <a:p>
            <a:pPr>
              <a:lnSpc>
                <a:spcPct val="120000"/>
              </a:lnSpc>
              <a:spcBef>
                <a:spcPts val="600"/>
              </a:spcBef>
            </a:pPr>
            <a:r>
              <a:rPr lang="en-US" dirty="0"/>
              <a:t>Hai </a:t>
            </a:r>
            <a:r>
              <a:rPr lang="en-US" dirty="0" err="1"/>
              <a:t>giai</a:t>
            </a:r>
            <a:r>
              <a:rPr lang="en-US" dirty="0"/>
              <a:t> </a:t>
            </a:r>
            <a:r>
              <a:rPr lang="en-US" dirty="0" err="1"/>
              <a:t>đoạn</a:t>
            </a:r>
            <a:r>
              <a:rPr lang="en-US" dirty="0"/>
              <a:t> GDPT:</a:t>
            </a:r>
            <a:r>
              <a:rPr lang="vi-VN" dirty="0"/>
              <a:t> </a:t>
            </a:r>
            <a:endParaRPr lang="en-US" dirty="0"/>
          </a:p>
          <a:p>
            <a:pPr lvl="1">
              <a:lnSpc>
                <a:spcPct val="120000"/>
              </a:lnSpc>
              <a:spcBef>
                <a:spcPts val="600"/>
              </a:spcBef>
              <a:buFont typeface="Courier New" panose="02070309020205020404" pitchFamily="49" charset="0"/>
              <a:buChar char="o"/>
            </a:pPr>
            <a:r>
              <a:rPr lang="vi-VN" b="1" dirty="0"/>
              <a:t>Giáo dục cơ bản </a:t>
            </a:r>
            <a:r>
              <a:rPr lang="vi-VN" dirty="0"/>
              <a:t>(lớp 1 </a:t>
            </a:r>
            <a:r>
              <a:rPr lang="en-US" dirty="0"/>
              <a:t>- </a:t>
            </a:r>
            <a:r>
              <a:rPr lang="vi-VN" dirty="0"/>
              <a:t>9)</a:t>
            </a:r>
            <a:r>
              <a:rPr lang="en-US" dirty="0"/>
              <a:t>: </a:t>
            </a:r>
            <a:r>
              <a:rPr lang="en-US" dirty="0" err="1"/>
              <a:t>Các</a:t>
            </a:r>
            <a:r>
              <a:rPr lang="en-US" dirty="0"/>
              <a:t> </a:t>
            </a:r>
            <a:r>
              <a:rPr lang="en-US" dirty="0" err="1"/>
              <a:t>môn</a:t>
            </a:r>
            <a:r>
              <a:rPr lang="en-US" dirty="0"/>
              <a:t> </a:t>
            </a:r>
            <a:r>
              <a:rPr lang="en-US" dirty="0" err="1"/>
              <a:t>học</a:t>
            </a:r>
            <a:r>
              <a:rPr lang="en-US" dirty="0"/>
              <a:t> </a:t>
            </a:r>
            <a:r>
              <a:rPr lang="en-US" b="1" dirty="0" err="1">
                <a:solidFill>
                  <a:srgbClr val="FF0000"/>
                </a:solidFill>
              </a:rPr>
              <a:t>bắt</a:t>
            </a:r>
            <a:r>
              <a:rPr lang="en-US" b="1" dirty="0">
                <a:solidFill>
                  <a:srgbClr val="FF0000"/>
                </a:solidFill>
              </a:rPr>
              <a:t> </a:t>
            </a:r>
            <a:r>
              <a:rPr lang="en-US" b="1" dirty="0" err="1">
                <a:solidFill>
                  <a:srgbClr val="FF0000"/>
                </a:solidFill>
              </a:rPr>
              <a:t>buộc</a:t>
            </a:r>
            <a:r>
              <a:rPr lang="en-US" b="1" dirty="0">
                <a:solidFill>
                  <a:srgbClr val="FF0000"/>
                </a:solidFill>
              </a:rPr>
              <a:t> </a:t>
            </a:r>
            <a:r>
              <a:rPr lang="en-US" dirty="0" err="1"/>
              <a:t>và</a:t>
            </a:r>
            <a:r>
              <a:rPr lang="en-US" dirty="0"/>
              <a:t> 2 </a:t>
            </a:r>
            <a:r>
              <a:rPr lang="en-US" dirty="0" err="1"/>
              <a:t>môn</a:t>
            </a:r>
            <a:r>
              <a:rPr lang="en-US" dirty="0"/>
              <a:t> </a:t>
            </a:r>
            <a:r>
              <a:rPr lang="en-US" b="1" dirty="0" err="1">
                <a:solidFill>
                  <a:srgbClr val="FF0000"/>
                </a:solidFill>
              </a:rPr>
              <a:t>tự</a:t>
            </a:r>
            <a:r>
              <a:rPr lang="en-US" b="1" dirty="0">
                <a:solidFill>
                  <a:srgbClr val="FF0000"/>
                </a:solidFill>
              </a:rPr>
              <a:t> </a:t>
            </a:r>
            <a:r>
              <a:rPr lang="en-US" b="1" dirty="0" err="1">
                <a:solidFill>
                  <a:srgbClr val="FF0000"/>
                </a:solidFill>
              </a:rPr>
              <a:t>chọn</a:t>
            </a:r>
            <a:r>
              <a:rPr lang="en-US" b="1" dirty="0">
                <a:solidFill>
                  <a:srgbClr val="FF0000"/>
                </a:solidFill>
              </a:rPr>
              <a:t> </a:t>
            </a:r>
            <a:r>
              <a:rPr lang="en-US" dirty="0"/>
              <a:t>(</a:t>
            </a:r>
            <a:r>
              <a:rPr lang="en-US" dirty="0" err="1"/>
              <a:t>tiếng</a:t>
            </a:r>
            <a:r>
              <a:rPr lang="en-US" dirty="0"/>
              <a:t> </a:t>
            </a:r>
            <a:r>
              <a:rPr lang="en-US" dirty="0" err="1"/>
              <a:t>dân</a:t>
            </a:r>
            <a:r>
              <a:rPr lang="en-US" dirty="0"/>
              <a:t> </a:t>
            </a:r>
            <a:r>
              <a:rPr lang="en-US" dirty="0" err="1"/>
              <a:t>tộc</a:t>
            </a:r>
            <a:r>
              <a:rPr lang="en-US" dirty="0"/>
              <a:t>, </a:t>
            </a:r>
            <a:r>
              <a:rPr lang="en-US" dirty="0" err="1"/>
              <a:t>ngoại</a:t>
            </a:r>
            <a:r>
              <a:rPr lang="en-US" dirty="0"/>
              <a:t> </a:t>
            </a:r>
            <a:r>
              <a:rPr lang="en-US" dirty="0" err="1"/>
              <a:t>ngữ</a:t>
            </a:r>
            <a:r>
              <a:rPr lang="en-US" dirty="0"/>
              <a:t>)</a:t>
            </a:r>
            <a:r>
              <a:rPr lang="vi-VN" dirty="0"/>
              <a:t> </a:t>
            </a:r>
            <a:endParaRPr lang="en-US" dirty="0"/>
          </a:p>
          <a:p>
            <a:pPr lvl="1">
              <a:lnSpc>
                <a:spcPct val="120000"/>
              </a:lnSpc>
              <a:spcBef>
                <a:spcPts val="600"/>
              </a:spcBef>
              <a:buFont typeface="Courier New" panose="02070309020205020404" pitchFamily="49" charset="0"/>
              <a:buChar char="o"/>
            </a:pPr>
            <a:r>
              <a:rPr lang="vi-VN" b="1" dirty="0"/>
              <a:t>Giáo dục </a:t>
            </a:r>
            <a:r>
              <a:rPr lang="vi-VN" b="1" dirty="0">
                <a:solidFill>
                  <a:srgbClr val="FF0000"/>
                </a:solidFill>
              </a:rPr>
              <a:t>định hướng nghề nghiệp </a:t>
            </a:r>
            <a:r>
              <a:rPr lang="vi-VN" dirty="0"/>
              <a:t>(lớp 10 </a:t>
            </a:r>
            <a:r>
              <a:rPr lang="en-US" dirty="0"/>
              <a:t>- </a:t>
            </a:r>
            <a:r>
              <a:rPr lang="vi-VN" dirty="0"/>
              <a:t>12)</a:t>
            </a:r>
            <a:r>
              <a:rPr lang="en-US" dirty="0"/>
              <a:t>: </a:t>
            </a:r>
            <a:r>
              <a:rPr lang="en-US" dirty="0" err="1"/>
              <a:t>Các</a:t>
            </a:r>
            <a:r>
              <a:rPr lang="en-US" dirty="0"/>
              <a:t> </a:t>
            </a:r>
            <a:r>
              <a:rPr lang="en-US" dirty="0" err="1"/>
              <a:t>môn</a:t>
            </a:r>
            <a:r>
              <a:rPr lang="en-US" dirty="0"/>
              <a:t> </a:t>
            </a:r>
            <a:r>
              <a:rPr lang="en-US" dirty="0" err="1"/>
              <a:t>học</a:t>
            </a:r>
            <a:r>
              <a:rPr lang="en-US" dirty="0"/>
              <a:t> </a:t>
            </a:r>
            <a:r>
              <a:rPr lang="en-US" b="1" dirty="0" err="1">
                <a:solidFill>
                  <a:srgbClr val="FF0000"/>
                </a:solidFill>
              </a:rPr>
              <a:t>bắt</a:t>
            </a:r>
            <a:r>
              <a:rPr lang="en-US" b="1" dirty="0">
                <a:solidFill>
                  <a:srgbClr val="FF0000"/>
                </a:solidFill>
              </a:rPr>
              <a:t> </a:t>
            </a:r>
            <a:r>
              <a:rPr lang="en-US" b="1" dirty="0" err="1">
                <a:solidFill>
                  <a:srgbClr val="FF0000"/>
                </a:solidFill>
              </a:rPr>
              <a:t>buộc</a:t>
            </a:r>
            <a:r>
              <a:rPr lang="en-US" dirty="0"/>
              <a:t>, </a:t>
            </a:r>
            <a:r>
              <a:rPr lang="en-US" dirty="0" err="1"/>
              <a:t>các</a:t>
            </a:r>
            <a:r>
              <a:rPr lang="en-US" dirty="0"/>
              <a:t> </a:t>
            </a:r>
            <a:r>
              <a:rPr lang="en-US" dirty="0" err="1"/>
              <a:t>môn</a:t>
            </a:r>
            <a:r>
              <a:rPr lang="en-US" dirty="0"/>
              <a:t> </a:t>
            </a:r>
            <a:r>
              <a:rPr lang="en-US" dirty="0" err="1"/>
              <a:t>học</a:t>
            </a:r>
            <a:r>
              <a:rPr lang="en-US" dirty="0"/>
              <a:t> </a:t>
            </a:r>
            <a:r>
              <a:rPr lang="en-US" b="1" dirty="0" err="1">
                <a:solidFill>
                  <a:srgbClr val="FF0000"/>
                </a:solidFill>
              </a:rPr>
              <a:t>tự</a:t>
            </a:r>
            <a:r>
              <a:rPr lang="en-US" b="1" dirty="0">
                <a:solidFill>
                  <a:srgbClr val="FF0000"/>
                </a:solidFill>
              </a:rPr>
              <a:t> </a:t>
            </a:r>
            <a:r>
              <a:rPr lang="en-US" b="1" dirty="0" err="1">
                <a:solidFill>
                  <a:srgbClr val="FF0000"/>
                </a:solidFill>
              </a:rPr>
              <a:t>chọn</a:t>
            </a:r>
            <a:r>
              <a:rPr lang="en-US" b="1" dirty="0">
                <a:solidFill>
                  <a:srgbClr val="FF0000"/>
                </a:solidFill>
              </a:rPr>
              <a:t> </a:t>
            </a:r>
            <a:r>
              <a:rPr lang="en-US" dirty="0"/>
              <a:t>(</a:t>
            </a:r>
            <a:r>
              <a:rPr lang="en-US" dirty="0" err="1"/>
              <a:t>tiếng</a:t>
            </a:r>
            <a:r>
              <a:rPr lang="en-US" dirty="0"/>
              <a:t> </a:t>
            </a:r>
            <a:r>
              <a:rPr lang="en-US" dirty="0" err="1"/>
              <a:t>dân</a:t>
            </a:r>
            <a:r>
              <a:rPr lang="en-US" dirty="0"/>
              <a:t> </a:t>
            </a:r>
            <a:r>
              <a:rPr lang="en-US" dirty="0" err="1"/>
              <a:t>tộc</a:t>
            </a:r>
            <a:r>
              <a:rPr lang="en-US" dirty="0"/>
              <a:t>, </a:t>
            </a:r>
            <a:r>
              <a:rPr lang="en-US" dirty="0" err="1"/>
              <a:t>ngoại</a:t>
            </a:r>
            <a:r>
              <a:rPr lang="en-US" dirty="0"/>
              <a:t> </a:t>
            </a:r>
            <a:r>
              <a:rPr lang="en-US" dirty="0" err="1"/>
              <a:t>ngữ</a:t>
            </a:r>
            <a:r>
              <a:rPr lang="en-US" dirty="0"/>
              <a:t>)</a:t>
            </a:r>
            <a:r>
              <a:rPr lang="vi-VN" dirty="0"/>
              <a:t> </a:t>
            </a:r>
            <a:r>
              <a:rPr lang="en-US" dirty="0" err="1"/>
              <a:t>và</a:t>
            </a:r>
            <a:r>
              <a:rPr lang="en-US" dirty="0"/>
              <a:t> </a:t>
            </a:r>
            <a:r>
              <a:rPr lang="en-US" dirty="0" err="1"/>
              <a:t>các</a:t>
            </a:r>
            <a:r>
              <a:rPr lang="en-US" dirty="0"/>
              <a:t> </a:t>
            </a:r>
            <a:r>
              <a:rPr lang="en-US" dirty="0" err="1"/>
              <a:t>môn</a:t>
            </a:r>
            <a:r>
              <a:rPr lang="en-US" dirty="0"/>
              <a:t> </a:t>
            </a:r>
            <a:r>
              <a:rPr lang="en-US" dirty="0" err="1"/>
              <a:t>học</a:t>
            </a:r>
            <a:r>
              <a:rPr lang="en-US" dirty="0"/>
              <a:t> </a:t>
            </a:r>
            <a:r>
              <a:rPr lang="en-US" b="1" dirty="0" err="1">
                <a:solidFill>
                  <a:srgbClr val="FF0000"/>
                </a:solidFill>
              </a:rPr>
              <a:t>lựa</a:t>
            </a:r>
            <a:r>
              <a:rPr lang="en-US" b="1" dirty="0">
                <a:solidFill>
                  <a:srgbClr val="FF0000"/>
                </a:solidFill>
              </a:rPr>
              <a:t> </a:t>
            </a:r>
            <a:r>
              <a:rPr lang="en-US" b="1" dirty="0" err="1">
                <a:solidFill>
                  <a:srgbClr val="FF0000"/>
                </a:solidFill>
              </a:rPr>
              <a:t>chọn</a:t>
            </a:r>
            <a:r>
              <a:rPr lang="en-US" b="1" dirty="0">
                <a:solidFill>
                  <a:srgbClr val="FF0000"/>
                </a:solidFill>
              </a:rPr>
              <a:t> </a:t>
            </a:r>
            <a:r>
              <a:rPr lang="en-US" dirty="0" err="1"/>
              <a:t>theo</a:t>
            </a:r>
            <a:r>
              <a:rPr lang="en-US" dirty="0"/>
              <a:t> </a:t>
            </a:r>
            <a:r>
              <a:rPr lang="en-US" dirty="0" err="1"/>
              <a:t>định</a:t>
            </a:r>
            <a:r>
              <a:rPr lang="en-US" dirty="0"/>
              <a:t> </a:t>
            </a:r>
            <a:r>
              <a:rPr lang="en-US" dirty="0" err="1"/>
              <a:t>hướng</a:t>
            </a:r>
            <a:r>
              <a:rPr lang="en-US" dirty="0"/>
              <a:t> </a:t>
            </a:r>
            <a:r>
              <a:rPr lang="en-US" dirty="0" err="1"/>
              <a:t>nghề</a:t>
            </a:r>
            <a:r>
              <a:rPr lang="en-US" dirty="0"/>
              <a:t> </a:t>
            </a:r>
            <a:r>
              <a:rPr lang="en-US" dirty="0" err="1"/>
              <a:t>nghiệp</a:t>
            </a:r>
            <a:r>
              <a:rPr lang="en-US" dirty="0"/>
              <a:t> (3 </a:t>
            </a:r>
            <a:r>
              <a:rPr lang="en-US" dirty="0" err="1"/>
              <a:t>chuyên</a:t>
            </a:r>
            <a:r>
              <a:rPr lang="en-US" dirty="0"/>
              <a:t> </a:t>
            </a:r>
            <a:r>
              <a:rPr lang="en-US" err="1"/>
              <a:t>đề</a:t>
            </a:r>
            <a:r>
              <a:rPr lang="en-US"/>
              <a:t> thuộc </a:t>
            </a:r>
            <a:r>
              <a:rPr lang="en-US" dirty="0"/>
              <a:t>5 </a:t>
            </a:r>
            <a:r>
              <a:rPr lang="en-US" dirty="0" err="1"/>
              <a:t>nhóm</a:t>
            </a:r>
            <a:r>
              <a:rPr lang="en-US" dirty="0"/>
              <a:t> </a:t>
            </a:r>
            <a:r>
              <a:rPr lang="en-US" dirty="0" err="1"/>
              <a:t>môn</a:t>
            </a:r>
            <a:r>
              <a:rPr lang="en-US" dirty="0"/>
              <a:t> </a:t>
            </a:r>
            <a:r>
              <a:rPr lang="en-US" dirty="0" err="1"/>
              <a:t>học</a:t>
            </a:r>
            <a:r>
              <a:rPr lang="en-US" dirty="0"/>
              <a:t>).</a:t>
            </a:r>
            <a:endParaRPr lang="en-US" sz="1600" dirty="0"/>
          </a:p>
        </p:txBody>
      </p:sp>
      <p:sp>
        <p:nvSpPr>
          <p:cNvPr id="4" name="Title 1">
            <a:extLst>
              <a:ext uri="{FF2B5EF4-FFF2-40B4-BE49-F238E27FC236}">
                <a16:creationId xmlns:a16="http://schemas.microsoft.com/office/drawing/2014/main" id="{0F4DC103-D87C-E6EF-EEFF-7006A192E99E}"/>
              </a:ext>
            </a:extLst>
          </p:cNvPr>
          <p:cNvSpPr txBox="1">
            <a:spLocks/>
          </p:cNvSpPr>
          <p:nvPr/>
        </p:nvSpPr>
        <p:spPr>
          <a:xfrm>
            <a:off x="583378" y="445513"/>
            <a:ext cx="10850810" cy="1295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smtClean="0">
                <a:solidFill>
                  <a:srgbClr val="002060"/>
                </a:solidFill>
                <a:latin typeface="Arial" panose="020B0604020202020204" pitchFamily="34" charset="0"/>
                <a:ea typeface="Open Sans Extrabold" panose="020B0906030804020204" pitchFamily="34" charset="0"/>
                <a:cs typeface="Arial" panose="020B0604020202020204" pitchFamily="34" charset="0"/>
              </a:rPr>
              <a:t>A. CHƯƠNG </a:t>
            </a:r>
            <a:r>
              <a:rPr lang="en-US" sz="3600" b="1" dirty="0">
                <a:solidFill>
                  <a:srgbClr val="002060"/>
                </a:solidFill>
                <a:latin typeface="Arial" panose="020B0604020202020204" pitchFamily="34" charset="0"/>
                <a:ea typeface="Open Sans Extrabold" panose="020B0906030804020204" pitchFamily="34" charset="0"/>
                <a:cs typeface="Arial" panose="020B0604020202020204" pitchFamily="34" charset="0"/>
              </a:rPr>
              <a:t>TRÌNH GIÁO DỤC PHỔ THÔNG MỚI</a:t>
            </a:r>
          </a:p>
          <a:p>
            <a:pPr algn="ctr">
              <a:spcBef>
                <a:spcPts val="600"/>
              </a:spcBef>
            </a:pPr>
            <a:r>
              <a:rPr lang="en-US" sz="3600" b="1" dirty="0">
                <a:solidFill>
                  <a:srgbClr val="002060"/>
                </a:solidFill>
                <a:latin typeface="Arial" panose="020B0604020202020204" pitchFamily="34" charset="0"/>
                <a:ea typeface="Open Sans Extrabold" panose="020B0906030804020204" pitchFamily="34" charset="0"/>
                <a:cs typeface="Arial" panose="020B0604020202020204" pitchFamily="34" charset="0"/>
              </a:rPr>
              <a:t>(</a:t>
            </a:r>
            <a:r>
              <a:rPr lang="en-US" sz="3600" b="1" dirty="0" err="1">
                <a:solidFill>
                  <a:srgbClr val="002060"/>
                </a:solidFill>
                <a:latin typeface="Arial" panose="020B0604020202020204" pitchFamily="34" charset="0"/>
                <a:ea typeface="Open Sans Extrabold" panose="020B0906030804020204" pitchFamily="34" charset="0"/>
                <a:cs typeface="Arial" panose="020B0604020202020204" pitchFamily="34" charset="0"/>
              </a:rPr>
              <a:t>Chương</a:t>
            </a:r>
            <a:r>
              <a:rPr lang="en-US" sz="3600" b="1" dirty="0">
                <a:solidFill>
                  <a:srgbClr val="002060"/>
                </a:solidFill>
                <a:latin typeface="Arial" panose="020B0604020202020204" pitchFamily="34" charset="0"/>
                <a:ea typeface="Open Sans Extrabold" panose="020B0906030804020204" pitchFamily="34" charset="0"/>
                <a:cs typeface="Arial" panose="020B0604020202020204" pitchFamily="34" charset="0"/>
              </a:rPr>
              <a:t> </a:t>
            </a:r>
            <a:r>
              <a:rPr lang="en-US" sz="3600" b="1" dirty="0" err="1">
                <a:solidFill>
                  <a:srgbClr val="002060"/>
                </a:solidFill>
                <a:latin typeface="Arial" panose="020B0604020202020204" pitchFamily="34" charset="0"/>
                <a:ea typeface="Open Sans Extrabold" panose="020B0906030804020204" pitchFamily="34" charset="0"/>
                <a:cs typeface="Arial" panose="020B0604020202020204" pitchFamily="34" charset="0"/>
              </a:rPr>
              <a:t>trình</a:t>
            </a:r>
            <a:r>
              <a:rPr lang="en-US" sz="3600" b="1" dirty="0">
                <a:solidFill>
                  <a:srgbClr val="002060"/>
                </a:solidFill>
                <a:latin typeface="Arial" panose="020B0604020202020204" pitchFamily="34" charset="0"/>
                <a:ea typeface="Open Sans Extrabold" panose="020B0906030804020204" pitchFamily="34" charset="0"/>
                <a:cs typeface="Arial" panose="020B0604020202020204" pitchFamily="34" charset="0"/>
              </a:rPr>
              <a:t> 2018)</a:t>
            </a:r>
            <a:endParaRPr lang="en-GB" sz="3600" b="1" dirty="0">
              <a:solidFill>
                <a:srgbClr val="002060"/>
              </a:solidFill>
              <a:latin typeface="Arial" panose="020B0604020202020204" pitchFamily="34" charset="0"/>
              <a:ea typeface="Open Sans Extrabold" panose="020B0906030804020204" pitchFamily="34" charset="0"/>
              <a:cs typeface="Arial" panose="020B0604020202020204" pitchFamily="34" charset="0"/>
            </a:endParaRPr>
          </a:p>
        </p:txBody>
      </p:sp>
    </p:spTree>
    <p:extLst>
      <p:ext uri="{BB962C8B-B14F-4D97-AF65-F5344CB8AC3E}">
        <p14:creationId xmlns:p14="http://schemas.microsoft.com/office/powerpoint/2010/main" val="31482477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22514" y="314840"/>
            <a:ext cx="10450285" cy="753939"/>
          </a:xfrm>
        </p:spPr>
        <p:txBody>
          <a:bodyPr>
            <a:noAutofit/>
          </a:bodyPr>
          <a:lstStyle/>
          <a:p>
            <a:r>
              <a:rPr lang="vi-VN" sz="3200" b="1"/>
              <a:t>Ngôn ngữ truy vấn có cấu trúc SQL</a:t>
            </a:r>
            <a:endParaRPr lang="en-US" sz="3200" b="1"/>
          </a:p>
        </p:txBody>
      </p:sp>
      <p:sp>
        <p:nvSpPr>
          <p:cNvPr id="3" name="Content Placeholder 2"/>
          <p:cNvSpPr>
            <a:spLocks noGrp="1"/>
          </p:cNvSpPr>
          <p:nvPr>
            <p:ph type="subTitle" idx="4294967295"/>
          </p:nvPr>
        </p:nvSpPr>
        <p:spPr>
          <a:xfrm>
            <a:off x="522515" y="1108218"/>
            <a:ext cx="10652166" cy="5114451"/>
          </a:xfrm>
        </p:spPr>
        <p:txBody>
          <a:bodyPr anchor="ctr">
            <a:noAutofit/>
          </a:bodyPr>
          <a:lstStyle/>
          <a:p>
            <a:pPr algn="just">
              <a:lnSpc>
                <a:spcPct val="100000"/>
              </a:lnSpc>
            </a:pPr>
            <a:r>
              <a:rPr lang="vi-VN" sz="2400" smtClean="0">
                <a:latin typeface="Calibri "/>
              </a:rPr>
              <a:t>Chỉ </a:t>
            </a:r>
            <a:r>
              <a:rPr lang="vi-VN" sz="2400">
                <a:latin typeface="Calibri "/>
              </a:rPr>
              <a:t>yêu cầu HS biết được ở mức nguyên lí: có thể dùng SQL định nghĩa, cập nhật </a:t>
            </a:r>
            <a:r>
              <a:rPr lang="vi-VN" sz="2400" smtClean="0">
                <a:latin typeface="Calibri "/>
              </a:rPr>
              <a:t>và</a:t>
            </a:r>
            <a:r>
              <a:rPr lang="en-US" sz="2400" smtClean="0">
                <a:latin typeface="Calibri "/>
              </a:rPr>
              <a:t> </a:t>
            </a:r>
            <a:r>
              <a:rPr lang="vi-VN" sz="2400" smtClean="0">
                <a:latin typeface="Calibri "/>
              </a:rPr>
              <a:t>truy </a:t>
            </a:r>
            <a:r>
              <a:rPr lang="vi-VN" sz="2400">
                <a:latin typeface="Calibri "/>
              </a:rPr>
              <a:t>xuất dữ liệu như thế nào qua các cấu trúc cơ bản của các câu truy vấn SQL.</a:t>
            </a:r>
          </a:p>
          <a:p>
            <a:pPr algn="just">
              <a:lnSpc>
                <a:spcPct val="100000"/>
              </a:lnSpc>
            </a:pPr>
            <a:r>
              <a:rPr lang="vi-VN" sz="2400" smtClean="0">
                <a:latin typeface="Calibri "/>
              </a:rPr>
              <a:t>Giới </a:t>
            </a:r>
            <a:r>
              <a:rPr lang="vi-VN" sz="2400">
                <a:latin typeface="Calibri "/>
              </a:rPr>
              <a:t>thiệu để HS đọc hiểu được một số câu truy vấn tạo lập, cập nhật và khai </a:t>
            </a:r>
            <a:r>
              <a:rPr lang="vi-VN" sz="2400" smtClean="0">
                <a:latin typeface="Calibri "/>
              </a:rPr>
              <a:t>thác</a:t>
            </a:r>
            <a:r>
              <a:rPr lang="en-US" sz="2400" smtClean="0">
                <a:latin typeface="Calibri "/>
              </a:rPr>
              <a:t> </a:t>
            </a:r>
            <a:r>
              <a:rPr lang="vi-VN" sz="2400" smtClean="0">
                <a:latin typeface="Calibri "/>
              </a:rPr>
              <a:t>CSDL</a:t>
            </a:r>
            <a:r>
              <a:rPr lang="vi-VN" sz="2400">
                <a:latin typeface="Calibri "/>
              </a:rPr>
              <a:t>.</a:t>
            </a:r>
            <a:endParaRPr lang="en-US" sz="2400">
              <a:latin typeface="Calibri "/>
            </a:endParaRPr>
          </a:p>
        </p:txBody>
      </p:sp>
    </p:spTree>
    <p:extLst>
      <p:ext uri="{BB962C8B-B14F-4D97-AF65-F5344CB8AC3E}">
        <p14:creationId xmlns:p14="http://schemas.microsoft.com/office/powerpoint/2010/main" val="25504086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85C1FE-C810-4C3D-BE67-A6A7910826E9}"/>
              </a:ext>
            </a:extLst>
          </p:cNvPr>
          <p:cNvSpPr txBox="1"/>
          <p:nvPr/>
        </p:nvSpPr>
        <p:spPr>
          <a:xfrm>
            <a:off x="534390" y="1760432"/>
            <a:ext cx="11115304" cy="769441"/>
          </a:xfrm>
          <a:prstGeom prst="rect">
            <a:avLst/>
          </a:prstGeom>
          <a:noFill/>
        </p:spPr>
        <p:txBody>
          <a:bodyPr wrap="square">
            <a:spAutoFit/>
          </a:bodyPr>
          <a:lstStyle/>
          <a:p>
            <a:pPr algn="ctr">
              <a:defRPr/>
            </a:pPr>
            <a:r>
              <a:rPr lang="en-US" sz="4400" b="1" smtClean="0">
                <a:solidFill>
                  <a:srgbClr val="CC0066"/>
                </a:solidFill>
                <a:cs typeface="Arial" panose="020B0604020202020204" pitchFamily="34" charset="0"/>
              </a:rPr>
              <a:t>II. LƯU Ý DẠY HỌC MỘT SỐ ĐƠN VỊ KIẾN THỨC</a:t>
            </a:r>
            <a:endParaRPr lang="en-US" sz="4400" b="1">
              <a:solidFill>
                <a:srgbClr val="CC0066"/>
              </a:solidFill>
              <a:cs typeface="Arial" panose="020B0604020202020204" pitchFamily="34" charset="0"/>
            </a:endParaRPr>
          </a:p>
        </p:txBody>
      </p:sp>
      <p:sp>
        <p:nvSpPr>
          <p:cNvPr id="4" name="TextBox 3">
            <a:extLst>
              <a:ext uri="{FF2B5EF4-FFF2-40B4-BE49-F238E27FC236}">
                <a16:creationId xmlns:a16="http://schemas.microsoft.com/office/drawing/2014/main" id="{62D94373-5FA0-9149-B993-1E83DBCAC8BE}"/>
              </a:ext>
            </a:extLst>
          </p:cNvPr>
          <p:cNvSpPr txBox="1"/>
          <p:nvPr/>
        </p:nvSpPr>
        <p:spPr>
          <a:xfrm>
            <a:off x="80174" y="2779024"/>
            <a:ext cx="11781280" cy="2336024"/>
          </a:xfrm>
          <a:prstGeom prst="rect">
            <a:avLst/>
          </a:prstGeom>
          <a:noFill/>
        </p:spPr>
        <p:txBody>
          <a:bodyPr wrap="square" rtlCol="0">
            <a:spAutoFit/>
          </a:bodyPr>
          <a:lstStyle/>
          <a:p>
            <a:pPr lvl="1" algn="ctr">
              <a:lnSpc>
                <a:spcPct val="90000"/>
              </a:lnSpc>
              <a:spcBef>
                <a:spcPct val="0"/>
              </a:spcBef>
            </a:pPr>
            <a:r>
              <a:rPr lang="vi-VN" sz="5400" b="1">
                <a:solidFill>
                  <a:schemeClr val="accent5">
                    <a:lumMod val="75000"/>
                  </a:schemeClr>
                </a:solidFill>
                <a:cs typeface="Arial" panose="020B0604020202020204" pitchFamily="34" charset="0"/>
              </a:rPr>
              <a:t>Chủ đề </a:t>
            </a:r>
            <a:r>
              <a:rPr lang="en-US" sz="5400" b="1" smtClean="0">
                <a:solidFill>
                  <a:schemeClr val="accent5">
                    <a:lumMod val="75000"/>
                  </a:schemeClr>
                </a:solidFill>
                <a:cs typeface="Arial" panose="020B0604020202020204" pitchFamily="34" charset="0"/>
              </a:rPr>
              <a:t>6</a:t>
            </a:r>
            <a:r>
              <a:rPr lang="vi-VN" sz="5400" b="1" smtClean="0">
                <a:solidFill>
                  <a:schemeClr val="accent5">
                    <a:lumMod val="75000"/>
                  </a:schemeClr>
                </a:solidFill>
                <a:cs typeface="Arial" panose="020B0604020202020204" pitchFamily="34" charset="0"/>
              </a:rPr>
              <a:t>. </a:t>
            </a:r>
            <a:r>
              <a:rPr lang="en-US" sz="5400" b="1" smtClean="0">
                <a:solidFill>
                  <a:schemeClr val="accent5">
                    <a:lumMod val="75000"/>
                  </a:schemeClr>
                </a:solidFill>
                <a:cs typeface="Arial" panose="020B0604020202020204" pitchFamily="34" charset="0"/>
              </a:rPr>
              <a:t/>
            </a:r>
            <a:br>
              <a:rPr lang="en-US" sz="5400" b="1" smtClean="0">
                <a:solidFill>
                  <a:schemeClr val="accent5">
                    <a:lumMod val="75000"/>
                  </a:schemeClr>
                </a:solidFill>
                <a:cs typeface="Arial" panose="020B0604020202020204" pitchFamily="34" charset="0"/>
              </a:rPr>
            </a:br>
            <a:r>
              <a:rPr lang="vi-VN" sz="5400" b="1" smtClean="0">
                <a:solidFill>
                  <a:schemeClr val="accent5">
                    <a:lumMod val="75000"/>
                  </a:schemeClr>
                </a:solidFill>
                <a:cs typeface="Arial" panose="020B0604020202020204" pitchFamily="34" charset="0"/>
              </a:rPr>
              <a:t>Thực hành tạo và khai thác cơ sở dữ liệu</a:t>
            </a:r>
            <a:endParaRPr lang="vi-VN" sz="5400" b="1" dirty="0">
              <a:solidFill>
                <a:srgbClr val="FF0000"/>
              </a:solidFill>
              <a:ea typeface="+mj-ea"/>
              <a:cs typeface="+mj-cs"/>
            </a:endParaRPr>
          </a:p>
        </p:txBody>
      </p:sp>
    </p:spTree>
    <p:extLst>
      <p:ext uri="{BB962C8B-B14F-4D97-AF65-F5344CB8AC3E}">
        <p14:creationId xmlns:p14="http://schemas.microsoft.com/office/powerpoint/2010/main" val="19797893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22514" y="314840"/>
            <a:ext cx="10450285" cy="753939"/>
          </a:xfrm>
        </p:spPr>
        <p:txBody>
          <a:bodyPr>
            <a:noAutofit/>
          </a:bodyPr>
          <a:lstStyle/>
          <a:p>
            <a:r>
              <a:rPr lang="vi-VN" sz="3200" b="1"/>
              <a:t>Quản trị CSDL trên máy tính</a:t>
            </a:r>
            <a:endParaRPr lang="en-US" sz="3200" b="1"/>
          </a:p>
        </p:txBody>
      </p:sp>
      <p:sp>
        <p:nvSpPr>
          <p:cNvPr id="3" name="Content Placeholder 2"/>
          <p:cNvSpPr>
            <a:spLocks noGrp="1"/>
          </p:cNvSpPr>
          <p:nvPr>
            <p:ph type="subTitle" idx="4294967295"/>
          </p:nvPr>
        </p:nvSpPr>
        <p:spPr>
          <a:xfrm>
            <a:off x="522515" y="1108218"/>
            <a:ext cx="10652166" cy="5114451"/>
          </a:xfrm>
        </p:spPr>
        <p:txBody>
          <a:bodyPr anchor="ctr">
            <a:noAutofit/>
          </a:bodyPr>
          <a:lstStyle/>
          <a:p>
            <a:pPr marL="0" indent="0" algn="just">
              <a:lnSpc>
                <a:spcPct val="100000"/>
              </a:lnSpc>
              <a:buNone/>
            </a:pPr>
            <a:r>
              <a:rPr lang="vi-VN" sz="2400">
                <a:latin typeface="Calibri "/>
              </a:rPr>
              <a:t>Việc kết hợp MySQL và HeidiSQL cung cấp nhiều lợi </a:t>
            </a:r>
            <a:r>
              <a:rPr lang="vi-VN" sz="2400" smtClean="0">
                <a:latin typeface="Calibri "/>
              </a:rPr>
              <a:t>ích:</a:t>
            </a:r>
            <a:endParaRPr lang="vi-VN" sz="2400">
              <a:latin typeface="Calibri "/>
            </a:endParaRPr>
          </a:p>
          <a:p>
            <a:pPr algn="just">
              <a:lnSpc>
                <a:spcPct val="100000"/>
              </a:lnSpc>
            </a:pPr>
            <a:r>
              <a:rPr lang="vi-VN" sz="2400" smtClean="0">
                <a:latin typeface="Calibri "/>
              </a:rPr>
              <a:t>Quản </a:t>
            </a:r>
            <a:r>
              <a:rPr lang="vi-VN" sz="2400">
                <a:latin typeface="Calibri "/>
              </a:rPr>
              <a:t>lí CSDL dễ dàng: HeidiSQL </a:t>
            </a:r>
            <a:r>
              <a:rPr lang="en-US" sz="2400" smtClean="0">
                <a:latin typeface="Calibri "/>
              </a:rPr>
              <a:t>có</a:t>
            </a:r>
            <a:r>
              <a:rPr lang="vi-VN" sz="2400" smtClean="0">
                <a:latin typeface="Calibri "/>
              </a:rPr>
              <a:t> </a:t>
            </a:r>
            <a:r>
              <a:rPr lang="vi-VN" sz="2400">
                <a:latin typeface="Calibri "/>
              </a:rPr>
              <a:t>giao diện đồ hoạ thân thiện để </a:t>
            </a:r>
            <a:r>
              <a:rPr lang="vi-VN" sz="2400" smtClean="0">
                <a:latin typeface="Calibri "/>
              </a:rPr>
              <a:t>quản</a:t>
            </a:r>
            <a:r>
              <a:rPr lang="en-US" sz="2400" smtClean="0">
                <a:latin typeface="Calibri "/>
              </a:rPr>
              <a:t> </a:t>
            </a:r>
            <a:r>
              <a:rPr lang="vi-VN" sz="2400" smtClean="0">
                <a:latin typeface="Calibri "/>
              </a:rPr>
              <a:t>lí </a:t>
            </a:r>
            <a:r>
              <a:rPr lang="vi-VN" sz="2400">
                <a:latin typeface="Calibri "/>
              </a:rPr>
              <a:t>CSDL. Người dùng có thể tạo lập, cập nhập và thực hiện các thao tác truy vấn </a:t>
            </a:r>
            <a:r>
              <a:rPr lang="vi-VN" sz="2400" smtClean="0">
                <a:latin typeface="Calibri "/>
              </a:rPr>
              <a:t>CSDL</a:t>
            </a:r>
            <a:r>
              <a:rPr lang="en-US" sz="2400" smtClean="0">
                <a:latin typeface="Calibri "/>
              </a:rPr>
              <a:t> </a:t>
            </a:r>
            <a:r>
              <a:rPr lang="vi-VN" sz="2400" smtClean="0">
                <a:latin typeface="Calibri "/>
              </a:rPr>
              <a:t>cũng </a:t>
            </a:r>
            <a:r>
              <a:rPr lang="vi-VN" sz="2400">
                <a:latin typeface="Calibri "/>
              </a:rPr>
              <a:t>như tương tác với các đối tượng CSDL khác. Điều này giúp </a:t>
            </a:r>
            <a:r>
              <a:rPr lang="vi-VN" sz="2400" smtClean="0">
                <a:latin typeface="Calibri "/>
              </a:rPr>
              <a:t>tiết kiệm</a:t>
            </a:r>
            <a:r>
              <a:rPr lang="en-US" sz="2400" smtClean="0">
                <a:latin typeface="Calibri "/>
              </a:rPr>
              <a:t> </a:t>
            </a:r>
            <a:r>
              <a:rPr lang="vi-VN" sz="2400" smtClean="0">
                <a:latin typeface="Calibri "/>
              </a:rPr>
              <a:t>thời </a:t>
            </a:r>
            <a:r>
              <a:rPr lang="vi-VN" sz="2400">
                <a:latin typeface="Calibri "/>
              </a:rPr>
              <a:t>gian và giảm thiểu </a:t>
            </a:r>
            <a:r>
              <a:rPr lang="vi-VN" sz="2400" smtClean="0">
                <a:latin typeface="Calibri "/>
              </a:rPr>
              <a:t>lỗi.</a:t>
            </a:r>
            <a:endParaRPr lang="vi-VN" sz="2400">
              <a:latin typeface="Calibri "/>
            </a:endParaRPr>
          </a:p>
          <a:p>
            <a:pPr algn="just">
              <a:lnSpc>
                <a:spcPct val="100000"/>
              </a:lnSpc>
            </a:pPr>
            <a:r>
              <a:rPr lang="vi-VN" sz="2400" smtClean="0">
                <a:latin typeface="Calibri "/>
              </a:rPr>
              <a:t>Hỗ </a:t>
            </a:r>
            <a:r>
              <a:rPr lang="vi-VN" sz="2400">
                <a:latin typeface="Calibri "/>
              </a:rPr>
              <a:t>trợ lập trình: HeidiSQL cung cấp một số tính năng hỗ trợ cho lập trình viên </a:t>
            </a:r>
            <a:r>
              <a:rPr lang="vi-VN" sz="2400" smtClean="0">
                <a:latin typeface="Calibri "/>
              </a:rPr>
              <a:t>như</a:t>
            </a:r>
            <a:r>
              <a:rPr lang="en-US" sz="2400" smtClean="0">
                <a:latin typeface="Calibri "/>
              </a:rPr>
              <a:t> </a:t>
            </a:r>
            <a:r>
              <a:rPr lang="vi-VN" sz="2400" smtClean="0">
                <a:latin typeface="Calibri "/>
              </a:rPr>
              <a:t>gỡ </a:t>
            </a:r>
            <a:r>
              <a:rPr lang="vi-VN" sz="2400">
                <a:latin typeface="Calibri "/>
              </a:rPr>
              <a:t>lỗi, theo dõi truy vấn SQL, thực thi các lệnh SQL nhanh chóng và thuận tiện hơn.</a:t>
            </a:r>
          </a:p>
          <a:p>
            <a:pPr algn="just">
              <a:lnSpc>
                <a:spcPct val="100000"/>
              </a:lnSpc>
            </a:pPr>
            <a:r>
              <a:rPr lang="vi-VN" sz="2400" smtClean="0">
                <a:latin typeface="Calibri "/>
              </a:rPr>
              <a:t>Đa </a:t>
            </a:r>
            <a:r>
              <a:rPr lang="vi-VN" sz="2400">
                <a:latin typeface="Calibri "/>
              </a:rPr>
              <a:t>nền tảng: HeidiSQL là một ứng dụng đa nền tảng, chạy trên Windows và </a:t>
            </a:r>
            <a:r>
              <a:rPr lang="vi-VN" sz="2400" smtClean="0">
                <a:latin typeface="Calibri "/>
              </a:rPr>
              <a:t>Linux.</a:t>
            </a:r>
            <a:endParaRPr lang="vi-VN" sz="2400">
              <a:latin typeface="Calibri "/>
            </a:endParaRPr>
          </a:p>
          <a:p>
            <a:pPr algn="just">
              <a:lnSpc>
                <a:spcPct val="100000"/>
              </a:lnSpc>
            </a:pPr>
            <a:r>
              <a:rPr lang="vi-VN" sz="2400" smtClean="0">
                <a:latin typeface="Calibri "/>
              </a:rPr>
              <a:t>Miễn </a:t>
            </a:r>
            <a:r>
              <a:rPr lang="vi-VN" sz="2400">
                <a:latin typeface="Calibri "/>
              </a:rPr>
              <a:t>phí và mã nguồn mở: HeidiSQL là một phần mềm miễn phí và mã nguồn </a:t>
            </a:r>
            <a:r>
              <a:rPr lang="vi-VN" sz="2400" smtClean="0">
                <a:latin typeface="Calibri "/>
              </a:rPr>
              <a:t>mở.</a:t>
            </a:r>
            <a:endParaRPr lang="en-US" sz="2400">
              <a:latin typeface="Calibri "/>
            </a:endParaRPr>
          </a:p>
        </p:txBody>
      </p:sp>
    </p:spTree>
    <p:extLst>
      <p:ext uri="{BB962C8B-B14F-4D97-AF65-F5344CB8AC3E}">
        <p14:creationId xmlns:p14="http://schemas.microsoft.com/office/powerpoint/2010/main" val="38461298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22514" y="314840"/>
            <a:ext cx="10450285" cy="753939"/>
          </a:xfrm>
        </p:spPr>
        <p:txBody>
          <a:bodyPr>
            <a:noAutofit/>
          </a:bodyPr>
          <a:lstStyle/>
          <a:p>
            <a:r>
              <a:rPr lang="vi-VN" sz="3200" b="1"/>
              <a:t>Xác định cấu trúc bảng và các trường khoá</a:t>
            </a:r>
            <a:endParaRPr lang="en-US" sz="3200" b="1"/>
          </a:p>
        </p:txBody>
      </p:sp>
      <p:sp>
        <p:nvSpPr>
          <p:cNvPr id="3" name="Content Placeholder 2"/>
          <p:cNvSpPr>
            <a:spLocks noGrp="1"/>
          </p:cNvSpPr>
          <p:nvPr>
            <p:ph type="subTitle" idx="4294967295"/>
          </p:nvPr>
        </p:nvSpPr>
        <p:spPr>
          <a:xfrm>
            <a:off x="522515" y="1108218"/>
            <a:ext cx="10652166" cy="5114451"/>
          </a:xfrm>
        </p:spPr>
        <p:txBody>
          <a:bodyPr anchor="ctr">
            <a:noAutofit/>
          </a:bodyPr>
          <a:lstStyle/>
          <a:p>
            <a:pPr algn="just">
              <a:lnSpc>
                <a:spcPct val="100000"/>
              </a:lnSpc>
            </a:pPr>
            <a:r>
              <a:rPr lang="en-US" sz="2400" smtClean="0">
                <a:latin typeface="Calibri "/>
              </a:rPr>
              <a:t>Đây </a:t>
            </a:r>
            <a:r>
              <a:rPr lang="vi-VN" sz="2400" smtClean="0">
                <a:latin typeface="Calibri "/>
              </a:rPr>
              <a:t>là </a:t>
            </a:r>
            <a:r>
              <a:rPr lang="en-US" sz="2400" smtClean="0">
                <a:latin typeface="Calibri "/>
              </a:rPr>
              <a:t>một </a:t>
            </a:r>
            <a:r>
              <a:rPr lang="vi-VN" sz="2400" smtClean="0">
                <a:latin typeface="Calibri "/>
              </a:rPr>
              <a:t>nội </a:t>
            </a:r>
            <a:r>
              <a:rPr lang="vi-VN" sz="2400">
                <a:latin typeface="Calibri "/>
              </a:rPr>
              <a:t>dung </a:t>
            </a:r>
            <a:r>
              <a:rPr lang="vi-VN" sz="2400" smtClean="0">
                <a:latin typeface="Calibri "/>
              </a:rPr>
              <a:t>khó </a:t>
            </a:r>
            <a:r>
              <a:rPr lang="en-US" sz="2400" smtClean="0">
                <a:latin typeface="Calibri "/>
              </a:rPr>
              <a:t>đối với</a:t>
            </a:r>
            <a:r>
              <a:rPr lang="vi-VN" sz="2400" smtClean="0">
                <a:latin typeface="Calibri "/>
              </a:rPr>
              <a:t> </a:t>
            </a:r>
            <a:r>
              <a:rPr lang="vi-VN" sz="2400">
                <a:latin typeface="Calibri "/>
              </a:rPr>
              <a:t>HS trong thời gian đầu </a:t>
            </a:r>
            <a:r>
              <a:rPr lang="vi-VN" sz="2400" smtClean="0">
                <a:latin typeface="Calibri "/>
              </a:rPr>
              <a:t>làm</a:t>
            </a:r>
            <a:r>
              <a:rPr lang="en-US" sz="2400" smtClean="0">
                <a:latin typeface="Calibri "/>
              </a:rPr>
              <a:t> </a:t>
            </a:r>
            <a:r>
              <a:rPr lang="vi-VN" sz="2400" smtClean="0">
                <a:latin typeface="Calibri "/>
              </a:rPr>
              <a:t>quen </a:t>
            </a:r>
            <a:r>
              <a:rPr lang="vi-VN" sz="2400">
                <a:latin typeface="Calibri "/>
              </a:rPr>
              <a:t>với thiết kế CSDL phục vụ bài toán quản lí. </a:t>
            </a:r>
            <a:r>
              <a:rPr lang="vi-VN" sz="2400" smtClean="0">
                <a:latin typeface="Calibri "/>
              </a:rPr>
              <a:t>Trong </a:t>
            </a:r>
            <a:r>
              <a:rPr lang="vi-VN" sz="2400">
                <a:latin typeface="Calibri "/>
              </a:rPr>
              <a:t>bài học, các tác giả chọn ví dụ minh hoạ là bài toán quản lí </a:t>
            </a:r>
            <a:r>
              <a:rPr lang="vi-VN" sz="2400" smtClean="0">
                <a:latin typeface="Calibri "/>
              </a:rPr>
              <a:t>các</a:t>
            </a:r>
            <a:r>
              <a:rPr lang="en-US" sz="2400" smtClean="0">
                <a:latin typeface="Calibri "/>
              </a:rPr>
              <a:t> </a:t>
            </a:r>
            <a:r>
              <a:rPr lang="vi-VN" sz="2400" smtClean="0">
                <a:latin typeface="Calibri "/>
              </a:rPr>
              <a:t>bản </a:t>
            </a:r>
            <a:r>
              <a:rPr lang="vi-VN" sz="2400">
                <a:latin typeface="Calibri "/>
              </a:rPr>
              <a:t>thu âm trên </a:t>
            </a:r>
            <a:r>
              <a:rPr lang="en-US" sz="2400" smtClean="0">
                <a:latin typeface="Calibri "/>
              </a:rPr>
              <a:t>một</a:t>
            </a:r>
            <a:r>
              <a:rPr lang="vi-VN" sz="2400" smtClean="0">
                <a:latin typeface="Calibri "/>
              </a:rPr>
              <a:t> </a:t>
            </a:r>
            <a:r>
              <a:rPr lang="vi-VN" sz="2400">
                <a:latin typeface="Calibri "/>
              </a:rPr>
              <a:t>website âm nhạc. </a:t>
            </a:r>
            <a:r>
              <a:rPr lang="en-US" sz="2400">
                <a:latin typeface="Calibri "/>
              </a:rPr>
              <a:t>Đ</a:t>
            </a:r>
            <a:r>
              <a:rPr lang="vi-VN" sz="2400" smtClean="0">
                <a:latin typeface="Calibri "/>
              </a:rPr>
              <a:t>ây </a:t>
            </a:r>
            <a:r>
              <a:rPr lang="vi-VN" sz="2400">
                <a:latin typeface="Calibri "/>
              </a:rPr>
              <a:t>là ví dụ thực tế hấp dẫn với </a:t>
            </a:r>
            <a:r>
              <a:rPr lang="vi-VN" sz="2400" smtClean="0">
                <a:latin typeface="Calibri "/>
              </a:rPr>
              <a:t>HS</a:t>
            </a:r>
            <a:r>
              <a:rPr lang="vi-VN" sz="2400">
                <a:latin typeface="Calibri "/>
              </a:rPr>
              <a:t>. Tuy nhiên, </a:t>
            </a:r>
            <a:r>
              <a:rPr lang="vi-VN" sz="2400" smtClean="0">
                <a:latin typeface="Calibri "/>
              </a:rPr>
              <a:t>GV </a:t>
            </a:r>
            <a:r>
              <a:rPr lang="vi-VN" sz="2400">
                <a:latin typeface="Calibri "/>
              </a:rPr>
              <a:t>có thể </a:t>
            </a:r>
            <a:r>
              <a:rPr lang="vi-VN" sz="2400" smtClean="0">
                <a:latin typeface="Calibri "/>
              </a:rPr>
              <a:t>chọn </a:t>
            </a:r>
            <a:r>
              <a:rPr lang="en-US" sz="2400" smtClean="0">
                <a:latin typeface="Calibri "/>
              </a:rPr>
              <a:t>một</a:t>
            </a:r>
            <a:r>
              <a:rPr lang="vi-VN" sz="2400" smtClean="0">
                <a:latin typeface="Calibri "/>
              </a:rPr>
              <a:t> </a:t>
            </a:r>
            <a:r>
              <a:rPr lang="vi-VN" sz="2400">
                <a:latin typeface="Calibri "/>
              </a:rPr>
              <a:t>bài toán quản </a:t>
            </a:r>
            <a:r>
              <a:rPr lang="vi-VN" sz="2400" smtClean="0">
                <a:latin typeface="Calibri "/>
              </a:rPr>
              <a:t>lí</a:t>
            </a:r>
            <a:r>
              <a:rPr lang="en-US" sz="2400" smtClean="0">
                <a:latin typeface="Calibri "/>
              </a:rPr>
              <a:t> </a:t>
            </a:r>
            <a:r>
              <a:rPr lang="vi-VN" sz="2400" smtClean="0">
                <a:latin typeface="Calibri "/>
              </a:rPr>
              <a:t>khác</a:t>
            </a:r>
            <a:r>
              <a:rPr lang="vi-VN" sz="2400">
                <a:latin typeface="Calibri "/>
              </a:rPr>
              <a:t>. Cần xem xét kĩ các bước phân tích trong SGK và SGV để thực hiện việc “phân </a:t>
            </a:r>
            <a:r>
              <a:rPr lang="vi-VN" sz="2400" smtClean="0">
                <a:latin typeface="Calibri "/>
              </a:rPr>
              <a:t>rã</a:t>
            </a:r>
            <a:r>
              <a:rPr lang="en-US" sz="2400" smtClean="0">
                <a:latin typeface="Calibri "/>
              </a:rPr>
              <a:t> </a:t>
            </a:r>
            <a:r>
              <a:rPr lang="vi-VN" sz="2400">
                <a:latin typeface="Calibri "/>
              </a:rPr>
              <a:t>hoá” dữ liệu cần quản lí thành các “bảng có quan hệ với nhau” trong </a:t>
            </a:r>
            <a:r>
              <a:rPr lang="en-US" sz="2400" smtClean="0">
                <a:latin typeface="Calibri "/>
              </a:rPr>
              <a:t>một</a:t>
            </a:r>
            <a:r>
              <a:rPr lang="vi-VN" sz="2400" smtClean="0">
                <a:latin typeface="Calibri "/>
              </a:rPr>
              <a:t> </a:t>
            </a:r>
            <a:r>
              <a:rPr lang="vi-VN" sz="2400">
                <a:latin typeface="Calibri "/>
              </a:rPr>
              <a:t>CSDL quan hệ.</a:t>
            </a:r>
          </a:p>
          <a:p>
            <a:pPr algn="just">
              <a:lnSpc>
                <a:spcPct val="100000"/>
              </a:lnSpc>
            </a:pPr>
            <a:r>
              <a:rPr lang="vi-VN" sz="2400">
                <a:latin typeface="Calibri "/>
              </a:rPr>
              <a:t>Mục đích của việc “phân rã” này là để đảm bảo sự nhất quán và giảm thiểu sự dư </a:t>
            </a:r>
            <a:r>
              <a:rPr lang="vi-VN" sz="2400" smtClean="0">
                <a:latin typeface="Calibri "/>
              </a:rPr>
              <a:t>thừa</a:t>
            </a:r>
            <a:r>
              <a:rPr lang="en-US" sz="2400" smtClean="0">
                <a:latin typeface="Calibri "/>
              </a:rPr>
              <a:t> </a:t>
            </a:r>
            <a:r>
              <a:rPr lang="vi-VN" sz="2400" smtClean="0">
                <a:latin typeface="Calibri "/>
              </a:rPr>
              <a:t>dữ </a:t>
            </a:r>
            <a:r>
              <a:rPr lang="vi-VN" sz="2400">
                <a:latin typeface="Calibri "/>
              </a:rPr>
              <a:t>liệu được lưu trữ trong CSDL.</a:t>
            </a:r>
            <a:endParaRPr lang="en-US" sz="2400">
              <a:latin typeface="Calibri "/>
            </a:endParaRPr>
          </a:p>
        </p:txBody>
      </p:sp>
    </p:spTree>
    <p:extLst>
      <p:ext uri="{BB962C8B-B14F-4D97-AF65-F5344CB8AC3E}">
        <p14:creationId xmlns:p14="http://schemas.microsoft.com/office/powerpoint/2010/main" val="8039142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22514" y="314840"/>
            <a:ext cx="10450285" cy="753939"/>
          </a:xfrm>
        </p:spPr>
        <p:txBody>
          <a:bodyPr>
            <a:noAutofit/>
          </a:bodyPr>
          <a:lstStyle/>
          <a:p>
            <a:r>
              <a:rPr lang="vi-VN" sz="3200" b="1"/>
              <a:t>Khai báo các khoá của các bảng trong CSDL</a:t>
            </a:r>
            <a:endParaRPr lang="en-US" sz="3200" b="1"/>
          </a:p>
        </p:txBody>
      </p:sp>
      <p:sp>
        <p:nvSpPr>
          <p:cNvPr id="3" name="Content Placeholder 2"/>
          <p:cNvSpPr>
            <a:spLocks noGrp="1"/>
          </p:cNvSpPr>
          <p:nvPr>
            <p:ph type="subTitle" idx="4294967295"/>
          </p:nvPr>
        </p:nvSpPr>
        <p:spPr>
          <a:xfrm>
            <a:off x="522515" y="1108218"/>
            <a:ext cx="10652166" cy="5114451"/>
          </a:xfrm>
        </p:spPr>
        <p:txBody>
          <a:bodyPr anchor="ctr">
            <a:noAutofit/>
          </a:bodyPr>
          <a:lstStyle/>
          <a:p>
            <a:pPr algn="just">
              <a:lnSpc>
                <a:spcPct val="100000"/>
              </a:lnSpc>
            </a:pPr>
            <a:r>
              <a:rPr lang="vi-VN" sz="2400">
                <a:latin typeface="Calibri "/>
              </a:rPr>
              <a:t>Việc khai báo khoá (trong) và khoá ngoài của các bảng trong CSDL được tiến </a:t>
            </a:r>
            <a:r>
              <a:rPr lang="vi-VN" sz="2400" smtClean="0">
                <a:latin typeface="Calibri "/>
              </a:rPr>
              <a:t>hành</a:t>
            </a:r>
            <a:r>
              <a:rPr lang="en-US" sz="2400" smtClean="0">
                <a:latin typeface="Calibri "/>
              </a:rPr>
              <a:t> </a:t>
            </a:r>
            <a:r>
              <a:rPr lang="vi-VN" sz="2400" smtClean="0">
                <a:latin typeface="Calibri "/>
              </a:rPr>
              <a:t>đồng </a:t>
            </a:r>
            <a:r>
              <a:rPr lang="vi-VN" sz="2400">
                <a:latin typeface="Calibri "/>
              </a:rPr>
              <a:t>thời (song song) với quá trình tạo lập bảng. Do vậy đây là nội dung cần được </a:t>
            </a:r>
            <a:r>
              <a:rPr lang="vi-VN" sz="2400" smtClean="0">
                <a:latin typeface="Calibri "/>
              </a:rPr>
              <a:t>lưu</a:t>
            </a:r>
            <a:r>
              <a:rPr lang="en-US" sz="2400" smtClean="0">
                <a:latin typeface="Calibri "/>
              </a:rPr>
              <a:t> </a:t>
            </a:r>
            <a:r>
              <a:rPr lang="vi-VN" sz="2400" smtClean="0">
                <a:latin typeface="Calibri "/>
              </a:rPr>
              <a:t>ý </a:t>
            </a:r>
            <a:r>
              <a:rPr lang="vi-VN" sz="2400">
                <a:latin typeface="Calibri "/>
              </a:rPr>
              <a:t>khi tạo lập các bảng trong CSDL. Cần yêu cầu HS xem lại bước phân tích xác </a:t>
            </a:r>
            <a:r>
              <a:rPr lang="vi-VN" sz="2400" smtClean="0">
                <a:latin typeface="Calibri "/>
              </a:rPr>
              <a:t>định</a:t>
            </a:r>
            <a:r>
              <a:rPr lang="en-US" sz="2400" smtClean="0">
                <a:latin typeface="Calibri "/>
              </a:rPr>
              <a:t> </a:t>
            </a:r>
            <a:r>
              <a:rPr lang="vi-VN" sz="2400" smtClean="0">
                <a:latin typeface="Calibri "/>
              </a:rPr>
              <a:t>cấu </a:t>
            </a:r>
            <a:r>
              <a:rPr lang="vi-VN" sz="2400">
                <a:latin typeface="Calibri "/>
              </a:rPr>
              <a:t>trúc bảng và các trường khoá; hướng dẫn ghi chép lại những thông tin cần thiết </a:t>
            </a:r>
            <a:r>
              <a:rPr lang="vi-VN" sz="2400" smtClean="0">
                <a:latin typeface="Calibri "/>
              </a:rPr>
              <a:t>để</a:t>
            </a:r>
            <a:r>
              <a:rPr lang="en-US" sz="2400" smtClean="0">
                <a:latin typeface="Calibri "/>
              </a:rPr>
              <a:t> </a:t>
            </a:r>
            <a:r>
              <a:rPr lang="vi-VN" sz="2400" smtClean="0">
                <a:latin typeface="Calibri "/>
              </a:rPr>
              <a:t>khi </a:t>
            </a:r>
            <a:r>
              <a:rPr lang="vi-VN" sz="2400">
                <a:latin typeface="Calibri "/>
              </a:rPr>
              <a:t>thực hành khai báo khoá không bị lúng túng và sai sót.</a:t>
            </a:r>
            <a:endParaRPr lang="en-US" sz="2400">
              <a:latin typeface="Calibri "/>
            </a:endParaRPr>
          </a:p>
        </p:txBody>
      </p:sp>
    </p:spTree>
    <p:extLst>
      <p:ext uri="{BB962C8B-B14F-4D97-AF65-F5344CB8AC3E}">
        <p14:creationId xmlns:p14="http://schemas.microsoft.com/office/powerpoint/2010/main" val="32250153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D94373-5FA0-9149-B993-1E83DBCAC8BE}"/>
              </a:ext>
            </a:extLst>
          </p:cNvPr>
          <p:cNvSpPr txBox="1"/>
          <p:nvPr/>
        </p:nvSpPr>
        <p:spPr>
          <a:xfrm>
            <a:off x="80174" y="2779024"/>
            <a:ext cx="11781280" cy="1588127"/>
          </a:xfrm>
          <a:prstGeom prst="rect">
            <a:avLst/>
          </a:prstGeom>
          <a:noFill/>
        </p:spPr>
        <p:txBody>
          <a:bodyPr wrap="square" rtlCol="0">
            <a:spAutoFit/>
          </a:bodyPr>
          <a:lstStyle/>
          <a:p>
            <a:pPr lvl="1" algn="ctr">
              <a:lnSpc>
                <a:spcPct val="90000"/>
              </a:lnSpc>
              <a:spcBef>
                <a:spcPct val="0"/>
              </a:spcBef>
            </a:pPr>
            <a:r>
              <a:rPr lang="en-US" sz="5400" b="1" smtClean="0">
                <a:solidFill>
                  <a:srgbClr val="0070C0"/>
                </a:solidFill>
                <a:ea typeface="+mj-ea"/>
                <a:cs typeface="+mj-cs"/>
              </a:rPr>
              <a:t>CHỦ ĐỀ 6 (SGK CS). KĨ THUẬT LẬP TRÌNH</a:t>
            </a:r>
            <a:endParaRPr lang="vi-VN" sz="5400" b="1" dirty="0">
              <a:solidFill>
                <a:srgbClr val="FF0000"/>
              </a:solidFill>
              <a:ea typeface="+mj-ea"/>
              <a:cs typeface="+mj-cs"/>
            </a:endParaRPr>
          </a:p>
        </p:txBody>
      </p:sp>
      <p:sp>
        <p:nvSpPr>
          <p:cNvPr id="5" name="TextBox 4">
            <a:extLst>
              <a:ext uri="{FF2B5EF4-FFF2-40B4-BE49-F238E27FC236}">
                <a16:creationId xmlns:a16="http://schemas.microsoft.com/office/drawing/2014/main" id="{AE85C1FE-C810-4C3D-BE67-A6A7910826E9}"/>
              </a:ext>
            </a:extLst>
          </p:cNvPr>
          <p:cNvSpPr txBox="1"/>
          <p:nvPr/>
        </p:nvSpPr>
        <p:spPr>
          <a:xfrm>
            <a:off x="534390" y="1760432"/>
            <a:ext cx="11115304" cy="769441"/>
          </a:xfrm>
          <a:prstGeom prst="rect">
            <a:avLst/>
          </a:prstGeom>
          <a:noFill/>
        </p:spPr>
        <p:txBody>
          <a:bodyPr wrap="square">
            <a:spAutoFit/>
          </a:bodyPr>
          <a:lstStyle/>
          <a:p>
            <a:pPr algn="ctr">
              <a:defRPr/>
            </a:pPr>
            <a:r>
              <a:rPr lang="en-US" sz="4400" b="1" smtClean="0">
                <a:solidFill>
                  <a:srgbClr val="CC0066"/>
                </a:solidFill>
                <a:cs typeface="Arial" panose="020B0604020202020204" pitchFamily="34" charset="0"/>
              </a:rPr>
              <a:t>II. LƯU Ý DẠY HỌC MỘT SỐ ĐƠN VỊ KIẾN THỨC</a:t>
            </a:r>
            <a:endParaRPr lang="en-US" sz="4400" b="1">
              <a:solidFill>
                <a:srgbClr val="CC0066"/>
              </a:solidFill>
              <a:cs typeface="Arial" panose="020B0604020202020204" pitchFamily="34" charset="0"/>
            </a:endParaRPr>
          </a:p>
        </p:txBody>
      </p:sp>
    </p:spTree>
    <p:extLst>
      <p:ext uri="{BB962C8B-B14F-4D97-AF65-F5344CB8AC3E}">
        <p14:creationId xmlns:p14="http://schemas.microsoft.com/office/powerpoint/2010/main" val="5489593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7CE1B4-58FF-1A92-0308-743C8E7D547A}"/>
              </a:ext>
            </a:extLst>
          </p:cNvPr>
          <p:cNvPicPr>
            <a:picLocks noChangeAspect="1"/>
          </p:cNvPicPr>
          <p:nvPr/>
        </p:nvPicPr>
        <p:blipFill>
          <a:blip r:embed="rId2"/>
          <a:stretch>
            <a:fillRect/>
          </a:stretch>
        </p:blipFill>
        <p:spPr>
          <a:xfrm>
            <a:off x="249382" y="866077"/>
            <a:ext cx="11513018" cy="5827577"/>
          </a:xfrm>
          <a:prstGeom prst="rect">
            <a:avLst/>
          </a:prstGeom>
        </p:spPr>
      </p:pic>
      <p:sp>
        <p:nvSpPr>
          <p:cNvPr id="4" name="TextBox 3">
            <a:extLst>
              <a:ext uri="{FF2B5EF4-FFF2-40B4-BE49-F238E27FC236}">
                <a16:creationId xmlns:a16="http://schemas.microsoft.com/office/drawing/2014/main" id="{082DCF0F-573B-5B27-171A-AF61357B1B5E}"/>
              </a:ext>
            </a:extLst>
          </p:cNvPr>
          <p:cNvSpPr txBox="1"/>
          <p:nvPr/>
        </p:nvSpPr>
        <p:spPr>
          <a:xfrm>
            <a:off x="161338" y="164346"/>
            <a:ext cx="11781280" cy="701731"/>
          </a:xfrm>
          <a:prstGeom prst="rect">
            <a:avLst/>
          </a:prstGeom>
          <a:noFill/>
        </p:spPr>
        <p:txBody>
          <a:bodyPr wrap="square" rtlCol="0">
            <a:spAutoFit/>
          </a:bodyPr>
          <a:lstStyle/>
          <a:p>
            <a:pPr lvl="1">
              <a:lnSpc>
                <a:spcPct val="90000"/>
              </a:lnSpc>
              <a:spcBef>
                <a:spcPct val="0"/>
              </a:spcBef>
            </a:pPr>
            <a:r>
              <a:rPr lang="en-US" sz="4400" b="1">
                <a:solidFill>
                  <a:srgbClr val="0070C0"/>
                </a:solidFill>
                <a:ea typeface="+mj-ea"/>
                <a:cs typeface="+mj-cs"/>
              </a:rPr>
              <a:t>Phân phối chương trình</a:t>
            </a:r>
            <a:endParaRPr lang="vi-VN" sz="4400" b="1" dirty="0">
              <a:solidFill>
                <a:srgbClr val="FF0000"/>
              </a:solidFill>
              <a:ea typeface="+mj-ea"/>
              <a:cs typeface="+mj-cs"/>
            </a:endParaRPr>
          </a:p>
        </p:txBody>
      </p:sp>
    </p:spTree>
    <p:extLst>
      <p:ext uri="{BB962C8B-B14F-4D97-AF65-F5344CB8AC3E}">
        <p14:creationId xmlns:p14="http://schemas.microsoft.com/office/powerpoint/2010/main" val="31496875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AD131-50BC-9B02-494E-C84F3285A3D7}"/>
              </a:ext>
            </a:extLst>
          </p:cNvPr>
          <p:cNvSpPr>
            <a:spLocks noGrp="1"/>
          </p:cNvSpPr>
          <p:nvPr>
            <p:ph type="title"/>
          </p:nvPr>
        </p:nvSpPr>
        <p:spPr>
          <a:xfrm>
            <a:off x="838200" y="178131"/>
            <a:ext cx="10515600" cy="724394"/>
          </a:xfrm>
        </p:spPr>
        <p:txBody>
          <a:bodyPr/>
          <a:lstStyle/>
          <a:p>
            <a:r>
              <a:rPr lang="en-US"/>
              <a:t>Tổng quan chung</a:t>
            </a:r>
            <a:endParaRPr lang="en-GB"/>
          </a:p>
        </p:txBody>
      </p:sp>
      <p:sp>
        <p:nvSpPr>
          <p:cNvPr id="3" name="Content Placeholder 2">
            <a:extLst>
              <a:ext uri="{FF2B5EF4-FFF2-40B4-BE49-F238E27FC236}">
                <a16:creationId xmlns:a16="http://schemas.microsoft.com/office/drawing/2014/main" id="{46A3C776-EA73-1EA6-089A-3063BBCB669B}"/>
              </a:ext>
            </a:extLst>
          </p:cNvPr>
          <p:cNvSpPr>
            <a:spLocks noGrp="1"/>
          </p:cNvSpPr>
          <p:nvPr>
            <p:ph idx="1"/>
          </p:nvPr>
        </p:nvSpPr>
        <p:spPr>
          <a:xfrm>
            <a:off x="166255" y="997526"/>
            <a:ext cx="11768445" cy="5860473"/>
          </a:xfrm>
        </p:spPr>
        <p:txBody>
          <a:bodyPr/>
          <a:lstStyle/>
          <a:p>
            <a:r>
              <a:rPr lang="en-US" b="1"/>
              <a:t>Cấu trúc dữ liệu mảng</a:t>
            </a:r>
          </a:p>
          <a:p>
            <a:pPr lvl="1"/>
            <a:r>
              <a:rPr lang="en-US"/>
              <a:t>2 bài học: Dữ liệu mảng 1 chiều và 2 chiều; Thực hành dữ liệu mảng.</a:t>
            </a:r>
          </a:p>
          <a:p>
            <a:r>
              <a:rPr lang="en-US" b="1"/>
              <a:t>Các thuật toán tìm kiếm, sắp xếp cơ bản.</a:t>
            </a:r>
          </a:p>
          <a:p>
            <a:pPr lvl="1"/>
            <a:r>
              <a:rPr lang="en-US"/>
              <a:t>4 bài học. Bài toán tìm kiếm; Thực hành tìm kiếm; Các thuật toán sắp xếp; Thực hành phần sắp xếp.</a:t>
            </a:r>
          </a:p>
          <a:p>
            <a:r>
              <a:rPr lang="en-US" b="1"/>
              <a:t>Kiểm thử và phân tích thuật toán.</a:t>
            </a:r>
          </a:p>
          <a:p>
            <a:pPr lvl="1"/>
            <a:r>
              <a:rPr lang="en-US"/>
              <a:t>3 bài học. Kiểm thử và đánh giá CT; Đánh giá độ phức tạp thời gian của thuật toán; Thực hành đánh giá độ phức tạp thời gian thuật toán.</a:t>
            </a:r>
          </a:p>
          <a:p>
            <a:r>
              <a:rPr lang="en-US" b="1"/>
              <a:t>Phương pháp thiết kế làm mịn dần.</a:t>
            </a:r>
          </a:p>
          <a:p>
            <a:pPr lvl="1"/>
            <a:r>
              <a:rPr lang="en-US"/>
              <a:t>4 bài học: Phương pháp làm mịn dần; Thực hành theo phương pháp làm mịn dần; Thiết kế CT theo mô đun; Thực hành thiết kế CT theo mô đun.</a:t>
            </a:r>
          </a:p>
          <a:p>
            <a:r>
              <a:rPr lang="en-US" b="1"/>
              <a:t>Danh sách liên kết. Thiết lập thư viện chương trình.</a:t>
            </a:r>
            <a:r>
              <a:rPr lang="en-US"/>
              <a:t>	</a:t>
            </a:r>
          </a:p>
          <a:p>
            <a:pPr lvl="1"/>
            <a:r>
              <a:rPr lang="en-US"/>
              <a:t>2 bài học: Thiết lập thư viện + danh sách liên kết; Thực hành thiết lập thư viện CT.</a:t>
            </a:r>
            <a:endParaRPr lang="en-GB"/>
          </a:p>
        </p:txBody>
      </p:sp>
    </p:spTree>
    <p:extLst>
      <p:ext uri="{BB962C8B-B14F-4D97-AF65-F5344CB8AC3E}">
        <p14:creationId xmlns:p14="http://schemas.microsoft.com/office/powerpoint/2010/main" val="25328764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AD131-50BC-9B02-494E-C84F3285A3D7}"/>
              </a:ext>
            </a:extLst>
          </p:cNvPr>
          <p:cNvSpPr>
            <a:spLocks noGrp="1"/>
          </p:cNvSpPr>
          <p:nvPr>
            <p:ph type="title"/>
          </p:nvPr>
        </p:nvSpPr>
        <p:spPr>
          <a:xfrm>
            <a:off x="410689" y="118754"/>
            <a:ext cx="10515600" cy="724394"/>
          </a:xfrm>
        </p:spPr>
        <p:txBody>
          <a:bodyPr/>
          <a:lstStyle/>
          <a:p>
            <a:r>
              <a:rPr lang="en-US"/>
              <a:t>Cấu trúc dữ liệu mảng</a:t>
            </a:r>
            <a:endParaRPr lang="en-GB"/>
          </a:p>
        </p:txBody>
      </p:sp>
      <p:graphicFrame>
        <p:nvGraphicFramePr>
          <p:cNvPr id="6" name="Table 6">
            <a:extLst>
              <a:ext uri="{FF2B5EF4-FFF2-40B4-BE49-F238E27FC236}">
                <a16:creationId xmlns:a16="http://schemas.microsoft.com/office/drawing/2014/main" id="{8ED8CB7C-9094-7CC0-3943-E7F7859F05BA}"/>
              </a:ext>
            </a:extLst>
          </p:cNvPr>
          <p:cNvGraphicFramePr>
            <a:graphicFrameLocks noGrp="1"/>
          </p:cNvGraphicFramePr>
          <p:nvPr>
            <p:extLst/>
          </p:nvPr>
        </p:nvGraphicFramePr>
        <p:xfrm>
          <a:off x="461159" y="1147177"/>
          <a:ext cx="10414660" cy="3931920"/>
        </p:xfrm>
        <a:graphic>
          <a:graphicData uri="http://schemas.openxmlformats.org/drawingml/2006/table">
            <a:tbl>
              <a:tblPr firstRow="1" bandRow="1">
                <a:tableStyleId>{5C22544A-7EE6-4342-B048-85BDC9FD1C3A}</a:tableStyleId>
              </a:tblPr>
              <a:tblGrid>
                <a:gridCol w="3409888">
                  <a:extLst>
                    <a:ext uri="{9D8B030D-6E8A-4147-A177-3AD203B41FA5}">
                      <a16:colId xmlns:a16="http://schemas.microsoft.com/office/drawing/2014/main" val="2038028477"/>
                    </a:ext>
                  </a:extLst>
                </a:gridCol>
                <a:gridCol w="7004772">
                  <a:extLst>
                    <a:ext uri="{9D8B030D-6E8A-4147-A177-3AD203B41FA5}">
                      <a16:colId xmlns:a16="http://schemas.microsoft.com/office/drawing/2014/main" val="2771141507"/>
                    </a:ext>
                  </a:extLst>
                </a:gridCol>
              </a:tblGrid>
              <a:tr h="370840">
                <a:tc>
                  <a:txBody>
                    <a:bodyPr/>
                    <a:lstStyle/>
                    <a:p>
                      <a:r>
                        <a:rPr lang="en-US" sz="2400"/>
                        <a:t>Bài học</a:t>
                      </a:r>
                      <a:endParaRPr lang="en-GB" sz="2400"/>
                    </a:p>
                  </a:txBody>
                  <a:tcPr/>
                </a:tc>
                <a:tc>
                  <a:txBody>
                    <a:bodyPr/>
                    <a:lstStyle/>
                    <a:p>
                      <a:r>
                        <a:rPr lang="en-US" sz="2400"/>
                        <a:t>Nội dung</a:t>
                      </a:r>
                      <a:endParaRPr lang="en-GB" sz="2400"/>
                    </a:p>
                  </a:txBody>
                  <a:tcPr/>
                </a:tc>
                <a:extLst>
                  <a:ext uri="{0D108BD9-81ED-4DB2-BD59-A6C34878D82A}">
                    <a16:rowId xmlns:a16="http://schemas.microsoft.com/office/drawing/2014/main" val="3492834111"/>
                  </a:ext>
                </a:extLst>
              </a:tr>
              <a:tr h="370840">
                <a:tc>
                  <a:txBody>
                    <a:bodyPr/>
                    <a:lstStyle/>
                    <a:p>
                      <a:r>
                        <a:rPr lang="en-US" sz="2400"/>
                        <a:t>17. Dữ liệu mảng 1 chiều và 2 chiều (2 LT)</a:t>
                      </a:r>
                      <a:endParaRPr lang="en-GB" sz="2400"/>
                    </a:p>
                  </a:txBody>
                  <a:tcPr/>
                </a:tc>
                <a:tc>
                  <a:txBody>
                    <a:bodyPr/>
                    <a:lstStyle/>
                    <a:p>
                      <a:pPr marL="342900" indent="-342900">
                        <a:buFontTx/>
                        <a:buChar char="-"/>
                      </a:pPr>
                      <a:r>
                        <a:rPr lang="en-US" sz="2400"/>
                        <a:t>Cấu trúc chung của mảng 1 chiều và 2 chiều.</a:t>
                      </a:r>
                    </a:p>
                    <a:p>
                      <a:pPr marL="342900" indent="-342900">
                        <a:buFontTx/>
                        <a:buChar char="-"/>
                      </a:pPr>
                      <a:r>
                        <a:rPr lang="en-US" sz="2400"/>
                        <a:t>Mảng 1 chiều và 2 chiều trong Python. Chú ý: Trong Python sử dụng list để mô tả mảng 1 chiều và 2 chiều. Mảng 2 chiều là cấu trúc list trong list của Python.</a:t>
                      </a:r>
                      <a:endParaRPr lang="en-GB" sz="2400"/>
                    </a:p>
                  </a:txBody>
                  <a:tcPr/>
                </a:tc>
                <a:extLst>
                  <a:ext uri="{0D108BD9-81ED-4DB2-BD59-A6C34878D82A}">
                    <a16:rowId xmlns:a16="http://schemas.microsoft.com/office/drawing/2014/main" val="4244632787"/>
                  </a:ext>
                </a:extLst>
              </a:tr>
              <a:tr h="370840">
                <a:tc>
                  <a:txBody>
                    <a:bodyPr/>
                    <a:lstStyle/>
                    <a:p>
                      <a:r>
                        <a:rPr lang="en-US" sz="2400"/>
                        <a:t>18. Thực hành dữ liệu mảng một chiều và hai chiều </a:t>
                      </a:r>
                    </a:p>
                    <a:p>
                      <a:r>
                        <a:rPr lang="en-US" sz="2400"/>
                        <a:t>(2 TH) </a:t>
                      </a:r>
                      <a:endParaRPr lang="en-GB" sz="2400"/>
                    </a:p>
                  </a:txBody>
                  <a:tcPr/>
                </a:tc>
                <a:tc>
                  <a:txBody>
                    <a:bodyPr/>
                    <a:lstStyle/>
                    <a:p>
                      <a:r>
                        <a:rPr lang="en-US" sz="2400"/>
                        <a:t>- Thực hành một số bài tập liên quan đến mảng 1 chiều và 2 chiều trong Python.</a:t>
                      </a:r>
                      <a:endParaRPr lang="en-GB" sz="2400"/>
                    </a:p>
                  </a:txBody>
                  <a:tcPr/>
                </a:tc>
                <a:extLst>
                  <a:ext uri="{0D108BD9-81ED-4DB2-BD59-A6C34878D82A}">
                    <a16:rowId xmlns:a16="http://schemas.microsoft.com/office/drawing/2014/main" val="4133106683"/>
                  </a:ext>
                </a:extLst>
              </a:tr>
            </a:tbl>
          </a:graphicData>
        </a:graphic>
      </p:graphicFrame>
    </p:spTree>
    <p:extLst>
      <p:ext uri="{BB962C8B-B14F-4D97-AF65-F5344CB8AC3E}">
        <p14:creationId xmlns:p14="http://schemas.microsoft.com/office/powerpoint/2010/main" val="17911029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AD131-50BC-9B02-494E-C84F3285A3D7}"/>
              </a:ext>
            </a:extLst>
          </p:cNvPr>
          <p:cNvSpPr>
            <a:spLocks noGrp="1"/>
          </p:cNvSpPr>
          <p:nvPr>
            <p:ph type="title"/>
          </p:nvPr>
        </p:nvSpPr>
        <p:spPr>
          <a:xfrm>
            <a:off x="315685" y="178131"/>
            <a:ext cx="10515600" cy="724394"/>
          </a:xfrm>
        </p:spPr>
        <p:txBody>
          <a:bodyPr>
            <a:normAutofit/>
          </a:bodyPr>
          <a:lstStyle/>
          <a:p>
            <a:r>
              <a:rPr lang="en-US" b="1"/>
              <a:t>Các thuật toán tìm kiếm, sắp xếp cơ bản</a:t>
            </a:r>
            <a:endParaRPr lang="en-GB"/>
          </a:p>
        </p:txBody>
      </p:sp>
      <p:graphicFrame>
        <p:nvGraphicFramePr>
          <p:cNvPr id="6" name="Table 5">
            <a:extLst>
              <a:ext uri="{FF2B5EF4-FFF2-40B4-BE49-F238E27FC236}">
                <a16:creationId xmlns:a16="http://schemas.microsoft.com/office/drawing/2014/main" id="{F669922C-89E5-3D31-963F-5A8FA223E13D}"/>
              </a:ext>
            </a:extLst>
          </p:cNvPr>
          <p:cNvGraphicFramePr>
            <a:graphicFrameLocks noGrp="1"/>
          </p:cNvGraphicFramePr>
          <p:nvPr>
            <p:extLst/>
          </p:nvPr>
        </p:nvGraphicFramePr>
        <p:xfrm>
          <a:off x="600694" y="1325880"/>
          <a:ext cx="10633363" cy="4114800"/>
        </p:xfrm>
        <a:graphic>
          <a:graphicData uri="http://schemas.openxmlformats.org/drawingml/2006/table">
            <a:tbl>
              <a:tblPr firstRow="1" bandRow="1">
                <a:tableStyleId>{5C22544A-7EE6-4342-B048-85BDC9FD1C3A}</a:tableStyleId>
              </a:tblPr>
              <a:tblGrid>
                <a:gridCol w="3628591">
                  <a:extLst>
                    <a:ext uri="{9D8B030D-6E8A-4147-A177-3AD203B41FA5}">
                      <a16:colId xmlns:a16="http://schemas.microsoft.com/office/drawing/2014/main" val="2485167069"/>
                    </a:ext>
                  </a:extLst>
                </a:gridCol>
                <a:gridCol w="7004772">
                  <a:extLst>
                    <a:ext uri="{9D8B030D-6E8A-4147-A177-3AD203B41FA5}">
                      <a16:colId xmlns:a16="http://schemas.microsoft.com/office/drawing/2014/main" val="1530997126"/>
                    </a:ext>
                  </a:extLst>
                </a:gridCol>
              </a:tblGrid>
              <a:tr h="370840">
                <a:tc>
                  <a:txBody>
                    <a:bodyPr/>
                    <a:lstStyle/>
                    <a:p>
                      <a:r>
                        <a:rPr lang="en-US" sz="2400"/>
                        <a:t>Bài học</a:t>
                      </a:r>
                      <a:endParaRPr lang="en-GB" sz="2400"/>
                    </a:p>
                  </a:txBody>
                  <a:tcPr/>
                </a:tc>
                <a:tc>
                  <a:txBody>
                    <a:bodyPr/>
                    <a:lstStyle/>
                    <a:p>
                      <a:r>
                        <a:rPr lang="en-US" sz="2400"/>
                        <a:t>Nội dung</a:t>
                      </a:r>
                      <a:endParaRPr lang="en-GB" sz="2400"/>
                    </a:p>
                  </a:txBody>
                  <a:tcPr/>
                </a:tc>
                <a:extLst>
                  <a:ext uri="{0D108BD9-81ED-4DB2-BD59-A6C34878D82A}">
                    <a16:rowId xmlns:a16="http://schemas.microsoft.com/office/drawing/2014/main" val="3792854707"/>
                  </a:ext>
                </a:extLst>
              </a:tr>
              <a:tr h="370840">
                <a:tc>
                  <a:txBody>
                    <a:bodyPr/>
                    <a:lstStyle/>
                    <a:p>
                      <a:r>
                        <a:rPr lang="en-US" sz="2400"/>
                        <a:t>19. Bài toán tìm kiếm</a:t>
                      </a:r>
                      <a:endParaRPr lang="en-GB" sz="2400"/>
                    </a:p>
                  </a:txBody>
                  <a:tcPr/>
                </a:tc>
                <a:tc>
                  <a:txBody>
                    <a:bodyPr/>
                    <a:lstStyle/>
                    <a:p>
                      <a:pPr marL="342900" indent="-342900">
                        <a:buFontTx/>
                        <a:buChar char="-"/>
                      </a:pPr>
                      <a:r>
                        <a:rPr lang="en-US" sz="2400"/>
                        <a:t>Giới thiệu bài toán tìm kiếm.</a:t>
                      </a:r>
                    </a:p>
                    <a:p>
                      <a:pPr marL="342900" indent="-342900">
                        <a:buFontTx/>
                        <a:buChar char="-"/>
                      </a:pPr>
                      <a:r>
                        <a:rPr lang="en-US" sz="2400"/>
                        <a:t>Thuật toán tìm kiếm tuần tự.</a:t>
                      </a:r>
                    </a:p>
                    <a:p>
                      <a:pPr marL="342900" indent="-342900">
                        <a:buFontTx/>
                        <a:buChar char="-"/>
                      </a:pPr>
                      <a:r>
                        <a:rPr lang="en-US" sz="2400"/>
                        <a:t>Thuật toán tìm kiếm nhị phân.</a:t>
                      </a:r>
                      <a:endParaRPr lang="en-GB" sz="2400"/>
                    </a:p>
                  </a:txBody>
                  <a:tcPr/>
                </a:tc>
                <a:extLst>
                  <a:ext uri="{0D108BD9-81ED-4DB2-BD59-A6C34878D82A}">
                    <a16:rowId xmlns:a16="http://schemas.microsoft.com/office/drawing/2014/main" val="3302515868"/>
                  </a:ext>
                </a:extLst>
              </a:tr>
              <a:tr h="370840">
                <a:tc>
                  <a:txBody>
                    <a:bodyPr/>
                    <a:lstStyle/>
                    <a:p>
                      <a:r>
                        <a:rPr lang="en-US" sz="2400"/>
                        <a:t>20. Thực hành bài toán tìm kiếm</a:t>
                      </a:r>
                      <a:endParaRPr lang="en-GB" sz="2400"/>
                    </a:p>
                  </a:txBody>
                  <a:tcPr/>
                </a:tc>
                <a:tc>
                  <a:txBody>
                    <a:bodyPr/>
                    <a:lstStyle/>
                    <a:p>
                      <a:r>
                        <a:rPr lang="en-US" sz="2400"/>
                        <a:t>- Thực hành giải toán liên quan đến bài toán tìm kiếm.</a:t>
                      </a:r>
                      <a:endParaRPr lang="en-GB" sz="2400"/>
                    </a:p>
                  </a:txBody>
                  <a:tcPr/>
                </a:tc>
                <a:extLst>
                  <a:ext uri="{0D108BD9-81ED-4DB2-BD59-A6C34878D82A}">
                    <a16:rowId xmlns:a16="http://schemas.microsoft.com/office/drawing/2014/main" val="1494122728"/>
                  </a:ext>
                </a:extLst>
              </a:tr>
              <a:tr h="370840">
                <a:tc>
                  <a:txBody>
                    <a:bodyPr/>
                    <a:lstStyle/>
                    <a:p>
                      <a:r>
                        <a:rPr lang="en-US" sz="2400"/>
                        <a:t>21. </a:t>
                      </a:r>
                      <a:r>
                        <a:rPr lang="vi-VN" sz="2400"/>
                        <a:t>Các thuật toán sắp xếp đơn giản</a:t>
                      </a:r>
                      <a:endParaRPr lang="en-GB" sz="2400"/>
                    </a:p>
                  </a:txBody>
                  <a:tcPr/>
                </a:tc>
                <a:tc>
                  <a:txBody>
                    <a:bodyPr/>
                    <a:lstStyle/>
                    <a:p>
                      <a:r>
                        <a:rPr lang="en-US" sz="2400"/>
                        <a:t>- Mô tả các thuật toán sắp xếp dãy đơn giản: sắp xếp chèn, sắp xếp chọn, sắp xếp nổi bọt.</a:t>
                      </a:r>
                      <a:endParaRPr lang="en-GB" sz="2400"/>
                    </a:p>
                  </a:txBody>
                  <a:tcPr/>
                </a:tc>
                <a:extLst>
                  <a:ext uri="{0D108BD9-81ED-4DB2-BD59-A6C34878D82A}">
                    <a16:rowId xmlns:a16="http://schemas.microsoft.com/office/drawing/2014/main" val="3687416168"/>
                  </a:ext>
                </a:extLst>
              </a:tr>
              <a:tr h="370840">
                <a:tc>
                  <a:txBody>
                    <a:bodyPr/>
                    <a:lstStyle/>
                    <a:p>
                      <a:r>
                        <a:rPr lang="en-US" sz="2400"/>
                        <a:t>22. Thực hành bài toán sắp xếp</a:t>
                      </a:r>
                      <a:endParaRPr lang="en-GB" sz="2400"/>
                    </a:p>
                  </a:txBody>
                  <a:tcPr/>
                </a:tc>
                <a:tc>
                  <a:txBody>
                    <a:bodyPr/>
                    <a:lstStyle/>
                    <a:p>
                      <a:r>
                        <a:rPr lang="en-US" sz="2400"/>
                        <a:t>- Thực hành giải toán liên quan đến sắp xếp và tìm kiếm.</a:t>
                      </a:r>
                      <a:endParaRPr lang="en-GB" sz="2400"/>
                    </a:p>
                  </a:txBody>
                  <a:tcPr/>
                </a:tc>
                <a:extLst>
                  <a:ext uri="{0D108BD9-81ED-4DB2-BD59-A6C34878D82A}">
                    <a16:rowId xmlns:a16="http://schemas.microsoft.com/office/drawing/2014/main" val="3223335570"/>
                  </a:ext>
                </a:extLst>
              </a:tr>
            </a:tbl>
          </a:graphicData>
        </a:graphic>
      </p:graphicFrame>
    </p:spTree>
    <p:extLst>
      <p:ext uri="{BB962C8B-B14F-4D97-AF65-F5344CB8AC3E}">
        <p14:creationId xmlns:p14="http://schemas.microsoft.com/office/powerpoint/2010/main" val="1997966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DCDDB7-9CD2-AA56-5594-E58AD0508F05}"/>
              </a:ext>
            </a:extLst>
          </p:cNvPr>
          <p:cNvPicPr>
            <a:picLocks noChangeAspect="1"/>
          </p:cNvPicPr>
          <p:nvPr/>
        </p:nvPicPr>
        <p:blipFill>
          <a:blip r:embed="rId2"/>
          <a:stretch>
            <a:fillRect/>
          </a:stretch>
        </p:blipFill>
        <p:spPr>
          <a:xfrm>
            <a:off x="2660799" y="0"/>
            <a:ext cx="6870401" cy="6858000"/>
          </a:xfrm>
          <a:prstGeom prst="rect">
            <a:avLst/>
          </a:prstGeom>
        </p:spPr>
      </p:pic>
    </p:spTree>
    <p:extLst>
      <p:ext uri="{BB962C8B-B14F-4D97-AF65-F5344CB8AC3E}">
        <p14:creationId xmlns:p14="http://schemas.microsoft.com/office/powerpoint/2010/main" val="42101640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AD131-50BC-9B02-494E-C84F3285A3D7}"/>
              </a:ext>
            </a:extLst>
          </p:cNvPr>
          <p:cNvSpPr>
            <a:spLocks noGrp="1"/>
          </p:cNvSpPr>
          <p:nvPr>
            <p:ph type="title"/>
          </p:nvPr>
        </p:nvSpPr>
        <p:spPr>
          <a:xfrm>
            <a:off x="315685" y="0"/>
            <a:ext cx="10515600" cy="724394"/>
          </a:xfrm>
        </p:spPr>
        <p:txBody>
          <a:bodyPr>
            <a:normAutofit/>
          </a:bodyPr>
          <a:lstStyle/>
          <a:p>
            <a:r>
              <a:rPr lang="en-US" b="1"/>
              <a:t>Kiểm thử và phân tích thuật toán</a:t>
            </a:r>
            <a:endParaRPr lang="en-GB"/>
          </a:p>
        </p:txBody>
      </p:sp>
      <p:graphicFrame>
        <p:nvGraphicFramePr>
          <p:cNvPr id="6" name="Table 5">
            <a:extLst>
              <a:ext uri="{FF2B5EF4-FFF2-40B4-BE49-F238E27FC236}">
                <a16:creationId xmlns:a16="http://schemas.microsoft.com/office/drawing/2014/main" id="{8460D9A6-654A-961A-0A01-B6A4D956A79C}"/>
              </a:ext>
            </a:extLst>
          </p:cNvPr>
          <p:cNvGraphicFramePr>
            <a:graphicFrameLocks noGrp="1"/>
          </p:cNvGraphicFramePr>
          <p:nvPr>
            <p:extLst/>
          </p:nvPr>
        </p:nvGraphicFramePr>
        <p:xfrm>
          <a:off x="315685" y="724395"/>
          <a:ext cx="11630891" cy="6133605"/>
        </p:xfrm>
        <a:graphic>
          <a:graphicData uri="http://schemas.openxmlformats.org/drawingml/2006/table">
            <a:tbl>
              <a:tblPr firstRow="1" bandRow="1">
                <a:tableStyleId>{5C22544A-7EE6-4342-B048-85BDC9FD1C3A}</a:tableStyleId>
              </a:tblPr>
              <a:tblGrid>
                <a:gridCol w="3436941">
                  <a:extLst>
                    <a:ext uri="{9D8B030D-6E8A-4147-A177-3AD203B41FA5}">
                      <a16:colId xmlns:a16="http://schemas.microsoft.com/office/drawing/2014/main" val="1149634164"/>
                    </a:ext>
                  </a:extLst>
                </a:gridCol>
                <a:gridCol w="8193950">
                  <a:extLst>
                    <a:ext uri="{9D8B030D-6E8A-4147-A177-3AD203B41FA5}">
                      <a16:colId xmlns:a16="http://schemas.microsoft.com/office/drawing/2014/main" val="1524779043"/>
                    </a:ext>
                  </a:extLst>
                </a:gridCol>
              </a:tblGrid>
              <a:tr h="488518">
                <a:tc>
                  <a:txBody>
                    <a:bodyPr/>
                    <a:lstStyle/>
                    <a:p>
                      <a:r>
                        <a:rPr lang="en-US" sz="2400"/>
                        <a:t>Bài học</a:t>
                      </a:r>
                      <a:endParaRPr lang="en-GB" sz="2400"/>
                    </a:p>
                  </a:txBody>
                  <a:tcPr/>
                </a:tc>
                <a:tc>
                  <a:txBody>
                    <a:bodyPr/>
                    <a:lstStyle/>
                    <a:p>
                      <a:r>
                        <a:rPr lang="en-US" sz="2400"/>
                        <a:t>Nội dung</a:t>
                      </a:r>
                      <a:endParaRPr lang="en-GB" sz="2400"/>
                    </a:p>
                  </a:txBody>
                  <a:tcPr/>
                </a:tc>
                <a:extLst>
                  <a:ext uri="{0D108BD9-81ED-4DB2-BD59-A6C34878D82A}">
                    <a16:rowId xmlns:a16="http://schemas.microsoft.com/office/drawing/2014/main" val="2484826172"/>
                  </a:ext>
                </a:extLst>
              </a:tr>
              <a:tr h="2442590">
                <a:tc>
                  <a:txBody>
                    <a:bodyPr/>
                    <a:lstStyle/>
                    <a:p>
                      <a:r>
                        <a:rPr lang="en-US" sz="2400"/>
                        <a:t>23. </a:t>
                      </a:r>
                      <a:r>
                        <a:rPr lang="vi-VN" sz="2400"/>
                        <a:t>Kiểm thử và đánh giá chương trình</a:t>
                      </a:r>
                      <a:r>
                        <a:rPr lang="en-US" sz="2400"/>
                        <a:t> (2 LT)</a:t>
                      </a:r>
                      <a:endParaRPr lang="en-GB" sz="2400"/>
                    </a:p>
                  </a:txBody>
                  <a:tcPr/>
                </a:tc>
                <a:tc>
                  <a:txBody>
                    <a:bodyPr/>
                    <a:lstStyle/>
                    <a:p>
                      <a:pPr marL="342900" indent="-342900">
                        <a:buFontTx/>
                        <a:buChar char="-"/>
                      </a:pPr>
                      <a:r>
                        <a:rPr lang="en-US" sz="2400"/>
                        <a:t>Ý nghĩa, vai trò của kiểm thử chương trình.</a:t>
                      </a:r>
                    </a:p>
                    <a:p>
                      <a:pPr marL="342900" indent="-342900">
                        <a:buFontTx/>
                        <a:buChar char="-"/>
                      </a:pPr>
                      <a:r>
                        <a:rPr lang="en-US" sz="2400"/>
                        <a:t>Chú ý: kiểm thử chỉ làm tang độ tin cậy của chương trình nhưng chưa chứng minh được tính đúng của thuật toán và chương trình.</a:t>
                      </a:r>
                    </a:p>
                    <a:p>
                      <a:pPr marL="342900" indent="-342900">
                        <a:buFontTx/>
                        <a:buChar char="-"/>
                      </a:pPr>
                      <a:r>
                        <a:rPr lang="en-GB" sz="2400"/>
                        <a:t>Thuật toán chỉ có thể được chứng minh tính đúng bằng các công cụ toán học và khoa học máy tính.</a:t>
                      </a:r>
                    </a:p>
                  </a:txBody>
                  <a:tcPr/>
                </a:tc>
                <a:extLst>
                  <a:ext uri="{0D108BD9-81ED-4DB2-BD59-A6C34878D82A}">
                    <a16:rowId xmlns:a16="http://schemas.microsoft.com/office/drawing/2014/main" val="1137674588"/>
                  </a:ext>
                </a:extLst>
              </a:tr>
              <a:tr h="1932349">
                <a:tc>
                  <a:txBody>
                    <a:bodyPr/>
                    <a:lstStyle/>
                    <a:p>
                      <a:r>
                        <a:rPr lang="en-US" sz="2400"/>
                        <a:t>24. Đánh giá độ phức tạp thời gian của thuật toán </a:t>
                      </a:r>
                    </a:p>
                    <a:p>
                      <a:r>
                        <a:rPr lang="en-US" sz="2400"/>
                        <a:t>(2 LT)</a:t>
                      </a:r>
                      <a:endParaRPr lang="en-GB" sz="2400"/>
                    </a:p>
                  </a:txBody>
                  <a:tcPr/>
                </a:tc>
                <a:tc>
                  <a:txBody>
                    <a:bodyPr/>
                    <a:lstStyle/>
                    <a:p>
                      <a:pPr marL="342900" indent="-342900">
                        <a:buFontTx/>
                        <a:buChar char="-"/>
                      </a:pPr>
                      <a:r>
                        <a:rPr lang="en-US" sz="2400"/>
                        <a:t>Cách tính thời gian thực hiện chương trình thông qua khái niệm đơn vị thời gian thực hiện các phép toán đơn.</a:t>
                      </a:r>
                    </a:p>
                    <a:p>
                      <a:pPr marL="342900" indent="-342900">
                        <a:buFontTx/>
                        <a:buChar char="-"/>
                      </a:pPr>
                      <a:r>
                        <a:rPr lang="en-GB" sz="2400"/>
                        <a:t>Cách tính bậc hay độ phức tạp thời gian thông qua ký hiệu O lớn. Các hàm chuẩn dùng để tính và so sánh bậc của các hàm.</a:t>
                      </a:r>
                    </a:p>
                    <a:p>
                      <a:pPr marL="342900" indent="-342900">
                        <a:buFontTx/>
                        <a:buChar char="-"/>
                      </a:pPr>
                      <a:r>
                        <a:rPr lang="en-GB" sz="2400"/>
                        <a:t>Quy tắc thực hành tính độ phức tạp thời gian thuật toán.</a:t>
                      </a:r>
                    </a:p>
                  </a:txBody>
                  <a:tcPr/>
                </a:tc>
                <a:extLst>
                  <a:ext uri="{0D108BD9-81ED-4DB2-BD59-A6C34878D82A}">
                    <a16:rowId xmlns:a16="http://schemas.microsoft.com/office/drawing/2014/main" val="887218455"/>
                  </a:ext>
                </a:extLst>
              </a:tr>
              <a:tr h="1270148">
                <a:tc>
                  <a:txBody>
                    <a:bodyPr/>
                    <a:lstStyle/>
                    <a:p>
                      <a:r>
                        <a:rPr lang="en-US" sz="2400"/>
                        <a:t>25. Thực hành xác định độ phức tạp thời gian của thuật toán (2 TH)</a:t>
                      </a:r>
                      <a:endParaRPr lang="en-GB" sz="2400"/>
                    </a:p>
                  </a:txBody>
                  <a:tcPr/>
                </a:tc>
                <a:tc>
                  <a:txBody>
                    <a:bodyPr/>
                    <a:lstStyle/>
                    <a:p>
                      <a:r>
                        <a:rPr lang="en-US" sz="2400"/>
                        <a:t>- Thực hành tính toán và xác định độ phức tạp thời gian thuật toán của một số bài toán đơn giản.</a:t>
                      </a:r>
                      <a:endParaRPr lang="en-GB" sz="2400"/>
                    </a:p>
                  </a:txBody>
                  <a:tcPr/>
                </a:tc>
                <a:extLst>
                  <a:ext uri="{0D108BD9-81ED-4DB2-BD59-A6C34878D82A}">
                    <a16:rowId xmlns:a16="http://schemas.microsoft.com/office/drawing/2014/main" val="4142677663"/>
                  </a:ext>
                </a:extLst>
              </a:tr>
            </a:tbl>
          </a:graphicData>
        </a:graphic>
      </p:graphicFrame>
    </p:spTree>
    <p:extLst>
      <p:ext uri="{BB962C8B-B14F-4D97-AF65-F5344CB8AC3E}">
        <p14:creationId xmlns:p14="http://schemas.microsoft.com/office/powerpoint/2010/main" val="19805010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AD131-50BC-9B02-494E-C84F3285A3D7}"/>
              </a:ext>
            </a:extLst>
          </p:cNvPr>
          <p:cNvSpPr>
            <a:spLocks noGrp="1"/>
          </p:cNvSpPr>
          <p:nvPr>
            <p:ph type="title"/>
          </p:nvPr>
        </p:nvSpPr>
        <p:spPr>
          <a:xfrm>
            <a:off x="315685" y="178131"/>
            <a:ext cx="10515600" cy="724394"/>
          </a:xfrm>
        </p:spPr>
        <p:txBody>
          <a:bodyPr>
            <a:normAutofit/>
          </a:bodyPr>
          <a:lstStyle/>
          <a:p>
            <a:r>
              <a:rPr lang="en-US" b="1"/>
              <a:t>Phương pháp thiết kế làm mịn dần</a:t>
            </a:r>
            <a:endParaRPr lang="en-GB"/>
          </a:p>
        </p:txBody>
      </p:sp>
      <p:graphicFrame>
        <p:nvGraphicFramePr>
          <p:cNvPr id="6" name="Table 5">
            <a:extLst>
              <a:ext uri="{FF2B5EF4-FFF2-40B4-BE49-F238E27FC236}">
                <a16:creationId xmlns:a16="http://schemas.microsoft.com/office/drawing/2014/main" id="{A0BB2113-BB1C-0F32-92B3-A1C3843D3C3F}"/>
              </a:ext>
            </a:extLst>
          </p:cNvPr>
          <p:cNvGraphicFramePr>
            <a:graphicFrameLocks noGrp="1"/>
          </p:cNvGraphicFramePr>
          <p:nvPr>
            <p:extLst/>
          </p:nvPr>
        </p:nvGraphicFramePr>
        <p:xfrm>
          <a:off x="588818" y="1042653"/>
          <a:ext cx="10633363" cy="5577840"/>
        </p:xfrm>
        <a:graphic>
          <a:graphicData uri="http://schemas.openxmlformats.org/drawingml/2006/table">
            <a:tbl>
              <a:tblPr firstRow="1" bandRow="1">
                <a:tableStyleId>{5C22544A-7EE6-4342-B048-85BDC9FD1C3A}</a:tableStyleId>
              </a:tblPr>
              <a:tblGrid>
                <a:gridCol w="3628591">
                  <a:extLst>
                    <a:ext uri="{9D8B030D-6E8A-4147-A177-3AD203B41FA5}">
                      <a16:colId xmlns:a16="http://schemas.microsoft.com/office/drawing/2014/main" val="1961447997"/>
                    </a:ext>
                  </a:extLst>
                </a:gridCol>
                <a:gridCol w="7004772">
                  <a:extLst>
                    <a:ext uri="{9D8B030D-6E8A-4147-A177-3AD203B41FA5}">
                      <a16:colId xmlns:a16="http://schemas.microsoft.com/office/drawing/2014/main" val="4138442031"/>
                    </a:ext>
                  </a:extLst>
                </a:gridCol>
              </a:tblGrid>
              <a:tr h="370840">
                <a:tc>
                  <a:txBody>
                    <a:bodyPr/>
                    <a:lstStyle/>
                    <a:p>
                      <a:r>
                        <a:rPr lang="en-US" sz="2400"/>
                        <a:t>Bài học</a:t>
                      </a:r>
                      <a:endParaRPr lang="en-GB" sz="2400"/>
                    </a:p>
                  </a:txBody>
                  <a:tcPr/>
                </a:tc>
                <a:tc>
                  <a:txBody>
                    <a:bodyPr/>
                    <a:lstStyle/>
                    <a:p>
                      <a:r>
                        <a:rPr lang="en-US" sz="2400"/>
                        <a:t>Nội dung</a:t>
                      </a:r>
                      <a:endParaRPr lang="en-GB" sz="2400"/>
                    </a:p>
                  </a:txBody>
                  <a:tcPr/>
                </a:tc>
                <a:extLst>
                  <a:ext uri="{0D108BD9-81ED-4DB2-BD59-A6C34878D82A}">
                    <a16:rowId xmlns:a16="http://schemas.microsoft.com/office/drawing/2014/main" val="1770605119"/>
                  </a:ext>
                </a:extLst>
              </a:tr>
              <a:tr h="370840">
                <a:tc>
                  <a:txBody>
                    <a:bodyPr/>
                    <a:lstStyle/>
                    <a:p>
                      <a:r>
                        <a:rPr lang="en-US" sz="2400"/>
                        <a:t>26. </a:t>
                      </a:r>
                      <a:r>
                        <a:rPr lang="vi-VN" sz="2400"/>
                        <a:t>Phương pháp làm mịn dần trong thiết kế chương trình</a:t>
                      </a:r>
                      <a:r>
                        <a:rPr lang="en-US" sz="2400"/>
                        <a:t> (2 LT)</a:t>
                      </a:r>
                      <a:endParaRPr lang="en-GB" sz="2400"/>
                    </a:p>
                  </a:txBody>
                  <a:tcPr/>
                </a:tc>
                <a:tc>
                  <a:txBody>
                    <a:bodyPr/>
                    <a:lstStyle/>
                    <a:p>
                      <a:pPr marL="342900" indent="-342900">
                        <a:buFontTx/>
                        <a:buChar char="-"/>
                      </a:pPr>
                      <a:r>
                        <a:rPr lang="en-US" sz="2400"/>
                        <a:t>Ý tưởng và các bước thiết kế làm mịn dần. </a:t>
                      </a:r>
                    </a:p>
                    <a:p>
                      <a:pPr marL="342900" indent="-342900">
                        <a:buFontTx/>
                        <a:buChar char="-"/>
                      </a:pPr>
                      <a:r>
                        <a:rPr lang="en-US" sz="2400"/>
                        <a:t>Quy trình và nguyên tắc của phương pháp thiết kế làm mịn dần.</a:t>
                      </a:r>
                      <a:endParaRPr lang="en-GB" sz="2400"/>
                    </a:p>
                  </a:txBody>
                  <a:tcPr/>
                </a:tc>
                <a:extLst>
                  <a:ext uri="{0D108BD9-81ED-4DB2-BD59-A6C34878D82A}">
                    <a16:rowId xmlns:a16="http://schemas.microsoft.com/office/drawing/2014/main" val="3023274956"/>
                  </a:ext>
                </a:extLst>
              </a:tr>
              <a:tr h="370840">
                <a:tc>
                  <a:txBody>
                    <a:bodyPr/>
                    <a:lstStyle/>
                    <a:p>
                      <a:r>
                        <a:rPr lang="en-US" sz="2400"/>
                        <a:t>27. </a:t>
                      </a:r>
                      <a:r>
                        <a:rPr lang="vi-VN" sz="2400"/>
                        <a:t>Thực hành thiết kế chương trình theo phương pháp làm mịn dần</a:t>
                      </a:r>
                      <a:r>
                        <a:rPr lang="en-US" sz="2400"/>
                        <a:t> (2 TH)</a:t>
                      </a:r>
                      <a:endParaRPr lang="en-GB" sz="2400"/>
                    </a:p>
                  </a:txBody>
                  <a:tcPr/>
                </a:tc>
                <a:tc>
                  <a:txBody>
                    <a:bodyPr/>
                    <a:lstStyle/>
                    <a:p>
                      <a:r>
                        <a:rPr lang="en-US" sz="2400"/>
                        <a:t>- Thực hành thiết kế chương trình theo phương pháp làm mịn dần.</a:t>
                      </a:r>
                      <a:endParaRPr lang="en-GB" sz="2400"/>
                    </a:p>
                  </a:txBody>
                  <a:tcPr/>
                </a:tc>
                <a:extLst>
                  <a:ext uri="{0D108BD9-81ED-4DB2-BD59-A6C34878D82A}">
                    <a16:rowId xmlns:a16="http://schemas.microsoft.com/office/drawing/2014/main" val="1653218861"/>
                  </a:ext>
                </a:extLst>
              </a:tr>
              <a:tr h="370840">
                <a:tc>
                  <a:txBody>
                    <a:bodyPr/>
                    <a:lstStyle/>
                    <a:p>
                      <a:r>
                        <a:rPr lang="en-US" sz="2400"/>
                        <a:t>28. </a:t>
                      </a:r>
                      <a:r>
                        <a:rPr lang="vi-VN" sz="2400"/>
                        <a:t>Thiết kế chương trình theo mô đun</a:t>
                      </a:r>
                      <a:r>
                        <a:rPr lang="en-US" sz="2400"/>
                        <a:t> (2 LT(</a:t>
                      </a:r>
                      <a:endParaRPr lang="en-GB" sz="2400"/>
                    </a:p>
                  </a:txBody>
                  <a:tcPr/>
                </a:tc>
                <a:tc>
                  <a:txBody>
                    <a:bodyPr/>
                    <a:lstStyle/>
                    <a:p>
                      <a:pPr marL="342900" indent="-342900">
                        <a:buFontTx/>
                        <a:buChar char="-"/>
                      </a:pPr>
                      <a:r>
                        <a:rPr lang="en-US" sz="2400"/>
                        <a:t>Phương pháp thiết kế chương trình theo mô đun. </a:t>
                      </a:r>
                    </a:p>
                    <a:p>
                      <a:pPr marL="342900" indent="-342900">
                        <a:buFontTx/>
                        <a:buChar char="-"/>
                      </a:pPr>
                      <a:r>
                        <a:rPr lang="en-US" sz="2400"/>
                        <a:t>Ý nghĩa và lợi ích của mô đun trong thiết kế chương trình.</a:t>
                      </a:r>
                      <a:endParaRPr lang="en-GB" sz="2400"/>
                    </a:p>
                  </a:txBody>
                  <a:tcPr/>
                </a:tc>
                <a:extLst>
                  <a:ext uri="{0D108BD9-81ED-4DB2-BD59-A6C34878D82A}">
                    <a16:rowId xmlns:a16="http://schemas.microsoft.com/office/drawing/2014/main" val="3670549619"/>
                  </a:ext>
                </a:extLst>
              </a:tr>
              <a:tr h="370840">
                <a:tc>
                  <a:txBody>
                    <a:bodyPr/>
                    <a:lstStyle/>
                    <a:p>
                      <a:r>
                        <a:rPr lang="en-US" sz="2400"/>
                        <a:t>29. </a:t>
                      </a:r>
                      <a:r>
                        <a:rPr lang="vi-VN" sz="2400"/>
                        <a:t>Thực hành thiết kế chương trình theo mô đun</a:t>
                      </a:r>
                      <a:r>
                        <a:rPr lang="en-US" sz="2400"/>
                        <a:t> (2 TH)</a:t>
                      </a:r>
                      <a:endParaRPr lang="en-GB" sz="2400"/>
                    </a:p>
                  </a:txBody>
                  <a:tcPr/>
                </a:tc>
                <a:tc>
                  <a:txBody>
                    <a:bodyPr/>
                    <a:lstStyle/>
                    <a:p>
                      <a:r>
                        <a:rPr lang="en-US" sz="2400"/>
                        <a:t>- Thực hành thiết kế chương trình theo mô đun.</a:t>
                      </a:r>
                      <a:endParaRPr lang="en-GB" sz="2400"/>
                    </a:p>
                  </a:txBody>
                  <a:tcPr/>
                </a:tc>
                <a:extLst>
                  <a:ext uri="{0D108BD9-81ED-4DB2-BD59-A6C34878D82A}">
                    <a16:rowId xmlns:a16="http://schemas.microsoft.com/office/drawing/2014/main" val="372758079"/>
                  </a:ext>
                </a:extLst>
              </a:tr>
            </a:tbl>
          </a:graphicData>
        </a:graphic>
      </p:graphicFrame>
    </p:spTree>
    <p:extLst>
      <p:ext uri="{BB962C8B-B14F-4D97-AF65-F5344CB8AC3E}">
        <p14:creationId xmlns:p14="http://schemas.microsoft.com/office/powerpoint/2010/main" val="15772453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AD131-50BC-9B02-494E-C84F3285A3D7}"/>
              </a:ext>
            </a:extLst>
          </p:cNvPr>
          <p:cNvSpPr>
            <a:spLocks noGrp="1"/>
          </p:cNvSpPr>
          <p:nvPr>
            <p:ph type="title"/>
          </p:nvPr>
        </p:nvSpPr>
        <p:spPr>
          <a:xfrm>
            <a:off x="315684" y="178131"/>
            <a:ext cx="11619015" cy="724394"/>
          </a:xfrm>
        </p:spPr>
        <p:txBody>
          <a:bodyPr>
            <a:normAutofit fontScale="90000"/>
          </a:bodyPr>
          <a:lstStyle/>
          <a:p>
            <a:r>
              <a:rPr lang="en-US" b="1"/>
              <a:t>Danh sách liên kết. Thiết lập thư viện chương trình</a:t>
            </a:r>
            <a:endParaRPr lang="en-GB"/>
          </a:p>
        </p:txBody>
      </p:sp>
      <p:graphicFrame>
        <p:nvGraphicFramePr>
          <p:cNvPr id="6" name="Table 5">
            <a:extLst>
              <a:ext uri="{FF2B5EF4-FFF2-40B4-BE49-F238E27FC236}">
                <a16:creationId xmlns:a16="http://schemas.microsoft.com/office/drawing/2014/main" id="{149A0898-774E-431C-F46E-EC1C7E21ED6D}"/>
              </a:ext>
            </a:extLst>
          </p:cNvPr>
          <p:cNvGraphicFramePr>
            <a:graphicFrameLocks noGrp="1"/>
          </p:cNvGraphicFramePr>
          <p:nvPr>
            <p:extLst/>
          </p:nvPr>
        </p:nvGraphicFramePr>
        <p:xfrm>
          <a:off x="612569" y="1540618"/>
          <a:ext cx="10633363" cy="3200400"/>
        </p:xfrm>
        <a:graphic>
          <a:graphicData uri="http://schemas.openxmlformats.org/drawingml/2006/table">
            <a:tbl>
              <a:tblPr firstRow="1" bandRow="1">
                <a:tableStyleId>{5C22544A-7EE6-4342-B048-85BDC9FD1C3A}</a:tableStyleId>
              </a:tblPr>
              <a:tblGrid>
                <a:gridCol w="3628591">
                  <a:extLst>
                    <a:ext uri="{9D8B030D-6E8A-4147-A177-3AD203B41FA5}">
                      <a16:colId xmlns:a16="http://schemas.microsoft.com/office/drawing/2014/main" val="2348793194"/>
                    </a:ext>
                  </a:extLst>
                </a:gridCol>
                <a:gridCol w="7004772">
                  <a:extLst>
                    <a:ext uri="{9D8B030D-6E8A-4147-A177-3AD203B41FA5}">
                      <a16:colId xmlns:a16="http://schemas.microsoft.com/office/drawing/2014/main" val="312312168"/>
                    </a:ext>
                  </a:extLst>
                </a:gridCol>
              </a:tblGrid>
              <a:tr h="370840">
                <a:tc>
                  <a:txBody>
                    <a:bodyPr/>
                    <a:lstStyle/>
                    <a:p>
                      <a:r>
                        <a:rPr lang="en-US" sz="2400"/>
                        <a:t>Bài học</a:t>
                      </a:r>
                      <a:endParaRPr lang="en-GB" sz="2400"/>
                    </a:p>
                  </a:txBody>
                  <a:tcPr/>
                </a:tc>
                <a:tc>
                  <a:txBody>
                    <a:bodyPr/>
                    <a:lstStyle/>
                    <a:p>
                      <a:r>
                        <a:rPr lang="en-US" sz="2400"/>
                        <a:t>Nội dung</a:t>
                      </a:r>
                      <a:endParaRPr lang="en-GB" sz="2400"/>
                    </a:p>
                  </a:txBody>
                  <a:tcPr/>
                </a:tc>
                <a:extLst>
                  <a:ext uri="{0D108BD9-81ED-4DB2-BD59-A6C34878D82A}">
                    <a16:rowId xmlns:a16="http://schemas.microsoft.com/office/drawing/2014/main" val="579526165"/>
                  </a:ext>
                </a:extLst>
              </a:tr>
              <a:tr h="370840">
                <a:tc>
                  <a:txBody>
                    <a:bodyPr/>
                    <a:lstStyle/>
                    <a:p>
                      <a:r>
                        <a:rPr lang="en-US" sz="2400"/>
                        <a:t>30. </a:t>
                      </a:r>
                      <a:r>
                        <a:rPr lang="vi-VN" sz="2400"/>
                        <a:t>Thiết lập thư viện cho chương trình</a:t>
                      </a:r>
                      <a:r>
                        <a:rPr lang="en-US" sz="2400"/>
                        <a:t> (2 LT)</a:t>
                      </a:r>
                      <a:endParaRPr lang="en-GB" sz="2400"/>
                    </a:p>
                  </a:txBody>
                  <a:tcPr/>
                </a:tc>
                <a:tc>
                  <a:txBody>
                    <a:bodyPr/>
                    <a:lstStyle/>
                    <a:p>
                      <a:pPr marL="342900" indent="-342900">
                        <a:buFontTx/>
                        <a:buChar char="-"/>
                      </a:pPr>
                      <a:r>
                        <a:rPr lang="en-US" sz="2400"/>
                        <a:t>Thế nào là thư viện chương trình.</a:t>
                      </a:r>
                    </a:p>
                    <a:p>
                      <a:pPr marL="342900" indent="-342900">
                        <a:buFontTx/>
                        <a:buChar char="-"/>
                      </a:pPr>
                      <a:r>
                        <a:rPr lang="en-US" sz="2400"/>
                        <a:t>Thiết lập thư viện trong Python.</a:t>
                      </a:r>
                    </a:p>
                    <a:p>
                      <a:pPr marL="342900" indent="-342900">
                        <a:buFontTx/>
                        <a:buChar char="-"/>
                      </a:pPr>
                      <a:r>
                        <a:rPr lang="en-US" sz="2400"/>
                        <a:t>Khái niệm danh sách liên kết.</a:t>
                      </a:r>
                    </a:p>
                    <a:p>
                      <a:pPr marL="342900" indent="-342900">
                        <a:buFontTx/>
                        <a:buChar char="-"/>
                      </a:pPr>
                      <a:r>
                        <a:rPr lang="en-US" sz="2400"/>
                        <a:t>Thiết lập danh sách liên kết đơn giản trong Python.</a:t>
                      </a:r>
                      <a:endParaRPr lang="en-GB" sz="2400"/>
                    </a:p>
                  </a:txBody>
                  <a:tcPr/>
                </a:tc>
                <a:extLst>
                  <a:ext uri="{0D108BD9-81ED-4DB2-BD59-A6C34878D82A}">
                    <a16:rowId xmlns:a16="http://schemas.microsoft.com/office/drawing/2014/main" val="123311838"/>
                  </a:ext>
                </a:extLst>
              </a:tr>
              <a:tr h="370840">
                <a:tc>
                  <a:txBody>
                    <a:bodyPr/>
                    <a:lstStyle/>
                    <a:p>
                      <a:r>
                        <a:rPr lang="en-US" sz="2400"/>
                        <a:t>31. </a:t>
                      </a:r>
                      <a:r>
                        <a:rPr lang="vi-VN" sz="2400"/>
                        <a:t>Thực hành thiết lập thư viện chương trình</a:t>
                      </a:r>
                      <a:endParaRPr lang="en-US" sz="2400"/>
                    </a:p>
                    <a:p>
                      <a:r>
                        <a:rPr lang="en-US" sz="2400"/>
                        <a:t>(2 TH) </a:t>
                      </a:r>
                      <a:endParaRPr lang="en-GB" sz="2400"/>
                    </a:p>
                  </a:txBody>
                  <a:tcPr/>
                </a:tc>
                <a:tc>
                  <a:txBody>
                    <a:bodyPr/>
                    <a:lstStyle/>
                    <a:p>
                      <a:r>
                        <a:rPr lang="en-US" sz="2400"/>
                        <a:t>- Thực hành thiết lập thư viện chương trình và làm việc với danh sách liên kết.</a:t>
                      </a:r>
                      <a:endParaRPr lang="en-GB" sz="2400"/>
                    </a:p>
                  </a:txBody>
                  <a:tcPr/>
                </a:tc>
                <a:extLst>
                  <a:ext uri="{0D108BD9-81ED-4DB2-BD59-A6C34878D82A}">
                    <a16:rowId xmlns:a16="http://schemas.microsoft.com/office/drawing/2014/main" val="725337569"/>
                  </a:ext>
                </a:extLst>
              </a:tr>
            </a:tbl>
          </a:graphicData>
        </a:graphic>
      </p:graphicFrame>
    </p:spTree>
    <p:extLst>
      <p:ext uri="{BB962C8B-B14F-4D97-AF65-F5344CB8AC3E}">
        <p14:creationId xmlns:p14="http://schemas.microsoft.com/office/powerpoint/2010/main" val="5511921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62D94373-5FA0-9149-B993-1E83DBCAC8BE}"/>
              </a:ext>
            </a:extLst>
          </p:cNvPr>
          <p:cNvSpPr txBox="1"/>
          <p:nvPr/>
        </p:nvSpPr>
        <p:spPr>
          <a:xfrm>
            <a:off x="0" y="3120964"/>
            <a:ext cx="11781280" cy="1588127"/>
          </a:xfrm>
          <a:prstGeom prst="rect">
            <a:avLst/>
          </a:prstGeom>
          <a:noFill/>
        </p:spPr>
        <p:txBody>
          <a:bodyPr wrap="square" rtlCol="0">
            <a:spAutoFit/>
          </a:bodyPr>
          <a:lstStyle/>
          <a:p>
            <a:pPr lvl="1" algn="ctr">
              <a:lnSpc>
                <a:spcPct val="90000"/>
              </a:lnSpc>
              <a:spcBef>
                <a:spcPct val="0"/>
              </a:spcBef>
            </a:pPr>
            <a:r>
              <a:rPr lang="en-US" sz="5400" b="1">
                <a:solidFill>
                  <a:srgbClr val="0070C0"/>
                </a:solidFill>
                <a:ea typeface="+mj-ea"/>
                <a:cs typeface="+mj-cs"/>
              </a:rPr>
              <a:t>CHỦ ĐỀ 7 (SGK ICT). PHẦN MỀM CHỈNH SỬA ẢNH VÀ LÀM VIDEO</a:t>
            </a:r>
            <a:endParaRPr lang="vi-VN" sz="5400" b="1" dirty="0">
              <a:solidFill>
                <a:srgbClr val="FF0000"/>
              </a:solidFill>
              <a:ea typeface="+mj-ea"/>
              <a:cs typeface="+mj-cs"/>
            </a:endParaRPr>
          </a:p>
        </p:txBody>
      </p:sp>
      <p:sp>
        <p:nvSpPr>
          <p:cNvPr id="4" name="TextBox 3">
            <a:extLst>
              <a:ext uri="{FF2B5EF4-FFF2-40B4-BE49-F238E27FC236}">
                <a16:creationId xmlns:a16="http://schemas.microsoft.com/office/drawing/2014/main" id="{AE85C1FE-C810-4C3D-BE67-A6A7910826E9}"/>
              </a:ext>
            </a:extLst>
          </p:cNvPr>
          <p:cNvSpPr txBox="1"/>
          <p:nvPr/>
        </p:nvSpPr>
        <p:spPr>
          <a:xfrm>
            <a:off x="534390" y="1942180"/>
            <a:ext cx="11115304" cy="769441"/>
          </a:xfrm>
          <a:prstGeom prst="rect">
            <a:avLst/>
          </a:prstGeom>
          <a:noFill/>
        </p:spPr>
        <p:txBody>
          <a:bodyPr wrap="square">
            <a:spAutoFit/>
          </a:bodyPr>
          <a:lstStyle/>
          <a:p>
            <a:pPr algn="ctr">
              <a:defRPr/>
            </a:pPr>
            <a:r>
              <a:rPr lang="en-US" sz="4400" b="1" smtClean="0">
                <a:solidFill>
                  <a:srgbClr val="CC0066"/>
                </a:solidFill>
                <a:cs typeface="Arial" panose="020B0604020202020204" pitchFamily="34" charset="0"/>
              </a:rPr>
              <a:t>II. LƯU Ý DẠY HỌC MỘT SỐ ĐƠN VỊ KIẾN THỨC</a:t>
            </a:r>
            <a:endParaRPr lang="en-US" sz="4400" b="1">
              <a:solidFill>
                <a:srgbClr val="CC0066"/>
              </a:solidFill>
              <a:cs typeface="Arial" panose="020B0604020202020204" pitchFamily="34" charset="0"/>
            </a:endParaRPr>
          </a:p>
        </p:txBody>
      </p:sp>
    </p:spTree>
    <p:extLst>
      <p:ext uri="{BB962C8B-B14F-4D97-AF65-F5344CB8AC3E}">
        <p14:creationId xmlns:p14="http://schemas.microsoft.com/office/powerpoint/2010/main" val="1606451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2DCF0F-573B-5B27-171A-AF61357B1B5E}"/>
              </a:ext>
            </a:extLst>
          </p:cNvPr>
          <p:cNvSpPr txBox="1"/>
          <p:nvPr/>
        </p:nvSpPr>
        <p:spPr>
          <a:xfrm>
            <a:off x="161338" y="164346"/>
            <a:ext cx="11781280" cy="701731"/>
          </a:xfrm>
          <a:prstGeom prst="rect">
            <a:avLst/>
          </a:prstGeom>
          <a:noFill/>
        </p:spPr>
        <p:txBody>
          <a:bodyPr wrap="square" rtlCol="0">
            <a:spAutoFit/>
          </a:bodyPr>
          <a:lstStyle/>
          <a:p>
            <a:pPr lvl="1">
              <a:lnSpc>
                <a:spcPct val="90000"/>
              </a:lnSpc>
              <a:spcBef>
                <a:spcPct val="0"/>
              </a:spcBef>
            </a:pPr>
            <a:r>
              <a:rPr lang="en-US" sz="4400" b="1">
                <a:solidFill>
                  <a:srgbClr val="0070C0"/>
                </a:solidFill>
                <a:ea typeface="+mj-ea"/>
                <a:cs typeface="+mj-cs"/>
              </a:rPr>
              <a:t>Phân phối chương trình</a:t>
            </a:r>
            <a:endParaRPr lang="vi-VN" sz="4400" b="1" dirty="0">
              <a:solidFill>
                <a:srgbClr val="FF0000"/>
              </a:solidFill>
              <a:ea typeface="+mj-ea"/>
              <a:cs typeface="+mj-cs"/>
            </a:endParaRPr>
          </a:p>
        </p:txBody>
      </p:sp>
      <p:pic>
        <p:nvPicPr>
          <p:cNvPr id="5" name="Picture 4">
            <a:extLst>
              <a:ext uri="{FF2B5EF4-FFF2-40B4-BE49-F238E27FC236}">
                <a16:creationId xmlns:a16="http://schemas.microsoft.com/office/drawing/2014/main" id="{E41BFEA2-C1E0-08CB-5D84-4B5C2AB19FF0}"/>
              </a:ext>
            </a:extLst>
          </p:cNvPr>
          <p:cNvPicPr>
            <a:picLocks noChangeAspect="1"/>
          </p:cNvPicPr>
          <p:nvPr/>
        </p:nvPicPr>
        <p:blipFill>
          <a:blip r:embed="rId2"/>
          <a:stretch>
            <a:fillRect/>
          </a:stretch>
        </p:blipFill>
        <p:spPr>
          <a:xfrm>
            <a:off x="161338" y="1212074"/>
            <a:ext cx="11600494" cy="3644934"/>
          </a:xfrm>
          <a:prstGeom prst="rect">
            <a:avLst/>
          </a:prstGeom>
        </p:spPr>
      </p:pic>
    </p:spTree>
    <p:extLst>
      <p:ext uri="{BB962C8B-B14F-4D97-AF65-F5344CB8AC3E}">
        <p14:creationId xmlns:p14="http://schemas.microsoft.com/office/powerpoint/2010/main" val="28637150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AD131-50BC-9B02-494E-C84F3285A3D7}"/>
              </a:ext>
            </a:extLst>
          </p:cNvPr>
          <p:cNvSpPr>
            <a:spLocks noGrp="1"/>
          </p:cNvSpPr>
          <p:nvPr>
            <p:ph type="title"/>
          </p:nvPr>
        </p:nvSpPr>
        <p:spPr>
          <a:xfrm>
            <a:off x="838200" y="178131"/>
            <a:ext cx="10515600" cy="724394"/>
          </a:xfrm>
        </p:spPr>
        <p:txBody>
          <a:bodyPr/>
          <a:lstStyle/>
          <a:p>
            <a:r>
              <a:rPr lang="en-US"/>
              <a:t>Tổng quan chung</a:t>
            </a:r>
            <a:endParaRPr lang="en-GB"/>
          </a:p>
        </p:txBody>
      </p:sp>
      <p:sp>
        <p:nvSpPr>
          <p:cNvPr id="3" name="Content Placeholder 2">
            <a:extLst>
              <a:ext uri="{FF2B5EF4-FFF2-40B4-BE49-F238E27FC236}">
                <a16:creationId xmlns:a16="http://schemas.microsoft.com/office/drawing/2014/main" id="{46A3C776-EA73-1EA6-089A-3063BBCB669B}"/>
              </a:ext>
            </a:extLst>
          </p:cNvPr>
          <p:cNvSpPr>
            <a:spLocks noGrp="1"/>
          </p:cNvSpPr>
          <p:nvPr>
            <p:ph idx="1"/>
          </p:nvPr>
        </p:nvSpPr>
        <p:spPr>
          <a:xfrm>
            <a:off x="166255" y="997526"/>
            <a:ext cx="11768445" cy="5860473"/>
          </a:xfrm>
        </p:spPr>
        <p:txBody>
          <a:bodyPr/>
          <a:lstStyle/>
          <a:p>
            <a:r>
              <a:rPr lang="en-US" b="1"/>
              <a:t>Phần mềm chỉnh sửa ảnh</a:t>
            </a:r>
          </a:p>
          <a:p>
            <a:pPr lvl="1"/>
            <a:r>
              <a:rPr lang="en-US"/>
              <a:t>4 bài học:</a:t>
            </a:r>
          </a:p>
          <a:p>
            <a:pPr lvl="1"/>
            <a:r>
              <a:rPr lang="en-US"/>
              <a:t>Giới thiệu phần mềm chỉnh sửa ảnh GIMP</a:t>
            </a:r>
          </a:p>
          <a:p>
            <a:pPr lvl="1"/>
            <a:r>
              <a:rPr lang="en-US"/>
              <a:t>Công cụ chọn và công cụ tinh chỉnh màu sắc.</a:t>
            </a:r>
          </a:p>
          <a:p>
            <a:pPr lvl="1"/>
            <a:r>
              <a:rPr lang="en-US"/>
              <a:t>Công cụ vẽ và ứng dụng.</a:t>
            </a:r>
          </a:p>
          <a:p>
            <a:pPr lvl="1"/>
            <a:r>
              <a:rPr lang="en-GB"/>
              <a:t>Tạo ảnh động.</a:t>
            </a:r>
          </a:p>
          <a:p>
            <a:r>
              <a:rPr lang="en-GB" b="1"/>
              <a:t>Phần mềm làm phim, video.</a:t>
            </a:r>
          </a:p>
          <a:p>
            <a:pPr lvl="1"/>
            <a:r>
              <a:rPr lang="en-GB"/>
              <a:t>3 bài học:</a:t>
            </a:r>
          </a:p>
          <a:p>
            <a:pPr lvl="1"/>
            <a:r>
              <a:rPr lang="en-GB"/>
              <a:t>Khám phá phần mềm làm phim Video Pad.</a:t>
            </a:r>
          </a:p>
          <a:p>
            <a:pPr lvl="1"/>
            <a:r>
              <a:rPr lang="en-GB"/>
              <a:t>Biên tập phim.</a:t>
            </a:r>
          </a:p>
          <a:p>
            <a:pPr lvl="1"/>
            <a:r>
              <a:rPr lang="en-GB"/>
              <a:t>Thực hành tạo phim hoạt hình.</a:t>
            </a:r>
          </a:p>
        </p:txBody>
      </p:sp>
    </p:spTree>
    <p:extLst>
      <p:ext uri="{BB962C8B-B14F-4D97-AF65-F5344CB8AC3E}">
        <p14:creationId xmlns:p14="http://schemas.microsoft.com/office/powerpoint/2010/main" val="38139963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AD131-50BC-9B02-494E-C84F3285A3D7}"/>
              </a:ext>
            </a:extLst>
          </p:cNvPr>
          <p:cNvSpPr>
            <a:spLocks noGrp="1"/>
          </p:cNvSpPr>
          <p:nvPr>
            <p:ph type="title"/>
          </p:nvPr>
        </p:nvSpPr>
        <p:spPr>
          <a:xfrm>
            <a:off x="434439" y="166255"/>
            <a:ext cx="10515600" cy="724394"/>
          </a:xfrm>
        </p:spPr>
        <p:txBody>
          <a:bodyPr/>
          <a:lstStyle/>
          <a:p>
            <a:r>
              <a:rPr lang="en-US" b="1"/>
              <a:t>Phần mềm chỉnh sửa ảnh</a:t>
            </a:r>
          </a:p>
        </p:txBody>
      </p:sp>
      <p:graphicFrame>
        <p:nvGraphicFramePr>
          <p:cNvPr id="6" name="Table 5">
            <a:extLst>
              <a:ext uri="{FF2B5EF4-FFF2-40B4-BE49-F238E27FC236}">
                <a16:creationId xmlns:a16="http://schemas.microsoft.com/office/drawing/2014/main" id="{60EF3ACF-683E-F0E8-935F-CD30D4724E61}"/>
              </a:ext>
            </a:extLst>
          </p:cNvPr>
          <p:cNvGraphicFramePr>
            <a:graphicFrameLocks noGrp="1"/>
          </p:cNvGraphicFramePr>
          <p:nvPr>
            <p:extLst/>
          </p:nvPr>
        </p:nvGraphicFramePr>
        <p:xfrm>
          <a:off x="434439" y="890649"/>
          <a:ext cx="11323122" cy="5690026"/>
        </p:xfrm>
        <a:graphic>
          <a:graphicData uri="http://schemas.openxmlformats.org/drawingml/2006/table">
            <a:tbl>
              <a:tblPr firstRow="1" bandRow="1">
                <a:tableStyleId>{5C22544A-7EE6-4342-B048-85BDC9FD1C3A}</a:tableStyleId>
              </a:tblPr>
              <a:tblGrid>
                <a:gridCol w="3863968">
                  <a:extLst>
                    <a:ext uri="{9D8B030D-6E8A-4147-A177-3AD203B41FA5}">
                      <a16:colId xmlns:a16="http://schemas.microsoft.com/office/drawing/2014/main" val="606080349"/>
                    </a:ext>
                  </a:extLst>
                </a:gridCol>
                <a:gridCol w="7459154">
                  <a:extLst>
                    <a:ext uri="{9D8B030D-6E8A-4147-A177-3AD203B41FA5}">
                      <a16:colId xmlns:a16="http://schemas.microsoft.com/office/drawing/2014/main" val="2129411941"/>
                    </a:ext>
                  </a:extLst>
                </a:gridCol>
              </a:tblGrid>
              <a:tr h="513293">
                <a:tc>
                  <a:txBody>
                    <a:bodyPr/>
                    <a:lstStyle/>
                    <a:p>
                      <a:r>
                        <a:rPr lang="en-US" sz="2400"/>
                        <a:t>Bài học</a:t>
                      </a:r>
                      <a:endParaRPr lang="en-GB" sz="2400"/>
                    </a:p>
                  </a:txBody>
                  <a:tcPr/>
                </a:tc>
                <a:tc>
                  <a:txBody>
                    <a:bodyPr/>
                    <a:lstStyle/>
                    <a:p>
                      <a:r>
                        <a:rPr lang="en-US" sz="2400"/>
                        <a:t>Nội dung</a:t>
                      </a:r>
                      <a:endParaRPr lang="en-GB" sz="2400"/>
                    </a:p>
                  </a:txBody>
                  <a:tcPr/>
                </a:tc>
                <a:extLst>
                  <a:ext uri="{0D108BD9-81ED-4DB2-BD59-A6C34878D82A}">
                    <a16:rowId xmlns:a16="http://schemas.microsoft.com/office/drawing/2014/main" val="3396993091"/>
                  </a:ext>
                </a:extLst>
              </a:tr>
              <a:tr h="923927">
                <a:tc>
                  <a:txBody>
                    <a:bodyPr/>
                    <a:lstStyle/>
                    <a:p>
                      <a:r>
                        <a:rPr lang="en-US" sz="2400"/>
                        <a:t>25. </a:t>
                      </a:r>
                      <a:r>
                        <a:rPr lang="vi-VN" sz="2400"/>
                        <a:t>Phần mềm chỉnh sửa ảnh</a:t>
                      </a:r>
                      <a:r>
                        <a:rPr lang="en-US" sz="2400"/>
                        <a:t> (1 LT + 1TH)</a:t>
                      </a:r>
                      <a:endParaRPr lang="en-GB" sz="2400"/>
                    </a:p>
                  </a:txBody>
                  <a:tcPr/>
                </a:tc>
                <a:tc>
                  <a:txBody>
                    <a:bodyPr/>
                    <a:lstStyle/>
                    <a:p>
                      <a:pPr marL="342900" indent="-342900">
                        <a:buFontTx/>
                        <a:buChar char="-"/>
                      </a:pPr>
                      <a:r>
                        <a:rPr lang="en-US" sz="2400"/>
                        <a:t>Tìm hiểu về ảnh số.</a:t>
                      </a:r>
                    </a:p>
                    <a:p>
                      <a:pPr marL="342900" indent="-342900">
                        <a:buFontTx/>
                        <a:buChar char="-"/>
                      </a:pPr>
                      <a:r>
                        <a:rPr lang="en-US" sz="2400"/>
                        <a:t>Giới thiệu phần mềm GIMP xử lý ảnh số. Giao diện và các chức năng ban đầu.</a:t>
                      </a:r>
                    </a:p>
                    <a:p>
                      <a:pPr marL="342900" indent="-342900">
                        <a:buFontTx/>
                        <a:buChar char="-"/>
                      </a:pPr>
                      <a:r>
                        <a:rPr lang="en-US" sz="2400"/>
                        <a:t>3 bài thực hành đơn giản với ảnh số.</a:t>
                      </a:r>
                      <a:endParaRPr lang="en-GB" sz="2400"/>
                    </a:p>
                  </a:txBody>
                  <a:tcPr/>
                </a:tc>
                <a:extLst>
                  <a:ext uri="{0D108BD9-81ED-4DB2-BD59-A6C34878D82A}">
                    <a16:rowId xmlns:a16="http://schemas.microsoft.com/office/drawing/2014/main" val="1644498563"/>
                  </a:ext>
                </a:extLst>
              </a:tr>
              <a:tr h="1334562">
                <a:tc>
                  <a:txBody>
                    <a:bodyPr/>
                    <a:lstStyle/>
                    <a:p>
                      <a:r>
                        <a:rPr lang="en-US" sz="2400"/>
                        <a:t>26. </a:t>
                      </a:r>
                      <a:r>
                        <a:rPr lang="vi-VN" sz="2400"/>
                        <a:t>Công cụ chọn và công cụ tinh chỉnh màu sắc</a:t>
                      </a:r>
                      <a:r>
                        <a:rPr lang="en-US" sz="2400"/>
                        <a:t> (1LT + 1TH)</a:t>
                      </a:r>
                      <a:endParaRPr lang="en-GB" sz="2400"/>
                    </a:p>
                  </a:txBody>
                  <a:tcPr/>
                </a:tc>
                <a:tc>
                  <a:txBody>
                    <a:bodyPr/>
                    <a:lstStyle/>
                    <a:p>
                      <a:pPr marL="342900" indent="-342900">
                        <a:buFontTx/>
                        <a:buChar char="-"/>
                      </a:pPr>
                      <a:r>
                        <a:rPr lang="en-US" sz="2400"/>
                        <a:t>Giới thiệu 2 công cụ tinh chỉnh màu sắc cơ bản của GIMP là Cân bằng màu và Tinh chỉnh màu sắc.</a:t>
                      </a:r>
                    </a:p>
                    <a:p>
                      <a:pPr marL="342900" indent="-342900">
                        <a:buFontTx/>
                        <a:buChar char="-"/>
                      </a:pPr>
                      <a:r>
                        <a:rPr lang="en-US" sz="2400"/>
                        <a:t>Khái niệm vùng chọn, ý nghĩa, cách thiết lập vùng chọn đơn giản.</a:t>
                      </a:r>
                      <a:endParaRPr lang="en-GB" sz="2400"/>
                    </a:p>
                  </a:txBody>
                  <a:tcPr/>
                </a:tc>
                <a:extLst>
                  <a:ext uri="{0D108BD9-81ED-4DB2-BD59-A6C34878D82A}">
                    <a16:rowId xmlns:a16="http://schemas.microsoft.com/office/drawing/2014/main" val="3417216933"/>
                  </a:ext>
                </a:extLst>
              </a:tr>
              <a:tr h="923927">
                <a:tc>
                  <a:txBody>
                    <a:bodyPr/>
                    <a:lstStyle/>
                    <a:p>
                      <a:r>
                        <a:rPr lang="en-US" sz="2400"/>
                        <a:t>27. Công cụ vẽ và một số ứng dụng (1LT + 1TH)</a:t>
                      </a:r>
                      <a:endParaRPr lang="en-GB" sz="2400"/>
                    </a:p>
                  </a:txBody>
                  <a:tcPr/>
                </a:tc>
                <a:tc>
                  <a:txBody>
                    <a:bodyPr/>
                    <a:lstStyle/>
                    <a:p>
                      <a:pPr marL="342900" indent="-342900">
                        <a:buFontTx/>
                        <a:buChar char="-"/>
                      </a:pPr>
                      <a:r>
                        <a:rPr lang="en-US" sz="2400"/>
                        <a:t>Giới thiệu lớp ảnh.</a:t>
                      </a:r>
                    </a:p>
                    <a:p>
                      <a:pPr marL="342900" indent="-342900">
                        <a:buFontTx/>
                        <a:buChar char="-"/>
                      </a:pPr>
                      <a:r>
                        <a:rPr lang="en-US" sz="2400"/>
                        <a:t>Một số công cụ vẽ trong GIMP.</a:t>
                      </a:r>
                    </a:p>
                    <a:p>
                      <a:pPr marL="342900" indent="-342900">
                        <a:buFontTx/>
                        <a:buChar char="-"/>
                      </a:pPr>
                      <a:r>
                        <a:rPr lang="en-US" sz="2400"/>
                        <a:t>Giới thiệu tính năng xóa phần ảnh nền bằng Clone và Healing.</a:t>
                      </a:r>
                      <a:endParaRPr lang="en-GB" sz="2400"/>
                    </a:p>
                  </a:txBody>
                  <a:tcPr/>
                </a:tc>
                <a:extLst>
                  <a:ext uri="{0D108BD9-81ED-4DB2-BD59-A6C34878D82A}">
                    <a16:rowId xmlns:a16="http://schemas.microsoft.com/office/drawing/2014/main" val="245142161"/>
                  </a:ext>
                </a:extLst>
              </a:tr>
              <a:tr h="513293">
                <a:tc>
                  <a:txBody>
                    <a:bodyPr/>
                    <a:lstStyle/>
                    <a:p>
                      <a:r>
                        <a:rPr lang="en-US" sz="2400"/>
                        <a:t>28. Tạo ảnh động (2TH)</a:t>
                      </a:r>
                      <a:endParaRPr lang="en-GB" sz="2400"/>
                    </a:p>
                  </a:txBody>
                  <a:tcPr/>
                </a:tc>
                <a:tc>
                  <a:txBody>
                    <a:bodyPr/>
                    <a:lstStyle/>
                    <a:p>
                      <a:r>
                        <a:rPr lang="en-US" sz="2400"/>
                        <a:t>- Thực hành tạo ảnh động từ các ảnh tĩnh.</a:t>
                      </a:r>
                      <a:endParaRPr lang="en-GB" sz="2400"/>
                    </a:p>
                  </a:txBody>
                  <a:tcPr/>
                </a:tc>
                <a:extLst>
                  <a:ext uri="{0D108BD9-81ED-4DB2-BD59-A6C34878D82A}">
                    <a16:rowId xmlns:a16="http://schemas.microsoft.com/office/drawing/2014/main" val="3002710614"/>
                  </a:ext>
                </a:extLst>
              </a:tr>
            </a:tbl>
          </a:graphicData>
        </a:graphic>
      </p:graphicFrame>
    </p:spTree>
    <p:extLst>
      <p:ext uri="{BB962C8B-B14F-4D97-AF65-F5344CB8AC3E}">
        <p14:creationId xmlns:p14="http://schemas.microsoft.com/office/powerpoint/2010/main" val="1012406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AD131-50BC-9B02-494E-C84F3285A3D7}"/>
              </a:ext>
            </a:extLst>
          </p:cNvPr>
          <p:cNvSpPr>
            <a:spLocks noGrp="1"/>
          </p:cNvSpPr>
          <p:nvPr>
            <p:ph type="title"/>
          </p:nvPr>
        </p:nvSpPr>
        <p:spPr>
          <a:xfrm>
            <a:off x="257300" y="178131"/>
            <a:ext cx="10515600" cy="724394"/>
          </a:xfrm>
        </p:spPr>
        <p:txBody>
          <a:bodyPr/>
          <a:lstStyle/>
          <a:p>
            <a:r>
              <a:rPr lang="en-GB" b="1"/>
              <a:t>Phần mềm làm phim, video</a:t>
            </a:r>
            <a:endParaRPr lang="en-US" b="1"/>
          </a:p>
        </p:txBody>
      </p:sp>
      <p:graphicFrame>
        <p:nvGraphicFramePr>
          <p:cNvPr id="6" name="Table 5">
            <a:extLst>
              <a:ext uri="{FF2B5EF4-FFF2-40B4-BE49-F238E27FC236}">
                <a16:creationId xmlns:a16="http://schemas.microsoft.com/office/drawing/2014/main" id="{93331666-2340-B9C5-A080-B3AE09E3CC1E}"/>
              </a:ext>
            </a:extLst>
          </p:cNvPr>
          <p:cNvGraphicFramePr>
            <a:graphicFrameLocks noGrp="1"/>
          </p:cNvGraphicFramePr>
          <p:nvPr>
            <p:extLst/>
          </p:nvPr>
        </p:nvGraphicFramePr>
        <p:xfrm>
          <a:off x="257300" y="1045029"/>
          <a:ext cx="11404269" cy="4528008"/>
        </p:xfrm>
        <a:graphic>
          <a:graphicData uri="http://schemas.openxmlformats.org/drawingml/2006/table">
            <a:tbl>
              <a:tblPr firstRow="1" bandRow="1">
                <a:tableStyleId>{5C22544A-7EE6-4342-B048-85BDC9FD1C3A}</a:tableStyleId>
              </a:tblPr>
              <a:tblGrid>
                <a:gridCol w="3891659">
                  <a:extLst>
                    <a:ext uri="{9D8B030D-6E8A-4147-A177-3AD203B41FA5}">
                      <a16:colId xmlns:a16="http://schemas.microsoft.com/office/drawing/2014/main" val="606080349"/>
                    </a:ext>
                  </a:extLst>
                </a:gridCol>
                <a:gridCol w="7512610">
                  <a:extLst>
                    <a:ext uri="{9D8B030D-6E8A-4147-A177-3AD203B41FA5}">
                      <a16:colId xmlns:a16="http://schemas.microsoft.com/office/drawing/2014/main" val="2129411941"/>
                    </a:ext>
                  </a:extLst>
                </a:gridCol>
              </a:tblGrid>
              <a:tr h="506803">
                <a:tc>
                  <a:txBody>
                    <a:bodyPr/>
                    <a:lstStyle/>
                    <a:p>
                      <a:r>
                        <a:rPr lang="en-US" sz="2400"/>
                        <a:t>Bài học</a:t>
                      </a:r>
                      <a:endParaRPr lang="en-GB" sz="2400"/>
                    </a:p>
                  </a:txBody>
                  <a:tcPr/>
                </a:tc>
                <a:tc>
                  <a:txBody>
                    <a:bodyPr/>
                    <a:lstStyle/>
                    <a:p>
                      <a:r>
                        <a:rPr lang="en-US" sz="2400"/>
                        <a:t>Nội dung</a:t>
                      </a:r>
                      <a:endParaRPr lang="en-GB" sz="2400"/>
                    </a:p>
                  </a:txBody>
                  <a:tcPr/>
                </a:tc>
                <a:extLst>
                  <a:ext uri="{0D108BD9-81ED-4DB2-BD59-A6C34878D82A}">
                    <a16:rowId xmlns:a16="http://schemas.microsoft.com/office/drawing/2014/main" val="3396993091"/>
                  </a:ext>
                </a:extLst>
              </a:tr>
              <a:tr h="912245">
                <a:tc>
                  <a:txBody>
                    <a:bodyPr/>
                    <a:lstStyle/>
                    <a:p>
                      <a:r>
                        <a:rPr lang="en-US" sz="2400"/>
                        <a:t>29. </a:t>
                      </a:r>
                      <a:r>
                        <a:rPr lang="vi-VN" sz="2400"/>
                        <a:t>Khám phá phần mềm làm phim</a:t>
                      </a:r>
                      <a:r>
                        <a:rPr lang="en-US" sz="2400"/>
                        <a:t> (1LT + 1TH)</a:t>
                      </a:r>
                      <a:endParaRPr lang="en-GB" sz="2400"/>
                    </a:p>
                  </a:txBody>
                  <a:tcPr/>
                </a:tc>
                <a:tc>
                  <a:txBody>
                    <a:bodyPr/>
                    <a:lstStyle/>
                    <a:p>
                      <a:pPr marL="342900" indent="-342900">
                        <a:buFontTx/>
                        <a:buChar char="-"/>
                      </a:pPr>
                      <a:r>
                        <a:rPr lang="en-US" sz="2400"/>
                        <a:t>Làm quen phần mềm chỉnh sửa phim VideoPad.</a:t>
                      </a:r>
                    </a:p>
                    <a:p>
                      <a:pPr marL="342900" indent="-342900">
                        <a:buFontTx/>
                        <a:buChar char="-"/>
                      </a:pPr>
                      <a:r>
                        <a:rPr lang="en-US" sz="2400"/>
                        <a:t>Tìm hiểu giao diện và các tính năng chính của phần mềm.</a:t>
                      </a:r>
                    </a:p>
                    <a:p>
                      <a:pPr marL="342900" indent="-342900">
                        <a:buFontTx/>
                        <a:buChar char="-"/>
                      </a:pPr>
                      <a:r>
                        <a:rPr lang="en-US" sz="2400"/>
                        <a:t>Thực hành tạo phim từ các ảnh tĩnh và video có sẵn.</a:t>
                      </a:r>
                      <a:endParaRPr lang="en-GB" sz="2400"/>
                    </a:p>
                  </a:txBody>
                  <a:tcPr/>
                </a:tc>
                <a:extLst>
                  <a:ext uri="{0D108BD9-81ED-4DB2-BD59-A6C34878D82A}">
                    <a16:rowId xmlns:a16="http://schemas.microsoft.com/office/drawing/2014/main" val="1644498563"/>
                  </a:ext>
                </a:extLst>
              </a:tr>
              <a:tr h="912245">
                <a:tc>
                  <a:txBody>
                    <a:bodyPr/>
                    <a:lstStyle/>
                    <a:p>
                      <a:r>
                        <a:rPr lang="en-US" sz="2400"/>
                        <a:t>30. </a:t>
                      </a:r>
                      <a:r>
                        <a:rPr lang="vi-VN" sz="2400"/>
                        <a:t>Biên tập phim</a:t>
                      </a:r>
                      <a:r>
                        <a:rPr lang="en-US" sz="2400"/>
                        <a:t> (1LT + 1TH)</a:t>
                      </a:r>
                      <a:endParaRPr lang="en-GB" sz="2400"/>
                    </a:p>
                  </a:txBody>
                  <a:tcPr/>
                </a:tc>
                <a:tc>
                  <a:txBody>
                    <a:bodyPr/>
                    <a:lstStyle/>
                    <a:p>
                      <a:pPr marL="342900" indent="-342900">
                        <a:buFontTx/>
                        <a:buChar char="-"/>
                      </a:pPr>
                      <a:r>
                        <a:rPr lang="en-US" sz="2400"/>
                        <a:t>Một số tính năng cơ bản của biên tập phim: chỉnh sửa ảnh, chỉnh sửa âm thanh.</a:t>
                      </a:r>
                    </a:p>
                    <a:p>
                      <a:pPr marL="342900" indent="-342900">
                        <a:buFontTx/>
                        <a:buChar char="-"/>
                      </a:pPr>
                      <a:r>
                        <a:rPr lang="en-US" sz="2400"/>
                        <a:t>Tạo các hiệu ứng cho phim.</a:t>
                      </a:r>
                    </a:p>
                    <a:p>
                      <a:pPr marL="342900" indent="-342900">
                        <a:buFontTx/>
                        <a:buChar char="-"/>
                      </a:pPr>
                      <a:r>
                        <a:rPr lang="en-US" sz="2400"/>
                        <a:t>Tạo phụ đề cho phim.</a:t>
                      </a:r>
                      <a:endParaRPr lang="en-GB" sz="2400"/>
                    </a:p>
                  </a:txBody>
                  <a:tcPr/>
                </a:tc>
                <a:extLst>
                  <a:ext uri="{0D108BD9-81ED-4DB2-BD59-A6C34878D82A}">
                    <a16:rowId xmlns:a16="http://schemas.microsoft.com/office/drawing/2014/main" val="3417216933"/>
                  </a:ext>
                </a:extLst>
              </a:tr>
              <a:tr h="912245">
                <a:tc>
                  <a:txBody>
                    <a:bodyPr/>
                    <a:lstStyle/>
                    <a:p>
                      <a:r>
                        <a:rPr lang="en-US" sz="2400"/>
                        <a:t>31. Thực hành tạo phim hoạt hình (2TH)</a:t>
                      </a:r>
                      <a:endParaRPr lang="en-GB" sz="2400"/>
                    </a:p>
                  </a:txBody>
                  <a:tcPr/>
                </a:tc>
                <a:tc>
                  <a:txBody>
                    <a:bodyPr/>
                    <a:lstStyle/>
                    <a:p>
                      <a:r>
                        <a:rPr lang="en-US" sz="2400"/>
                        <a:t>- Thực hành tạo một đoạn phim hoạt hình hoàn chỉnh.</a:t>
                      </a:r>
                      <a:endParaRPr lang="en-GB" sz="2400"/>
                    </a:p>
                  </a:txBody>
                  <a:tcPr/>
                </a:tc>
                <a:extLst>
                  <a:ext uri="{0D108BD9-81ED-4DB2-BD59-A6C34878D82A}">
                    <a16:rowId xmlns:a16="http://schemas.microsoft.com/office/drawing/2014/main" val="3299905272"/>
                  </a:ext>
                </a:extLst>
              </a:tr>
            </a:tbl>
          </a:graphicData>
        </a:graphic>
      </p:graphicFrame>
    </p:spTree>
    <p:extLst>
      <p:ext uri="{BB962C8B-B14F-4D97-AF65-F5344CB8AC3E}">
        <p14:creationId xmlns:p14="http://schemas.microsoft.com/office/powerpoint/2010/main" val="416508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62D94373-5FA0-9149-B993-1E83DBCAC8BE}"/>
              </a:ext>
            </a:extLst>
          </p:cNvPr>
          <p:cNvSpPr txBox="1"/>
          <p:nvPr/>
        </p:nvSpPr>
        <p:spPr>
          <a:xfrm>
            <a:off x="0" y="2755273"/>
            <a:ext cx="11781280" cy="1588127"/>
          </a:xfrm>
          <a:prstGeom prst="rect">
            <a:avLst/>
          </a:prstGeom>
          <a:noFill/>
        </p:spPr>
        <p:txBody>
          <a:bodyPr wrap="square" rtlCol="0">
            <a:spAutoFit/>
          </a:bodyPr>
          <a:lstStyle/>
          <a:p>
            <a:pPr lvl="1" algn="ctr">
              <a:lnSpc>
                <a:spcPct val="90000"/>
              </a:lnSpc>
              <a:spcBef>
                <a:spcPct val="0"/>
              </a:spcBef>
            </a:pPr>
            <a:r>
              <a:rPr lang="en-US" sz="5400" b="1">
                <a:solidFill>
                  <a:srgbClr val="0070C0"/>
                </a:solidFill>
                <a:ea typeface="+mj-ea"/>
                <a:cs typeface="+mj-cs"/>
              </a:rPr>
              <a:t>SÁCH CHUYÊN ĐỀ HỌC TẬP TIN HỌC ĐỊNH HƯỚNG  KHOA HỌC MÁY TÍNH</a:t>
            </a:r>
            <a:endParaRPr lang="vi-VN" sz="5400" b="1" dirty="0">
              <a:solidFill>
                <a:srgbClr val="FF0000"/>
              </a:solidFill>
              <a:ea typeface="+mj-ea"/>
              <a:cs typeface="+mj-cs"/>
            </a:endParaRPr>
          </a:p>
        </p:txBody>
      </p:sp>
      <p:sp>
        <p:nvSpPr>
          <p:cNvPr id="4" name="TextBox 3">
            <a:extLst>
              <a:ext uri="{FF2B5EF4-FFF2-40B4-BE49-F238E27FC236}">
                <a16:creationId xmlns:a16="http://schemas.microsoft.com/office/drawing/2014/main" id="{AE85C1FE-C810-4C3D-BE67-A6A7910826E9}"/>
              </a:ext>
            </a:extLst>
          </p:cNvPr>
          <p:cNvSpPr txBox="1"/>
          <p:nvPr/>
        </p:nvSpPr>
        <p:spPr>
          <a:xfrm>
            <a:off x="534390" y="1760432"/>
            <a:ext cx="11115304" cy="769441"/>
          </a:xfrm>
          <a:prstGeom prst="rect">
            <a:avLst/>
          </a:prstGeom>
          <a:noFill/>
        </p:spPr>
        <p:txBody>
          <a:bodyPr wrap="square">
            <a:spAutoFit/>
          </a:bodyPr>
          <a:lstStyle/>
          <a:p>
            <a:pPr algn="ctr">
              <a:defRPr/>
            </a:pPr>
            <a:r>
              <a:rPr lang="en-US" sz="4400" b="1" smtClean="0">
                <a:solidFill>
                  <a:srgbClr val="CC0066"/>
                </a:solidFill>
                <a:cs typeface="Arial" panose="020B0604020202020204" pitchFamily="34" charset="0"/>
              </a:rPr>
              <a:t>II. LƯU Ý DẠY HỌC MỘT SỐ ĐƠN VỊ KIẾN THỨC</a:t>
            </a:r>
            <a:endParaRPr lang="en-US" sz="4400" b="1">
              <a:solidFill>
                <a:srgbClr val="CC0066"/>
              </a:solidFill>
              <a:cs typeface="Arial" panose="020B0604020202020204" pitchFamily="34" charset="0"/>
            </a:endParaRPr>
          </a:p>
        </p:txBody>
      </p:sp>
    </p:spTree>
    <p:extLst>
      <p:ext uri="{BB962C8B-B14F-4D97-AF65-F5344CB8AC3E}">
        <p14:creationId xmlns:p14="http://schemas.microsoft.com/office/powerpoint/2010/main" val="22957763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2DCF0F-573B-5B27-171A-AF61357B1B5E}"/>
              </a:ext>
            </a:extLst>
          </p:cNvPr>
          <p:cNvSpPr txBox="1"/>
          <p:nvPr/>
        </p:nvSpPr>
        <p:spPr>
          <a:xfrm>
            <a:off x="161338" y="164346"/>
            <a:ext cx="11781280" cy="701731"/>
          </a:xfrm>
          <a:prstGeom prst="rect">
            <a:avLst/>
          </a:prstGeom>
          <a:noFill/>
        </p:spPr>
        <p:txBody>
          <a:bodyPr wrap="square" rtlCol="0">
            <a:spAutoFit/>
          </a:bodyPr>
          <a:lstStyle/>
          <a:p>
            <a:pPr lvl="1">
              <a:lnSpc>
                <a:spcPct val="90000"/>
              </a:lnSpc>
              <a:spcBef>
                <a:spcPct val="0"/>
              </a:spcBef>
            </a:pPr>
            <a:r>
              <a:rPr lang="en-US" sz="4400" b="1">
                <a:solidFill>
                  <a:srgbClr val="0070C0"/>
                </a:solidFill>
                <a:ea typeface="+mj-ea"/>
                <a:cs typeface="+mj-cs"/>
              </a:rPr>
              <a:t>Phân phối chương trình</a:t>
            </a:r>
            <a:endParaRPr lang="vi-VN" sz="4400" b="1" dirty="0">
              <a:solidFill>
                <a:srgbClr val="FF0000"/>
              </a:solidFill>
              <a:ea typeface="+mj-ea"/>
              <a:cs typeface="+mj-cs"/>
            </a:endParaRPr>
          </a:p>
        </p:txBody>
      </p:sp>
      <p:pic>
        <p:nvPicPr>
          <p:cNvPr id="7" name="Picture 6">
            <a:extLst>
              <a:ext uri="{FF2B5EF4-FFF2-40B4-BE49-F238E27FC236}">
                <a16:creationId xmlns:a16="http://schemas.microsoft.com/office/drawing/2014/main" id="{D5E1FDBE-D0A6-3AC4-BA16-25D1992D256F}"/>
              </a:ext>
            </a:extLst>
          </p:cNvPr>
          <p:cNvPicPr>
            <a:picLocks noChangeAspect="1"/>
          </p:cNvPicPr>
          <p:nvPr/>
        </p:nvPicPr>
        <p:blipFill>
          <a:blip r:embed="rId2"/>
          <a:stretch>
            <a:fillRect/>
          </a:stretch>
        </p:blipFill>
        <p:spPr>
          <a:xfrm>
            <a:off x="680516" y="1036051"/>
            <a:ext cx="10385369" cy="5657603"/>
          </a:xfrm>
          <a:prstGeom prst="rect">
            <a:avLst/>
          </a:prstGeom>
        </p:spPr>
      </p:pic>
    </p:spTree>
    <p:extLst>
      <p:ext uri="{BB962C8B-B14F-4D97-AF65-F5344CB8AC3E}">
        <p14:creationId xmlns:p14="http://schemas.microsoft.com/office/powerpoint/2010/main" val="1112814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58D73B-CA82-45D2-34EA-439EC1F76B06}"/>
              </a:ext>
            </a:extLst>
          </p:cNvPr>
          <p:cNvSpPr>
            <a:spLocks noGrp="1"/>
          </p:cNvSpPr>
          <p:nvPr>
            <p:ph idx="4294967295"/>
          </p:nvPr>
        </p:nvSpPr>
        <p:spPr>
          <a:xfrm>
            <a:off x="507125" y="1516285"/>
            <a:ext cx="11177750" cy="4213184"/>
          </a:xfrm>
          <a:noFill/>
          <a:ln w="31750">
            <a:noFill/>
          </a:ln>
        </p:spPr>
        <p:txBody>
          <a:bodyPr>
            <a:normAutofit/>
          </a:bodyPr>
          <a:lstStyle/>
          <a:p>
            <a:pPr>
              <a:spcBef>
                <a:spcPts val="2400"/>
              </a:spcBef>
            </a:pPr>
            <a:r>
              <a:rPr lang="en-US" sz="3200" b="1" dirty="0">
                <a:solidFill>
                  <a:srgbClr val="0070C0"/>
                </a:solidFill>
              </a:rPr>
              <a:t>Giai đoạn giáo dục cơ bản (Tiểu học + THCS):</a:t>
            </a:r>
          </a:p>
          <a:p>
            <a:pPr lvl="1"/>
            <a:r>
              <a:rPr lang="en-US" sz="2800" dirty="0" err="1">
                <a:solidFill>
                  <a:srgbClr val="002060"/>
                </a:solidFill>
              </a:rPr>
              <a:t>Mỗi</a:t>
            </a:r>
            <a:r>
              <a:rPr lang="en-US" sz="2800" dirty="0">
                <a:solidFill>
                  <a:srgbClr val="002060"/>
                </a:solidFill>
              </a:rPr>
              <a:t> lớp sẽ có 1 cuốn SGK Tin học </a:t>
            </a:r>
            <a:r>
              <a:rPr lang="en-US" sz="2800" dirty="0" err="1">
                <a:solidFill>
                  <a:srgbClr val="002060"/>
                </a:solidFill>
              </a:rPr>
              <a:t>duy</a:t>
            </a:r>
            <a:r>
              <a:rPr lang="en-US" sz="2800" dirty="0">
                <a:solidFill>
                  <a:srgbClr val="002060"/>
                </a:solidFill>
              </a:rPr>
              <a:t> </a:t>
            </a:r>
            <a:r>
              <a:rPr lang="en-US" sz="2800" dirty="0" err="1">
                <a:solidFill>
                  <a:srgbClr val="002060"/>
                </a:solidFill>
              </a:rPr>
              <a:t>nhất</a:t>
            </a:r>
            <a:r>
              <a:rPr lang="en-US" sz="2800" dirty="0">
                <a:solidFill>
                  <a:srgbClr val="002060"/>
                </a:solidFill>
              </a:rPr>
              <a:t> </a:t>
            </a:r>
            <a:r>
              <a:rPr lang="en-US" sz="2800" dirty="0" err="1">
                <a:solidFill>
                  <a:srgbClr val="002060"/>
                </a:solidFill>
              </a:rPr>
              <a:t>với</a:t>
            </a:r>
            <a:r>
              <a:rPr lang="en-US" sz="2800" dirty="0">
                <a:solidFill>
                  <a:srgbClr val="002060"/>
                </a:solidFill>
              </a:rPr>
              <a:t> </a:t>
            </a:r>
            <a:r>
              <a:rPr lang="en-US" sz="2800" dirty="0" err="1">
                <a:solidFill>
                  <a:srgbClr val="002060"/>
                </a:solidFill>
              </a:rPr>
              <a:t>thời</a:t>
            </a:r>
            <a:r>
              <a:rPr lang="en-US" sz="2800" dirty="0">
                <a:solidFill>
                  <a:srgbClr val="002060"/>
                </a:solidFill>
              </a:rPr>
              <a:t> </a:t>
            </a:r>
            <a:r>
              <a:rPr lang="en-US" sz="2800" dirty="0" err="1">
                <a:solidFill>
                  <a:srgbClr val="002060"/>
                </a:solidFill>
              </a:rPr>
              <a:t>lượng</a:t>
            </a:r>
            <a:r>
              <a:rPr lang="en-US" sz="2800" dirty="0">
                <a:solidFill>
                  <a:srgbClr val="002060"/>
                </a:solidFill>
              </a:rPr>
              <a:t> 35 </a:t>
            </a:r>
            <a:r>
              <a:rPr lang="en-US" sz="2800" dirty="0" err="1">
                <a:solidFill>
                  <a:srgbClr val="002060"/>
                </a:solidFill>
              </a:rPr>
              <a:t>tiết</a:t>
            </a:r>
            <a:endParaRPr lang="en-US" sz="2800" dirty="0">
              <a:solidFill>
                <a:srgbClr val="002060"/>
              </a:solidFill>
            </a:endParaRPr>
          </a:p>
          <a:p>
            <a:pPr>
              <a:spcBef>
                <a:spcPts val="1800"/>
              </a:spcBef>
            </a:pPr>
            <a:r>
              <a:rPr lang="en-US" sz="3200" b="1" dirty="0">
                <a:solidFill>
                  <a:srgbClr val="0070C0"/>
                </a:solidFill>
              </a:rPr>
              <a:t>Giai đoạn giáo dục định hướng nghề nghiệp (</a:t>
            </a:r>
            <a:r>
              <a:rPr lang="en-US" sz="3200" b="1" dirty="0" err="1">
                <a:solidFill>
                  <a:srgbClr val="0070C0"/>
                </a:solidFill>
              </a:rPr>
              <a:t>THPT</a:t>
            </a:r>
            <a:r>
              <a:rPr lang="en-US" sz="3200" b="1" dirty="0">
                <a:solidFill>
                  <a:srgbClr val="0070C0"/>
                </a:solidFill>
              </a:rPr>
              <a:t>):</a:t>
            </a:r>
          </a:p>
          <a:p>
            <a:pPr lvl="1"/>
            <a:r>
              <a:rPr lang="en-US" sz="2800" dirty="0">
                <a:solidFill>
                  <a:srgbClr val="FF0000"/>
                </a:solidFill>
              </a:rPr>
              <a:t>Tin học là một môn </a:t>
            </a:r>
            <a:r>
              <a:rPr lang="en-US" sz="2800" dirty="0" err="1">
                <a:solidFill>
                  <a:srgbClr val="FF0000"/>
                </a:solidFill>
              </a:rPr>
              <a:t>học</a:t>
            </a:r>
            <a:r>
              <a:rPr lang="en-US" sz="2800" dirty="0">
                <a:solidFill>
                  <a:srgbClr val="FF0000"/>
                </a:solidFill>
              </a:rPr>
              <a:t> </a:t>
            </a:r>
            <a:r>
              <a:rPr lang="en-US" sz="2800" dirty="0" err="1">
                <a:solidFill>
                  <a:srgbClr val="FF0000"/>
                </a:solidFill>
              </a:rPr>
              <a:t>lựa</a:t>
            </a:r>
            <a:r>
              <a:rPr lang="en-US" sz="2800" dirty="0">
                <a:solidFill>
                  <a:srgbClr val="FF0000"/>
                </a:solidFill>
              </a:rPr>
              <a:t> </a:t>
            </a:r>
            <a:r>
              <a:rPr lang="en-US" sz="2800" dirty="0" err="1">
                <a:solidFill>
                  <a:srgbClr val="FF0000"/>
                </a:solidFill>
              </a:rPr>
              <a:t>chọn</a:t>
            </a:r>
            <a:r>
              <a:rPr lang="en-US" sz="2800" dirty="0">
                <a:solidFill>
                  <a:srgbClr val="FF0000"/>
                </a:solidFill>
              </a:rPr>
              <a:t>. </a:t>
            </a:r>
            <a:r>
              <a:rPr lang="en-US" sz="2800" dirty="0" err="1">
                <a:solidFill>
                  <a:srgbClr val="002060"/>
                </a:solidFill>
              </a:rPr>
              <a:t>Bắt</a:t>
            </a:r>
            <a:r>
              <a:rPr lang="en-US" sz="2800" dirty="0">
                <a:solidFill>
                  <a:srgbClr val="002060"/>
                </a:solidFill>
              </a:rPr>
              <a:t> </a:t>
            </a:r>
            <a:r>
              <a:rPr lang="en-US" sz="2800" dirty="0" err="1">
                <a:solidFill>
                  <a:srgbClr val="002060"/>
                </a:solidFill>
              </a:rPr>
              <a:t>buộc</a:t>
            </a:r>
            <a:r>
              <a:rPr lang="en-US" sz="2800" dirty="0">
                <a:solidFill>
                  <a:srgbClr val="002060"/>
                </a:solidFill>
              </a:rPr>
              <a:t> </a:t>
            </a:r>
            <a:r>
              <a:rPr lang="en-US" sz="2800" dirty="0" err="1">
                <a:solidFill>
                  <a:srgbClr val="002060"/>
                </a:solidFill>
              </a:rPr>
              <a:t>chọn</a:t>
            </a:r>
            <a:r>
              <a:rPr lang="en-US" sz="2800" dirty="0">
                <a:solidFill>
                  <a:srgbClr val="002060"/>
                </a:solidFill>
              </a:rPr>
              <a:t> 1 </a:t>
            </a:r>
            <a:r>
              <a:rPr lang="en-US" sz="2800" dirty="0" err="1">
                <a:solidFill>
                  <a:srgbClr val="002060"/>
                </a:solidFill>
              </a:rPr>
              <a:t>trong</a:t>
            </a:r>
            <a:r>
              <a:rPr lang="en-US" sz="2800" dirty="0">
                <a:solidFill>
                  <a:srgbClr val="002060"/>
                </a:solidFill>
              </a:rPr>
              <a:t> </a:t>
            </a:r>
            <a:r>
              <a:rPr lang="en-US" sz="2800" dirty="0" err="1">
                <a:solidFill>
                  <a:srgbClr val="002060"/>
                </a:solidFill>
              </a:rPr>
              <a:t>các</a:t>
            </a:r>
            <a:r>
              <a:rPr lang="en-US" sz="2800" dirty="0">
                <a:solidFill>
                  <a:srgbClr val="002060"/>
                </a:solidFill>
              </a:rPr>
              <a:t> </a:t>
            </a:r>
            <a:r>
              <a:rPr lang="en-US" sz="2800" dirty="0" err="1">
                <a:solidFill>
                  <a:srgbClr val="002060"/>
                </a:solidFill>
              </a:rPr>
              <a:t>môn</a:t>
            </a:r>
            <a:r>
              <a:rPr lang="en-US" sz="2800" dirty="0">
                <a:solidFill>
                  <a:srgbClr val="002060"/>
                </a:solidFill>
              </a:rPr>
              <a:t>: </a:t>
            </a:r>
            <a:r>
              <a:rPr lang="en-US" sz="2800" dirty="0" err="1">
                <a:solidFill>
                  <a:srgbClr val="002060"/>
                </a:solidFill>
              </a:rPr>
              <a:t>Công</a:t>
            </a:r>
            <a:r>
              <a:rPr lang="en-US" sz="2800" dirty="0">
                <a:solidFill>
                  <a:srgbClr val="002060"/>
                </a:solidFill>
              </a:rPr>
              <a:t> </a:t>
            </a:r>
            <a:r>
              <a:rPr lang="en-US" sz="2800" dirty="0" err="1">
                <a:solidFill>
                  <a:srgbClr val="002060"/>
                </a:solidFill>
              </a:rPr>
              <a:t>nghệ</a:t>
            </a:r>
            <a:r>
              <a:rPr lang="en-US" sz="2800" dirty="0">
                <a:solidFill>
                  <a:srgbClr val="002060"/>
                </a:solidFill>
              </a:rPr>
              <a:t>, Tin </a:t>
            </a:r>
            <a:r>
              <a:rPr lang="en-US" sz="2800" dirty="0" err="1">
                <a:solidFill>
                  <a:srgbClr val="002060"/>
                </a:solidFill>
              </a:rPr>
              <a:t>học</a:t>
            </a:r>
            <a:r>
              <a:rPr lang="en-US" sz="2800" dirty="0">
                <a:solidFill>
                  <a:srgbClr val="002060"/>
                </a:solidFill>
              </a:rPr>
              <a:t>, </a:t>
            </a:r>
            <a:r>
              <a:rPr lang="en-US" sz="2800" dirty="0" err="1">
                <a:solidFill>
                  <a:srgbClr val="002060"/>
                </a:solidFill>
              </a:rPr>
              <a:t>Âm</a:t>
            </a:r>
            <a:r>
              <a:rPr lang="en-US" sz="2800" dirty="0">
                <a:solidFill>
                  <a:srgbClr val="002060"/>
                </a:solidFill>
              </a:rPr>
              <a:t> </a:t>
            </a:r>
            <a:r>
              <a:rPr lang="en-US" sz="2800" dirty="0" err="1">
                <a:solidFill>
                  <a:srgbClr val="002060"/>
                </a:solidFill>
              </a:rPr>
              <a:t>nhạc</a:t>
            </a:r>
            <a:r>
              <a:rPr lang="en-US" sz="2800" dirty="0">
                <a:solidFill>
                  <a:srgbClr val="002060"/>
                </a:solidFill>
              </a:rPr>
              <a:t>, </a:t>
            </a:r>
            <a:r>
              <a:rPr lang="en-US" sz="2800" dirty="0" err="1">
                <a:solidFill>
                  <a:srgbClr val="002060"/>
                </a:solidFill>
              </a:rPr>
              <a:t>Mỹ</a:t>
            </a:r>
            <a:r>
              <a:rPr lang="en-US" sz="2800" dirty="0">
                <a:solidFill>
                  <a:srgbClr val="002060"/>
                </a:solidFill>
              </a:rPr>
              <a:t> </a:t>
            </a:r>
            <a:r>
              <a:rPr lang="en-US" sz="2800" dirty="0" err="1">
                <a:solidFill>
                  <a:srgbClr val="002060"/>
                </a:solidFill>
              </a:rPr>
              <a:t>thuật</a:t>
            </a:r>
            <a:r>
              <a:rPr lang="en-US" sz="2800" dirty="0">
                <a:solidFill>
                  <a:srgbClr val="002060"/>
                </a:solidFill>
              </a:rPr>
              <a:t>. </a:t>
            </a:r>
          </a:p>
          <a:p>
            <a:pPr lvl="1"/>
            <a:r>
              <a:rPr lang="en-US" sz="2800" dirty="0">
                <a:solidFill>
                  <a:srgbClr val="FF0000"/>
                </a:solidFill>
              </a:rPr>
              <a:t>2 định hướng nghề nghiệp</a:t>
            </a:r>
            <a:r>
              <a:rPr lang="en-US" sz="2800" dirty="0">
                <a:solidFill>
                  <a:srgbClr val="002060"/>
                </a:solidFill>
              </a:rPr>
              <a:t>: Tin học ứng dụng (ICT) và Khoa học máy tính (CS). </a:t>
            </a:r>
          </a:p>
          <a:p>
            <a:pPr lvl="1"/>
            <a:r>
              <a:rPr lang="en-US" sz="2800" dirty="0" err="1">
                <a:solidFill>
                  <a:srgbClr val="002060"/>
                </a:solidFill>
              </a:rPr>
              <a:t>Thời</a:t>
            </a:r>
            <a:r>
              <a:rPr lang="en-US" sz="2800" dirty="0">
                <a:solidFill>
                  <a:srgbClr val="002060"/>
                </a:solidFill>
              </a:rPr>
              <a:t> </a:t>
            </a:r>
            <a:r>
              <a:rPr lang="en-US" sz="2800" dirty="0" err="1">
                <a:solidFill>
                  <a:srgbClr val="002060"/>
                </a:solidFill>
              </a:rPr>
              <a:t>lượng</a:t>
            </a:r>
            <a:r>
              <a:rPr lang="en-US" sz="2800" dirty="0">
                <a:solidFill>
                  <a:srgbClr val="002060"/>
                </a:solidFill>
              </a:rPr>
              <a:t>: 70 </a:t>
            </a:r>
            <a:r>
              <a:rPr lang="en-US" sz="2800" dirty="0" err="1">
                <a:solidFill>
                  <a:srgbClr val="002060"/>
                </a:solidFill>
              </a:rPr>
              <a:t>tiết</a:t>
            </a:r>
            <a:r>
              <a:rPr lang="en-US" sz="2800" dirty="0">
                <a:solidFill>
                  <a:srgbClr val="002060"/>
                </a:solidFill>
              </a:rPr>
              <a:t> </a:t>
            </a:r>
            <a:r>
              <a:rPr lang="en-US" sz="2800" dirty="0" err="1">
                <a:solidFill>
                  <a:srgbClr val="002060"/>
                </a:solidFill>
              </a:rPr>
              <a:t>kiến</a:t>
            </a:r>
            <a:r>
              <a:rPr lang="en-US" sz="2800" dirty="0">
                <a:solidFill>
                  <a:srgbClr val="002060"/>
                </a:solidFill>
              </a:rPr>
              <a:t> </a:t>
            </a:r>
            <a:r>
              <a:rPr lang="en-US" sz="2800" dirty="0" err="1">
                <a:solidFill>
                  <a:srgbClr val="002060"/>
                </a:solidFill>
              </a:rPr>
              <a:t>thức</a:t>
            </a:r>
            <a:r>
              <a:rPr lang="en-US" sz="2800" dirty="0">
                <a:solidFill>
                  <a:srgbClr val="002060"/>
                </a:solidFill>
              </a:rPr>
              <a:t> </a:t>
            </a:r>
            <a:r>
              <a:rPr lang="en-US" sz="2800" dirty="0" err="1">
                <a:solidFill>
                  <a:srgbClr val="002060"/>
                </a:solidFill>
              </a:rPr>
              <a:t>cốt</a:t>
            </a:r>
            <a:r>
              <a:rPr lang="en-US" sz="2800" dirty="0">
                <a:solidFill>
                  <a:srgbClr val="002060"/>
                </a:solidFill>
              </a:rPr>
              <a:t> </a:t>
            </a:r>
            <a:r>
              <a:rPr lang="en-US" sz="2800" dirty="0" err="1">
                <a:solidFill>
                  <a:srgbClr val="002060"/>
                </a:solidFill>
              </a:rPr>
              <a:t>lõi</a:t>
            </a:r>
            <a:r>
              <a:rPr lang="en-US" sz="2800" dirty="0">
                <a:solidFill>
                  <a:srgbClr val="002060"/>
                </a:solidFill>
              </a:rPr>
              <a:t>; 35 </a:t>
            </a:r>
            <a:r>
              <a:rPr lang="en-US" sz="2800" dirty="0" err="1">
                <a:solidFill>
                  <a:srgbClr val="002060"/>
                </a:solidFill>
              </a:rPr>
              <a:t>tiết</a:t>
            </a:r>
            <a:r>
              <a:rPr lang="en-US" sz="2800" dirty="0">
                <a:solidFill>
                  <a:srgbClr val="002060"/>
                </a:solidFill>
              </a:rPr>
              <a:t> </a:t>
            </a:r>
            <a:r>
              <a:rPr lang="en-US" sz="2800" dirty="0" err="1">
                <a:solidFill>
                  <a:srgbClr val="002060"/>
                </a:solidFill>
              </a:rPr>
              <a:t>kiến</a:t>
            </a:r>
            <a:r>
              <a:rPr lang="en-US" sz="2800" dirty="0">
                <a:solidFill>
                  <a:srgbClr val="002060"/>
                </a:solidFill>
              </a:rPr>
              <a:t> </a:t>
            </a:r>
            <a:r>
              <a:rPr lang="en-US" sz="2800" dirty="0" err="1">
                <a:solidFill>
                  <a:srgbClr val="002060"/>
                </a:solidFill>
              </a:rPr>
              <a:t>thức</a:t>
            </a:r>
            <a:r>
              <a:rPr lang="en-US" sz="2800" dirty="0">
                <a:solidFill>
                  <a:srgbClr val="002060"/>
                </a:solidFill>
              </a:rPr>
              <a:t> </a:t>
            </a:r>
            <a:r>
              <a:rPr lang="en-US" sz="2800" dirty="0" err="1">
                <a:solidFill>
                  <a:srgbClr val="002060"/>
                </a:solidFill>
              </a:rPr>
              <a:t>theo</a:t>
            </a:r>
            <a:r>
              <a:rPr lang="en-US" sz="2800" dirty="0">
                <a:solidFill>
                  <a:srgbClr val="002060"/>
                </a:solidFill>
              </a:rPr>
              <a:t> </a:t>
            </a:r>
            <a:r>
              <a:rPr lang="en-US" sz="2800" dirty="0" err="1">
                <a:solidFill>
                  <a:srgbClr val="002060"/>
                </a:solidFill>
              </a:rPr>
              <a:t>định</a:t>
            </a:r>
            <a:r>
              <a:rPr lang="en-US" sz="2800" dirty="0">
                <a:solidFill>
                  <a:srgbClr val="002060"/>
                </a:solidFill>
              </a:rPr>
              <a:t> </a:t>
            </a:r>
            <a:r>
              <a:rPr lang="en-US" sz="2800" dirty="0" err="1">
                <a:solidFill>
                  <a:srgbClr val="002060"/>
                </a:solidFill>
              </a:rPr>
              <a:t>hướng</a:t>
            </a:r>
            <a:r>
              <a:rPr lang="en-US" sz="2800" dirty="0">
                <a:solidFill>
                  <a:srgbClr val="002060"/>
                </a:solidFill>
              </a:rPr>
              <a:t> </a:t>
            </a:r>
            <a:r>
              <a:rPr lang="en-US" sz="2800" dirty="0" err="1">
                <a:solidFill>
                  <a:srgbClr val="002060"/>
                </a:solidFill>
              </a:rPr>
              <a:t>nghề</a:t>
            </a:r>
            <a:r>
              <a:rPr lang="en-US" sz="2800" dirty="0">
                <a:solidFill>
                  <a:srgbClr val="002060"/>
                </a:solidFill>
              </a:rPr>
              <a:t> </a:t>
            </a:r>
            <a:r>
              <a:rPr lang="en-US" sz="2800" dirty="0" err="1">
                <a:solidFill>
                  <a:srgbClr val="002060"/>
                </a:solidFill>
              </a:rPr>
              <a:t>nghiệp</a:t>
            </a:r>
            <a:endParaRPr lang="en-US" sz="2800" dirty="0">
              <a:solidFill>
                <a:srgbClr val="002060"/>
              </a:solidFill>
            </a:endParaRPr>
          </a:p>
        </p:txBody>
      </p:sp>
      <p:sp>
        <p:nvSpPr>
          <p:cNvPr id="4" name="Title 1"/>
          <p:cNvSpPr txBox="1">
            <a:spLocks/>
          </p:cNvSpPr>
          <p:nvPr/>
        </p:nvSpPr>
        <p:spPr>
          <a:xfrm>
            <a:off x="1188522" y="342365"/>
            <a:ext cx="9324825" cy="86792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002060"/>
                </a:solidFill>
                <a:latin typeface="Arial" panose="020B0604020202020204" pitchFamily="34" charset="0"/>
                <a:ea typeface="Open Sans Extrabold" panose="020B0906030804020204" pitchFamily="34" charset="0"/>
                <a:cs typeface="Arial" panose="020B0604020202020204" pitchFamily="34" charset="0"/>
              </a:rPr>
              <a:t>CHƯƠNG TRÌNH TIN HỌC 2 GIAI ĐOẠN</a:t>
            </a:r>
          </a:p>
        </p:txBody>
      </p:sp>
    </p:spTree>
    <p:extLst>
      <p:ext uri="{BB962C8B-B14F-4D97-AF65-F5344CB8AC3E}">
        <p14:creationId xmlns:p14="http://schemas.microsoft.com/office/powerpoint/2010/main" val="26507644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AD131-50BC-9B02-494E-C84F3285A3D7}"/>
              </a:ext>
            </a:extLst>
          </p:cNvPr>
          <p:cNvSpPr>
            <a:spLocks noGrp="1"/>
          </p:cNvSpPr>
          <p:nvPr>
            <p:ph type="title"/>
          </p:nvPr>
        </p:nvSpPr>
        <p:spPr>
          <a:xfrm>
            <a:off x="838200" y="178131"/>
            <a:ext cx="10515600" cy="724394"/>
          </a:xfrm>
        </p:spPr>
        <p:txBody>
          <a:bodyPr/>
          <a:lstStyle/>
          <a:p>
            <a:r>
              <a:rPr lang="en-US"/>
              <a:t>Tổng quan chung</a:t>
            </a:r>
            <a:endParaRPr lang="en-GB"/>
          </a:p>
        </p:txBody>
      </p:sp>
      <p:sp>
        <p:nvSpPr>
          <p:cNvPr id="3" name="Content Placeholder 2">
            <a:extLst>
              <a:ext uri="{FF2B5EF4-FFF2-40B4-BE49-F238E27FC236}">
                <a16:creationId xmlns:a16="http://schemas.microsoft.com/office/drawing/2014/main" id="{46A3C776-EA73-1EA6-089A-3063BBCB669B}"/>
              </a:ext>
            </a:extLst>
          </p:cNvPr>
          <p:cNvSpPr>
            <a:spLocks noGrp="1"/>
          </p:cNvSpPr>
          <p:nvPr>
            <p:ph idx="1"/>
          </p:nvPr>
        </p:nvSpPr>
        <p:spPr>
          <a:xfrm>
            <a:off x="166255" y="997526"/>
            <a:ext cx="11768445" cy="5860473"/>
          </a:xfrm>
        </p:spPr>
        <p:txBody>
          <a:bodyPr/>
          <a:lstStyle/>
          <a:p>
            <a:r>
              <a:rPr lang="en-US" b="1"/>
              <a:t>Chuyên đề 1: Kỹ thuật đệ quy</a:t>
            </a:r>
          </a:p>
          <a:p>
            <a:pPr lvl="1"/>
            <a:r>
              <a:rPr lang="en-US"/>
              <a:t>5 bài học: </a:t>
            </a:r>
          </a:p>
          <a:p>
            <a:pPr lvl="1"/>
            <a:r>
              <a:rPr lang="en-US"/>
              <a:t>Đệ quy và hàm đệ quy; Đệ quy và hàm đệ quy; Thực hành giải toán theo kĩ thuật đệ quy; Bài toán tháp Hà Nội; Thực hành thiết kế thuật toán theo kĩ thuật đệ quy.</a:t>
            </a:r>
          </a:p>
          <a:p>
            <a:r>
              <a:rPr lang="en-US" b="1"/>
              <a:t>Chuyên đề 2: Kỹ thuật chia để trị.</a:t>
            </a:r>
          </a:p>
          <a:p>
            <a:pPr lvl="1"/>
            <a:r>
              <a:rPr lang="en-US"/>
              <a:t>5 bài học:</a:t>
            </a:r>
          </a:p>
          <a:p>
            <a:pPr lvl="1"/>
            <a:r>
              <a:rPr lang="vi-VN"/>
              <a:t>Ý tưởng và kĩ thuật chia để trị</a:t>
            </a:r>
            <a:r>
              <a:rPr lang="en-US"/>
              <a:t>; Thiết kế thuật toán theo kĩ thuật chia để trị; Thực hành thiết kế thuật toán tìm kiếm theo kĩ thuật chia để trị; Sắp xếp trộn; Thực hành giải toán bằng kĩ thuật chia để trị.</a:t>
            </a:r>
          </a:p>
          <a:p>
            <a:r>
              <a:rPr lang="en-US" b="1"/>
              <a:t>Chuyên đề 3: Kỹ thuật duyệt vét can quay lui.</a:t>
            </a:r>
          </a:p>
          <a:p>
            <a:pPr lvl="1"/>
            <a:r>
              <a:rPr lang="en-US"/>
              <a:t>6 bài học:</a:t>
            </a:r>
          </a:p>
          <a:p>
            <a:pPr lvl="1"/>
            <a:r>
              <a:rPr lang="en-US"/>
              <a:t>Bài toán tìm kiếm và kĩ thuật duyệt; Thực hành kĩ thuật duyệt cho các bài toán tìm kiếm; Kĩ thuật duyệt quay lui; Thực hành kĩ thuật duyệt quay lui; Bài toán xếp Hậu; Thực hành thiết kế thuật toán theo kĩ thuật duyệt quay lui.</a:t>
            </a:r>
          </a:p>
        </p:txBody>
      </p:sp>
    </p:spTree>
    <p:extLst>
      <p:ext uri="{BB962C8B-B14F-4D97-AF65-F5344CB8AC3E}">
        <p14:creationId xmlns:p14="http://schemas.microsoft.com/office/powerpoint/2010/main" val="23526388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AD131-50BC-9B02-494E-C84F3285A3D7}"/>
              </a:ext>
            </a:extLst>
          </p:cNvPr>
          <p:cNvSpPr>
            <a:spLocks noGrp="1"/>
          </p:cNvSpPr>
          <p:nvPr>
            <p:ph type="title"/>
          </p:nvPr>
        </p:nvSpPr>
        <p:spPr>
          <a:xfrm>
            <a:off x="505691" y="0"/>
            <a:ext cx="10515600" cy="688768"/>
          </a:xfrm>
        </p:spPr>
        <p:txBody>
          <a:bodyPr>
            <a:normAutofit fontScale="90000"/>
          </a:bodyPr>
          <a:lstStyle/>
          <a:p>
            <a:r>
              <a:rPr lang="en-US" b="1"/>
              <a:t>Chuyên đề 1: Kỹ thuật đệ quy</a:t>
            </a:r>
          </a:p>
        </p:txBody>
      </p:sp>
      <p:graphicFrame>
        <p:nvGraphicFramePr>
          <p:cNvPr id="6" name="Table 5">
            <a:extLst>
              <a:ext uri="{FF2B5EF4-FFF2-40B4-BE49-F238E27FC236}">
                <a16:creationId xmlns:a16="http://schemas.microsoft.com/office/drawing/2014/main" id="{6273E7DE-3EDB-FDF4-9CE7-CC6F2EA71477}"/>
              </a:ext>
            </a:extLst>
          </p:cNvPr>
          <p:cNvGraphicFramePr>
            <a:graphicFrameLocks noGrp="1"/>
          </p:cNvGraphicFramePr>
          <p:nvPr>
            <p:extLst/>
          </p:nvPr>
        </p:nvGraphicFramePr>
        <p:xfrm>
          <a:off x="505691" y="792472"/>
          <a:ext cx="10633363" cy="6035040"/>
        </p:xfrm>
        <a:graphic>
          <a:graphicData uri="http://schemas.openxmlformats.org/drawingml/2006/table">
            <a:tbl>
              <a:tblPr firstRow="1" bandRow="1">
                <a:tableStyleId>{5C22544A-7EE6-4342-B048-85BDC9FD1C3A}</a:tableStyleId>
              </a:tblPr>
              <a:tblGrid>
                <a:gridCol w="3628591">
                  <a:extLst>
                    <a:ext uri="{9D8B030D-6E8A-4147-A177-3AD203B41FA5}">
                      <a16:colId xmlns:a16="http://schemas.microsoft.com/office/drawing/2014/main" val="844306080"/>
                    </a:ext>
                  </a:extLst>
                </a:gridCol>
                <a:gridCol w="7004772">
                  <a:extLst>
                    <a:ext uri="{9D8B030D-6E8A-4147-A177-3AD203B41FA5}">
                      <a16:colId xmlns:a16="http://schemas.microsoft.com/office/drawing/2014/main" val="1830645696"/>
                    </a:ext>
                  </a:extLst>
                </a:gridCol>
              </a:tblGrid>
              <a:tr h="370840">
                <a:tc>
                  <a:txBody>
                    <a:bodyPr/>
                    <a:lstStyle/>
                    <a:p>
                      <a:r>
                        <a:rPr lang="en-US" sz="2400"/>
                        <a:t>Bài học</a:t>
                      </a:r>
                      <a:endParaRPr lang="en-GB" sz="2400"/>
                    </a:p>
                  </a:txBody>
                  <a:tcPr/>
                </a:tc>
                <a:tc>
                  <a:txBody>
                    <a:bodyPr/>
                    <a:lstStyle/>
                    <a:p>
                      <a:r>
                        <a:rPr lang="en-US" sz="2400"/>
                        <a:t>Nội dung</a:t>
                      </a:r>
                      <a:endParaRPr lang="en-GB" sz="2400"/>
                    </a:p>
                  </a:txBody>
                  <a:tcPr/>
                </a:tc>
                <a:extLst>
                  <a:ext uri="{0D108BD9-81ED-4DB2-BD59-A6C34878D82A}">
                    <a16:rowId xmlns:a16="http://schemas.microsoft.com/office/drawing/2014/main" val="663658618"/>
                  </a:ext>
                </a:extLst>
              </a:tr>
              <a:tr h="370840">
                <a:tc>
                  <a:txBody>
                    <a:bodyPr/>
                    <a:lstStyle/>
                    <a:p>
                      <a:r>
                        <a:rPr lang="en-US" sz="2400"/>
                        <a:t>1. </a:t>
                      </a:r>
                      <a:r>
                        <a:rPr lang="vi-VN" sz="2400"/>
                        <a:t>Đệ quy và hàm đệ quy</a:t>
                      </a:r>
                      <a:r>
                        <a:rPr lang="en-US" sz="2400"/>
                        <a:t> (2 LT)</a:t>
                      </a:r>
                      <a:endParaRPr lang="en-GB" sz="2400"/>
                    </a:p>
                  </a:txBody>
                  <a:tcPr/>
                </a:tc>
                <a:tc>
                  <a:txBody>
                    <a:bodyPr/>
                    <a:lstStyle/>
                    <a:p>
                      <a:pPr marL="342900" indent="-342900">
                        <a:buFontTx/>
                        <a:buChar char="-"/>
                      </a:pPr>
                      <a:r>
                        <a:rPr lang="en-US" sz="2400"/>
                        <a:t>Khái niệm đệ quy, công thức truy hồi và hàm đệ quy.</a:t>
                      </a:r>
                    </a:p>
                    <a:p>
                      <a:pPr marL="342900" indent="-342900">
                        <a:buFontTx/>
                        <a:buChar char="-"/>
                      </a:pPr>
                      <a:r>
                        <a:rPr lang="en-US" sz="2400"/>
                        <a:t>Cấu trúc cơ bản của một chương trình đệ quy.</a:t>
                      </a:r>
                      <a:endParaRPr lang="en-GB" sz="2400"/>
                    </a:p>
                  </a:txBody>
                  <a:tcPr/>
                </a:tc>
                <a:extLst>
                  <a:ext uri="{0D108BD9-81ED-4DB2-BD59-A6C34878D82A}">
                    <a16:rowId xmlns:a16="http://schemas.microsoft.com/office/drawing/2014/main" val="3112846607"/>
                  </a:ext>
                </a:extLst>
              </a:tr>
              <a:tr h="370840">
                <a:tc>
                  <a:txBody>
                    <a:bodyPr/>
                    <a:lstStyle/>
                    <a:p>
                      <a:r>
                        <a:rPr lang="en-US" sz="2400"/>
                        <a:t>2. </a:t>
                      </a:r>
                      <a:r>
                        <a:rPr lang="vi-VN" sz="2400"/>
                        <a:t>Thiết kế thuật toán bằng đệ quy</a:t>
                      </a:r>
                      <a:r>
                        <a:rPr lang="en-US" sz="2400"/>
                        <a:t> (2 LT)</a:t>
                      </a:r>
                      <a:endParaRPr lang="en-GB" sz="2400"/>
                    </a:p>
                  </a:txBody>
                  <a:tcPr/>
                </a:tc>
                <a:tc>
                  <a:txBody>
                    <a:bodyPr/>
                    <a:lstStyle/>
                    <a:p>
                      <a:pPr marL="342900" indent="-342900">
                        <a:buFontTx/>
                        <a:buChar char="-"/>
                      </a:pPr>
                      <a:r>
                        <a:rPr lang="en-US" sz="2400"/>
                        <a:t>Thiết kế một vài chương trình đơn giản bằng kỹ thuật đệ quy, ví dụ tính hàm lũy thừa, giai thừa.</a:t>
                      </a:r>
                    </a:p>
                    <a:p>
                      <a:pPr marL="342900" indent="-342900">
                        <a:buFontTx/>
                        <a:buChar char="-"/>
                      </a:pPr>
                      <a:r>
                        <a:rPr lang="en-US" sz="2400"/>
                        <a:t>Tìm hiểu cách cài đặt đệ quy của thuật toán tìm kiếm nhị phân.</a:t>
                      </a:r>
                      <a:endParaRPr lang="en-GB" sz="2400"/>
                    </a:p>
                  </a:txBody>
                  <a:tcPr/>
                </a:tc>
                <a:extLst>
                  <a:ext uri="{0D108BD9-81ED-4DB2-BD59-A6C34878D82A}">
                    <a16:rowId xmlns:a16="http://schemas.microsoft.com/office/drawing/2014/main" val="330967187"/>
                  </a:ext>
                </a:extLst>
              </a:tr>
              <a:tr h="370840">
                <a:tc>
                  <a:txBody>
                    <a:bodyPr/>
                    <a:lstStyle/>
                    <a:p>
                      <a:r>
                        <a:rPr lang="en-US" sz="2400"/>
                        <a:t>3. Thực hành giải toán theo kĩ thuật đệ quy (2 TH)</a:t>
                      </a:r>
                      <a:endParaRPr lang="en-GB" sz="2400"/>
                    </a:p>
                  </a:txBody>
                  <a:tcPr/>
                </a:tc>
                <a:tc>
                  <a:txBody>
                    <a:bodyPr/>
                    <a:lstStyle/>
                    <a:p>
                      <a:r>
                        <a:rPr lang="en-US" sz="2400"/>
                        <a:t>- Thực hành giải một số bài toán bằng đệ quy: biến đổi từ nhị phân sang thập phân; tính GCD của 2 số nguyên không âm.</a:t>
                      </a:r>
                      <a:endParaRPr lang="en-GB" sz="2400"/>
                    </a:p>
                  </a:txBody>
                  <a:tcPr/>
                </a:tc>
                <a:extLst>
                  <a:ext uri="{0D108BD9-81ED-4DB2-BD59-A6C34878D82A}">
                    <a16:rowId xmlns:a16="http://schemas.microsoft.com/office/drawing/2014/main" val="3054451774"/>
                  </a:ext>
                </a:extLst>
              </a:tr>
              <a:tr h="370840">
                <a:tc>
                  <a:txBody>
                    <a:bodyPr/>
                    <a:lstStyle/>
                    <a:p>
                      <a:r>
                        <a:rPr lang="en-US" sz="2400"/>
                        <a:t>4. Bài toán tháp Hà Nội </a:t>
                      </a:r>
                    </a:p>
                    <a:p>
                      <a:r>
                        <a:rPr lang="en-US" sz="2400"/>
                        <a:t>(2 LT)</a:t>
                      </a:r>
                      <a:endParaRPr lang="en-GB" sz="2400"/>
                    </a:p>
                  </a:txBody>
                  <a:tcPr/>
                </a:tc>
                <a:tc>
                  <a:txBody>
                    <a:bodyPr/>
                    <a:lstStyle/>
                    <a:p>
                      <a:r>
                        <a:rPr lang="en-US" sz="2400"/>
                        <a:t>- Giới thiệu bài toán tháp Hà Nội nổi tiếng và lời giải đệ quy của bài toán này.</a:t>
                      </a:r>
                      <a:endParaRPr lang="en-GB" sz="2400"/>
                    </a:p>
                  </a:txBody>
                  <a:tcPr/>
                </a:tc>
                <a:extLst>
                  <a:ext uri="{0D108BD9-81ED-4DB2-BD59-A6C34878D82A}">
                    <a16:rowId xmlns:a16="http://schemas.microsoft.com/office/drawing/2014/main" val="3617324975"/>
                  </a:ext>
                </a:extLst>
              </a:tr>
              <a:tr h="370840">
                <a:tc>
                  <a:txBody>
                    <a:bodyPr/>
                    <a:lstStyle/>
                    <a:p>
                      <a:r>
                        <a:rPr lang="en-US" sz="2400"/>
                        <a:t>5. Thực hành thiết kế thuật toán theo kĩ thuật đệ quy (2 TH)</a:t>
                      </a:r>
                      <a:endParaRPr lang="en-GB" sz="2400"/>
                    </a:p>
                  </a:txBody>
                  <a:tcPr/>
                </a:tc>
                <a:tc>
                  <a:txBody>
                    <a:bodyPr/>
                    <a:lstStyle/>
                    <a:p>
                      <a:r>
                        <a:rPr lang="en-US" sz="2400"/>
                        <a:t>- Thực hành thiết kế một số thuật toán theo kỹ thuật đệ quy. Biến đổi từ thập phân sang nhị phân.</a:t>
                      </a:r>
                      <a:endParaRPr lang="en-GB" sz="2400"/>
                    </a:p>
                  </a:txBody>
                  <a:tcPr/>
                </a:tc>
                <a:extLst>
                  <a:ext uri="{0D108BD9-81ED-4DB2-BD59-A6C34878D82A}">
                    <a16:rowId xmlns:a16="http://schemas.microsoft.com/office/drawing/2014/main" val="1946125749"/>
                  </a:ext>
                </a:extLst>
              </a:tr>
            </a:tbl>
          </a:graphicData>
        </a:graphic>
      </p:graphicFrame>
    </p:spTree>
    <p:extLst>
      <p:ext uri="{BB962C8B-B14F-4D97-AF65-F5344CB8AC3E}">
        <p14:creationId xmlns:p14="http://schemas.microsoft.com/office/powerpoint/2010/main" val="30080675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AD131-50BC-9B02-494E-C84F3285A3D7}"/>
              </a:ext>
            </a:extLst>
          </p:cNvPr>
          <p:cNvSpPr>
            <a:spLocks noGrp="1"/>
          </p:cNvSpPr>
          <p:nvPr>
            <p:ph type="title"/>
          </p:nvPr>
        </p:nvSpPr>
        <p:spPr>
          <a:xfrm>
            <a:off x="398813" y="0"/>
            <a:ext cx="10515600" cy="724394"/>
          </a:xfrm>
        </p:spPr>
        <p:txBody>
          <a:bodyPr/>
          <a:lstStyle/>
          <a:p>
            <a:r>
              <a:rPr lang="en-US" b="1"/>
              <a:t>Chuyên đề 2: Kỹ thuật chia để trị</a:t>
            </a:r>
          </a:p>
        </p:txBody>
      </p:sp>
      <p:graphicFrame>
        <p:nvGraphicFramePr>
          <p:cNvPr id="6" name="Table 5">
            <a:extLst>
              <a:ext uri="{FF2B5EF4-FFF2-40B4-BE49-F238E27FC236}">
                <a16:creationId xmlns:a16="http://schemas.microsoft.com/office/drawing/2014/main" id="{BBFCB6B9-1235-5151-5A08-88A043BDF725}"/>
              </a:ext>
            </a:extLst>
          </p:cNvPr>
          <p:cNvGraphicFramePr>
            <a:graphicFrameLocks noGrp="1"/>
          </p:cNvGraphicFramePr>
          <p:nvPr>
            <p:extLst/>
          </p:nvPr>
        </p:nvGraphicFramePr>
        <p:xfrm>
          <a:off x="636319" y="724394"/>
          <a:ext cx="10633363" cy="6035040"/>
        </p:xfrm>
        <a:graphic>
          <a:graphicData uri="http://schemas.openxmlformats.org/drawingml/2006/table">
            <a:tbl>
              <a:tblPr firstRow="1" bandRow="1">
                <a:tableStyleId>{5C22544A-7EE6-4342-B048-85BDC9FD1C3A}</a:tableStyleId>
              </a:tblPr>
              <a:tblGrid>
                <a:gridCol w="3628591">
                  <a:extLst>
                    <a:ext uri="{9D8B030D-6E8A-4147-A177-3AD203B41FA5}">
                      <a16:colId xmlns:a16="http://schemas.microsoft.com/office/drawing/2014/main" val="2031391086"/>
                    </a:ext>
                  </a:extLst>
                </a:gridCol>
                <a:gridCol w="7004772">
                  <a:extLst>
                    <a:ext uri="{9D8B030D-6E8A-4147-A177-3AD203B41FA5}">
                      <a16:colId xmlns:a16="http://schemas.microsoft.com/office/drawing/2014/main" val="2258669181"/>
                    </a:ext>
                  </a:extLst>
                </a:gridCol>
              </a:tblGrid>
              <a:tr h="370840">
                <a:tc>
                  <a:txBody>
                    <a:bodyPr/>
                    <a:lstStyle/>
                    <a:p>
                      <a:r>
                        <a:rPr lang="en-US" sz="2400"/>
                        <a:t>Bài học</a:t>
                      </a:r>
                      <a:endParaRPr lang="en-GB" sz="2400"/>
                    </a:p>
                  </a:txBody>
                  <a:tcPr/>
                </a:tc>
                <a:tc>
                  <a:txBody>
                    <a:bodyPr/>
                    <a:lstStyle/>
                    <a:p>
                      <a:r>
                        <a:rPr lang="en-US" sz="2400"/>
                        <a:t>Nội dung</a:t>
                      </a:r>
                      <a:endParaRPr lang="en-GB" sz="2400"/>
                    </a:p>
                  </a:txBody>
                  <a:tcPr/>
                </a:tc>
                <a:extLst>
                  <a:ext uri="{0D108BD9-81ED-4DB2-BD59-A6C34878D82A}">
                    <a16:rowId xmlns:a16="http://schemas.microsoft.com/office/drawing/2014/main" val="1904246110"/>
                  </a:ext>
                </a:extLst>
              </a:tr>
              <a:tr h="370840">
                <a:tc>
                  <a:txBody>
                    <a:bodyPr/>
                    <a:lstStyle/>
                    <a:p>
                      <a:r>
                        <a:rPr lang="en-US" sz="2400"/>
                        <a:t>1. </a:t>
                      </a:r>
                      <a:r>
                        <a:rPr lang="vi-VN" sz="2400"/>
                        <a:t>Ý tưởng và kĩ thuật chia để trị</a:t>
                      </a:r>
                      <a:r>
                        <a:rPr lang="en-US" sz="2400"/>
                        <a:t> (2 LT)</a:t>
                      </a:r>
                      <a:endParaRPr lang="en-GB" sz="2400"/>
                    </a:p>
                  </a:txBody>
                  <a:tcPr/>
                </a:tc>
                <a:tc>
                  <a:txBody>
                    <a:bodyPr/>
                    <a:lstStyle/>
                    <a:p>
                      <a:pPr marL="342900" indent="-342900">
                        <a:buFontTx/>
                        <a:buChar char="-"/>
                      </a:pPr>
                      <a:r>
                        <a:rPr lang="en-US" sz="2400"/>
                        <a:t>Các bước chính của kỹ thuật chia để trị.</a:t>
                      </a:r>
                    </a:p>
                    <a:p>
                      <a:pPr marL="342900" indent="-342900">
                        <a:buFontTx/>
                        <a:buChar char="-"/>
                      </a:pPr>
                      <a:r>
                        <a:rPr lang="en-US" sz="2400"/>
                        <a:t>Mô tả lại thuật toán tìm kiếm nhị phân chính là kỹ thuật chia để trị. Phân tích độ phức tạp thời gian của tìm kiếm nhị phân.</a:t>
                      </a:r>
                      <a:endParaRPr lang="en-GB" sz="2400"/>
                    </a:p>
                  </a:txBody>
                  <a:tcPr/>
                </a:tc>
                <a:extLst>
                  <a:ext uri="{0D108BD9-81ED-4DB2-BD59-A6C34878D82A}">
                    <a16:rowId xmlns:a16="http://schemas.microsoft.com/office/drawing/2014/main" val="2644865244"/>
                  </a:ext>
                </a:extLst>
              </a:tr>
              <a:tr h="370840">
                <a:tc>
                  <a:txBody>
                    <a:bodyPr/>
                    <a:lstStyle/>
                    <a:p>
                      <a:r>
                        <a:rPr lang="en-US" sz="2400"/>
                        <a:t>2. </a:t>
                      </a:r>
                      <a:r>
                        <a:rPr lang="vi-VN" sz="2400"/>
                        <a:t>Thiết kế thuật toán theo kĩ thuật chia để trị</a:t>
                      </a:r>
                      <a:r>
                        <a:rPr lang="en-US" sz="2400"/>
                        <a:t> (2 LT)</a:t>
                      </a:r>
                      <a:endParaRPr lang="en-GB" sz="2400"/>
                    </a:p>
                  </a:txBody>
                  <a:tcPr/>
                </a:tc>
                <a:tc>
                  <a:txBody>
                    <a:bodyPr/>
                    <a:lstStyle/>
                    <a:p>
                      <a:r>
                        <a:rPr lang="en-US" sz="2400"/>
                        <a:t>- Thiết kế một số thuật toán theo kỹ thuật chia để trị: tính lũy thừa; tìm kiếm nhị phân mở rộng.</a:t>
                      </a:r>
                      <a:endParaRPr lang="en-GB" sz="2400"/>
                    </a:p>
                  </a:txBody>
                  <a:tcPr/>
                </a:tc>
                <a:extLst>
                  <a:ext uri="{0D108BD9-81ED-4DB2-BD59-A6C34878D82A}">
                    <a16:rowId xmlns:a16="http://schemas.microsoft.com/office/drawing/2014/main" val="3729712841"/>
                  </a:ext>
                </a:extLst>
              </a:tr>
              <a:tr h="370840">
                <a:tc>
                  <a:txBody>
                    <a:bodyPr/>
                    <a:lstStyle/>
                    <a:p>
                      <a:r>
                        <a:rPr lang="en-US" sz="2400"/>
                        <a:t>3. Thực hành thiết kế thuật toán tìm kiếm theo kĩ thuật chia để trị (2 TH)</a:t>
                      </a:r>
                      <a:endParaRPr lang="en-GB" sz="2400"/>
                    </a:p>
                  </a:txBody>
                  <a:tcPr/>
                </a:tc>
                <a:tc>
                  <a:txBody>
                    <a:bodyPr/>
                    <a:lstStyle/>
                    <a:p>
                      <a:r>
                        <a:rPr lang="en-US" sz="2400"/>
                        <a:t>- Thực hành thiết kế thuật toán chia để trị cho một số bài toán đơn giản.</a:t>
                      </a:r>
                      <a:endParaRPr lang="en-GB" sz="2400"/>
                    </a:p>
                  </a:txBody>
                  <a:tcPr/>
                </a:tc>
                <a:extLst>
                  <a:ext uri="{0D108BD9-81ED-4DB2-BD59-A6C34878D82A}">
                    <a16:rowId xmlns:a16="http://schemas.microsoft.com/office/drawing/2014/main" val="4256088921"/>
                  </a:ext>
                </a:extLst>
              </a:tr>
              <a:tr h="370840">
                <a:tc>
                  <a:txBody>
                    <a:bodyPr/>
                    <a:lstStyle/>
                    <a:p>
                      <a:r>
                        <a:rPr lang="en-US" sz="2400"/>
                        <a:t>4. Sắp xếp trộn (2 LT)</a:t>
                      </a:r>
                      <a:endParaRPr lang="en-GB" sz="2400"/>
                    </a:p>
                  </a:txBody>
                  <a:tcPr/>
                </a:tc>
                <a:tc>
                  <a:txBody>
                    <a:bodyPr/>
                    <a:lstStyle/>
                    <a:p>
                      <a:r>
                        <a:rPr lang="en-US" sz="2400"/>
                        <a:t>- Thiết kế thuật toán sắp xếp trộn bằng chia để trị. Tính độ phức tạp thời gian của thuật toán này. </a:t>
                      </a:r>
                      <a:endParaRPr lang="en-GB" sz="2400"/>
                    </a:p>
                  </a:txBody>
                  <a:tcPr/>
                </a:tc>
                <a:extLst>
                  <a:ext uri="{0D108BD9-81ED-4DB2-BD59-A6C34878D82A}">
                    <a16:rowId xmlns:a16="http://schemas.microsoft.com/office/drawing/2014/main" val="3627903715"/>
                  </a:ext>
                </a:extLst>
              </a:tr>
              <a:tr h="370840">
                <a:tc>
                  <a:txBody>
                    <a:bodyPr/>
                    <a:lstStyle/>
                    <a:p>
                      <a:r>
                        <a:rPr lang="en-US" sz="2400"/>
                        <a:t>5. Thực hành giải toán bằng kĩ thuật chia để trị (2 TH)</a:t>
                      </a:r>
                      <a:endParaRPr lang="en-GB" sz="2400"/>
                    </a:p>
                  </a:txBody>
                  <a:tcPr/>
                </a:tc>
                <a:tc>
                  <a:txBody>
                    <a:bodyPr/>
                    <a:lstStyle/>
                    <a:p>
                      <a:r>
                        <a:rPr lang="en-US" sz="2400"/>
                        <a:t>- Thực hành giải toán bằng chia để trị. </a:t>
                      </a:r>
                      <a:endParaRPr lang="en-GB" sz="2400"/>
                    </a:p>
                  </a:txBody>
                  <a:tcPr/>
                </a:tc>
                <a:extLst>
                  <a:ext uri="{0D108BD9-81ED-4DB2-BD59-A6C34878D82A}">
                    <a16:rowId xmlns:a16="http://schemas.microsoft.com/office/drawing/2014/main" val="2712117793"/>
                  </a:ext>
                </a:extLst>
              </a:tr>
            </a:tbl>
          </a:graphicData>
        </a:graphic>
      </p:graphicFrame>
    </p:spTree>
    <p:extLst>
      <p:ext uri="{BB962C8B-B14F-4D97-AF65-F5344CB8AC3E}">
        <p14:creationId xmlns:p14="http://schemas.microsoft.com/office/powerpoint/2010/main" val="24363679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AD131-50BC-9B02-494E-C84F3285A3D7}"/>
              </a:ext>
            </a:extLst>
          </p:cNvPr>
          <p:cNvSpPr>
            <a:spLocks noGrp="1"/>
          </p:cNvSpPr>
          <p:nvPr>
            <p:ph type="title"/>
          </p:nvPr>
        </p:nvSpPr>
        <p:spPr>
          <a:xfrm>
            <a:off x="558139" y="0"/>
            <a:ext cx="11257809" cy="724394"/>
          </a:xfrm>
        </p:spPr>
        <p:txBody>
          <a:bodyPr>
            <a:normAutofit fontScale="90000"/>
          </a:bodyPr>
          <a:lstStyle/>
          <a:p>
            <a:r>
              <a:rPr lang="en-US" b="1"/>
              <a:t>Chuyên đề 3: Kỹ thuật duyệt vét cạn quay lui.</a:t>
            </a:r>
          </a:p>
        </p:txBody>
      </p:sp>
      <p:graphicFrame>
        <p:nvGraphicFramePr>
          <p:cNvPr id="6" name="Table 5">
            <a:extLst>
              <a:ext uri="{FF2B5EF4-FFF2-40B4-BE49-F238E27FC236}">
                <a16:creationId xmlns:a16="http://schemas.microsoft.com/office/drawing/2014/main" id="{CA8F3A53-E031-685E-2938-771D76061BF1}"/>
              </a:ext>
            </a:extLst>
          </p:cNvPr>
          <p:cNvGraphicFramePr>
            <a:graphicFrameLocks noGrp="1"/>
          </p:cNvGraphicFramePr>
          <p:nvPr>
            <p:extLst/>
          </p:nvPr>
        </p:nvGraphicFramePr>
        <p:xfrm>
          <a:off x="376052" y="724394"/>
          <a:ext cx="11529953" cy="6263567"/>
        </p:xfrm>
        <a:graphic>
          <a:graphicData uri="http://schemas.openxmlformats.org/drawingml/2006/table">
            <a:tbl>
              <a:tblPr firstRow="1" bandRow="1">
                <a:tableStyleId>{5C22544A-7EE6-4342-B048-85BDC9FD1C3A}</a:tableStyleId>
              </a:tblPr>
              <a:tblGrid>
                <a:gridCol w="4437247">
                  <a:extLst>
                    <a:ext uri="{9D8B030D-6E8A-4147-A177-3AD203B41FA5}">
                      <a16:colId xmlns:a16="http://schemas.microsoft.com/office/drawing/2014/main" val="3777460496"/>
                    </a:ext>
                  </a:extLst>
                </a:gridCol>
                <a:gridCol w="7092706">
                  <a:extLst>
                    <a:ext uri="{9D8B030D-6E8A-4147-A177-3AD203B41FA5}">
                      <a16:colId xmlns:a16="http://schemas.microsoft.com/office/drawing/2014/main" val="394972798"/>
                    </a:ext>
                  </a:extLst>
                </a:gridCol>
              </a:tblGrid>
              <a:tr h="430060">
                <a:tc>
                  <a:txBody>
                    <a:bodyPr/>
                    <a:lstStyle/>
                    <a:p>
                      <a:r>
                        <a:rPr lang="en-US" sz="2400"/>
                        <a:t>Bài học</a:t>
                      </a:r>
                      <a:endParaRPr lang="en-GB" sz="2400"/>
                    </a:p>
                  </a:txBody>
                  <a:tcPr/>
                </a:tc>
                <a:tc>
                  <a:txBody>
                    <a:bodyPr/>
                    <a:lstStyle/>
                    <a:p>
                      <a:r>
                        <a:rPr lang="en-US" sz="2400"/>
                        <a:t>Nội dung</a:t>
                      </a:r>
                      <a:endParaRPr lang="en-GB" sz="2400"/>
                    </a:p>
                  </a:txBody>
                  <a:tcPr/>
                </a:tc>
                <a:extLst>
                  <a:ext uri="{0D108BD9-81ED-4DB2-BD59-A6C34878D82A}">
                    <a16:rowId xmlns:a16="http://schemas.microsoft.com/office/drawing/2014/main" val="3366398387"/>
                  </a:ext>
                </a:extLst>
              </a:tr>
              <a:tr h="774108">
                <a:tc>
                  <a:txBody>
                    <a:bodyPr/>
                    <a:lstStyle/>
                    <a:p>
                      <a:r>
                        <a:rPr lang="en-US" sz="2400"/>
                        <a:t>1. </a:t>
                      </a:r>
                      <a:r>
                        <a:rPr lang="vi-VN" sz="2400"/>
                        <a:t>Bài toán tìm kiếm và kĩ thuật duyệt</a:t>
                      </a:r>
                      <a:r>
                        <a:rPr lang="en-US" sz="2400"/>
                        <a:t> (2 LT)</a:t>
                      </a:r>
                      <a:endParaRPr lang="en-GB" sz="2400"/>
                    </a:p>
                  </a:txBody>
                  <a:tcPr/>
                </a:tc>
                <a:tc>
                  <a:txBody>
                    <a:bodyPr/>
                    <a:lstStyle/>
                    <a:p>
                      <a:r>
                        <a:rPr lang="en-US" sz="2400"/>
                        <a:t>- Giới thiệu bài toán tìm kiếm tổng quát và bài toán tìm kiếm vét cạn, tức là duyệt trên toàn bộ vùng tìm kiếm.</a:t>
                      </a:r>
                      <a:endParaRPr lang="en-GB" sz="2400"/>
                    </a:p>
                  </a:txBody>
                  <a:tcPr/>
                </a:tc>
                <a:extLst>
                  <a:ext uri="{0D108BD9-81ED-4DB2-BD59-A6C34878D82A}">
                    <a16:rowId xmlns:a16="http://schemas.microsoft.com/office/drawing/2014/main" val="3038236667"/>
                  </a:ext>
                </a:extLst>
              </a:tr>
              <a:tr h="1118156">
                <a:tc>
                  <a:txBody>
                    <a:bodyPr/>
                    <a:lstStyle/>
                    <a:p>
                      <a:r>
                        <a:rPr lang="en-US" sz="2400"/>
                        <a:t>2. </a:t>
                      </a:r>
                      <a:r>
                        <a:rPr lang="vi-VN" sz="2400"/>
                        <a:t>Thực hành kĩ thuật duyệt cho bài toán tìm kiếm</a:t>
                      </a:r>
                      <a:r>
                        <a:rPr lang="en-US" sz="2400"/>
                        <a:t> (2 TH)</a:t>
                      </a:r>
                      <a:endParaRPr lang="en-GB" sz="2400"/>
                    </a:p>
                  </a:txBody>
                  <a:tcPr/>
                </a:tc>
                <a:tc>
                  <a:txBody>
                    <a:bodyPr/>
                    <a:lstStyle/>
                    <a:p>
                      <a:r>
                        <a:rPr lang="en-US" sz="2400"/>
                        <a:t>- Thực hành giải một số bài toán duyệt.</a:t>
                      </a:r>
                      <a:endParaRPr lang="en-GB" sz="2400"/>
                    </a:p>
                  </a:txBody>
                  <a:tcPr/>
                </a:tc>
                <a:extLst>
                  <a:ext uri="{0D108BD9-81ED-4DB2-BD59-A6C34878D82A}">
                    <a16:rowId xmlns:a16="http://schemas.microsoft.com/office/drawing/2014/main" val="1284781937"/>
                  </a:ext>
                </a:extLst>
              </a:tr>
              <a:tr h="1118156">
                <a:tc>
                  <a:txBody>
                    <a:bodyPr/>
                    <a:lstStyle/>
                    <a:p>
                      <a:r>
                        <a:rPr lang="en-US" sz="2400"/>
                        <a:t>3. Kĩ thuật duyệt quay lui (2 LT)</a:t>
                      </a:r>
                      <a:endParaRPr lang="en-GB" sz="2400"/>
                    </a:p>
                  </a:txBody>
                  <a:tcPr/>
                </a:tc>
                <a:tc>
                  <a:txBody>
                    <a:bodyPr/>
                    <a:lstStyle/>
                    <a:p>
                      <a:pPr marL="342900" indent="-342900">
                        <a:buFontTx/>
                        <a:buChar char="-"/>
                      </a:pPr>
                      <a:r>
                        <a:rPr lang="en-US" sz="2400"/>
                        <a:t>Giới thiệu bài toán mê cung và kỹ thuật duyệt quay lui để giải bài toán này.</a:t>
                      </a:r>
                    </a:p>
                    <a:p>
                      <a:pPr marL="342900" indent="-342900">
                        <a:buFontTx/>
                        <a:buChar char="-"/>
                      </a:pPr>
                      <a:r>
                        <a:rPr lang="en-US" sz="2400"/>
                        <a:t>Mô hình tổng quát của kỹ thuật duyệt quay lui.</a:t>
                      </a:r>
                      <a:endParaRPr lang="en-GB" sz="2400"/>
                    </a:p>
                  </a:txBody>
                  <a:tcPr/>
                </a:tc>
                <a:extLst>
                  <a:ext uri="{0D108BD9-81ED-4DB2-BD59-A6C34878D82A}">
                    <a16:rowId xmlns:a16="http://schemas.microsoft.com/office/drawing/2014/main" val="1433527817"/>
                  </a:ext>
                </a:extLst>
              </a:tr>
              <a:tr h="774108">
                <a:tc>
                  <a:txBody>
                    <a:bodyPr/>
                    <a:lstStyle/>
                    <a:p>
                      <a:r>
                        <a:rPr lang="en-US" sz="2400"/>
                        <a:t>4. Thực hành kĩ thuật duyệt quay lui (2 TH)</a:t>
                      </a:r>
                      <a:endParaRPr lang="en-GB" sz="2400"/>
                    </a:p>
                  </a:txBody>
                  <a:tcPr/>
                </a:tc>
                <a:tc>
                  <a:txBody>
                    <a:bodyPr/>
                    <a:lstStyle/>
                    <a:p>
                      <a:r>
                        <a:rPr lang="en-US" sz="2400"/>
                        <a:t>- Thực hành giải một số bài toán bằng kỹ thuật quay lui.</a:t>
                      </a:r>
                      <a:endParaRPr lang="en-GB" sz="2400"/>
                    </a:p>
                  </a:txBody>
                  <a:tcPr/>
                </a:tc>
                <a:extLst>
                  <a:ext uri="{0D108BD9-81ED-4DB2-BD59-A6C34878D82A}">
                    <a16:rowId xmlns:a16="http://schemas.microsoft.com/office/drawing/2014/main" val="1857797681"/>
                  </a:ext>
                </a:extLst>
              </a:tr>
              <a:tr h="774108">
                <a:tc>
                  <a:txBody>
                    <a:bodyPr/>
                    <a:lstStyle/>
                    <a:p>
                      <a:r>
                        <a:rPr lang="en-US" sz="2400"/>
                        <a:t>5. Bài toán xếp Hậu (3 LT)</a:t>
                      </a:r>
                      <a:endParaRPr lang="en-GB" sz="2400"/>
                    </a:p>
                  </a:txBody>
                  <a:tcPr/>
                </a:tc>
                <a:tc>
                  <a:txBody>
                    <a:bodyPr/>
                    <a:lstStyle/>
                    <a:p>
                      <a:r>
                        <a:rPr lang="en-US" sz="2400"/>
                        <a:t>- Mô tả bài toán xếp Hậu và lời giải bài toán này bằng quay lui.</a:t>
                      </a:r>
                      <a:endParaRPr lang="en-GB" sz="2400"/>
                    </a:p>
                  </a:txBody>
                  <a:tcPr/>
                </a:tc>
                <a:extLst>
                  <a:ext uri="{0D108BD9-81ED-4DB2-BD59-A6C34878D82A}">
                    <a16:rowId xmlns:a16="http://schemas.microsoft.com/office/drawing/2014/main" val="26433476"/>
                  </a:ext>
                </a:extLst>
              </a:tr>
              <a:tr h="1030611">
                <a:tc>
                  <a:txBody>
                    <a:bodyPr/>
                    <a:lstStyle/>
                    <a:p>
                      <a:r>
                        <a:rPr lang="en-US" sz="2400"/>
                        <a:t>6. Thực hành thiết kế thuật toán theo kĩ thuật duyệt quay lui (3 TH)</a:t>
                      </a:r>
                      <a:endParaRPr lang="en-GB" sz="2400"/>
                    </a:p>
                  </a:txBody>
                  <a:tcPr/>
                </a:tc>
                <a:tc>
                  <a:txBody>
                    <a:bodyPr/>
                    <a:lstStyle/>
                    <a:p>
                      <a:r>
                        <a:rPr lang="en-US" sz="2400"/>
                        <a:t>- Thực hành giải bài toán mê cung bằng kỹ thuật quay lui.</a:t>
                      </a:r>
                      <a:endParaRPr lang="en-GB" sz="2400"/>
                    </a:p>
                  </a:txBody>
                  <a:tcPr/>
                </a:tc>
                <a:extLst>
                  <a:ext uri="{0D108BD9-81ED-4DB2-BD59-A6C34878D82A}">
                    <a16:rowId xmlns:a16="http://schemas.microsoft.com/office/drawing/2014/main" val="3789495022"/>
                  </a:ext>
                </a:extLst>
              </a:tr>
            </a:tbl>
          </a:graphicData>
        </a:graphic>
      </p:graphicFrame>
    </p:spTree>
    <p:extLst>
      <p:ext uri="{BB962C8B-B14F-4D97-AF65-F5344CB8AC3E}">
        <p14:creationId xmlns:p14="http://schemas.microsoft.com/office/powerpoint/2010/main" val="26355437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62D94373-5FA0-9149-B993-1E83DBCAC8BE}"/>
              </a:ext>
            </a:extLst>
          </p:cNvPr>
          <p:cNvSpPr txBox="1"/>
          <p:nvPr/>
        </p:nvSpPr>
        <p:spPr>
          <a:xfrm>
            <a:off x="190005" y="3180147"/>
            <a:ext cx="11781280" cy="1588127"/>
          </a:xfrm>
          <a:prstGeom prst="rect">
            <a:avLst/>
          </a:prstGeom>
          <a:noFill/>
        </p:spPr>
        <p:txBody>
          <a:bodyPr wrap="square" rtlCol="0">
            <a:spAutoFit/>
          </a:bodyPr>
          <a:lstStyle/>
          <a:p>
            <a:pPr lvl="1" algn="ctr">
              <a:lnSpc>
                <a:spcPct val="90000"/>
              </a:lnSpc>
              <a:spcBef>
                <a:spcPct val="0"/>
              </a:spcBef>
            </a:pPr>
            <a:r>
              <a:rPr lang="en-US" sz="5400" b="1">
                <a:solidFill>
                  <a:srgbClr val="0070C0"/>
                </a:solidFill>
                <a:ea typeface="+mj-ea"/>
                <a:cs typeface="+mj-cs"/>
              </a:rPr>
              <a:t>SÁCH CHUYÊN ĐỀ </a:t>
            </a:r>
            <a:r>
              <a:rPr lang="en-US" sz="5400" b="1" smtClean="0">
                <a:solidFill>
                  <a:srgbClr val="0070C0"/>
                </a:solidFill>
                <a:ea typeface="+mj-ea"/>
                <a:cs typeface="+mj-cs"/>
              </a:rPr>
              <a:t/>
            </a:r>
            <a:br>
              <a:rPr lang="en-US" sz="5400" b="1" smtClean="0">
                <a:solidFill>
                  <a:srgbClr val="0070C0"/>
                </a:solidFill>
                <a:ea typeface="+mj-ea"/>
                <a:cs typeface="+mj-cs"/>
              </a:rPr>
            </a:br>
            <a:r>
              <a:rPr lang="en-US" sz="5400" b="1" smtClean="0">
                <a:solidFill>
                  <a:srgbClr val="0070C0"/>
                </a:solidFill>
                <a:ea typeface="+mj-ea"/>
                <a:cs typeface="+mj-cs"/>
              </a:rPr>
              <a:t>ĐỊNH </a:t>
            </a:r>
            <a:r>
              <a:rPr lang="en-US" sz="5400" b="1">
                <a:solidFill>
                  <a:srgbClr val="0070C0"/>
                </a:solidFill>
                <a:ea typeface="+mj-ea"/>
                <a:cs typeface="+mj-cs"/>
              </a:rPr>
              <a:t>HƯỚNG TIN HỌC ỨNG DỤNG</a:t>
            </a:r>
            <a:endParaRPr lang="vi-VN" sz="5400" b="1" dirty="0">
              <a:solidFill>
                <a:srgbClr val="FF0000"/>
              </a:solidFill>
              <a:ea typeface="+mj-ea"/>
              <a:cs typeface="+mj-cs"/>
            </a:endParaRPr>
          </a:p>
        </p:txBody>
      </p:sp>
      <p:sp>
        <p:nvSpPr>
          <p:cNvPr id="4" name="TextBox 3">
            <a:extLst>
              <a:ext uri="{FF2B5EF4-FFF2-40B4-BE49-F238E27FC236}">
                <a16:creationId xmlns:a16="http://schemas.microsoft.com/office/drawing/2014/main" id="{AE85C1FE-C810-4C3D-BE67-A6A7910826E9}"/>
              </a:ext>
            </a:extLst>
          </p:cNvPr>
          <p:cNvSpPr txBox="1"/>
          <p:nvPr/>
        </p:nvSpPr>
        <p:spPr>
          <a:xfrm>
            <a:off x="522993" y="1974188"/>
            <a:ext cx="11115304" cy="769441"/>
          </a:xfrm>
          <a:prstGeom prst="rect">
            <a:avLst/>
          </a:prstGeom>
          <a:noFill/>
        </p:spPr>
        <p:txBody>
          <a:bodyPr wrap="square">
            <a:spAutoFit/>
          </a:bodyPr>
          <a:lstStyle/>
          <a:p>
            <a:pPr algn="ctr">
              <a:defRPr/>
            </a:pPr>
            <a:r>
              <a:rPr lang="en-US" sz="4400" b="1" smtClean="0">
                <a:solidFill>
                  <a:srgbClr val="CC0066"/>
                </a:solidFill>
                <a:cs typeface="Arial" panose="020B0604020202020204" pitchFamily="34" charset="0"/>
              </a:rPr>
              <a:t>II. LƯU Ý DẠY HỌC MỘT SỐ ĐƠN VỊ KIẾN THỨC</a:t>
            </a:r>
            <a:endParaRPr lang="en-US" sz="4400" b="1">
              <a:solidFill>
                <a:srgbClr val="CC0066"/>
              </a:solidFill>
              <a:cs typeface="Arial" panose="020B0604020202020204" pitchFamily="34" charset="0"/>
            </a:endParaRPr>
          </a:p>
        </p:txBody>
      </p:sp>
    </p:spTree>
    <p:extLst>
      <p:ext uri="{BB962C8B-B14F-4D97-AF65-F5344CB8AC3E}">
        <p14:creationId xmlns:p14="http://schemas.microsoft.com/office/powerpoint/2010/main" val="27276050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2DCF0F-573B-5B27-171A-AF61357B1B5E}"/>
              </a:ext>
            </a:extLst>
          </p:cNvPr>
          <p:cNvSpPr txBox="1"/>
          <p:nvPr/>
        </p:nvSpPr>
        <p:spPr>
          <a:xfrm>
            <a:off x="161338" y="164346"/>
            <a:ext cx="11781280" cy="701731"/>
          </a:xfrm>
          <a:prstGeom prst="rect">
            <a:avLst/>
          </a:prstGeom>
          <a:noFill/>
        </p:spPr>
        <p:txBody>
          <a:bodyPr wrap="square" rtlCol="0">
            <a:spAutoFit/>
          </a:bodyPr>
          <a:lstStyle/>
          <a:p>
            <a:pPr lvl="1">
              <a:lnSpc>
                <a:spcPct val="90000"/>
              </a:lnSpc>
              <a:spcBef>
                <a:spcPct val="0"/>
              </a:spcBef>
            </a:pPr>
            <a:r>
              <a:rPr lang="en-US" sz="4400" b="1">
                <a:solidFill>
                  <a:srgbClr val="0070C0"/>
                </a:solidFill>
                <a:ea typeface="+mj-ea"/>
                <a:cs typeface="+mj-cs"/>
              </a:rPr>
              <a:t>Phân phối chương trình</a:t>
            </a:r>
            <a:endParaRPr lang="vi-VN" sz="4400" b="1" dirty="0">
              <a:solidFill>
                <a:srgbClr val="FF0000"/>
              </a:solidFill>
              <a:ea typeface="+mj-ea"/>
              <a:cs typeface="+mj-cs"/>
            </a:endParaRPr>
          </a:p>
        </p:txBody>
      </p:sp>
      <p:pic>
        <p:nvPicPr>
          <p:cNvPr id="7" name="Picture 6">
            <a:extLst>
              <a:ext uri="{FF2B5EF4-FFF2-40B4-BE49-F238E27FC236}">
                <a16:creationId xmlns:a16="http://schemas.microsoft.com/office/drawing/2014/main" id="{D1535D0E-4058-2587-65F7-7FA0D72895DA}"/>
              </a:ext>
            </a:extLst>
          </p:cNvPr>
          <p:cNvPicPr>
            <a:picLocks noChangeAspect="1"/>
          </p:cNvPicPr>
          <p:nvPr/>
        </p:nvPicPr>
        <p:blipFill>
          <a:blip r:embed="rId2"/>
          <a:stretch>
            <a:fillRect/>
          </a:stretch>
        </p:blipFill>
        <p:spPr>
          <a:xfrm>
            <a:off x="720899" y="971150"/>
            <a:ext cx="9111869" cy="5613328"/>
          </a:xfrm>
          <a:prstGeom prst="rect">
            <a:avLst/>
          </a:prstGeom>
        </p:spPr>
      </p:pic>
    </p:spTree>
    <p:extLst>
      <p:ext uri="{BB962C8B-B14F-4D97-AF65-F5344CB8AC3E}">
        <p14:creationId xmlns:p14="http://schemas.microsoft.com/office/powerpoint/2010/main" val="2548324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AD131-50BC-9B02-494E-C84F3285A3D7}"/>
              </a:ext>
            </a:extLst>
          </p:cNvPr>
          <p:cNvSpPr>
            <a:spLocks noGrp="1"/>
          </p:cNvSpPr>
          <p:nvPr>
            <p:ph type="title"/>
          </p:nvPr>
        </p:nvSpPr>
        <p:spPr>
          <a:xfrm>
            <a:off x="838200" y="178131"/>
            <a:ext cx="10515600" cy="724394"/>
          </a:xfrm>
        </p:spPr>
        <p:txBody>
          <a:bodyPr/>
          <a:lstStyle/>
          <a:p>
            <a:r>
              <a:rPr lang="en-US"/>
              <a:t>Tổng quan chung</a:t>
            </a:r>
            <a:endParaRPr lang="en-GB"/>
          </a:p>
        </p:txBody>
      </p:sp>
      <p:sp>
        <p:nvSpPr>
          <p:cNvPr id="3" name="Content Placeholder 2">
            <a:extLst>
              <a:ext uri="{FF2B5EF4-FFF2-40B4-BE49-F238E27FC236}">
                <a16:creationId xmlns:a16="http://schemas.microsoft.com/office/drawing/2014/main" id="{46A3C776-EA73-1EA6-089A-3063BBCB669B}"/>
              </a:ext>
            </a:extLst>
          </p:cNvPr>
          <p:cNvSpPr>
            <a:spLocks noGrp="1"/>
          </p:cNvSpPr>
          <p:nvPr>
            <p:ph idx="1"/>
          </p:nvPr>
        </p:nvSpPr>
        <p:spPr>
          <a:xfrm>
            <a:off x="166255" y="997526"/>
            <a:ext cx="11768445" cy="5860473"/>
          </a:xfrm>
        </p:spPr>
        <p:txBody>
          <a:bodyPr/>
          <a:lstStyle/>
          <a:p>
            <a:r>
              <a:rPr lang="en-US" b="1"/>
              <a:t>Chuyên đề 1: Phần mềm vẽ trang trí.</a:t>
            </a:r>
          </a:p>
          <a:p>
            <a:pPr lvl="1"/>
            <a:r>
              <a:rPr lang="en-US"/>
              <a:t>5 bài học: </a:t>
            </a:r>
          </a:p>
          <a:p>
            <a:pPr lvl="1"/>
            <a:r>
              <a:rPr lang="en-US"/>
              <a:t>Giới thiệu phần mềm trang trí; </a:t>
            </a:r>
            <a:r>
              <a:rPr lang="vi-VN"/>
              <a:t>Làm việc với đối tượng hình khối</a:t>
            </a:r>
            <a:r>
              <a:rPr lang="en-US"/>
              <a:t>; </a:t>
            </a:r>
            <a:r>
              <a:rPr lang="vi-VN"/>
              <a:t>Tạo các đối tượng đường</a:t>
            </a:r>
            <a:r>
              <a:rPr lang="en-US"/>
              <a:t>; </a:t>
            </a:r>
            <a:r>
              <a:rPr lang="vi-VN"/>
              <a:t>Chỉnh sửa, ghép nối, kết nối các đối tượng đồ hoạ</a:t>
            </a:r>
            <a:r>
              <a:rPr lang="en-US"/>
              <a:t>; Thiết kế sản phẩm trang trí hoàn chỉnh.</a:t>
            </a:r>
          </a:p>
          <a:p>
            <a:r>
              <a:rPr lang="en-US" b="1"/>
              <a:t>Chuyên đề 2: Thực hành phần mềm làm phim hoạt hình.</a:t>
            </a:r>
          </a:p>
          <a:p>
            <a:pPr lvl="1"/>
            <a:r>
              <a:rPr lang="en-US"/>
              <a:t>5 bài học: Làm quen với phần mềm làm phim hoạt hình; Thiết kế nhân vật hoạt hình; Thực hành sản xuất phim hoạt hình; Tạo các nguồn dữ liệu khác nhau cho phim hoạt hình; Ra mắt phim hoạt hình của em.</a:t>
            </a:r>
          </a:p>
          <a:p>
            <a:r>
              <a:rPr lang="en-US" b="1"/>
              <a:t>Chuyên đề 3: Thực hành phần mềm chỉnh sửa ảnh.</a:t>
            </a:r>
          </a:p>
          <a:p>
            <a:pPr lvl="1"/>
            <a:r>
              <a:rPr lang="en-US"/>
              <a:t>5 bài học:</a:t>
            </a:r>
          </a:p>
          <a:p>
            <a:pPr lvl="1"/>
            <a:r>
              <a:rPr lang="en-US"/>
              <a:t>Thao tác với các lớp ảnh; Tạo ảnh động; Điều chỉnh thời gian trễ và tạo chữ động; Tạo hiệu ứng cho ảnh động; Thực hành biên tập ảnh động</a:t>
            </a:r>
          </a:p>
          <a:p>
            <a:pPr lvl="1"/>
            <a:endParaRPr lang="en-US"/>
          </a:p>
        </p:txBody>
      </p:sp>
    </p:spTree>
    <p:extLst>
      <p:ext uri="{BB962C8B-B14F-4D97-AF65-F5344CB8AC3E}">
        <p14:creationId xmlns:p14="http://schemas.microsoft.com/office/powerpoint/2010/main" val="35457507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AD131-50BC-9B02-494E-C84F3285A3D7}"/>
              </a:ext>
            </a:extLst>
          </p:cNvPr>
          <p:cNvSpPr>
            <a:spLocks noGrp="1"/>
          </p:cNvSpPr>
          <p:nvPr>
            <p:ph type="title"/>
          </p:nvPr>
        </p:nvSpPr>
        <p:spPr>
          <a:xfrm>
            <a:off x="386938" y="0"/>
            <a:ext cx="10515600" cy="724394"/>
          </a:xfrm>
        </p:spPr>
        <p:txBody>
          <a:bodyPr/>
          <a:lstStyle/>
          <a:p>
            <a:r>
              <a:rPr lang="en-US" b="1"/>
              <a:t>Chuyên đề 1: Phần mềm vẽ trang trí</a:t>
            </a:r>
            <a:endParaRPr lang="en-GB"/>
          </a:p>
        </p:txBody>
      </p:sp>
      <p:graphicFrame>
        <p:nvGraphicFramePr>
          <p:cNvPr id="6" name="Table 5">
            <a:extLst>
              <a:ext uri="{FF2B5EF4-FFF2-40B4-BE49-F238E27FC236}">
                <a16:creationId xmlns:a16="http://schemas.microsoft.com/office/drawing/2014/main" id="{4012EA3A-FEE8-003C-71DF-8B6F688EF4E9}"/>
              </a:ext>
            </a:extLst>
          </p:cNvPr>
          <p:cNvGraphicFramePr>
            <a:graphicFrameLocks noGrp="1"/>
          </p:cNvGraphicFramePr>
          <p:nvPr>
            <p:extLst/>
          </p:nvPr>
        </p:nvGraphicFramePr>
        <p:xfrm>
          <a:off x="203200" y="724394"/>
          <a:ext cx="11601862" cy="4937760"/>
        </p:xfrm>
        <a:graphic>
          <a:graphicData uri="http://schemas.openxmlformats.org/drawingml/2006/table">
            <a:tbl>
              <a:tblPr firstRow="1" bandRow="1">
                <a:tableStyleId>{5C22544A-7EE6-4342-B048-85BDC9FD1C3A}</a:tableStyleId>
              </a:tblPr>
              <a:tblGrid>
                <a:gridCol w="4267200">
                  <a:extLst>
                    <a:ext uri="{9D8B030D-6E8A-4147-A177-3AD203B41FA5}">
                      <a16:colId xmlns:a16="http://schemas.microsoft.com/office/drawing/2014/main" val="3661159783"/>
                    </a:ext>
                  </a:extLst>
                </a:gridCol>
                <a:gridCol w="7334662">
                  <a:extLst>
                    <a:ext uri="{9D8B030D-6E8A-4147-A177-3AD203B41FA5}">
                      <a16:colId xmlns:a16="http://schemas.microsoft.com/office/drawing/2014/main" val="1221779309"/>
                    </a:ext>
                  </a:extLst>
                </a:gridCol>
              </a:tblGrid>
              <a:tr h="370840">
                <a:tc>
                  <a:txBody>
                    <a:bodyPr/>
                    <a:lstStyle/>
                    <a:p>
                      <a:r>
                        <a:rPr lang="en-US" sz="2400"/>
                        <a:t>Bài học</a:t>
                      </a:r>
                      <a:endParaRPr lang="en-GB" sz="2400"/>
                    </a:p>
                  </a:txBody>
                  <a:tcPr/>
                </a:tc>
                <a:tc>
                  <a:txBody>
                    <a:bodyPr/>
                    <a:lstStyle/>
                    <a:p>
                      <a:r>
                        <a:rPr lang="en-US" sz="2400"/>
                        <a:t>Nội dung</a:t>
                      </a:r>
                      <a:endParaRPr lang="en-GB" sz="2400"/>
                    </a:p>
                  </a:txBody>
                  <a:tcPr/>
                </a:tc>
                <a:extLst>
                  <a:ext uri="{0D108BD9-81ED-4DB2-BD59-A6C34878D82A}">
                    <a16:rowId xmlns:a16="http://schemas.microsoft.com/office/drawing/2014/main" val="320751568"/>
                  </a:ext>
                </a:extLst>
              </a:tr>
              <a:tr h="370840">
                <a:tc>
                  <a:txBody>
                    <a:bodyPr/>
                    <a:lstStyle/>
                    <a:p>
                      <a:r>
                        <a:rPr lang="en-US" sz="2400"/>
                        <a:t>1. </a:t>
                      </a:r>
                      <a:r>
                        <a:rPr lang="vi-VN" sz="2400"/>
                        <a:t>Giới thiệu phần mềm trang trí</a:t>
                      </a:r>
                      <a:r>
                        <a:rPr lang="en-US" sz="2400"/>
                        <a:t> (1 LT + 1 TH)</a:t>
                      </a:r>
                      <a:endParaRPr lang="en-GB" sz="2400"/>
                    </a:p>
                  </a:txBody>
                  <a:tcPr/>
                </a:tc>
                <a:tc>
                  <a:txBody>
                    <a:bodyPr/>
                    <a:lstStyle/>
                    <a:p>
                      <a:pPr marL="342900" indent="-342900">
                        <a:buFontTx/>
                        <a:buChar char="-"/>
                      </a:pPr>
                      <a:r>
                        <a:rPr lang="en-US" sz="2400"/>
                        <a:t>Giới thiệu phần mềm vẽ trang trí Inscape. </a:t>
                      </a:r>
                    </a:p>
                    <a:p>
                      <a:pPr marL="342900" indent="-342900">
                        <a:buFontTx/>
                        <a:buChar char="-"/>
                      </a:pPr>
                      <a:r>
                        <a:rPr lang="en-US" sz="2400"/>
                        <a:t>Các công cụ vẽ đồ họa chính của phần mềm. </a:t>
                      </a:r>
                      <a:endParaRPr lang="en-GB" sz="2400"/>
                    </a:p>
                  </a:txBody>
                  <a:tcPr/>
                </a:tc>
                <a:extLst>
                  <a:ext uri="{0D108BD9-81ED-4DB2-BD59-A6C34878D82A}">
                    <a16:rowId xmlns:a16="http://schemas.microsoft.com/office/drawing/2014/main" val="1575711229"/>
                  </a:ext>
                </a:extLst>
              </a:tr>
              <a:tr h="370840">
                <a:tc>
                  <a:txBody>
                    <a:bodyPr/>
                    <a:lstStyle/>
                    <a:p>
                      <a:r>
                        <a:rPr lang="en-US" sz="2400"/>
                        <a:t>2. </a:t>
                      </a:r>
                      <a:r>
                        <a:rPr lang="vi-VN" sz="2400"/>
                        <a:t>Làm việc với đối tượng hình khối</a:t>
                      </a:r>
                      <a:r>
                        <a:rPr lang="en-US" sz="2400"/>
                        <a:t> (1 LT + 1 TH)</a:t>
                      </a:r>
                      <a:endParaRPr lang="en-GB" sz="2400"/>
                    </a:p>
                  </a:txBody>
                  <a:tcPr/>
                </a:tc>
                <a:tc>
                  <a:txBody>
                    <a:bodyPr/>
                    <a:lstStyle/>
                    <a:p>
                      <a:pPr marL="342900" indent="-342900">
                        <a:buFontTx/>
                        <a:buChar char="-"/>
                      </a:pPr>
                      <a:r>
                        <a:rPr lang="en-US" sz="2400"/>
                        <a:t>Làm việc với các công cụ và đối tượng khối.</a:t>
                      </a:r>
                    </a:p>
                    <a:p>
                      <a:pPr marL="342900" indent="-342900">
                        <a:buFontTx/>
                        <a:buChar char="-"/>
                      </a:pPr>
                      <a:r>
                        <a:rPr lang="en-US" sz="2400"/>
                        <a:t>Các thuộc tính của đối tượng khối trong Inscape.</a:t>
                      </a:r>
                      <a:endParaRPr lang="en-GB" sz="2400"/>
                    </a:p>
                  </a:txBody>
                  <a:tcPr/>
                </a:tc>
                <a:extLst>
                  <a:ext uri="{0D108BD9-81ED-4DB2-BD59-A6C34878D82A}">
                    <a16:rowId xmlns:a16="http://schemas.microsoft.com/office/drawing/2014/main" val="2348994400"/>
                  </a:ext>
                </a:extLst>
              </a:tr>
              <a:tr h="370840">
                <a:tc>
                  <a:txBody>
                    <a:bodyPr/>
                    <a:lstStyle/>
                    <a:p>
                      <a:r>
                        <a:rPr lang="en-US" sz="2400"/>
                        <a:t>3. </a:t>
                      </a:r>
                      <a:r>
                        <a:rPr lang="vi-VN" sz="2400"/>
                        <a:t>Tạo các đối tượng đường</a:t>
                      </a:r>
                      <a:r>
                        <a:rPr lang="en-US" sz="2400"/>
                        <a:t> (1 LT + 1 TH)</a:t>
                      </a:r>
                      <a:endParaRPr lang="en-GB" sz="2400"/>
                    </a:p>
                  </a:txBody>
                  <a:tcPr/>
                </a:tc>
                <a:tc>
                  <a:txBody>
                    <a:bodyPr/>
                    <a:lstStyle/>
                    <a:p>
                      <a:pPr marL="342900" indent="-342900">
                        <a:buFontTx/>
                        <a:buChar char="-"/>
                      </a:pPr>
                      <a:r>
                        <a:rPr lang="en-US" sz="2400"/>
                        <a:t>Làm việc với các đối tượng dạng đường (path). </a:t>
                      </a:r>
                    </a:p>
                    <a:p>
                      <a:pPr marL="342900" indent="-342900">
                        <a:buFontTx/>
                        <a:buChar char="-"/>
                      </a:pPr>
                      <a:r>
                        <a:rPr lang="en-US" sz="2400"/>
                        <a:t>Thiết lập màu sắc (màu nền, màu tô) cho đối tượng.</a:t>
                      </a:r>
                      <a:endParaRPr lang="en-GB" sz="2400"/>
                    </a:p>
                  </a:txBody>
                  <a:tcPr/>
                </a:tc>
                <a:extLst>
                  <a:ext uri="{0D108BD9-81ED-4DB2-BD59-A6C34878D82A}">
                    <a16:rowId xmlns:a16="http://schemas.microsoft.com/office/drawing/2014/main" val="3565392829"/>
                  </a:ext>
                </a:extLst>
              </a:tr>
              <a:tr h="370840">
                <a:tc>
                  <a:txBody>
                    <a:bodyPr/>
                    <a:lstStyle/>
                    <a:p>
                      <a:r>
                        <a:rPr lang="en-US" sz="2400"/>
                        <a:t>4. </a:t>
                      </a:r>
                      <a:r>
                        <a:rPr lang="vi-VN" sz="2400"/>
                        <a:t>Chỉnh sửa, ghép nối, kết nối các đối tượng đồ hoạ</a:t>
                      </a:r>
                      <a:r>
                        <a:rPr lang="en-US" sz="2400"/>
                        <a:t> (1 LT + 1 TH)</a:t>
                      </a:r>
                      <a:endParaRPr lang="en-GB" sz="2400"/>
                    </a:p>
                  </a:txBody>
                  <a:tcPr/>
                </a:tc>
                <a:tc>
                  <a:txBody>
                    <a:bodyPr/>
                    <a:lstStyle/>
                    <a:p>
                      <a:r>
                        <a:rPr lang="en-US" sz="2400"/>
                        <a:t>- Chỉnh sửa, ghép nối các đối tượng đồ họa trong Inscape.</a:t>
                      </a:r>
                      <a:endParaRPr lang="en-GB" sz="2400"/>
                    </a:p>
                  </a:txBody>
                  <a:tcPr/>
                </a:tc>
                <a:extLst>
                  <a:ext uri="{0D108BD9-81ED-4DB2-BD59-A6C34878D82A}">
                    <a16:rowId xmlns:a16="http://schemas.microsoft.com/office/drawing/2014/main" val="3960388373"/>
                  </a:ext>
                </a:extLst>
              </a:tr>
              <a:tr h="370840">
                <a:tc>
                  <a:txBody>
                    <a:bodyPr/>
                    <a:lstStyle/>
                    <a:p>
                      <a:r>
                        <a:rPr lang="en-US" sz="2400"/>
                        <a:t>5. Thiết kế sản phẩm trang trí hoàn chỉnh (2 TH)</a:t>
                      </a:r>
                      <a:endParaRPr lang="en-GB" sz="2400"/>
                    </a:p>
                  </a:txBody>
                  <a:tcPr/>
                </a:tc>
                <a:tc>
                  <a:txBody>
                    <a:bodyPr/>
                    <a:lstStyle/>
                    <a:p>
                      <a:r>
                        <a:rPr lang="en-US" sz="2400"/>
                        <a:t>- Thực hành thiết kế sản phẩm đồ họa hoàn chỉnh.</a:t>
                      </a:r>
                      <a:endParaRPr lang="en-GB" sz="2400"/>
                    </a:p>
                  </a:txBody>
                  <a:tcPr/>
                </a:tc>
                <a:extLst>
                  <a:ext uri="{0D108BD9-81ED-4DB2-BD59-A6C34878D82A}">
                    <a16:rowId xmlns:a16="http://schemas.microsoft.com/office/drawing/2014/main" val="1799415585"/>
                  </a:ext>
                </a:extLst>
              </a:tr>
            </a:tbl>
          </a:graphicData>
        </a:graphic>
      </p:graphicFrame>
    </p:spTree>
    <p:extLst>
      <p:ext uri="{BB962C8B-B14F-4D97-AF65-F5344CB8AC3E}">
        <p14:creationId xmlns:p14="http://schemas.microsoft.com/office/powerpoint/2010/main" val="35199001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AD131-50BC-9B02-494E-C84F3285A3D7}"/>
              </a:ext>
            </a:extLst>
          </p:cNvPr>
          <p:cNvSpPr>
            <a:spLocks noGrp="1"/>
          </p:cNvSpPr>
          <p:nvPr>
            <p:ph type="title"/>
          </p:nvPr>
        </p:nvSpPr>
        <p:spPr>
          <a:xfrm>
            <a:off x="348345" y="273132"/>
            <a:ext cx="11677400" cy="724394"/>
          </a:xfrm>
        </p:spPr>
        <p:txBody>
          <a:bodyPr>
            <a:normAutofit/>
          </a:bodyPr>
          <a:lstStyle/>
          <a:p>
            <a:r>
              <a:rPr lang="en-US" b="1"/>
              <a:t>Chuyên đề 2: Phần mềm làm phim hoạt hình</a:t>
            </a:r>
            <a:endParaRPr lang="en-GB"/>
          </a:p>
        </p:txBody>
      </p:sp>
      <p:graphicFrame>
        <p:nvGraphicFramePr>
          <p:cNvPr id="6" name="Table 5">
            <a:extLst>
              <a:ext uri="{FF2B5EF4-FFF2-40B4-BE49-F238E27FC236}">
                <a16:creationId xmlns:a16="http://schemas.microsoft.com/office/drawing/2014/main" id="{36F73251-F16A-16D3-F997-6AF345AE9F54}"/>
              </a:ext>
            </a:extLst>
          </p:cNvPr>
          <p:cNvGraphicFramePr>
            <a:graphicFrameLocks noGrp="1"/>
          </p:cNvGraphicFramePr>
          <p:nvPr>
            <p:extLst/>
          </p:nvPr>
        </p:nvGraphicFramePr>
        <p:xfrm>
          <a:off x="348345" y="1160606"/>
          <a:ext cx="11677399" cy="4937760"/>
        </p:xfrm>
        <a:graphic>
          <a:graphicData uri="http://schemas.openxmlformats.org/drawingml/2006/table">
            <a:tbl>
              <a:tblPr firstRow="1" bandRow="1">
                <a:tableStyleId>{5C22544A-7EE6-4342-B048-85BDC9FD1C3A}</a:tableStyleId>
              </a:tblPr>
              <a:tblGrid>
                <a:gridCol w="4554161">
                  <a:extLst>
                    <a:ext uri="{9D8B030D-6E8A-4147-A177-3AD203B41FA5}">
                      <a16:colId xmlns:a16="http://schemas.microsoft.com/office/drawing/2014/main" val="736705637"/>
                    </a:ext>
                  </a:extLst>
                </a:gridCol>
                <a:gridCol w="7123238">
                  <a:extLst>
                    <a:ext uri="{9D8B030D-6E8A-4147-A177-3AD203B41FA5}">
                      <a16:colId xmlns:a16="http://schemas.microsoft.com/office/drawing/2014/main" val="4123524496"/>
                    </a:ext>
                  </a:extLst>
                </a:gridCol>
              </a:tblGrid>
              <a:tr h="370840">
                <a:tc>
                  <a:txBody>
                    <a:bodyPr/>
                    <a:lstStyle/>
                    <a:p>
                      <a:r>
                        <a:rPr lang="en-US" sz="2400"/>
                        <a:t>Bài học</a:t>
                      </a:r>
                      <a:endParaRPr lang="en-GB" sz="2400"/>
                    </a:p>
                  </a:txBody>
                  <a:tcPr/>
                </a:tc>
                <a:tc>
                  <a:txBody>
                    <a:bodyPr/>
                    <a:lstStyle/>
                    <a:p>
                      <a:r>
                        <a:rPr lang="en-US" sz="2400"/>
                        <a:t>Nội dung</a:t>
                      </a:r>
                      <a:endParaRPr lang="en-GB" sz="2400"/>
                    </a:p>
                  </a:txBody>
                  <a:tcPr/>
                </a:tc>
                <a:extLst>
                  <a:ext uri="{0D108BD9-81ED-4DB2-BD59-A6C34878D82A}">
                    <a16:rowId xmlns:a16="http://schemas.microsoft.com/office/drawing/2014/main" val="3129463950"/>
                  </a:ext>
                </a:extLst>
              </a:tr>
              <a:tr h="370840">
                <a:tc>
                  <a:txBody>
                    <a:bodyPr/>
                    <a:lstStyle/>
                    <a:p>
                      <a:r>
                        <a:rPr lang="en-US" sz="2400"/>
                        <a:t>1. </a:t>
                      </a:r>
                      <a:r>
                        <a:rPr lang="vi-VN" sz="2400"/>
                        <a:t>Làm quen với phần mềm làm phim hoạt hình</a:t>
                      </a:r>
                      <a:r>
                        <a:rPr lang="en-US" sz="2400"/>
                        <a:t> (1 LT + 1 TH)</a:t>
                      </a:r>
                      <a:endParaRPr lang="en-GB" sz="2400"/>
                    </a:p>
                  </a:txBody>
                  <a:tcPr/>
                </a:tc>
                <a:tc>
                  <a:txBody>
                    <a:bodyPr/>
                    <a:lstStyle/>
                    <a:p>
                      <a:pPr marL="342900" indent="-342900">
                        <a:buFontTx/>
                        <a:buChar char="-"/>
                      </a:pPr>
                      <a:r>
                        <a:rPr lang="en-US" sz="2400"/>
                        <a:t>Giới thiệu phần mềm làm phim hoạt hình Toontastic. </a:t>
                      </a:r>
                    </a:p>
                    <a:p>
                      <a:pPr marL="342900" indent="-342900">
                        <a:buFontTx/>
                        <a:buChar char="-"/>
                      </a:pPr>
                      <a:r>
                        <a:rPr lang="en-US" sz="2400"/>
                        <a:t>Quy trình sản xuất phim hoạt hình.</a:t>
                      </a:r>
                      <a:endParaRPr lang="en-GB" sz="2400"/>
                    </a:p>
                  </a:txBody>
                  <a:tcPr/>
                </a:tc>
                <a:extLst>
                  <a:ext uri="{0D108BD9-81ED-4DB2-BD59-A6C34878D82A}">
                    <a16:rowId xmlns:a16="http://schemas.microsoft.com/office/drawing/2014/main" val="508212692"/>
                  </a:ext>
                </a:extLst>
              </a:tr>
              <a:tr h="370840">
                <a:tc>
                  <a:txBody>
                    <a:bodyPr/>
                    <a:lstStyle/>
                    <a:p>
                      <a:r>
                        <a:rPr lang="en-US" sz="2400"/>
                        <a:t>2. </a:t>
                      </a:r>
                      <a:r>
                        <a:rPr lang="vi-VN" sz="2400"/>
                        <a:t>Thiết kế nhân vật hoạt hình</a:t>
                      </a:r>
                      <a:r>
                        <a:rPr lang="en-US" sz="2400"/>
                        <a:t> (1 LT + 1 TH)</a:t>
                      </a:r>
                      <a:endParaRPr lang="en-GB" sz="2400"/>
                    </a:p>
                  </a:txBody>
                  <a:tcPr/>
                </a:tc>
                <a:tc>
                  <a:txBody>
                    <a:bodyPr/>
                    <a:lstStyle/>
                    <a:p>
                      <a:r>
                        <a:rPr lang="en-US" sz="2400"/>
                        <a:t>- Quy trình thiết kế nhân vật cho phim hoạt hình.</a:t>
                      </a:r>
                      <a:endParaRPr lang="en-GB" sz="2400"/>
                    </a:p>
                  </a:txBody>
                  <a:tcPr/>
                </a:tc>
                <a:extLst>
                  <a:ext uri="{0D108BD9-81ED-4DB2-BD59-A6C34878D82A}">
                    <a16:rowId xmlns:a16="http://schemas.microsoft.com/office/drawing/2014/main" val="1761176943"/>
                  </a:ext>
                </a:extLst>
              </a:tr>
              <a:tr h="370840">
                <a:tc>
                  <a:txBody>
                    <a:bodyPr/>
                    <a:lstStyle/>
                    <a:p>
                      <a:r>
                        <a:rPr lang="en-US" sz="2400"/>
                        <a:t>3. </a:t>
                      </a:r>
                      <a:r>
                        <a:rPr lang="vi-VN" sz="2400"/>
                        <a:t>Thực hành sản xuất phim hoạt hình</a:t>
                      </a:r>
                      <a:r>
                        <a:rPr lang="en-US" sz="2400"/>
                        <a:t> (1 LT + 1 TH)</a:t>
                      </a:r>
                      <a:endParaRPr lang="en-GB" sz="2400"/>
                    </a:p>
                  </a:txBody>
                  <a:tcPr/>
                </a:tc>
                <a:tc>
                  <a:txBody>
                    <a:bodyPr/>
                    <a:lstStyle/>
                    <a:p>
                      <a:r>
                        <a:rPr lang="en-US" sz="2400"/>
                        <a:t>- Thực hành sản xuất phim hoạt hình theo kịch bản. </a:t>
                      </a:r>
                      <a:endParaRPr lang="en-GB" sz="2400"/>
                    </a:p>
                  </a:txBody>
                  <a:tcPr/>
                </a:tc>
                <a:extLst>
                  <a:ext uri="{0D108BD9-81ED-4DB2-BD59-A6C34878D82A}">
                    <a16:rowId xmlns:a16="http://schemas.microsoft.com/office/drawing/2014/main" val="2284857273"/>
                  </a:ext>
                </a:extLst>
              </a:tr>
              <a:tr h="370840">
                <a:tc>
                  <a:txBody>
                    <a:bodyPr/>
                    <a:lstStyle/>
                    <a:p>
                      <a:r>
                        <a:rPr lang="en-US" sz="2400"/>
                        <a:t>4. </a:t>
                      </a:r>
                      <a:r>
                        <a:rPr lang="vi-VN" sz="2400"/>
                        <a:t>Tạo các nguồn dữ liệu khác nhau cho phim hoạt hình</a:t>
                      </a:r>
                      <a:r>
                        <a:rPr lang="en-US" sz="2400"/>
                        <a:t> (1 LT + 1 TH)</a:t>
                      </a:r>
                      <a:endParaRPr lang="en-GB" sz="2400"/>
                    </a:p>
                  </a:txBody>
                  <a:tcPr/>
                </a:tc>
                <a:tc>
                  <a:txBody>
                    <a:bodyPr/>
                    <a:lstStyle/>
                    <a:p>
                      <a:r>
                        <a:rPr lang="en-US" sz="2400"/>
                        <a:t>- Thực hành tạo phim hoạt hình từ các nguồn dữ liệu đa phương tiện khác.</a:t>
                      </a:r>
                      <a:endParaRPr lang="en-GB" sz="2400"/>
                    </a:p>
                  </a:txBody>
                  <a:tcPr/>
                </a:tc>
                <a:extLst>
                  <a:ext uri="{0D108BD9-81ED-4DB2-BD59-A6C34878D82A}">
                    <a16:rowId xmlns:a16="http://schemas.microsoft.com/office/drawing/2014/main" val="3508428024"/>
                  </a:ext>
                </a:extLst>
              </a:tr>
              <a:tr h="370840">
                <a:tc>
                  <a:txBody>
                    <a:bodyPr/>
                    <a:lstStyle/>
                    <a:p>
                      <a:r>
                        <a:rPr lang="en-US" sz="2400"/>
                        <a:t>5. Ra mắt phim hoạt hình của em (2 TH)</a:t>
                      </a:r>
                      <a:endParaRPr lang="en-GB" sz="2400"/>
                    </a:p>
                  </a:txBody>
                  <a:tcPr/>
                </a:tc>
                <a:tc>
                  <a:txBody>
                    <a:bodyPr/>
                    <a:lstStyle/>
                    <a:p>
                      <a:r>
                        <a:rPr lang="en-US" sz="2400"/>
                        <a:t>- Thực hành tổng hợp sản xuất phim hoạt hình bằng phần mềm Toontastic.</a:t>
                      </a:r>
                      <a:endParaRPr lang="en-GB" sz="2400"/>
                    </a:p>
                  </a:txBody>
                  <a:tcPr/>
                </a:tc>
                <a:extLst>
                  <a:ext uri="{0D108BD9-81ED-4DB2-BD59-A6C34878D82A}">
                    <a16:rowId xmlns:a16="http://schemas.microsoft.com/office/drawing/2014/main" val="782696467"/>
                  </a:ext>
                </a:extLst>
              </a:tr>
            </a:tbl>
          </a:graphicData>
        </a:graphic>
      </p:graphicFrame>
    </p:spTree>
    <p:extLst>
      <p:ext uri="{BB962C8B-B14F-4D97-AF65-F5344CB8AC3E}">
        <p14:creationId xmlns:p14="http://schemas.microsoft.com/office/powerpoint/2010/main" val="40542867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AD131-50BC-9B02-494E-C84F3285A3D7}"/>
              </a:ext>
            </a:extLst>
          </p:cNvPr>
          <p:cNvSpPr>
            <a:spLocks noGrp="1"/>
          </p:cNvSpPr>
          <p:nvPr>
            <p:ph type="title"/>
          </p:nvPr>
        </p:nvSpPr>
        <p:spPr>
          <a:xfrm>
            <a:off x="0" y="273132"/>
            <a:ext cx="12397839" cy="724394"/>
          </a:xfrm>
        </p:spPr>
        <p:txBody>
          <a:bodyPr>
            <a:normAutofit fontScale="90000"/>
          </a:bodyPr>
          <a:lstStyle/>
          <a:p>
            <a:r>
              <a:rPr lang="en-US" b="1"/>
              <a:t>Chuyên đề 3: Thực hành phần mềm chỉnh sửa ảnh</a:t>
            </a:r>
            <a:endParaRPr lang="en-GB"/>
          </a:p>
        </p:txBody>
      </p:sp>
      <p:graphicFrame>
        <p:nvGraphicFramePr>
          <p:cNvPr id="6" name="Table 5">
            <a:extLst>
              <a:ext uri="{FF2B5EF4-FFF2-40B4-BE49-F238E27FC236}">
                <a16:creationId xmlns:a16="http://schemas.microsoft.com/office/drawing/2014/main" id="{B76DA60B-6D64-3813-2913-DF5D93DD96D9}"/>
              </a:ext>
            </a:extLst>
          </p:cNvPr>
          <p:cNvGraphicFramePr>
            <a:graphicFrameLocks noGrp="1"/>
          </p:cNvGraphicFramePr>
          <p:nvPr>
            <p:extLst/>
          </p:nvPr>
        </p:nvGraphicFramePr>
        <p:xfrm>
          <a:off x="401388" y="1235436"/>
          <a:ext cx="11320559" cy="5303520"/>
        </p:xfrm>
        <a:graphic>
          <a:graphicData uri="http://schemas.openxmlformats.org/drawingml/2006/table">
            <a:tbl>
              <a:tblPr firstRow="1" bandRow="1">
                <a:tableStyleId>{5C22544A-7EE6-4342-B048-85BDC9FD1C3A}</a:tableStyleId>
              </a:tblPr>
              <a:tblGrid>
                <a:gridCol w="4910668">
                  <a:extLst>
                    <a:ext uri="{9D8B030D-6E8A-4147-A177-3AD203B41FA5}">
                      <a16:colId xmlns:a16="http://schemas.microsoft.com/office/drawing/2014/main" val="2130350664"/>
                    </a:ext>
                  </a:extLst>
                </a:gridCol>
                <a:gridCol w="6409891">
                  <a:extLst>
                    <a:ext uri="{9D8B030D-6E8A-4147-A177-3AD203B41FA5}">
                      <a16:colId xmlns:a16="http://schemas.microsoft.com/office/drawing/2014/main" val="3140683540"/>
                    </a:ext>
                  </a:extLst>
                </a:gridCol>
              </a:tblGrid>
              <a:tr h="370840">
                <a:tc>
                  <a:txBody>
                    <a:bodyPr/>
                    <a:lstStyle/>
                    <a:p>
                      <a:r>
                        <a:rPr lang="en-US" sz="2400"/>
                        <a:t>Bài học</a:t>
                      </a:r>
                      <a:endParaRPr lang="en-GB" sz="2400"/>
                    </a:p>
                  </a:txBody>
                  <a:tcPr/>
                </a:tc>
                <a:tc>
                  <a:txBody>
                    <a:bodyPr/>
                    <a:lstStyle/>
                    <a:p>
                      <a:r>
                        <a:rPr lang="en-US" sz="2400"/>
                        <a:t>Nội dung</a:t>
                      </a:r>
                      <a:endParaRPr lang="en-GB" sz="2400"/>
                    </a:p>
                  </a:txBody>
                  <a:tcPr/>
                </a:tc>
                <a:extLst>
                  <a:ext uri="{0D108BD9-81ED-4DB2-BD59-A6C34878D82A}">
                    <a16:rowId xmlns:a16="http://schemas.microsoft.com/office/drawing/2014/main" val="1178609153"/>
                  </a:ext>
                </a:extLst>
              </a:tr>
              <a:tr h="370840">
                <a:tc>
                  <a:txBody>
                    <a:bodyPr/>
                    <a:lstStyle/>
                    <a:p>
                      <a:r>
                        <a:rPr lang="en-US" sz="2400"/>
                        <a:t>1. </a:t>
                      </a:r>
                      <a:r>
                        <a:rPr lang="vi-VN" sz="2400"/>
                        <a:t>Thao tác với các lớp ảnh</a:t>
                      </a:r>
                      <a:r>
                        <a:rPr lang="en-US" sz="2400"/>
                        <a:t> (1 LT + 2 TH)</a:t>
                      </a:r>
                      <a:endParaRPr lang="en-GB" sz="2400"/>
                    </a:p>
                  </a:txBody>
                  <a:tcPr/>
                </a:tc>
                <a:tc>
                  <a:txBody>
                    <a:bodyPr/>
                    <a:lstStyle/>
                    <a:p>
                      <a:pPr marL="342900" indent="-342900">
                        <a:buFontTx/>
                        <a:buChar char="-"/>
                      </a:pPr>
                      <a:r>
                        <a:rPr lang="en-US" sz="2400"/>
                        <a:t>Thao tác với các lớp ảnh trong GIMP.</a:t>
                      </a:r>
                    </a:p>
                    <a:p>
                      <a:pPr marL="342900" indent="-342900">
                        <a:buFontTx/>
                        <a:buChar char="-"/>
                      </a:pPr>
                      <a:r>
                        <a:rPr lang="en-US" sz="2400"/>
                        <a:t>Làm việc với mặt nạ lớp.</a:t>
                      </a:r>
                    </a:p>
                    <a:p>
                      <a:pPr marL="342900" indent="-342900">
                        <a:buFontTx/>
                        <a:buChar char="-"/>
                      </a:pPr>
                      <a:r>
                        <a:rPr lang="en-US" sz="2400"/>
                        <a:t>Thực hiện các ứng dụng xóa nền và lấy hình ra khỏi nền bằng mặt nạ lớp.</a:t>
                      </a:r>
                      <a:endParaRPr lang="en-GB" sz="2400"/>
                    </a:p>
                  </a:txBody>
                  <a:tcPr/>
                </a:tc>
                <a:extLst>
                  <a:ext uri="{0D108BD9-81ED-4DB2-BD59-A6C34878D82A}">
                    <a16:rowId xmlns:a16="http://schemas.microsoft.com/office/drawing/2014/main" val="178230432"/>
                  </a:ext>
                </a:extLst>
              </a:tr>
              <a:tr h="370840">
                <a:tc>
                  <a:txBody>
                    <a:bodyPr/>
                    <a:lstStyle/>
                    <a:p>
                      <a:r>
                        <a:rPr lang="en-US" sz="2400"/>
                        <a:t>2. </a:t>
                      </a:r>
                      <a:r>
                        <a:rPr lang="vi-VN" sz="2400"/>
                        <a:t>Tạo ảnh động</a:t>
                      </a:r>
                      <a:r>
                        <a:rPr lang="en-US" sz="2400"/>
                        <a:t> (1 LT + 2 TH)</a:t>
                      </a:r>
                      <a:endParaRPr lang="en-GB" sz="2400"/>
                    </a:p>
                  </a:txBody>
                  <a:tcPr/>
                </a:tc>
                <a:tc>
                  <a:txBody>
                    <a:bodyPr/>
                    <a:lstStyle/>
                    <a:p>
                      <a:r>
                        <a:rPr lang="en-US" sz="2400"/>
                        <a:t>- Thiết lập ảnh động từ dãy các ảnh tĩnh.</a:t>
                      </a:r>
                      <a:endParaRPr lang="en-GB" sz="2400"/>
                    </a:p>
                  </a:txBody>
                  <a:tcPr/>
                </a:tc>
                <a:extLst>
                  <a:ext uri="{0D108BD9-81ED-4DB2-BD59-A6C34878D82A}">
                    <a16:rowId xmlns:a16="http://schemas.microsoft.com/office/drawing/2014/main" val="3228568939"/>
                  </a:ext>
                </a:extLst>
              </a:tr>
              <a:tr h="370840">
                <a:tc>
                  <a:txBody>
                    <a:bodyPr/>
                    <a:lstStyle/>
                    <a:p>
                      <a:r>
                        <a:rPr lang="en-US" sz="2400"/>
                        <a:t>3. </a:t>
                      </a:r>
                      <a:r>
                        <a:rPr lang="vi-VN" sz="2400"/>
                        <a:t>Điều chỉnh thời gian trễ và tạo chữ động</a:t>
                      </a:r>
                      <a:r>
                        <a:rPr lang="en-US" sz="2400"/>
                        <a:t> (1 LT + 2 TH)</a:t>
                      </a:r>
                      <a:endParaRPr lang="en-GB" sz="2400"/>
                    </a:p>
                  </a:txBody>
                  <a:tcPr/>
                </a:tc>
                <a:tc>
                  <a:txBody>
                    <a:bodyPr/>
                    <a:lstStyle/>
                    <a:p>
                      <a:pPr marL="342900" indent="-342900">
                        <a:buFontTx/>
                        <a:buChar char="-"/>
                      </a:pPr>
                      <a:r>
                        <a:rPr lang="en-US" sz="2400"/>
                        <a:t>Bổ sung them các thông số thời gian trễ cho ảnh động.</a:t>
                      </a:r>
                    </a:p>
                    <a:p>
                      <a:pPr marL="342900" indent="-342900">
                        <a:buFontTx/>
                        <a:buChar char="-"/>
                      </a:pPr>
                      <a:r>
                        <a:rPr lang="en-US" sz="2400"/>
                        <a:t>Thiết lập hiệu ứng chữ động của công cụ Text.</a:t>
                      </a:r>
                      <a:endParaRPr lang="en-GB" sz="2400"/>
                    </a:p>
                  </a:txBody>
                  <a:tcPr/>
                </a:tc>
                <a:extLst>
                  <a:ext uri="{0D108BD9-81ED-4DB2-BD59-A6C34878D82A}">
                    <a16:rowId xmlns:a16="http://schemas.microsoft.com/office/drawing/2014/main" val="1535602564"/>
                  </a:ext>
                </a:extLst>
              </a:tr>
              <a:tr h="370840">
                <a:tc>
                  <a:txBody>
                    <a:bodyPr/>
                    <a:lstStyle/>
                    <a:p>
                      <a:r>
                        <a:rPr lang="en-US" sz="2400"/>
                        <a:t>4. </a:t>
                      </a:r>
                      <a:r>
                        <a:rPr lang="vi-VN" sz="2400"/>
                        <a:t>Tạo hiệu ứng cho ảnh động</a:t>
                      </a:r>
                      <a:r>
                        <a:rPr lang="en-US" sz="2400"/>
                        <a:t> (1 LT + 2 TH)</a:t>
                      </a:r>
                      <a:endParaRPr lang="en-GB" sz="2400"/>
                    </a:p>
                  </a:txBody>
                  <a:tcPr/>
                </a:tc>
                <a:tc>
                  <a:txBody>
                    <a:bodyPr/>
                    <a:lstStyle/>
                    <a:p>
                      <a:r>
                        <a:rPr lang="en-US" sz="2400"/>
                        <a:t>- Thiết lập them hiệu ứng cho ảnh động.</a:t>
                      </a:r>
                      <a:endParaRPr lang="en-GB" sz="2400"/>
                    </a:p>
                  </a:txBody>
                  <a:tcPr/>
                </a:tc>
                <a:extLst>
                  <a:ext uri="{0D108BD9-81ED-4DB2-BD59-A6C34878D82A}">
                    <a16:rowId xmlns:a16="http://schemas.microsoft.com/office/drawing/2014/main" val="2215208452"/>
                  </a:ext>
                </a:extLst>
              </a:tr>
              <a:tr h="370840">
                <a:tc>
                  <a:txBody>
                    <a:bodyPr/>
                    <a:lstStyle/>
                    <a:p>
                      <a:r>
                        <a:rPr lang="en-US" sz="2400"/>
                        <a:t>5. Thực hành biên tập ảnh động (3 TH)</a:t>
                      </a:r>
                      <a:endParaRPr lang="en-GB" sz="2400"/>
                    </a:p>
                  </a:txBody>
                  <a:tcPr/>
                </a:tc>
                <a:tc>
                  <a:txBody>
                    <a:bodyPr/>
                    <a:lstStyle/>
                    <a:p>
                      <a:r>
                        <a:rPr lang="en-US" sz="2400"/>
                        <a:t>- Thực hành tạo ảnh động hoàn chỉnh.</a:t>
                      </a:r>
                      <a:endParaRPr lang="en-GB" sz="2400"/>
                    </a:p>
                  </a:txBody>
                  <a:tcPr/>
                </a:tc>
                <a:extLst>
                  <a:ext uri="{0D108BD9-81ED-4DB2-BD59-A6C34878D82A}">
                    <a16:rowId xmlns:a16="http://schemas.microsoft.com/office/drawing/2014/main" val="1040137001"/>
                  </a:ext>
                </a:extLst>
              </a:tr>
            </a:tbl>
          </a:graphicData>
        </a:graphic>
      </p:graphicFrame>
    </p:spTree>
    <p:extLst>
      <p:ext uri="{BB962C8B-B14F-4D97-AF65-F5344CB8AC3E}">
        <p14:creationId xmlns:p14="http://schemas.microsoft.com/office/powerpoint/2010/main" val="2028188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0" y="0"/>
            <a:ext cx="12200180" cy="6858000"/>
          </a:xfrm>
          <a:prstGeom prst="rect">
            <a:avLst/>
          </a:prstGeom>
        </p:spPr>
      </p:pic>
      <p:sp>
        <p:nvSpPr>
          <p:cNvPr id="6" name="TextBox 5"/>
          <p:cNvSpPr txBox="1"/>
          <p:nvPr/>
        </p:nvSpPr>
        <p:spPr>
          <a:xfrm>
            <a:off x="3180380" y="2278024"/>
            <a:ext cx="6585856" cy="3039550"/>
          </a:xfrm>
          <a:prstGeom prst="rect">
            <a:avLst/>
          </a:prstGeom>
          <a:noFill/>
          <a:ln w="25400">
            <a:noFill/>
          </a:ln>
        </p:spPr>
        <p:txBody>
          <a:bodyPr wrap="square" rtlCol="0">
            <a:spAutoFit/>
          </a:bodyPr>
          <a:lstStyle/>
          <a:p>
            <a:pPr lvl="1" algn="just">
              <a:lnSpc>
                <a:spcPct val="114000"/>
              </a:lnSpc>
            </a:pPr>
            <a:r>
              <a:rPr lang="en-US" sz="4000" b="1" dirty="0" err="1">
                <a:solidFill>
                  <a:srgbClr val="FF0000"/>
                </a:solidFill>
                <a:latin typeface="Arial" panose="020B0604020202020204" pitchFamily="34" charset="0"/>
                <a:cs typeface="Arial" panose="020B0604020202020204" pitchFamily="34" charset="0"/>
              </a:rPr>
              <a:t>Nội</a:t>
            </a:r>
            <a:r>
              <a:rPr lang="en-US" sz="4000" b="1" dirty="0">
                <a:solidFill>
                  <a:srgbClr val="FF0000"/>
                </a:solidFill>
                <a:latin typeface="Arial" panose="020B0604020202020204" pitchFamily="34" charset="0"/>
                <a:cs typeface="Arial" panose="020B0604020202020204" pitchFamily="34" charset="0"/>
              </a:rPr>
              <a:t> dung:</a:t>
            </a:r>
          </a:p>
          <a:p>
            <a:pPr marL="971550" lvl="1" indent="-514350" algn="just">
              <a:lnSpc>
                <a:spcPct val="114000"/>
              </a:lnSpc>
              <a:buFont typeface="+mj-lt"/>
              <a:buAutoNum type="arabicPeriod"/>
            </a:pPr>
            <a:r>
              <a:rPr lang="en-US" sz="3200" b="1" dirty="0" err="1">
                <a:solidFill>
                  <a:schemeClr val="accent1">
                    <a:lumMod val="75000"/>
                  </a:schemeClr>
                </a:solidFill>
                <a:latin typeface="Arial" panose="020B0604020202020204" pitchFamily="34" charset="0"/>
                <a:cs typeface="Arial" panose="020B0604020202020204" pitchFamily="34" charset="0"/>
              </a:rPr>
              <a:t>Kết</a:t>
            </a:r>
            <a:r>
              <a:rPr lang="en-US" sz="3200" b="1" dirty="0">
                <a:solidFill>
                  <a:schemeClr val="accent1">
                    <a:lumMod val="75000"/>
                  </a:schemeClr>
                </a:solidFill>
                <a:latin typeface="Arial" panose="020B0604020202020204" pitchFamily="34" charset="0"/>
                <a:cs typeface="Arial" panose="020B0604020202020204" pitchFamily="34" charset="0"/>
              </a:rPr>
              <a:t> </a:t>
            </a:r>
            <a:r>
              <a:rPr lang="en-US" sz="3200" b="1" dirty="0" err="1">
                <a:solidFill>
                  <a:schemeClr val="accent1">
                    <a:lumMod val="75000"/>
                  </a:schemeClr>
                </a:solidFill>
                <a:latin typeface="Arial" panose="020B0604020202020204" pitchFamily="34" charset="0"/>
                <a:cs typeface="Arial" panose="020B0604020202020204" pitchFamily="34" charset="0"/>
              </a:rPr>
              <a:t>cấu</a:t>
            </a:r>
            <a:r>
              <a:rPr lang="en-US" sz="3200" b="1" dirty="0">
                <a:solidFill>
                  <a:schemeClr val="accent1">
                    <a:lumMod val="75000"/>
                  </a:schemeClr>
                </a:solidFill>
                <a:latin typeface="Arial" panose="020B0604020202020204" pitchFamily="34" charset="0"/>
                <a:cs typeface="Arial" panose="020B0604020202020204" pitchFamily="34" charset="0"/>
              </a:rPr>
              <a:t> </a:t>
            </a:r>
            <a:r>
              <a:rPr lang="en-US" sz="3200" b="1" dirty="0" err="1">
                <a:solidFill>
                  <a:schemeClr val="accent1">
                    <a:lumMod val="75000"/>
                  </a:schemeClr>
                </a:solidFill>
                <a:latin typeface="Arial" panose="020B0604020202020204" pitchFamily="34" charset="0"/>
                <a:cs typeface="Arial" panose="020B0604020202020204" pitchFamily="34" charset="0"/>
              </a:rPr>
              <a:t>của</a:t>
            </a:r>
            <a:r>
              <a:rPr lang="en-US" sz="3200" b="1" dirty="0">
                <a:solidFill>
                  <a:schemeClr val="accent1">
                    <a:lumMod val="75000"/>
                  </a:schemeClr>
                </a:solidFill>
                <a:latin typeface="Arial" panose="020B0604020202020204" pitchFamily="34" charset="0"/>
                <a:cs typeface="Arial" panose="020B0604020202020204" pitchFamily="34" charset="0"/>
              </a:rPr>
              <a:t> </a:t>
            </a:r>
            <a:r>
              <a:rPr lang="en-US" sz="3200" b="1" dirty="0" err="1">
                <a:solidFill>
                  <a:schemeClr val="accent1">
                    <a:lumMod val="75000"/>
                  </a:schemeClr>
                </a:solidFill>
                <a:latin typeface="Arial" panose="020B0604020202020204" pitchFamily="34" charset="0"/>
                <a:cs typeface="Arial" panose="020B0604020202020204" pitchFamily="34" charset="0"/>
              </a:rPr>
              <a:t>bộ</a:t>
            </a:r>
            <a:r>
              <a:rPr lang="en-US" sz="3200" b="1" dirty="0">
                <a:solidFill>
                  <a:schemeClr val="accent1">
                    <a:lumMod val="75000"/>
                  </a:schemeClr>
                </a:solidFill>
                <a:latin typeface="Arial" panose="020B0604020202020204" pitchFamily="34" charset="0"/>
                <a:cs typeface="Arial" panose="020B0604020202020204" pitchFamily="34" charset="0"/>
              </a:rPr>
              <a:t> </a:t>
            </a:r>
            <a:r>
              <a:rPr lang="en-US" sz="3200" b="1" dirty="0" err="1">
                <a:solidFill>
                  <a:schemeClr val="accent1">
                    <a:lumMod val="75000"/>
                  </a:schemeClr>
                </a:solidFill>
                <a:latin typeface="Arial" panose="020B0604020202020204" pitchFamily="34" charset="0"/>
                <a:cs typeface="Arial" panose="020B0604020202020204" pitchFamily="34" charset="0"/>
              </a:rPr>
              <a:t>sách</a:t>
            </a:r>
            <a:endParaRPr lang="en-US" sz="3200" b="1" dirty="0">
              <a:solidFill>
                <a:schemeClr val="accent1">
                  <a:lumMod val="75000"/>
                </a:schemeClr>
              </a:solidFill>
              <a:latin typeface="Arial" panose="020B0604020202020204" pitchFamily="34" charset="0"/>
              <a:cs typeface="Arial" panose="020B0604020202020204" pitchFamily="34" charset="0"/>
            </a:endParaRPr>
          </a:p>
          <a:p>
            <a:pPr marL="971550" lvl="1" indent="-514350" algn="just">
              <a:lnSpc>
                <a:spcPct val="114000"/>
              </a:lnSpc>
              <a:buFont typeface="+mj-lt"/>
              <a:buAutoNum type="arabicPeriod"/>
            </a:pPr>
            <a:r>
              <a:rPr lang="en-US" sz="3200" dirty="0" err="1">
                <a:solidFill>
                  <a:schemeClr val="bg1">
                    <a:lumMod val="65000"/>
                  </a:schemeClr>
                </a:solidFill>
                <a:latin typeface="Arial" pitchFamily="34" charset="0"/>
                <a:cs typeface="Arial" pitchFamily="34" charset="0"/>
              </a:rPr>
              <a:t>Bố</a:t>
            </a:r>
            <a:r>
              <a:rPr lang="en-US" sz="3200" dirty="0">
                <a:solidFill>
                  <a:schemeClr val="bg1">
                    <a:lumMod val="65000"/>
                  </a:schemeClr>
                </a:solidFill>
                <a:latin typeface="Arial" pitchFamily="34" charset="0"/>
                <a:cs typeface="Arial" pitchFamily="34" charset="0"/>
              </a:rPr>
              <a:t> </a:t>
            </a:r>
            <a:r>
              <a:rPr lang="en-US" sz="3200" dirty="0" err="1">
                <a:solidFill>
                  <a:schemeClr val="bg1">
                    <a:lumMod val="65000"/>
                  </a:schemeClr>
                </a:solidFill>
                <a:latin typeface="Arial" pitchFamily="34" charset="0"/>
                <a:cs typeface="Arial" pitchFamily="34" charset="0"/>
              </a:rPr>
              <a:t>cục</a:t>
            </a:r>
            <a:r>
              <a:rPr lang="en-US" sz="3200" dirty="0">
                <a:solidFill>
                  <a:schemeClr val="bg1">
                    <a:lumMod val="65000"/>
                  </a:schemeClr>
                </a:solidFill>
                <a:latin typeface="Arial" pitchFamily="34" charset="0"/>
                <a:cs typeface="Arial" pitchFamily="34" charset="0"/>
              </a:rPr>
              <a:t> </a:t>
            </a:r>
            <a:r>
              <a:rPr lang="en-US" sz="3200" dirty="0" err="1">
                <a:solidFill>
                  <a:schemeClr val="bg1">
                    <a:lumMod val="65000"/>
                  </a:schemeClr>
                </a:solidFill>
                <a:latin typeface="Arial" pitchFamily="34" charset="0"/>
                <a:cs typeface="Arial" pitchFamily="34" charset="0"/>
              </a:rPr>
              <a:t>chung</a:t>
            </a:r>
            <a:r>
              <a:rPr lang="en-US" sz="3200" dirty="0">
                <a:solidFill>
                  <a:schemeClr val="bg1">
                    <a:lumMod val="65000"/>
                  </a:schemeClr>
                </a:solidFill>
                <a:latin typeface="Arial" pitchFamily="34" charset="0"/>
                <a:cs typeface="Arial" pitchFamily="34" charset="0"/>
              </a:rPr>
              <a:t> </a:t>
            </a:r>
            <a:r>
              <a:rPr lang="en-US" sz="3200" dirty="0" err="1">
                <a:solidFill>
                  <a:schemeClr val="bg1">
                    <a:lumMod val="65000"/>
                  </a:schemeClr>
                </a:solidFill>
                <a:latin typeface="Arial" pitchFamily="34" charset="0"/>
                <a:cs typeface="Arial" pitchFamily="34" charset="0"/>
              </a:rPr>
              <a:t>của</a:t>
            </a:r>
            <a:r>
              <a:rPr lang="en-US" sz="3200" dirty="0">
                <a:solidFill>
                  <a:schemeClr val="bg1">
                    <a:lumMod val="65000"/>
                  </a:schemeClr>
                </a:solidFill>
                <a:latin typeface="Arial" pitchFamily="34" charset="0"/>
                <a:cs typeface="Arial" pitchFamily="34" charset="0"/>
              </a:rPr>
              <a:t> </a:t>
            </a:r>
            <a:r>
              <a:rPr lang="en-US" sz="3200" dirty="0" err="1">
                <a:solidFill>
                  <a:schemeClr val="bg1">
                    <a:lumMod val="65000"/>
                  </a:schemeClr>
                </a:solidFill>
                <a:latin typeface="Arial" pitchFamily="34" charset="0"/>
                <a:cs typeface="Arial" pitchFamily="34" charset="0"/>
              </a:rPr>
              <a:t>sách</a:t>
            </a:r>
            <a:endParaRPr lang="en-US" sz="3200" dirty="0">
              <a:solidFill>
                <a:schemeClr val="bg1">
                  <a:lumMod val="65000"/>
                </a:schemeClr>
              </a:solidFill>
              <a:latin typeface="Arial" panose="020B0604020202020204" pitchFamily="34" charset="0"/>
              <a:cs typeface="Arial" panose="020B0604020202020204" pitchFamily="34" charset="0"/>
            </a:endParaRPr>
          </a:p>
          <a:p>
            <a:pPr marL="971550" lvl="1" indent="-514350" algn="just">
              <a:lnSpc>
                <a:spcPct val="114000"/>
              </a:lnSpc>
              <a:buFont typeface="+mj-lt"/>
              <a:buAutoNum type="arabicPeriod"/>
            </a:pPr>
            <a:r>
              <a:rPr lang="en-US" sz="3200" dirty="0" err="1">
                <a:solidFill>
                  <a:schemeClr val="bg1">
                    <a:lumMod val="65000"/>
                  </a:schemeClr>
                </a:solidFill>
                <a:latin typeface="Arial" panose="020B0604020202020204" pitchFamily="34" charset="0"/>
                <a:cs typeface="Arial" panose="020B0604020202020204" pitchFamily="34" charset="0"/>
              </a:rPr>
              <a:t>Cấu</a:t>
            </a:r>
            <a:r>
              <a:rPr lang="en-US" sz="3200" dirty="0">
                <a:solidFill>
                  <a:schemeClr val="bg1">
                    <a:lumMod val="65000"/>
                  </a:schemeClr>
                </a:solidFill>
                <a:latin typeface="Arial" panose="020B0604020202020204" pitchFamily="34" charset="0"/>
                <a:cs typeface="Arial" panose="020B0604020202020204" pitchFamily="34" charset="0"/>
              </a:rPr>
              <a:t> </a:t>
            </a:r>
            <a:r>
              <a:rPr lang="en-US" sz="3200" dirty="0" err="1">
                <a:solidFill>
                  <a:schemeClr val="bg1">
                    <a:lumMod val="65000"/>
                  </a:schemeClr>
                </a:solidFill>
                <a:latin typeface="Arial" panose="020B0604020202020204" pitchFamily="34" charset="0"/>
                <a:cs typeface="Arial" panose="020B0604020202020204" pitchFamily="34" charset="0"/>
              </a:rPr>
              <a:t>trúc</a:t>
            </a:r>
            <a:r>
              <a:rPr lang="en-US" sz="3200" dirty="0">
                <a:solidFill>
                  <a:schemeClr val="bg1">
                    <a:lumMod val="65000"/>
                  </a:schemeClr>
                </a:solidFill>
                <a:latin typeface="Arial" panose="020B0604020202020204" pitchFamily="34" charset="0"/>
                <a:cs typeface="Arial" panose="020B0604020202020204" pitchFamily="34" charset="0"/>
              </a:rPr>
              <a:t> </a:t>
            </a:r>
            <a:r>
              <a:rPr lang="en-US" sz="3200" dirty="0" err="1">
                <a:solidFill>
                  <a:schemeClr val="bg1">
                    <a:lumMod val="65000"/>
                  </a:schemeClr>
                </a:solidFill>
                <a:latin typeface="Arial" panose="020B0604020202020204" pitchFamily="34" charset="0"/>
                <a:cs typeface="Arial" panose="020B0604020202020204" pitchFamily="34" charset="0"/>
              </a:rPr>
              <a:t>bài</a:t>
            </a:r>
            <a:r>
              <a:rPr lang="en-US" sz="3200" dirty="0">
                <a:solidFill>
                  <a:schemeClr val="bg1">
                    <a:lumMod val="65000"/>
                  </a:schemeClr>
                </a:solidFill>
                <a:latin typeface="Arial" panose="020B0604020202020204" pitchFamily="34" charset="0"/>
                <a:cs typeface="Arial" panose="020B0604020202020204" pitchFamily="34" charset="0"/>
              </a:rPr>
              <a:t> </a:t>
            </a:r>
            <a:r>
              <a:rPr lang="en-US" sz="3200" dirty="0" err="1">
                <a:solidFill>
                  <a:schemeClr val="bg1">
                    <a:lumMod val="65000"/>
                  </a:schemeClr>
                </a:solidFill>
                <a:latin typeface="Arial" panose="020B0604020202020204" pitchFamily="34" charset="0"/>
                <a:cs typeface="Arial" panose="020B0604020202020204" pitchFamily="34" charset="0"/>
              </a:rPr>
              <a:t>học</a:t>
            </a:r>
            <a:endParaRPr lang="en-US" sz="3200" dirty="0">
              <a:solidFill>
                <a:schemeClr val="bg1">
                  <a:lumMod val="65000"/>
                </a:schemeClr>
              </a:solidFill>
              <a:latin typeface="Arial" panose="020B0604020202020204" pitchFamily="34" charset="0"/>
              <a:cs typeface="Arial" panose="020B0604020202020204" pitchFamily="34" charset="0"/>
            </a:endParaRPr>
          </a:p>
          <a:p>
            <a:pPr marL="971550" lvl="1" indent="-514350" algn="just">
              <a:lnSpc>
                <a:spcPct val="114000"/>
              </a:lnSpc>
              <a:buFont typeface="+mj-lt"/>
              <a:buAutoNum type="arabicPeriod"/>
            </a:pPr>
            <a:r>
              <a:rPr lang="en-US" sz="3200" dirty="0" err="1">
                <a:solidFill>
                  <a:schemeClr val="bg1">
                    <a:lumMod val="65000"/>
                  </a:schemeClr>
                </a:solidFill>
                <a:latin typeface="Arial" panose="020B0604020202020204" pitchFamily="34" charset="0"/>
                <a:cs typeface="Arial" panose="020B0604020202020204" pitchFamily="34" charset="0"/>
              </a:rPr>
              <a:t>Một</a:t>
            </a:r>
            <a:r>
              <a:rPr lang="en-US" sz="3200" dirty="0">
                <a:solidFill>
                  <a:schemeClr val="bg1">
                    <a:lumMod val="65000"/>
                  </a:schemeClr>
                </a:solidFill>
                <a:latin typeface="Arial" panose="020B0604020202020204" pitchFamily="34" charset="0"/>
                <a:cs typeface="Arial" panose="020B0604020202020204" pitchFamily="34" charset="0"/>
              </a:rPr>
              <a:t> </a:t>
            </a:r>
            <a:r>
              <a:rPr lang="en-US" sz="3200" dirty="0" err="1">
                <a:solidFill>
                  <a:schemeClr val="bg1">
                    <a:lumMod val="65000"/>
                  </a:schemeClr>
                </a:solidFill>
                <a:latin typeface="Arial" panose="020B0604020202020204" pitchFamily="34" charset="0"/>
                <a:cs typeface="Arial" panose="020B0604020202020204" pitchFamily="34" charset="0"/>
              </a:rPr>
              <a:t>số</a:t>
            </a:r>
            <a:r>
              <a:rPr lang="en-US" sz="3200" dirty="0">
                <a:solidFill>
                  <a:schemeClr val="bg1">
                    <a:lumMod val="65000"/>
                  </a:schemeClr>
                </a:solidFill>
                <a:latin typeface="Arial" panose="020B0604020202020204" pitchFamily="34" charset="0"/>
                <a:cs typeface="Arial" panose="020B0604020202020204" pitchFamily="34" charset="0"/>
              </a:rPr>
              <a:t> </a:t>
            </a:r>
            <a:r>
              <a:rPr lang="en-US" sz="3200" dirty="0" err="1">
                <a:solidFill>
                  <a:schemeClr val="bg1">
                    <a:lumMod val="65000"/>
                  </a:schemeClr>
                </a:solidFill>
                <a:latin typeface="Arial" panose="020B0604020202020204" pitchFamily="34" charset="0"/>
                <a:cs typeface="Arial" panose="020B0604020202020204" pitchFamily="34" charset="0"/>
              </a:rPr>
              <a:t>giá</a:t>
            </a:r>
            <a:r>
              <a:rPr lang="en-US" sz="3200" dirty="0">
                <a:solidFill>
                  <a:schemeClr val="bg1">
                    <a:lumMod val="65000"/>
                  </a:schemeClr>
                </a:solidFill>
                <a:latin typeface="Arial" panose="020B0604020202020204" pitchFamily="34" charset="0"/>
                <a:cs typeface="Arial" panose="020B0604020202020204" pitchFamily="34" charset="0"/>
              </a:rPr>
              <a:t> </a:t>
            </a:r>
            <a:r>
              <a:rPr lang="en-US" sz="3200" dirty="0" err="1">
                <a:solidFill>
                  <a:schemeClr val="bg1">
                    <a:lumMod val="65000"/>
                  </a:schemeClr>
                </a:solidFill>
                <a:latin typeface="Arial" panose="020B0604020202020204" pitchFamily="34" charset="0"/>
                <a:cs typeface="Arial" panose="020B0604020202020204" pitchFamily="34" charset="0"/>
              </a:rPr>
              <a:t>trị</a:t>
            </a:r>
            <a:r>
              <a:rPr lang="en-US" sz="3200" dirty="0">
                <a:solidFill>
                  <a:schemeClr val="bg1">
                    <a:lumMod val="65000"/>
                  </a:schemeClr>
                </a:solidFill>
                <a:latin typeface="Arial" panose="020B0604020202020204" pitchFamily="34" charset="0"/>
                <a:cs typeface="Arial" panose="020B0604020202020204" pitchFamily="34" charset="0"/>
              </a:rPr>
              <a:t> </a:t>
            </a:r>
            <a:r>
              <a:rPr lang="en-US" sz="3200" dirty="0" err="1">
                <a:solidFill>
                  <a:schemeClr val="bg1">
                    <a:lumMod val="65000"/>
                  </a:schemeClr>
                </a:solidFill>
                <a:latin typeface="Arial" panose="020B0604020202020204" pitchFamily="34" charset="0"/>
                <a:cs typeface="Arial" panose="020B0604020202020204" pitchFamily="34" charset="0"/>
              </a:rPr>
              <a:t>cốt</a:t>
            </a:r>
            <a:r>
              <a:rPr lang="en-US" sz="3200" dirty="0">
                <a:solidFill>
                  <a:schemeClr val="bg1">
                    <a:lumMod val="65000"/>
                  </a:schemeClr>
                </a:solidFill>
                <a:latin typeface="Arial" panose="020B0604020202020204" pitchFamily="34" charset="0"/>
                <a:cs typeface="Arial" panose="020B0604020202020204" pitchFamily="34" charset="0"/>
              </a:rPr>
              <a:t> </a:t>
            </a:r>
            <a:r>
              <a:rPr lang="en-US" sz="3200" dirty="0" err="1">
                <a:solidFill>
                  <a:schemeClr val="bg1">
                    <a:lumMod val="65000"/>
                  </a:schemeClr>
                </a:solidFill>
                <a:latin typeface="Arial" panose="020B0604020202020204" pitchFamily="34" charset="0"/>
                <a:cs typeface="Arial" panose="020B0604020202020204" pitchFamily="34" charset="0"/>
              </a:rPr>
              <a:t>lõi</a:t>
            </a:r>
            <a:endParaRPr lang="en-US" dirty="0">
              <a:solidFill>
                <a:schemeClr val="bg1">
                  <a:lumMod val="65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E3C7DD7-AFE8-F019-3061-CC56BC587195}"/>
              </a:ext>
            </a:extLst>
          </p:cNvPr>
          <p:cNvSpPr txBox="1"/>
          <p:nvPr/>
        </p:nvSpPr>
        <p:spPr>
          <a:xfrm>
            <a:off x="2107739" y="1230036"/>
            <a:ext cx="8273141" cy="646331"/>
          </a:xfrm>
          <a:prstGeom prst="rect">
            <a:avLst/>
          </a:prstGeom>
          <a:noFill/>
          <a:ln w="25400">
            <a:noFill/>
          </a:ln>
        </p:spPr>
        <p:txBody>
          <a:bodyPr wrap="square" rtlCol="0">
            <a:spAutoFit/>
          </a:bodyPr>
          <a:lstStyle/>
          <a:p>
            <a:pPr algn="ctr">
              <a:spcBef>
                <a:spcPts val="600"/>
              </a:spcBef>
            </a:pPr>
            <a:r>
              <a:rPr lang="en-US" sz="3600" b="1" smtClean="0">
                <a:solidFill>
                  <a:srgbClr val="002060"/>
                </a:solidFill>
                <a:latin typeface="Arial" panose="020B0604020202020204" pitchFamily="34" charset="0"/>
                <a:ea typeface="Open Sans Extrabold" panose="020B0906030804020204" pitchFamily="34" charset="0"/>
                <a:cs typeface="Arial" panose="020B0604020202020204" pitchFamily="34" charset="0"/>
              </a:rPr>
              <a:t>B. GIỚI </a:t>
            </a:r>
            <a:r>
              <a:rPr lang="en-US" sz="3600" b="1" dirty="0">
                <a:solidFill>
                  <a:srgbClr val="002060"/>
                </a:solidFill>
                <a:latin typeface="Arial" panose="020B0604020202020204" pitchFamily="34" charset="0"/>
                <a:ea typeface="Open Sans Extrabold" panose="020B0906030804020204" pitchFamily="34" charset="0"/>
                <a:cs typeface="Arial" panose="020B0604020202020204" pitchFamily="34" charset="0"/>
              </a:rPr>
              <a:t>THIỆU SGK </a:t>
            </a:r>
            <a:r>
              <a:rPr lang="en-US" sz="3600" b="1" dirty="0">
                <a:solidFill>
                  <a:srgbClr val="FF0000"/>
                </a:solidFill>
                <a:latin typeface="Arial" panose="020B0604020202020204" pitchFamily="34" charset="0"/>
                <a:ea typeface="Open Sans Extrabold" panose="020B0906030804020204" pitchFamily="34" charset="0"/>
                <a:cs typeface="Arial" panose="020B0604020202020204" pitchFamily="34" charset="0"/>
              </a:rPr>
              <a:t>TIN </a:t>
            </a:r>
            <a:r>
              <a:rPr lang="en-US" sz="3600" b="1">
                <a:solidFill>
                  <a:srgbClr val="FF0000"/>
                </a:solidFill>
                <a:latin typeface="Arial" panose="020B0604020202020204" pitchFamily="34" charset="0"/>
                <a:ea typeface="Open Sans Extrabold" panose="020B0906030804020204" pitchFamily="34" charset="0"/>
                <a:cs typeface="Arial" panose="020B0604020202020204" pitchFamily="34" charset="0"/>
              </a:rPr>
              <a:t>HỌC </a:t>
            </a:r>
            <a:r>
              <a:rPr lang="en-US" sz="3600" b="1" smtClean="0">
                <a:solidFill>
                  <a:srgbClr val="FF0000"/>
                </a:solidFill>
                <a:latin typeface="Arial" panose="020B0604020202020204" pitchFamily="34" charset="0"/>
                <a:ea typeface="Open Sans Extrabold" panose="020B0906030804020204" pitchFamily="34" charset="0"/>
                <a:cs typeface="Arial" panose="020B0604020202020204" pitchFamily="34" charset="0"/>
              </a:rPr>
              <a:t>11</a:t>
            </a:r>
            <a:endParaRPr lang="en-US" sz="3600" b="1" dirty="0">
              <a:solidFill>
                <a:srgbClr val="FF0000"/>
              </a:solidFill>
              <a:latin typeface="Arial" panose="020B0604020202020204" pitchFamily="34" charset="0"/>
              <a:ea typeface="Open Sans Extrabold" panose="020B0906030804020204" pitchFamily="34" charset="0"/>
              <a:cs typeface="Arial" panose="020B0604020202020204" pitchFamily="34" charset="0"/>
            </a:endParaRPr>
          </a:p>
        </p:txBody>
      </p:sp>
    </p:spTree>
    <p:extLst>
      <p:ext uri="{BB962C8B-B14F-4D97-AF65-F5344CB8AC3E}">
        <p14:creationId xmlns:p14="http://schemas.microsoft.com/office/powerpoint/2010/main" val="36902773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85C1FE-C810-4C3D-BE67-A6A7910826E9}"/>
              </a:ext>
            </a:extLst>
          </p:cNvPr>
          <p:cNvSpPr txBox="1"/>
          <p:nvPr/>
        </p:nvSpPr>
        <p:spPr>
          <a:xfrm>
            <a:off x="708543" y="1584758"/>
            <a:ext cx="10656141" cy="2123658"/>
          </a:xfrm>
          <a:prstGeom prst="rect">
            <a:avLst/>
          </a:prstGeom>
          <a:noFill/>
        </p:spPr>
        <p:txBody>
          <a:bodyPr wrap="square">
            <a:spAutoFit/>
          </a:bodyPr>
          <a:lstStyle/>
          <a:p>
            <a:pPr algn="ctr">
              <a:defRPr/>
            </a:pPr>
            <a:r>
              <a:rPr lang="vi-VN" sz="4400" b="1" smtClean="0">
                <a:solidFill>
                  <a:srgbClr val="CC0066"/>
                </a:solidFill>
                <a:cs typeface="Arial" panose="020B0604020202020204" pitchFamily="34" charset="0"/>
              </a:rPr>
              <a:t>III. KIỂM TRA ĐÁNH GIÁ MÔN TIN HỌC THEO ĐỊNH HƯỚNG TIẾP CẬN PHẨM CHẤT, NĂNG LỰC</a:t>
            </a:r>
            <a:endParaRPr lang="en-US" sz="4400" b="1">
              <a:solidFill>
                <a:srgbClr val="CC0066"/>
              </a:solidFill>
              <a:cs typeface="Arial" panose="020B0604020202020204" pitchFamily="34" charset="0"/>
            </a:endParaRPr>
          </a:p>
        </p:txBody>
      </p:sp>
    </p:spTree>
    <p:extLst>
      <p:ext uri="{BB962C8B-B14F-4D97-AF65-F5344CB8AC3E}">
        <p14:creationId xmlns:p14="http://schemas.microsoft.com/office/powerpoint/2010/main" val="1797963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b="1"/>
              <a:t>Đánh giá theo định hướng tiếp cận phẩm chất, năng lực</a:t>
            </a:r>
            <a:endParaRPr lang="en-US"/>
          </a:p>
        </p:txBody>
      </p:sp>
      <p:sp>
        <p:nvSpPr>
          <p:cNvPr id="3" name="Content Placeholder 2"/>
          <p:cNvSpPr>
            <a:spLocks noGrp="1"/>
          </p:cNvSpPr>
          <p:nvPr>
            <p:ph idx="1"/>
          </p:nvPr>
        </p:nvSpPr>
        <p:spPr/>
        <p:txBody>
          <a:bodyPr/>
          <a:lstStyle/>
          <a:p>
            <a:r>
              <a:rPr lang="vi-VN" b="1" i="1" smtClean="0"/>
              <a:t>Mục </a:t>
            </a:r>
            <a:r>
              <a:rPr lang="vi-VN" b="1" i="1"/>
              <a:t>tiêu và căn </a:t>
            </a:r>
            <a:r>
              <a:rPr lang="vi-VN" b="1" i="1" smtClean="0"/>
              <a:t>cứ</a:t>
            </a:r>
            <a:endParaRPr lang="en-US" b="1" i="1" smtClean="0"/>
          </a:p>
          <a:p>
            <a:pPr lvl="1" algn="just">
              <a:lnSpc>
                <a:spcPct val="100000"/>
              </a:lnSpc>
            </a:pPr>
            <a:r>
              <a:rPr lang="vi-VN" smtClean="0"/>
              <a:t>Mục </a:t>
            </a:r>
            <a:r>
              <a:rPr lang="vi-VN"/>
              <a:t>tiêu đánh giá kết quả giáo dục là cung cấp thông tin chính xác, kịp thời, có giá trị </a:t>
            </a:r>
            <a:r>
              <a:rPr lang="vi-VN" smtClean="0"/>
              <a:t>về</a:t>
            </a:r>
            <a:r>
              <a:rPr lang="en-US" smtClean="0"/>
              <a:t> </a:t>
            </a:r>
            <a:r>
              <a:rPr lang="vi-VN" smtClean="0"/>
              <a:t>mức </a:t>
            </a:r>
            <a:r>
              <a:rPr lang="vi-VN"/>
              <a:t>độ đáp ứng yêu cầu cần đạt của chương trình và sự tiến bộ của HS để hướng </a:t>
            </a:r>
            <a:r>
              <a:rPr lang="vi-VN" smtClean="0"/>
              <a:t>dẫn</a:t>
            </a:r>
            <a:r>
              <a:rPr lang="en-US" smtClean="0"/>
              <a:t> </a:t>
            </a:r>
            <a:r>
              <a:rPr lang="vi-VN" smtClean="0"/>
              <a:t>hoạt </a:t>
            </a:r>
            <a:r>
              <a:rPr lang="vi-VN"/>
              <a:t>động học tập, điều chỉnh các hoạt động dạy, quản lí và phát triển chương trình</a:t>
            </a:r>
            <a:r>
              <a:rPr lang="vi-VN" smtClean="0"/>
              <a:t>,</a:t>
            </a:r>
            <a:r>
              <a:rPr lang="en-US" smtClean="0"/>
              <a:t> </a:t>
            </a:r>
            <a:r>
              <a:rPr lang="vi-VN" smtClean="0"/>
              <a:t>bảo </a:t>
            </a:r>
            <a:r>
              <a:rPr lang="vi-VN"/>
              <a:t>đảm sự tiến bộ của từng HS và nâng cao chất lượng giáo dục</a:t>
            </a:r>
            <a:r>
              <a:rPr lang="vi-VN" smtClean="0"/>
              <a:t>.</a:t>
            </a:r>
            <a:endParaRPr lang="en-US" smtClean="0"/>
          </a:p>
          <a:p>
            <a:pPr lvl="1" algn="just">
              <a:lnSpc>
                <a:spcPct val="100000"/>
              </a:lnSpc>
            </a:pPr>
            <a:r>
              <a:rPr lang="vi-VN" smtClean="0"/>
              <a:t>Căn </a:t>
            </a:r>
            <a:r>
              <a:rPr lang="vi-VN"/>
              <a:t>cứ đánh giá là các yêu cầu cần đạt về phẩm chất và năng lực được quy định </a:t>
            </a:r>
            <a:r>
              <a:rPr lang="vi-VN" smtClean="0"/>
              <a:t>trong</a:t>
            </a:r>
            <a:r>
              <a:rPr lang="en-US" smtClean="0"/>
              <a:t> </a:t>
            </a:r>
            <a:r>
              <a:rPr lang="vi-VN" smtClean="0"/>
              <a:t>Chương </a:t>
            </a:r>
            <a:r>
              <a:rPr lang="vi-VN"/>
              <a:t>trình tổng thể và chương trình môn TIN HỌC. Phạm vi đánh giá là toàn </a:t>
            </a:r>
            <a:r>
              <a:rPr lang="vi-VN" smtClean="0"/>
              <a:t>bộ</a:t>
            </a:r>
            <a:r>
              <a:rPr lang="en-US" smtClean="0"/>
              <a:t> </a:t>
            </a:r>
            <a:r>
              <a:rPr lang="vi-VN" smtClean="0"/>
              <a:t>nội </a:t>
            </a:r>
            <a:r>
              <a:rPr lang="vi-VN"/>
              <a:t>dung và yêu cầu cần đạt của chương trình môn TIN HỌC</a:t>
            </a:r>
            <a:r>
              <a:rPr lang="vi-VN" smtClean="0"/>
              <a:t>.</a:t>
            </a:r>
            <a:endParaRPr lang="en-US" smtClean="0"/>
          </a:p>
        </p:txBody>
      </p:sp>
    </p:spTree>
    <p:extLst>
      <p:ext uri="{BB962C8B-B14F-4D97-AF65-F5344CB8AC3E}">
        <p14:creationId xmlns:p14="http://schemas.microsoft.com/office/powerpoint/2010/main" val="39496096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b="1"/>
              <a:t>Đánh giá theo định hướng tiếp cận phẩm chất, năng lực</a:t>
            </a:r>
            <a:endParaRPr lang="en-US"/>
          </a:p>
        </p:txBody>
      </p:sp>
      <p:sp>
        <p:nvSpPr>
          <p:cNvPr id="3" name="Content Placeholder 2"/>
          <p:cNvSpPr>
            <a:spLocks noGrp="1"/>
          </p:cNvSpPr>
          <p:nvPr>
            <p:ph idx="1"/>
          </p:nvPr>
        </p:nvSpPr>
        <p:spPr/>
        <p:txBody>
          <a:bodyPr/>
          <a:lstStyle/>
          <a:p>
            <a:r>
              <a:rPr lang="vi-VN" b="1" i="1"/>
              <a:t>Hình thức đánh </a:t>
            </a:r>
            <a:r>
              <a:rPr lang="vi-VN" b="1" i="1" smtClean="0"/>
              <a:t>giá</a:t>
            </a:r>
            <a:endParaRPr lang="en-US" b="1" i="1" smtClean="0"/>
          </a:p>
          <a:p>
            <a:pPr marL="457200" lvl="1" indent="0" algn="just">
              <a:lnSpc>
                <a:spcPct val="150000"/>
              </a:lnSpc>
              <a:buNone/>
            </a:pPr>
            <a:r>
              <a:rPr lang="vi-VN" smtClean="0"/>
              <a:t>Kết </a:t>
            </a:r>
            <a:r>
              <a:rPr lang="vi-VN"/>
              <a:t>hợp các hình thức đánh giá quá trình (đánh giá thường xuyên), đánh giá tổng </a:t>
            </a:r>
            <a:r>
              <a:rPr lang="vi-VN" smtClean="0"/>
              <a:t>kết</a:t>
            </a:r>
            <a:r>
              <a:rPr lang="en-US" smtClean="0"/>
              <a:t> </a:t>
            </a:r>
            <a:r>
              <a:rPr lang="vi-VN" smtClean="0"/>
              <a:t>(</a:t>
            </a:r>
            <a:r>
              <a:rPr lang="vi-VN"/>
              <a:t>đánh giá định kì), đánh giá trên diện rộng ở cấp quốc gia, cấp địa phương và các </a:t>
            </a:r>
            <a:r>
              <a:rPr lang="vi-VN" smtClean="0"/>
              <a:t>kì</a:t>
            </a:r>
            <a:r>
              <a:rPr lang="en-US" smtClean="0"/>
              <a:t> </a:t>
            </a:r>
            <a:r>
              <a:rPr lang="vi-VN" smtClean="0"/>
              <a:t>đánh </a:t>
            </a:r>
            <a:r>
              <a:rPr lang="vi-VN"/>
              <a:t>giá quốc tế bảo đảm đánh giá toàn diện, thường xuyên và tích hợp vào trong </a:t>
            </a:r>
            <a:r>
              <a:rPr lang="vi-VN" smtClean="0"/>
              <a:t>các</a:t>
            </a:r>
            <a:r>
              <a:rPr lang="en-US" smtClean="0"/>
              <a:t> </a:t>
            </a:r>
            <a:r>
              <a:rPr lang="vi-VN" smtClean="0"/>
              <a:t>hoạt </a:t>
            </a:r>
            <a:r>
              <a:rPr lang="vi-VN"/>
              <a:t>động dạy và học của GV và HS</a:t>
            </a:r>
            <a:r>
              <a:rPr lang="vi-VN" smtClean="0"/>
              <a:t>.</a:t>
            </a:r>
            <a:endParaRPr lang="en-US" smtClean="0"/>
          </a:p>
          <a:p>
            <a:pPr marL="457200" lvl="1" indent="0" algn="just">
              <a:buNone/>
            </a:pPr>
            <a:endParaRPr lang="en-US" smtClean="0"/>
          </a:p>
        </p:txBody>
      </p:sp>
    </p:spTree>
    <p:extLst>
      <p:ext uri="{BB962C8B-B14F-4D97-AF65-F5344CB8AC3E}">
        <p14:creationId xmlns:p14="http://schemas.microsoft.com/office/powerpoint/2010/main" val="13046742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b="1" i="1"/>
              <a:t>Các nguyên tắc đánh giá</a:t>
            </a:r>
            <a:endParaRPr lang="en-US"/>
          </a:p>
        </p:txBody>
      </p:sp>
      <p:sp>
        <p:nvSpPr>
          <p:cNvPr id="3" name="Content Placeholder 2"/>
          <p:cNvSpPr>
            <a:spLocks noGrp="1"/>
          </p:cNvSpPr>
          <p:nvPr>
            <p:ph idx="1"/>
          </p:nvPr>
        </p:nvSpPr>
        <p:spPr>
          <a:xfrm>
            <a:off x="838200" y="1398114"/>
            <a:ext cx="10977748" cy="4351338"/>
          </a:xfrm>
        </p:spPr>
        <p:txBody>
          <a:bodyPr>
            <a:noAutofit/>
          </a:bodyPr>
          <a:lstStyle/>
          <a:p>
            <a:pPr algn="just">
              <a:lnSpc>
                <a:spcPct val="100000"/>
              </a:lnSpc>
            </a:pPr>
            <a:r>
              <a:rPr lang="vi-VN" sz="2400" smtClean="0"/>
              <a:t>Dù </a:t>
            </a:r>
            <a:r>
              <a:rPr lang="vi-VN" sz="2400"/>
              <a:t>là đánh giá thường xuyên hay </a:t>
            </a:r>
            <a:r>
              <a:rPr lang="vi-VN" sz="2400" smtClean="0"/>
              <a:t>định </a:t>
            </a:r>
            <a:r>
              <a:rPr lang="vi-VN" sz="2400"/>
              <a:t>kì đều </a:t>
            </a:r>
            <a:r>
              <a:rPr lang="vi-VN" sz="2400" smtClean="0"/>
              <a:t>phải bám </a:t>
            </a:r>
            <a:r>
              <a:rPr lang="vi-VN" sz="2400"/>
              <a:t>sát các thành </a:t>
            </a:r>
            <a:r>
              <a:rPr lang="vi-VN" sz="2400" smtClean="0"/>
              <a:t>phần</a:t>
            </a:r>
            <a:r>
              <a:rPr lang="en-US" sz="2400" smtClean="0"/>
              <a:t> </a:t>
            </a:r>
            <a:r>
              <a:rPr lang="vi-VN" sz="2400" smtClean="0"/>
              <a:t>năng </a:t>
            </a:r>
            <a:r>
              <a:rPr lang="vi-VN" sz="2400"/>
              <a:t>lực đặc thù môn Tin học (xem mục 1.3) cũng như </a:t>
            </a:r>
            <a:r>
              <a:rPr lang="vi-VN" sz="2400" smtClean="0"/>
              <a:t>những phẩm</a:t>
            </a:r>
            <a:r>
              <a:rPr lang="en-US" sz="2400" smtClean="0"/>
              <a:t> </a:t>
            </a:r>
            <a:r>
              <a:rPr lang="vi-VN" sz="2400" smtClean="0"/>
              <a:t>chất </a:t>
            </a:r>
            <a:r>
              <a:rPr lang="vi-VN" sz="2400"/>
              <a:t>và năng lực chung </a:t>
            </a:r>
            <a:r>
              <a:rPr lang="vi-VN" sz="2400" smtClean="0"/>
              <a:t>được </a:t>
            </a:r>
            <a:r>
              <a:rPr lang="vi-VN" sz="2400"/>
              <a:t>xác định trong CT GDPT 2018. Các công cụ đánh </a:t>
            </a:r>
            <a:r>
              <a:rPr lang="vi-VN" sz="2400" smtClean="0"/>
              <a:t>giá</a:t>
            </a:r>
            <a:r>
              <a:rPr lang="en-US" sz="2400" smtClean="0"/>
              <a:t> </a:t>
            </a:r>
            <a:r>
              <a:rPr lang="vi-VN" sz="2400" smtClean="0"/>
              <a:t>cần </a:t>
            </a:r>
            <a:r>
              <a:rPr lang="vi-VN" sz="2400"/>
              <a:t>được xây dựng trên cơ sở đáp ứng các yêu cầu cần </a:t>
            </a:r>
            <a:r>
              <a:rPr lang="vi-VN" sz="2400" smtClean="0"/>
              <a:t>đạt</a:t>
            </a:r>
            <a:r>
              <a:rPr lang="en-US" sz="2400" smtClean="0"/>
              <a:t> </a:t>
            </a:r>
            <a:r>
              <a:rPr lang="vi-VN" sz="2400" smtClean="0"/>
              <a:t>được </a:t>
            </a:r>
            <a:r>
              <a:rPr lang="vi-VN" sz="2400"/>
              <a:t>nêu trong </a:t>
            </a:r>
            <a:r>
              <a:rPr lang="vi-VN" sz="2400" smtClean="0"/>
              <a:t>chương</a:t>
            </a:r>
            <a:r>
              <a:rPr lang="en-US" sz="2400" smtClean="0"/>
              <a:t> </a:t>
            </a:r>
            <a:r>
              <a:rPr lang="vi-VN" sz="2400" smtClean="0"/>
              <a:t>trình </a:t>
            </a:r>
            <a:r>
              <a:rPr lang="vi-VN" sz="2400"/>
              <a:t>TIN HỌC 11</a:t>
            </a:r>
            <a:r>
              <a:rPr lang="vi-VN" sz="2400" smtClean="0"/>
              <a:t>.</a:t>
            </a:r>
            <a:endParaRPr lang="en-US" sz="2400" smtClean="0"/>
          </a:p>
          <a:p>
            <a:pPr algn="just"/>
            <a:r>
              <a:rPr lang="vi-VN" sz="2400" smtClean="0"/>
              <a:t>Trong </a:t>
            </a:r>
            <a:r>
              <a:rPr lang="en-US" sz="2400" smtClean="0"/>
              <a:t>KTĐG </a:t>
            </a:r>
            <a:r>
              <a:rPr lang="vi-VN" sz="2400" smtClean="0"/>
              <a:t>cần </a:t>
            </a:r>
            <a:r>
              <a:rPr lang="vi-VN" sz="2400"/>
              <a:t>coi trọng khả năng </a:t>
            </a:r>
            <a:r>
              <a:rPr lang="en-US" sz="2400" smtClean="0"/>
              <a:t>GQVĐ </a:t>
            </a:r>
            <a:r>
              <a:rPr lang="vi-VN" sz="2400" smtClean="0"/>
              <a:t>của </a:t>
            </a:r>
            <a:r>
              <a:rPr lang="vi-VN" sz="2400"/>
              <a:t>HS. Với </a:t>
            </a:r>
            <a:r>
              <a:rPr lang="vi-VN" sz="2400" smtClean="0"/>
              <a:t>các</a:t>
            </a:r>
            <a:r>
              <a:rPr lang="en-US" sz="2400" smtClean="0"/>
              <a:t> </a:t>
            </a:r>
            <a:r>
              <a:rPr lang="vi-VN" sz="2400" smtClean="0"/>
              <a:t>mạch </a:t>
            </a:r>
            <a:r>
              <a:rPr lang="vi-VN" sz="2400"/>
              <a:t>kiến thức có trọng tâm là </a:t>
            </a:r>
            <a:r>
              <a:rPr lang="en-US" sz="2400" smtClean="0"/>
              <a:t>CNTT &amp;TT </a:t>
            </a:r>
            <a:r>
              <a:rPr lang="vi-VN" sz="2400" smtClean="0"/>
              <a:t>cần </a:t>
            </a:r>
            <a:r>
              <a:rPr lang="vi-VN" sz="2400"/>
              <a:t>quan tâm </a:t>
            </a:r>
            <a:r>
              <a:rPr lang="vi-VN" sz="2400" smtClean="0"/>
              <a:t>tới</a:t>
            </a:r>
            <a:r>
              <a:rPr lang="en-US" sz="2400" smtClean="0"/>
              <a:t> </a:t>
            </a:r>
            <a:r>
              <a:rPr lang="vi-VN" sz="2400" smtClean="0"/>
              <a:t>năng </a:t>
            </a:r>
            <a:r>
              <a:rPr lang="vi-VN" sz="2400"/>
              <a:t>lực vận dụng kiến thức, kĩ năng để </a:t>
            </a:r>
            <a:r>
              <a:rPr lang="vi-VN" sz="2400" i="1"/>
              <a:t>làm được </a:t>
            </a:r>
            <a:r>
              <a:rPr lang="vi-VN" sz="2400"/>
              <a:t>các sản phẩm số cụ thể, thiết </a:t>
            </a:r>
            <a:r>
              <a:rPr lang="vi-VN" sz="2400" smtClean="0"/>
              <a:t>thực.</a:t>
            </a:r>
            <a:r>
              <a:rPr lang="en-US" sz="2400" smtClean="0"/>
              <a:t> </a:t>
            </a:r>
            <a:r>
              <a:rPr lang="vi-VN" sz="2400" smtClean="0"/>
              <a:t>Với </a:t>
            </a:r>
            <a:r>
              <a:rPr lang="vi-VN" sz="2400"/>
              <a:t>các mạch kiến thức có trọng tâm là </a:t>
            </a:r>
            <a:r>
              <a:rPr lang="en-US" sz="2400" smtClean="0"/>
              <a:t>KHMT </a:t>
            </a:r>
            <a:r>
              <a:rPr lang="vi-VN" sz="2400" smtClean="0"/>
              <a:t>cần </a:t>
            </a:r>
            <a:r>
              <a:rPr lang="vi-VN" sz="2400"/>
              <a:t>coi trọng việc đánh </a:t>
            </a:r>
            <a:r>
              <a:rPr lang="vi-VN" sz="2400" smtClean="0"/>
              <a:t>giá</a:t>
            </a:r>
            <a:r>
              <a:rPr lang="en-US" sz="2400" smtClean="0"/>
              <a:t> </a:t>
            </a:r>
            <a:r>
              <a:rPr lang="vi-VN" sz="2400" smtClean="0"/>
              <a:t>năng </a:t>
            </a:r>
            <a:r>
              <a:rPr lang="vi-VN" sz="2400"/>
              <a:t>lực tư duy hệ thống và sáng tạo. Với các mạch kiến thức có trọng tâm là Học </a:t>
            </a:r>
            <a:r>
              <a:rPr lang="vi-VN" sz="2400" smtClean="0"/>
              <a:t>vấn</a:t>
            </a:r>
            <a:r>
              <a:rPr lang="en-US" sz="2400" smtClean="0"/>
              <a:t> </a:t>
            </a:r>
            <a:r>
              <a:rPr lang="vi-VN" sz="2400" smtClean="0"/>
              <a:t>số </a:t>
            </a:r>
            <a:r>
              <a:rPr lang="vi-VN" sz="2400"/>
              <a:t>hoá phổ thông cần xem xét cách HS xử lí các tình huống </a:t>
            </a:r>
            <a:r>
              <a:rPr lang="vi-VN" sz="2400" smtClean="0"/>
              <a:t>cụ</a:t>
            </a:r>
            <a:r>
              <a:rPr lang="en-US" sz="2400" smtClean="0"/>
              <a:t> </a:t>
            </a:r>
            <a:r>
              <a:rPr lang="vi-VN" sz="2400" smtClean="0"/>
              <a:t>thể </a:t>
            </a:r>
            <a:r>
              <a:rPr lang="vi-VN" sz="2400"/>
              <a:t>kết hợp với quan </a:t>
            </a:r>
            <a:r>
              <a:rPr lang="vi-VN" sz="2400" smtClean="0"/>
              <a:t>sát</a:t>
            </a:r>
            <a:r>
              <a:rPr lang="en-US" sz="2400" smtClean="0"/>
              <a:t> </a:t>
            </a:r>
            <a:r>
              <a:rPr lang="vi-VN" sz="2400" smtClean="0"/>
              <a:t>thái </a:t>
            </a:r>
            <a:r>
              <a:rPr lang="vi-VN" sz="2400"/>
              <a:t>độ, hành vi ứng xử của HS trong môi trường số</a:t>
            </a:r>
            <a:r>
              <a:rPr lang="vi-VN" sz="2400" smtClean="0"/>
              <a:t>.</a:t>
            </a:r>
            <a:endParaRPr lang="en-US" sz="2400" smtClean="0"/>
          </a:p>
        </p:txBody>
      </p:sp>
    </p:spTree>
    <p:extLst>
      <p:ext uri="{BB962C8B-B14F-4D97-AF65-F5344CB8AC3E}">
        <p14:creationId xmlns:p14="http://schemas.microsoft.com/office/powerpoint/2010/main" val="16766017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b="1" i="1"/>
              <a:t>Các nguyên tắc đánh </a:t>
            </a:r>
            <a:r>
              <a:rPr lang="vi-VN" b="1" i="1" smtClean="0"/>
              <a:t>giá</a:t>
            </a:r>
            <a:r>
              <a:rPr lang="en-US" b="1" i="1" smtClean="0"/>
              <a:t> (tiếp)</a:t>
            </a:r>
            <a:endParaRPr lang="en-US"/>
          </a:p>
        </p:txBody>
      </p:sp>
      <p:sp>
        <p:nvSpPr>
          <p:cNvPr id="3" name="Content Placeholder 2"/>
          <p:cNvSpPr>
            <a:spLocks noGrp="1"/>
          </p:cNvSpPr>
          <p:nvPr>
            <p:ph idx="1"/>
          </p:nvPr>
        </p:nvSpPr>
        <p:spPr/>
        <p:txBody>
          <a:bodyPr/>
          <a:lstStyle/>
          <a:p>
            <a:pPr algn="just"/>
            <a:r>
              <a:rPr lang="vi-VN"/>
              <a:t>Đa dạng hoá các hình thức đánh giá; tạo điều kiện để HS tham gia đánh giá và tự</a:t>
            </a:r>
            <a:r>
              <a:rPr lang="en-US"/>
              <a:t> </a:t>
            </a:r>
            <a:r>
              <a:rPr lang="vi-VN"/>
              <a:t>đánh giá. </a:t>
            </a:r>
            <a:r>
              <a:rPr lang="vi-VN" i="1"/>
              <a:t>Mục tiêu cao nhất của đánh giá là vì sự tiến bộ trong</a:t>
            </a:r>
            <a:r>
              <a:rPr lang="en-US" i="1"/>
              <a:t> </a:t>
            </a:r>
            <a:r>
              <a:rPr lang="vi-VN" i="1"/>
              <a:t>học tập</a:t>
            </a:r>
            <a:r>
              <a:rPr lang="vi-VN"/>
              <a:t>, do vậy phải làm</a:t>
            </a:r>
            <a:r>
              <a:rPr lang="en-US"/>
              <a:t> </a:t>
            </a:r>
            <a:r>
              <a:rPr lang="vi-VN"/>
              <a:t>sao cho việc kiểm tra đánh giá không trở thành gánh nặng đối với HS, mà phải là động</a:t>
            </a:r>
            <a:r>
              <a:rPr lang="en-US"/>
              <a:t> </a:t>
            </a:r>
            <a:r>
              <a:rPr lang="vi-VN"/>
              <a:t>lực để thúc đẩy HS đạt được những tiến bộ mới.</a:t>
            </a:r>
            <a:r>
              <a:rPr lang="en-US"/>
              <a:t> </a:t>
            </a:r>
          </a:p>
          <a:p>
            <a:pPr algn="just"/>
            <a:r>
              <a:rPr lang="vi-VN"/>
              <a:t>Kết luận đánh giá của GV về năng lực Tin học của mỗi HS được dựa trên sự tổng hợp</a:t>
            </a:r>
            <a:r>
              <a:rPr lang="en-US"/>
              <a:t> </a:t>
            </a:r>
            <a:r>
              <a:rPr lang="vi-VN"/>
              <a:t>các kết quả đánh giá thường xuyên và đánh giá định kì.</a:t>
            </a:r>
            <a:endParaRPr lang="en-US"/>
          </a:p>
          <a:p>
            <a:endParaRPr lang="en-US"/>
          </a:p>
        </p:txBody>
      </p:sp>
    </p:spTree>
    <p:extLst>
      <p:ext uri="{BB962C8B-B14F-4D97-AF65-F5344CB8AC3E}">
        <p14:creationId xmlns:p14="http://schemas.microsoft.com/office/powerpoint/2010/main" val="12452121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b="1" i="1"/>
              <a:t>Phương pháp đánh giá và công cụ đánh giá</a:t>
            </a:r>
            <a:r>
              <a:rPr lang="en-US" b="1" i="1"/>
              <a:t/>
            </a:r>
            <a:br>
              <a:rPr lang="en-US" b="1" i="1"/>
            </a:br>
            <a:endParaRPr lang="en-US"/>
          </a:p>
        </p:txBody>
      </p:sp>
      <p:sp>
        <p:nvSpPr>
          <p:cNvPr id="3" name="Content Placeholder 2"/>
          <p:cNvSpPr>
            <a:spLocks noGrp="1"/>
          </p:cNvSpPr>
          <p:nvPr>
            <p:ph idx="1"/>
          </p:nvPr>
        </p:nvSpPr>
        <p:spPr>
          <a:xfrm>
            <a:off x="838200" y="1255609"/>
            <a:ext cx="10515600" cy="4351338"/>
          </a:xfrm>
        </p:spPr>
        <p:txBody>
          <a:bodyPr>
            <a:noAutofit/>
          </a:bodyPr>
          <a:lstStyle/>
          <a:p>
            <a:pPr marL="0" indent="0" algn="just">
              <a:buNone/>
            </a:pPr>
            <a:r>
              <a:rPr lang="vi-VN" sz="2400" smtClean="0"/>
              <a:t>• </a:t>
            </a:r>
            <a:r>
              <a:rPr lang="vi-VN" sz="2400"/>
              <a:t>Kết hợp đánh giá của GV với tự đánh giá và đánh giá đồng đẳng của HS. Phối </a:t>
            </a:r>
            <a:r>
              <a:rPr lang="vi-VN" sz="2400" smtClean="0"/>
              <a:t>hợp</a:t>
            </a:r>
            <a:r>
              <a:rPr lang="en-US" sz="2400" smtClean="0"/>
              <a:t> </a:t>
            </a:r>
            <a:r>
              <a:rPr lang="vi-VN" sz="2400" smtClean="0"/>
              <a:t>đánh </a:t>
            </a:r>
            <a:r>
              <a:rPr lang="vi-VN" sz="2400"/>
              <a:t>giá tình huống; đánh giá qua trắc nghiệm; đánh giá qua dự án và hồ sơ; đánh </a:t>
            </a:r>
            <a:r>
              <a:rPr lang="vi-VN" sz="2400" smtClean="0"/>
              <a:t>giá</a:t>
            </a:r>
            <a:r>
              <a:rPr lang="en-US" sz="2400" smtClean="0"/>
              <a:t> </a:t>
            </a:r>
            <a:r>
              <a:rPr lang="vi-VN" sz="2400" smtClean="0"/>
              <a:t>thông </a:t>
            </a:r>
            <a:r>
              <a:rPr lang="vi-VN" sz="2400"/>
              <a:t>qua phản hồi và phản ánh; đánh giá thông qua quan sát</a:t>
            </a:r>
            <a:r>
              <a:rPr lang="vi-VN" sz="2400" smtClean="0"/>
              <a:t>.</a:t>
            </a:r>
            <a:endParaRPr lang="en-US" sz="2400" smtClean="0"/>
          </a:p>
          <a:p>
            <a:pPr marL="0" indent="0" algn="just">
              <a:buNone/>
            </a:pPr>
            <a:r>
              <a:rPr lang="vi-VN" sz="2400" smtClean="0"/>
              <a:t>• </a:t>
            </a:r>
            <a:r>
              <a:rPr lang="vi-VN" sz="2400"/>
              <a:t>Kết hợp đánh giá sản phẩm học tập (bài kiểm tra tự luận, bài kiểm tra trắc </a:t>
            </a:r>
            <a:r>
              <a:rPr lang="vi-VN" sz="2400" smtClean="0"/>
              <a:t>nghiệm</a:t>
            </a:r>
            <a:r>
              <a:rPr lang="en-US" sz="2400" smtClean="0"/>
              <a:t> </a:t>
            </a:r>
            <a:r>
              <a:rPr lang="vi-VN" sz="2400" smtClean="0"/>
              <a:t>khách </a:t>
            </a:r>
            <a:r>
              <a:rPr lang="vi-VN" sz="2400"/>
              <a:t>quan, trả lời miệng, thuyết trình, bài thực hành, dự án học tập,…) với </a:t>
            </a:r>
            <a:r>
              <a:rPr lang="vi-VN" sz="2400" smtClean="0"/>
              <a:t>đánh</a:t>
            </a:r>
            <a:r>
              <a:rPr lang="en-US" sz="2400" smtClean="0"/>
              <a:t> </a:t>
            </a:r>
            <a:r>
              <a:rPr lang="vi-VN" sz="2400" smtClean="0"/>
              <a:t>giá </a:t>
            </a:r>
            <a:r>
              <a:rPr lang="vi-VN" sz="2400"/>
              <a:t>qua quan sát (thái độ và hành vi trong thảo luận, làm việc nhóm, thực hiện </a:t>
            </a:r>
            <a:r>
              <a:rPr lang="vi-VN" sz="2400" smtClean="0"/>
              <a:t>trải</a:t>
            </a:r>
            <a:r>
              <a:rPr lang="en-US" sz="2400" smtClean="0"/>
              <a:t> </a:t>
            </a:r>
            <a:r>
              <a:rPr lang="vi-VN" sz="2400" smtClean="0"/>
              <a:t>nghiệm,…)</a:t>
            </a:r>
            <a:endParaRPr lang="en-US" sz="2400" smtClean="0"/>
          </a:p>
        </p:txBody>
      </p:sp>
    </p:spTree>
    <p:extLst>
      <p:ext uri="{BB962C8B-B14F-4D97-AF65-F5344CB8AC3E}">
        <p14:creationId xmlns:p14="http://schemas.microsoft.com/office/powerpoint/2010/main" val="17834659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b="1" i="1"/>
              <a:t>Phương pháp đánh giá và công cụ đánh </a:t>
            </a:r>
            <a:r>
              <a:rPr lang="vi-VN" b="1" i="1" smtClean="0"/>
              <a:t>giá</a:t>
            </a:r>
            <a:endParaRPr lang="en-US"/>
          </a:p>
        </p:txBody>
      </p:sp>
      <p:sp>
        <p:nvSpPr>
          <p:cNvPr id="3" name="Content Placeholder 2"/>
          <p:cNvSpPr>
            <a:spLocks noGrp="1"/>
          </p:cNvSpPr>
          <p:nvPr>
            <p:ph idx="1"/>
          </p:nvPr>
        </p:nvSpPr>
        <p:spPr>
          <a:xfrm>
            <a:off x="838200" y="1421864"/>
            <a:ext cx="10515600" cy="4351338"/>
          </a:xfrm>
        </p:spPr>
        <p:txBody>
          <a:bodyPr>
            <a:normAutofit/>
          </a:bodyPr>
          <a:lstStyle/>
          <a:p>
            <a:pPr marL="0" indent="0" algn="just">
              <a:lnSpc>
                <a:spcPct val="100000"/>
              </a:lnSpc>
              <a:buNone/>
            </a:pPr>
            <a:r>
              <a:rPr lang="vi-VN" sz="2400" smtClean="0">
                <a:latin typeface="Calibri "/>
              </a:rPr>
              <a:t>Lựa </a:t>
            </a:r>
            <a:r>
              <a:rPr lang="vi-VN" sz="2400">
                <a:latin typeface="Calibri "/>
              </a:rPr>
              <a:t>chọn các phương pháp, công cụ phù hợp để đánh giá một năng lực cụ thể:</a:t>
            </a:r>
            <a:r>
              <a:rPr lang="en-US" sz="2400">
                <a:latin typeface="Calibri "/>
              </a:rPr>
              <a:t> </a:t>
            </a:r>
          </a:p>
          <a:p>
            <a:pPr marL="0" indent="0" algn="just">
              <a:lnSpc>
                <a:spcPct val="100000"/>
              </a:lnSpc>
              <a:buNone/>
            </a:pPr>
            <a:r>
              <a:rPr lang="vi-VN" sz="2400">
                <a:latin typeface="Calibri "/>
              </a:rPr>
              <a:t>• Để đánh giá các năng lực đặc thù NLa, NLc có thể sử dụng các câu hỏi (nói, viết), bài</a:t>
            </a:r>
            <a:r>
              <a:rPr lang="en-US" sz="2400">
                <a:latin typeface="Calibri "/>
              </a:rPr>
              <a:t> </a:t>
            </a:r>
            <a:r>
              <a:rPr lang="vi-VN" sz="2400">
                <a:latin typeface="Calibri "/>
              </a:rPr>
              <a:t>tập,... đòi hỏi HS phải trình bày, so sánh, hệ thống hoá kiến thức hay phải vận dụng kiến</a:t>
            </a:r>
            <a:r>
              <a:rPr lang="en-US" sz="2400">
                <a:latin typeface="Calibri "/>
              </a:rPr>
              <a:t> </a:t>
            </a:r>
            <a:r>
              <a:rPr lang="vi-VN" sz="2400">
                <a:latin typeface="Calibri "/>
              </a:rPr>
              <a:t>thức để giải thích, giải quyết vấn đề</a:t>
            </a:r>
            <a:r>
              <a:rPr lang="vi-VN" sz="2400" smtClean="0">
                <a:latin typeface="Calibri "/>
              </a:rPr>
              <a:t>.</a:t>
            </a:r>
            <a:endParaRPr lang="en-US" sz="2400" smtClean="0">
              <a:latin typeface="Calibri "/>
            </a:endParaRPr>
          </a:p>
          <a:p>
            <a:pPr marL="0" indent="0" algn="just">
              <a:lnSpc>
                <a:spcPct val="100000"/>
              </a:lnSpc>
              <a:buNone/>
            </a:pPr>
            <a:r>
              <a:rPr lang="vi-VN" sz="2400" smtClean="0">
                <a:latin typeface="Calibri "/>
              </a:rPr>
              <a:t>• </a:t>
            </a:r>
            <a:r>
              <a:rPr lang="vi-VN" sz="2400">
                <a:latin typeface="Calibri "/>
              </a:rPr>
              <a:t>Để đánh giá thành phần năng lực NLb, NLc, NLd có thể đưa ra các tình huống yêu</a:t>
            </a:r>
            <a:r>
              <a:rPr lang="en-US" sz="2400">
                <a:latin typeface="Calibri "/>
              </a:rPr>
              <a:t> </a:t>
            </a:r>
            <a:r>
              <a:rPr lang="vi-VN" sz="2400">
                <a:latin typeface="Calibri "/>
              </a:rPr>
              <a:t>cầu HS xử lí hoặc tìm kiếm các thông tin cần thiết để hỗ trợ</a:t>
            </a:r>
            <a:r>
              <a:rPr lang="en-US" sz="2400">
                <a:latin typeface="Calibri "/>
              </a:rPr>
              <a:t> </a:t>
            </a:r>
          </a:p>
          <a:p>
            <a:pPr marL="0" indent="0" algn="just">
              <a:lnSpc>
                <a:spcPct val="100000"/>
              </a:lnSpc>
              <a:buNone/>
            </a:pPr>
            <a:r>
              <a:rPr lang="vi-VN" sz="2400">
                <a:latin typeface="Calibri "/>
              </a:rPr>
              <a:t>• Để đánh giá thành phần năng lực NLe có thể dùng bảng kiểm hoặc ghi chép kết quả</a:t>
            </a:r>
            <a:r>
              <a:rPr lang="en-US" sz="2400">
                <a:latin typeface="Calibri "/>
              </a:rPr>
              <a:t> </a:t>
            </a:r>
            <a:r>
              <a:rPr lang="vi-VN" sz="2400">
                <a:latin typeface="Calibri "/>
              </a:rPr>
              <a:t>quan sát của GV theo các tiêu chí đã xác định về tiến trình thực hiện các nhiệm vụ tìm</a:t>
            </a:r>
            <a:r>
              <a:rPr lang="en-US" sz="2400">
                <a:latin typeface="Calibri "/>
              </a:rPr>
              <a:t> </a:t>
            </a:r>
            <a:r>
              <a:rPr lang="vi-VN" sz="2400">
                <a:latin typeface="Calibri "/>
              </a:rPr>
              <a:t>tòi, khám phá, tổ chức thực hiện của HS,</a:t>
            </a:r>
            <a:r>
              <a:rPr lang="en-US" sz="2400" smtClean="0">
                <a:latin typeface="Calibri "/>
              </a:rPr>
              <a:t>...</a:t>
            </a:r>
            <a:endParaRPr lang="en-US" sz="2400">
              <a:latin typeface="Calibri "/>
            </a:endParaRPr>
          </a:p>
        </p:txBody>
      </p:sp>
    </p:spTree>
    <p:extLst>
      <p:ext uri="{BB962C8B-B14F-4D97-AF65-F5344CB8AC3E}">
        <p14:creationId xmlns:p14="http://schemas.microsoft.com/office/powerpoint/2010/main" val="18331917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85C1FE-C810-4C3D-BE67-A6A7910826E9}"/>
              </a:ext>
            </a:extLst>
          </p:cNvPr>
          <p:cNvSpPr txBox="1"/>
          <p:nvPr/>
        </p:nvSpPr>
        <p:spPr>
          <a:xfrm>
            <a:off x="1884202" y="1905391"/>
            <a:ext cx="8392885" cy="769441"/>
          </a:xfrm>
          <a:prstGeom prst="rect">
            <a:avLst/>
          </a:prstGeom>
          <a:noFill/>
        </p:spPr>
        <p:txBody>
          <a:bodyPr wrap="square">
            <a:spAutoFit/>
          </a:bodyPr>
          <a:lstStyle/>
          <a:p>
            <a:pPr algn="ctr">
              <a:defRPr/>
            </a:pPr>
            <a:r>
              <a:rPr lang="en-US" sz="4400" b="1" smtClean="0">
                <a:solidFill>
                  <a:srgbClr val="CC0066"/>
                </a:solidFill>
                <a:cs typeface="Arial" panose="020B0604020202020204" pitchFamily="34" charset="0"/>
              </a:rPr>
              <a:t>IV. PHÂN TÍCH TIẾT DẠY MINH HOẠ</a:t>
            </a:r>
            <a:endParaRPr lang="en-US" sz="4400" b="1">
              <a:solidFill>
                <a:srgbClr val="CC0066"/>
              </a:solidFill>
              <a:cs typeface="Arial" panose="020B0604020202020204" pitchFamily="34" charset="0"/>
            </a:endParaRPr>
          </a:p>
        </p:txBody>
      </p:sp>
      <p:sp>
        <p:nvSpPr>
          <p:cNvPr id="2" name="TextBox 1"/>
          <p:cNvSpPr txBox="1"/>
          <p:nvPr/>
        </p:nvSpPr>
        <p:spPr>
          <a:xfrm>
            <a:off x="1803540" y="3028914"/>
            <a:ext cx="8554208" cy="523220"/>
          </a:xfrm>
          <a:prstGeom prst="rect">
            <a:avLst/>
          </a:prstGeom>
          <a:noFill/>
        </p:spPr>
        <p:txBody>
          <a:bodyPr wrap="square" rtlCol="0">
            <a:spAutoFit/>
          </a:bodyPr>
          <a:lstStyle/>
          <a:p>
            <a:r>
              <a:rPr lang="en-US" sz="2800" smtClean="0"/>
              <a:t>Mời các thầy cô xem video và cùng phân tích, đánh giá.</a:t>
            </a:r>
            <a:endParaRPr lang="en-US" sz="2800"/>
          </a:p>
        </p:txBody>
      </p:sp>
    </p:spTree>
    <p:extLst>
      <p:ext uri="{BB962C8B-B14F-4D97-AF65-F5344CB8AC3E}">
        <p14:creationId xmlns:p14="http://schemas.microsoft.com/office/powerpoint/2010/main" val="25197794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E85C1FE-C810-4C3D-BE67-A6A7910826E9}"/>
              </a:ext>
            </a:extLst>
          </p:cNvPr>
          <p:cNvSpPr txBox="1"/>
          <p:nvPr/>
        </p:nvSpPr>
        <p:spPr>
          <a:xfrm>
            <a:off x="1230276" y="347269"/>
            <a:ext cx="9804069" cy="1200329"/>
          </a:xfrm>
          <a:prstGeom prst="rect">
            <a:avLst/>
          </a:prstGeom>
          <a:noFill/>
        </p:spPr>
        <p:txBody>
          <a:bodyPr wrap="square">
            <a:spAutoFit/>
          </a:bodyPr>
          <a:lstStyle/>
          <a:p>
            <a:pPr algn="ctr">
              <a:defRPr/>
            </a:pPr>
            <a:r>
              <a:rPr lang="en-US" sz="3600" b="1" smtClean="0">
                <a:solidFill>
                  <a:srgbClr val="CC0066"/>
                </a:solidFill>
                <a:cs typeface="Arial" panose="020B0604020202020204" pitchFamily="34" charset="0"/>
              </a:rPr>
              <a:t>V. TÀI LIỆU HỖ TRỢ CHO GIẢNG DẠY VÀ HỌC TẬP</a:t>
            </a:r>
            <a:endParaRPr lang="vi-VN" sz="3600" smtClean="0">
              <a:solidFill>
                <a:srgbClr val="CC0066"/>
              </a:solidFill>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0070C0"/>
                </a:solidFill>
                <a:effectLst/>
                <a:uLnTx/>
                <a:uFillTx/>
                <a:latin typeface="Calibri Light" panose="020F0302020204030204" pitchFamily="34" charset="0"/>
                <a:ea typeface="+mn-ea"/>
                <a:cs typeface="Calibri Light" panose="020F0302020204030204" pitchFamily="34" charset="0"/>
              </a:rPr>
              <a:t>Hệ tài nguyên đi kèm bộ sách giáo khoa</a:t>
            </a:r>
            <a:endParaRPr kumimoji="0" lang="en-US" sz="3600" b="1" i="0" u="none" strike="noStrike" kern="1200" cap="none" spc="0" normalizeH="0" baseline="0" noProof="0" dirty="0">
              <a:ln>
                <a:noFill/>
              </a:ln>
              <a:solidFill>
                <a:srgbClr val="0070C0"/>
              </a:solidFill>
              <a:effectLst/>
              <a:uLnTx/>
              <a:uFillTx/>
              <a:latin typeface="Calibri Light" panose="020F0302020204030204" pitchFamily="34" charset="0"/>
              <a:ea typeface="+mn-ea"/>
              <a:cs typeface="Calibri Light" panose="020F0302020204030204" pitchFamily="34" charset="0"/>
            </a:endParaRPr>
          </a:p>
        </p:txBody>
      </p:sp>
      <p:sp>
        <p:nvSpPr>
          <p:cNvPr id="5" name="Slide Number Placeholder 4">
            <a:extLst>
              <a:ext uri="{FF2B5EF4-FFF2-40B4-BE49-F238E27FC236}">
                <a16:creationId xmlns:a16="http://schemas.microsoft.com/office/drawing/2014/main" id="{E2913DF8-D4C2-4717-A9ED-E765971A3782}"/>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EAECE-10C9-490D-AC72-7033805DADEA}" type="slidenum">
              <a:rPr kumimoji="0" lang="en-US" i="0" u="none" strike="noStrike" kern="1200" cap="none" spc="0" normalizeH="0" baseline="0" noProof="0" smtClean="0">
                <a:ln>
                  <a:noFill/>
                </a:ln>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i="0" u="none" strike="noStrike" kern="1200" cap="none" spc="0" normalizeH="0" baseline="0" noProof="0" dirty="0">
              <a:ln>
                <a:noFill/>
              </a:ln>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562480D-A654-4406-984D-F76AF3B77A2E}"/>
              </a:ext>
            </a:extLst>
          </p:cNvPr>
          <p:cNvSpPr txBox="1"/>
          <p:nvPr/>
        </p:nvSpPr>
        <p:spPr>
          <a:xfrm>
            <a:off x="638683" y="1674680"/>
            <a:ext cx="11296017" cy="4601260"/>
          </a:xfrm>
          <a:prstGeom prst="rect">
            <a:avLst/>
          </a:prstGeom>
          <a:noFill/>
        </p:spPr>
        <p:txBody>
          <a:bodyPr wrap="square" rtlCol="0">
            <a:spAutoFit/>
          </a:bodyPr>
          <a:lstStyle/>
          <a:p>
            <a:pPr>
              <a:spcBef>
                <a:spcPts val="600"/>
              </a:spcBef>
            </a:pPr>
            <a:r>
              <a:rPr lang="en-US" sz="2800" b="1" dirty="0" err="1">
                <a:solidFill>
                  <a:srgbClr val="002060"/>
                </a:solidFill>
              </a:rPr>
              <a:t>Việc</a:t>
            </a:r>
            <a:r>
              <a:rPr lang="en-US" sz="2800" b="1" dirty="0">
                <a:solidFill>
                  <a:srgbClr val="002060"/>
                </a:solidFill>
              </a:rPr>
              <a:t> </a:t>
            </a:r>
            <a:r>
              <a:rPr lang="en-US" sz="2800" b="1" dirty="0" err="1">
                <a:solidFill>
                  <a:srgbClr val="002060"/>
                </a:solidFill>
              </a:rPr>
              <a:t>lựa</a:t>
            </a:r>
            <a:r>
              <a:rPr lang="en-US" sz="2800" b="1" dirty="0">
                <a:solidFill>
                  <a:srgbClr val="002060"/>
                </a:solidFill>
              </a:rPr>
              <a:t> </a:t>
            </a:r>
            <a:r>
              <a:rPr lang="en-US" sz="2800" b="1" dirty="0" err="1">
                <a:solidFill>
                  <a:srgbClr val="002060"/>
                </a:solidFill>
              </a:rPr>
              <a:t>chọn</a:t>
            </a:r>
            <a:r>
              <a:rPr lang="en-US" sz="2800" b="1" dirty="0">
                <a:solidFill>
                  <a:srgbClr val="002060"/>
                </a:solidFill>
              </a:rPr>
              <a:t> </a:t>
            </a:r>
            <a:r>
              <a:rPr lang="en-US" sz="2800" b="1" dirty="0" err="1">
                <a:solidFill>
                  <a:srgbClr val="002060"/>
                </a:solidFill>
              </a:rPr>
              <a:t>bộ</a:t>
            </a:r>
            <a:r>
              <a:rPr lang="en-US" sz="2800" b="1" dirty="0">
                <a:solidFill>
                  <a:srgbClr val="002060"/>
                </a:solidFill>
              </a:rPr>
              <a:t> </a:t>
            </a:r>
            <a:r>
              <a:rPr lang="en-US" sz="2800" b="1" dirty="0" err="1">
                <a:solidFill>
                  <a:srgbClr val="002060"/>
                </a:solidFill>
              </a:rPr>
              <a:t>SGK</a:t>
            </a:r>
            <a:r>
              <a:rPr lang="en-US" sz="2800" b="1" dirty="0">
                <a:solidFill>
                  <a:srgbClr val="002060"/>
                </a:solidFill>
              </a:rPr>
              <a:t> </a:t>
            </a:r>
            <a:r>
              <a:rPr lang="en-US" sz="2800" b="1" dirty="0" err="1">
                <a:solidFill>
                  <a:srgbClr val="002060"/>
                </a:solidFill>
              </a:rPr>
              <a:t>Kết</a:t>
            </a:r>
            <a:r>
              <a:rPr lang="en-US" sz="2800" b="1" dirty="0">
                <a:solidFill>
                  <a:srgbClr val="002060"/>
                </a:solidFill>
              </a:rPr>
              <a:t> </a:t>
            </a:r>
            <a:r>
              <a:rPr lang="en-US" sz="2800" b="1" dirty="0" err="1">
                <a:solidFill>
                  <a:srgbClr val="002060"/>
                </a:solidFill>
              </a:rPr>
              <a:t>nối</a:t>
            </a:r>
            <a:r>
              <a:rPr lang="en-US" sz="2800" b="1" dirty="0">
                <a:solidFill>
                  <a:srgbClr val="002060"/>
                </a:solidFill>
              </a:rPr>
              <a:t> tri </a:t>
            </a:r>
            <a:r>
              <a:rPr lang="en-US" sz="2800" b="1" dirty="0" err="1">
                <a:solidFill>
                  <a:srgbClr val="002060"/>
                </a:solidFill>
              </a:rPr>
              <a:t>thức</a:t>
            </a:r>
            <a:r>
              <a:rPr lang="en-US" sz="2800" b="1" dirty="0">
                <a:solidFill>
                  <a:srgbClr val="002060"/>
                </a:solidFill>
              </a:rPr>
              <a:t> </a:t>
            </a:r>
            <a:r>
              <a:rPr lang="en-US" sz="2800" b="1" dirty="0" err="1">
                <a:solidFill>
                  <a:srgbClr val="002060"/>
                </a:solidFill>
              </a:rPr>
              <a:t>với</a:t>
            </a:r>
            <a:r>
              <a:rPr lang="en-US" sz="2800" b="1" dirty="0">
                <a:solidFill>
                  <a:srgbClr val="002060"/>
                </a:solidFill>
              </a:rPr>
              <a:t> </a:t>
            </a:r>
            <a:r>
              <a:rPr lang="en-US" sz="2800" b="1" dirty="0" err="1">
                <a:solidFill>
                  <a:srgbClr val="002060"/>
                </a:solidFill>
              </a:rPr>
              <a:t>cuộc</a:t>
            </a:r>
            <a:r>
              <a:rPr lang="en-US" sz="2800" b="1" dirty="0">
                <a:solidFill>
                  <a:srgbClr val="002060"/>
                </a:solidFill>
              </a:rPr>
              <a:t> </a:t>
            </a:r>
            <a:r>
              <a:rPr lang="en-US" sz="2800" b="1" dirty="0" err="1">
                <a:solidFill>
                  <a:srgbClr val="002060"/>
                </a:solidFill>
              </a:rPr>
              <a:t>sống</a:t>
            </a:r>
            <a:r>
              <a:rPr lang="en-US" sz="2800" b="1" dirty="0">
                <a:solidFill>
                  <a:srgbClr val="002060"/>
                </a:solidFill>
              </a:rPr>
              <a:t> </a:t>
            </a:r>
            <a:r>
              <a:rPr lang="en-US" sz="2800" b="1" dirty="0" err="1">
                <a:solidFill>
                  <a:srgbClr val="002060"/>
                </a:solidFill>
              </a:rPr>
              <a:t>gắn</a:t>
            </a:r>
            <a:r>
              <a:rPr lang="en-US" sz="2800" b="1" dirty="0">
                <a:solidFill>
                  <a:srgbClr val="002060"/>
                </a:solidFill>
              </a:rPr>
              <a:t> </a:t>
            </a:r>
            <a:r>
              <a:rPr lang="en-US" sz="2800" b="1" dirty="0" err="1">
                <a:solidFill>
                  <a:srgbClr val="002060"/>
                </a:solidFill>
              </a:rPr>
              <a:t>với</a:t>
            </a:r>
            <a:r>
              <a:rPr lang="en-US" sz="2800" b="1" dirty="0">
                <a:solidFill>
                  <a:srgbClr val="002060"/>
                </a:solidFill>
              </a:rPr>
              <a:t> </a:t>
            </a:r>
            <a:r>
              <a:rPr lang="en-US" sz="2800" b="1" dirty="0" err="1">
                <a:solidFill>
                  <a:srgbClr val="002060"/>
                </a:solidFill>
              </a:rPr>
              <a:t>những</a:t>
            </a:r>
            <a:r>
              <a:rPr lang="en-US" sz="2800" b="1" dirty="0">
                <a:solidFill>
                  <a:srgbClr val="002060"/>
                </a:solidFill>
              </a:rPr>
              <a:t> </a:t>
            </a:r>
            <a:r>
              <a:rPr lang="en-US" sz="2800" b="1" dirty="0" err="1">
                <a:solidFill>
                  <a:srgbClr val="002060"/>
                </a:solidFill>
              </a:rPr>
              <a:t>cơ</a:t>
            </a:r>
            <a:r>
              <a:rPr lang="en-US" sz="2800" b="1" dirty="0">
                <a:solidFill>
                  <a:srgbClr val="002060"/>
                </a:solidFill>
              </a:rPr>
              <a:t> </a:t>
            </a:r>
            <a:r>
              <a:rPr lang="en-US" sz="2800" b="1" dirty="0" err="1">
                <a:solidFill>
                  <a:srgbClr val="002060"/>
                </a:solidFill>
              </a:rPr>
              <a:t>hội</a:t>
            </a:r>
            <a:r>
              <a:rPr lang="en-US" sz="2800" b="1" dirty="0">
                <a:solidFill>
                  <a:srgbClr val="002060"/>
                </a:solidFill>
              </a:rPr>
              <a:t>:</a:t>
            </a:r>
          </a:p>
          <a:p>
            <a:pPr indent="-342900">
              <a:spcBef>
                <a:spcPts val="600"/>
              </a:spcBef>
              <a:buFont typeface="Arial" panose="020B0604020202020204" pitchFamily="34" charset="0"/>
              <a:buChar char="•"/>
            </a:pPr>
            <a:r>
              <a:rPr lang="en-US" sz="2400" b="1" i="1" dirty="0" err="1">
                <a:solidFill>
                  <a:srgbClr val="002060"/>
                </a:solidFill>
              </a:rPr>
              <a:t>Khai</a:t>
            </a:r>
            <a:r>
              <a:rPr lang="en-US" sz="2400" b="1" i="1" dirty="0">
                <a:solidFill>
                  <a:srgbClr val="002060"/>
                </a:solidFill>
              </a:rPr>
              <a:t> </a:t>
            </a:r>
            <a:r>
              <a:rPr lang="en-US" sz="2400" b="1" i="1" dirty="0" err="1">
                <a:solidFill>
                  <a:srgbClr val="002060"/>
                </a:solidFill>
              </a:rPr>
              <a:t>thác</a:t>
            </a:r>
            <a:r>
              <a:rPr lang="en-US" sz="2400" b="1" i="1" dirty="0">
                <a:solidFill>
                  <a:srgbClr val="002060"/>
                </a:solidFill>
              </a:rPr>
              <a:t> </a:t>
            </a:r>
            <a:r>
              <a:rPr lang="en-US" sz="2400" b="1" i="1" dirty="0" err="1">
                <a:solidFill>
                  <a:srgbClr val="002060"/>
                </a:solidFill>
              </a:rPr>
              <a:t>Hệ</a:t>
            </a:r>
            <a:r>
              <a:rPr lang="en-US" sz="2400" b="1" i="1" dirty="0">
                <a:solidFill>
                  <a:srgbClr val="002060"/>
                </a:solidFill>
              </a:rPr>
              <a:t> </a:t>
            </a:r>
            <a:r>
              <a:rPr lang="en-US" sz="2400" b="1" i="1" dirty="0" err="1">
                <a:solidFill>
                  <a:srgbClr val="002060"/>
                </a:solidFill>
              </a:rPr>
              <a:t>tài</a:t>
            </a:r>
            <a:r>
              <a:rPr lang="en-US" sz="2400" b="1" i="1" dirty="0">
                <a:solidFill>
                  <a:srgbClr val="002060"/>
                </a:solidFill>
              </a:rPr>
              <a:t> </a:t>
            </a:r>
            <a:r>
              <a:rPr lang="en-US" sz="2400" b="1" i="1" dirty="0" err="1">
                <a:solidFill>
                  <a:srgbClr val="002060"/>
                </a:solidFill>
              </a:rPr>
              <a:t>nguyên</a:t>
            </a:r>
            <a:r>
              <a:rPr lang="en-US" sz="2400" b="1" i="1" dirty="0">
                <a:solidFill>
                  <a:srgbClr val="002060"/>
                </a:solidFill>
              </a:rPr>
              <a:t> </a:t>
            </a:r>
            <a:r>
              <a:rPr lang="en-US" sz="2400" b="1" i="1" dirty="0" err="1">
                <a:solidFill>
                  <a:srgbClr val="002060"/>
                </a:solidFill>
              </a:rPr>
              <a:t>phong</a:t>
            </a:r>
            <a:r>
              <a:rPr lang="en-US" sz="2400" b="1" i="1" dirty="0">
                <a:solidFill>
                  <a:srgbClr val="002060"/>
                </a:solidFill>
              </a:rPr>
              <a:t> </a:t>
            </a:r>
            <a:r>
              <a:rPr lang="en-US" sz="2400" b="1" i="1" dirty="0" err="1">
                <a:solidFill>
                  <a:srgbClr val="002060"/>
                </a:solidFill>
              </a:rPr>
              <a:t>phú</a:t>
            </a:r>
            <a:r>
              <a:rPr lang="en-US" sz="2400" b="1" i="1" dirty="0">
                <a:solidFill>
                  <a:srgbClr val="002060"/>
                </a:solidFill>
              </a:rPr>
              <a:t> </a:t>
            </a:r>
            <a:r>
              <a:rPr lang="en-US" sz="2400" b="1" i="1" dirty="0" err="1">
                <a:solidFill>
                  <a:srgbClr val="002060"/>
                </a:solidFill>
              </a:rPr>
              <a:t>đi</a:t>
            </a:r>
            <a:r>
              <a:rPr lang="en-US" sz="2400" b="1" i="1" dirty="0">
                <a:solidFill>
                  <a:srgbClr val="002060"/>
                </a:solidFill>
              </a:rPr>
              <a:t> </a:t>
            </a:r>
            <a:r>
              <a:rPr lang="en-US" sz="2400" b="1" i="1" dirty="0" err="1">
                <a:solidFill>
                  <a:srgbClr val="002060"/>
                </a:solidFill>
              </a:rPr>
              <a:t>kèm</a:t>
            </a:r>
            <a:r>
              <a:rPr lang="en-US" sz="2400" b="1" i="1" dirty="0">
                <a:solidFill>
                  <a:srgbClr val="002060"/>
                </a:solidFill>
              </a:rPr>
              <a:t> </a:t>
            </a:r>
            <a:r>
              <a:rPr lang="en-US" sz="2400" b="1" i="1" err="1">
                <a:solidFill>
                  <a:srgbClr val="002060"/>
                </a:solidFill>
              </a:rPr>
              <a:t>bộ</a:t>
            </a:r>
            <a:r>
              <a:rPr lang="en-US" sz="2400" b="1" i="1">
                <a:solidFill>
                  <a:srgbClr val="002060"/>
                </a:solidFill>
              </a:rPr>
              <a:t> </a:t>
            </a:r>
            <a:r>
              <a:rPr lang="en-US" sz="2400" b="1" i="1" smtClean="0">
                <a:solidFill>
                  <a:srgbClr val="002060"/>
                </a:solidFill>
              </a:rPr>
              <a:t>sách các trang </a:t>
            </a:r>
          </a:p>
          <a:p>
            <a:pPr algn="ctr">
              <a:spcBef>
                <a:spcPts val="600"/>
              </a:spcBef>
            </a:pPr>
            <a:r>
              <a:rPr lang="en-US" sz="2400" smtClean="0">
                <a:solidFill>
                  <a:srgbClr val="FF0000"/>
                </a:solidFill>
                <a:latin typeface="Arial" panose="020B0604020202020204" pitchFamily="34" charset="0"/>
                <a:ea typeface="Calibri" panose="020F0502020204030204" pitchFamily="34" charset="0"/>
                <a:cs typeface="Arial" panose="020B0604020202020204" pitchFamily="34" charset="0"/>
              </a:rPr>
              <a:t>hanhtrangso.nxbgd.vn </a:t>
            </a:r>
            <a:r>
              <a:rPr lang="en-US" sz="2400" b="1" i="1" smtClean="0">
                <a:solidFill>
                  <a:srgbClr val="002060"/>
                </a:solidFill>
              </a:rPr>
              <a:t>và </a:t>
            </a:r>
            <a:r>
              <a:rPr lang="en-US" sz="2400" smtClean="0">
                <a:solidFill>
                  <a:srgbClr val="FF0000"/>
                </a:solidFill>
                <a:latin typeface="Arial" panose="020B0604020202020204" pitchFamily="34" charset="0"/>
                <a:ea typeface="Calibri" panose="020F0502020204030204" pitchFamily="34" charset="0"/>
                <a:cs typeface="Arial" panose="020B0604020202020204" pitchFamily="34" charset="0"/>
              </a:rPr>
              <a:t>taphuan.nxbgd.vn</a:t>
            </a:r>
            <a:endParaRPr lang="en-US" sz="2400">
              <a:solidFill>
                <a:srgbClr val="FF0000"/>
              </a:solidFill>
              <a:latin typeface="Arial" panose="020B0604020202020204" pitchFamily="34" charset="0"/>
              <a:cs typeface="Arial" panose="020B0604020202020204" pitchFamily="34" charset="0"/>
            </a:endParaRPr>
          </a:p>
          <a:p>
            <a:pPr marL="800100" lvl="1" indent="-342900">
              <a:spcBef>
                <a:spcPts val="600"/>
              </a:spcBef>
              <a:buFont typeface="Wingdings" panose="05000000000000000000" pitchFamily="2" charset="2"/>
              <a:buChar char="ü"/>
            </a:pPr>
            <a:r>
              <a:rPr lang="vi-VN" sz="2000" smtClean="0">
                <a:solidFill>
                  <a:srgbClr val="002060"/>
                </a:solidFill>
              </a:rPr>
              <a:t>Sách giáo khoa điện tử (Sách học sinh - Sách giáo viên - Sách bài tập);</a:t>
            </a:r>
          </a:p>
          <a:p>
            <a:pPr marL="800100" lvl="1" indent="-342900">
              <a:spcBef>
                <a:spcPts val="600"/>
              </a:spcBef>
              <a:buFont typeface="Wingdings" panose="05000000000000000000" pitchFamily="2" charset="2"/>
              <a:buChar char="ü"/>
            </a:pPr>
            <a:r>
              <a:rPr lang="vi-VN" sz="2000" smtClean="0">
                <a:solidFill>
                  <a:srgbClr val="002060"/>
                </a:solidFill>
              </a:rPr>
              <a:t>Slide</a:t>
            </a:r>
            <a:r>
              <a:rPr lang="vi-VN" sz="2000" dirty="0">
                <a:solidFill>
                  <a:srgbClr val="002060"/>
                </a:solidFill>
              </a:rPr>
              <a:t>, tài liệu và video giới thiệu bộ sách, sách giáo khoa;</a:t>
            </a:r>
          </a:p>
          <a:p>
            <a:pPr marL="800100" lvl="1" indent="-342900">
              <a:spcBef>
                <a:spcPts val="600"/>
              </a:spcBef>
              <a:buFont typeface="Wingdings" panose="05000000000000000000" pitchFamily="2" charset="2"/>
              <a:buChar char="ü"/>
            </a:pPr>
            <a:r>
              <a:rPr lang="vi-VN" sz="2000" dirty="0">
                <a:solidFill>
                  <a:srgbClr val="002060"/>
                </a:solidFill>
              </a:rPr>
              <a:t>Phân phối chương trình và kế hoạch dạy học theo chủ đề;</a:t>
            </a:r>
          </a:p>
          <a:p>
            <a:pPr marL="800100" lvl="1" indent="-342900">
              <a:spcBef>
                <a:spcPts val="600"/>
              </a:spcBef>
              <a:buFont typeface="Wingdings" panose="05000000000000000000" pitchFamily="2" charset="2"/>
              <a:buChar char="ü"/>
            </a:pPr>
            <a:r>
              <a:rPr lang="vi-VN" sz="2000" dirty="0">
                <a:solidFill>
                  <a:srgbClr val="002060"/>
                </a:solidFill>
              </a:rPr>
              <a:t>Slide, video và tài liệu tập huấn sách giáo khoa;</a:t>
            </a:r>
          </a:p>
          <a:p>
            <a:pPr marL="800100" lvl="1" indent="-342900">
              <a:spcBef>
                <a:spcPts val="600"/>
              </a:spcBef>
              <a:buFont typeface="Wingdings" panose="05000000000000000000" pitchFamily="2" charset="2"/>
              <a:buChar char="ü"/>
            </a:pPr>
            <a:r>
              <a:rPr lang="vi-VN" sz="2000" dirty="0">
                <a:solidFill>
                  <a:srgbClr val="002060"/>
                </a:solidFill>
              </a:rPr>
              <a:t>Video minh hoạ, phân tích tiết dạy minh họa</a:t>
            </a:r>
            <a:r>
              <a:rPr lang="en-US" sz="2000" dirty="0">
                <a:solidFill>
                  <a:srgbClr val="002060"/>
                </a:solidFill>
              </a:rPr>
              <a:t>…</a:t>
            </a:r>
          </a:p>
          <a:p>
            <a:pPr indent="-342900">
              <a:spcBef>
                <a:spcPts val="600"/>
              </a:spcBef>
              <a:buFont typeface="Arial" panose="020B0604020202020204" pitchFamily="34" charset="0"/>
              <a:buChar char="•"/>
            </a:pPr>
            <a:r>
              <a:rPr lang="en-US" sz="2400" b="1" i="1" dirty="0" err="1">
                <a:solidFill>
                  <a:srgbClr val="002060"/>
                </a:solidFill>
              </a:rPr>
              <a:t>Tham</a:t>
            </a:r>
            <a:r>
              <a:rPr lang="en-US" sz="2400" b="1" i="1" dirty="0">
                <a:solidFill>
                  <a:srgbClr val="002060"/>
                </a:solidFill>
              </a:rPr>
              <a:t> </a:t>
            </a:r>
            <a:r>
              <a:rPr lang="en-US" sz="2400" b="1" i="1" dirty="0" err="1">
                <a:solidFill>
                  <a:srgbClr val="002060"/>
                </a:solidFill>
              </a:rPr>
              <a:t>gia</a:t>
            </a:r>
            <a:r>
              <a:rPr lang="en-US" sz="2400" b="1" i="1" dirty="0">
                <a:solidFill>
                  <a:srgbClr val="002060"/>
                </a:solidFill>
              </a:rPr>
              <a:t> </a:t>
            </a:r>
            <a:r>
              <a:rPr lang="en-US" sz="2400" b="1" i="1" dirty="0" err="1">
                <a:solidFill>
                  <a:srgbClr val="002060"/>
                </a:solidFill>
              </a:rPr>
              <a:t>các</a:t>
            </a:r>
            <a:r>
              <a:rPr lang="en-US" sz="2400" b="1" i="1" dirty="0">
                <a:solidFill>
                  <a:srgbClr val="002060"/>
                </a:solidFill>
              </a:rPr>
              <a:t> </a:t>
            </a:r>
            <a:r>
              <a:rPr lang="en-US" sz="2400" b="1" i="1" dirty="0" err="1">
                <a:solidFill>
                  <a:srgbClr val="002060"/>
                </a:solidFill>
              </a:rPr>
              <a:t>lớp</a:t>
            </a:r>
            <a:r>
              <a:rPr lang="en-US" sz="2400" b="1" i="1" dirty="0">
                <a:solidFill>
                  <a:srgbClr val="002060"/>
                </a:solidFill>
              </a:rPr>
              <a:t> </a:t>
            </a:r>
            <a:r>
              <a:rPr lang="en-US" sz="2400" b="1" i="1" dirty="0" err="1">
                <a:solidFill>
                  <a:srgbClr val="002060"/>
                </a:solidFill>
              </a:rPr>
              <a:t>tập</a:t>
            </a:r>
            <a:r>
              <a:rPr lang="en-US" sz="2400" b="1" i="1" dirty="0">
                <a:solidFill>
                  <a:srgbClr val="002060"/>
                </a:solidFill>
              </a:rPr>
              <a:t> </a:t>
            </a:r>
            <a:r>
              <a:rPr lang="en-US" sz="2400" b="1" i="1" dirty="0" err="1">
                <a:solidFill>
                  <a:srgbClr val="002060"/>
                </a:solidFill>
              </a:rPr>
              <a:t>huẩn</a:t>
            </a:r>
            <a:r>
              <a:rPr lang="en-US" sz="2400" b="1" i="1" dirty="0">
                <a:solidFill>
                  <a:srgbClr val="002060"/>
                </a:solidFill>
              </a:rPr>
              <a:t> </a:t>
            </a:r>
            <a:r>
              <a:rPr lang="en-US" sz="2400" b="1" i="1" dirty="0" err="1">
                <a:solidFill>
                  <a:srgbClr val="002060"/>
                </a:solidFill>
              </a:rPr>
              <a:t>để</a:t>
            </a:r>
            <a:r>
              <a:rPr lang="en-US" sz="2400" b="1" i="1" dirty="0">
                <a:solidFill>
                  <a:srgbClr val="002060"/>
                </a:solidFill>
              </a:rPr>
              <a:t> </a:t>
            </a:r>
            <a:r>
              <a:rPr lang="en-US" sz="2400" b="1" i="1" dirty="0" err="1">
                <a:solidFill>
                  <a:srgbClr val="002060"/>
                </a:solidFill>
              </a:rPr>
              <a:t>tổ</a:t>
            </a:r>
            <a:r>
              <a:rPr lang="en-US" sz="2400" b="1" i="1" dirty="0">
                <a:solidFill>
                  <a:srgbClr val="002060"/>
                </a:solidFill>
              </a:rPr>
              <a:t> </a:t>
            </a:r>
            <a:r>
              <a:rPr lang="en-US" sz="2400" b="1" i="1" dirty="0" err="1">
                <a:solidFill>
                  <a:srgbClr val="002060"/>
                </a:solidFill>
              </a:rPr>
              <a:t>chức</a:t>
            </a:r>
            <a:r>
              <a:rPr lang="en-US" sz="2400" b="1" i="1" dirty="0">
                <a:solidFill>
                  <a:srgbClr val="002060"/>
                </a:solidFill>
              </a:rPr>
              <a:t> </a:t>
            </a:r>
            <a:r>
              <a:rPr lang="en-US" sz="2400" b="1" i="1" dirty="0" err="1">
                <a:solidFill>
                  <a:srgbClr val="002060"/>
                </a:solidFill>
              </a:rPr>
              <a:t>triển</a:t>
            </a:r>
            <a:r>
              <a:rPr lang="en-US" sz="2400" b="1" i="1" dirty="0">
                <a:solidFill>
                  <a:srgbClr val="002060"/>
                </a:solidFill>
              </a:rPr>
              <a:t> </a:t>
            </a:r>
            <a:r>
              <a:rPr lang="en-US" sz="2400" b="1" i="1" dirty="0" err="1">
                <a:solidFill>
                  <a:srgbClr val="002060"/>
                </a:solidFill>
              </a:rPr>
              <a:t>khai</a:t>
            </a:r>
            <a:r>
              <a:rPr lang="en-US" sz="2400" b="1" i="1" dirty="0">
                <a:solidFill>
                  <a:srgbClr val="002060"/>
                </a:solidFill>
              </a:rPr>
              <a:t> </a:t>
            </a:r>
            <a:r>
              <a:rPr lang="en-US" sz="2400" b="1" i="1" dirty="0" err="1">
                <a:solidFill>
                  <a:srgbClr val="002060"/>
                </a:solidFill>
              </a:rPr>
              <a:t>dạy</a:t>
            </a:r>
            <a:r>
              <a:rPr lang="en-US" sz="2400" b="1" i="1" dirty="0">
                <a:solidFill>
                  <a:srgbClr val="002060"/>
                </a:solidFill>
              </a:rPr>
              <a:t> </a:t>
            </a:r>
            <a:r>
              <a:rPr lang="en-US" sz="2400" b="1" i="1" dirty="0" err="1">
                <a:solidFill>
                  <a:srgbClr val="002060"/>
                </a:solidFill>
              </a:rPr>
              <a:t>học</a:t>
            </a:r>
            <a:r>
              <a:rPr lang="en-US" sz="2400" b="1" i="1" dirty="0">
                <a:solidFill>
                  <a:srgbClr val="002060"/>
                </a:solidFill>
              </a:rPr>
              <a:t> </a:t>
            </a:r>
            <a:r>
              <a:rPr lang="en-US" sz="2400" b="1" i="1" dirty="0" err="1">
                <a:solidFill>
                  <a:srgbClr val="002060"/>
                </a:solidFill>
              </a:rPr>
              <a:t>theo</a:t>
            </a:r>
            <a:r>
              <a:rPr lang="en-US" sz="2400" b="1" i="1" dirty="0">
                <a:solidFill>
                  <a:srgbClr val="002060"/>
                </a:solidFill>
              </a:rPr>
              <a:t> </a:t>
            </a:r>
            <a:r>
              <a:rPr lang="en-US" sz="2400" b="1" i="1" dirty="0" err="1">
                <a:solidFill>
                  <a:srgbClr val="002060"/>
                </a:solidFill>
              </a:rPr>
              <a:t>Bộ</a:t>
            </a:r>
            <a:r>
              <a:rPr lang="en-US" sz="2400" b="1" i="1" dirty="0">
                <a:solidFill>
                  <a:srgbClr val="002060"/>
                </a:solidFill>
              </a:rPr>
              <a:t> </a:t>
            </a:r>
            <a:r>
              <a:rPr lang="en-US" sz="2400" b="1" i="1" dirty="0" err="1">
                <a:solidFill>
                  <a:srgbClr val="002060"/>
                </a:solidFill>
              </a:rPr>
              <a:t>sách</a:t>
            </a:r>
            <a:endParaRPr lang="en-US" sz="2400" b="1" i="1" dirty="0">
              <a:solidFill>
                <a:srgbClr val="002060"/>
              </a:solidFill>
            </a:endParaRPr>
          </a:p>
          <a:p>
            <a:pPr indent="-342900">
              <a:spcBef>
                <a:spcPts val="600"/>
              </a:spcBef>
              <a:buFont typeface="Arial" panose="020B0604020202020204" pitchFamily="34" charset="0"/>
              <a:buChar char="•"/>
            </a:pPr>
            <a:r>
              <a:rPr lang="en-US" sz="2400" b="1" i="1" dirty="0" err="1">
                <a:solidFill>
                  <a:srgbClr val="002060"/>
                </a:solidFill>
              </a:rPr>
              <a:t>Nhận</a:t>
            </a:r>
            <a:r>
              <a:rPr lang="en-US" sz="2400" b="1" i="1" dirty="0">
                <a:solidFill>
                  <a:srgbClr val="002060"/>
                </a:solidFill>
              </a:rPr>
              <a:t> </a:t>
            </a:r>
            <a:r>
              <a:rPr lang="en-US" sz="2400" b="1" i="1" dirty="0" err="1">
                <a:solidFill>
                  <a:srgbClr val="002060"/>
                </a:solidFill>
              </a:rPr>
              <a:t>hỗ</a:t>
            </a:r>
            <a:r>
              <a:rPr lang="en-US" sz="2400" b="1" i="1" dirty="0">
                <a:solidFill>
                  <a:srgbClr val="002060"/>
                </a:solidFill>
              </a:rPr>
              <a:t> </a:t>
            </a:r>
            <a:r>
              <a:rPr lang="en-US" sz="2400" b="1" i="1" dirty="0" err="1">
                <a:solidFill>
                  <a:srgbClr val="002060"/>
                </a:solidFill>
              </a:rPr>
              <a:t>trợ</a:t>
            </a:r>
            <a:r>
              <a:rPr lang="en-US" sz="2400" b="1" i="1" dirty="0">
                <a:solidFill>
                  <a:srgbClr val="002060"/>
                </a:solidFill>
              </a:rPr>
              <a:t> </a:t>
            </a:r>
            <a:r>
              <a:rPr lang="en-US" sz="2400" b="1" i="1" dirty="0" err="1">
                <a:solidFill>
                  <a:srgbClr val="002060"/>
                </a:solidFill>
              </a:rPr>
              <a:t>trực</a:t>
            </a:r>
            <a:r>
              <a:rPr lang="en-US" sz="2400" b="1" i="1" dirty="0">
                <a:solidFill>
                  <a:srgbClr val="002060"/>
                </a:solidFill>
              </a:rPr>
              <a:t> </a:t>
            </a:r>
            <a:r>
              <a:rPr lang="en-US" sz="2400" b="1" i="1" dirty="0" err="1">
                <a:solidFill>
                  <a:srgbClr val="002060"/>
                </a:solidFill>
              </a:rPr>
              <a:t>tuyến</a:t>
            </a:r>
            <a:r>
              <a:rPr lang="en-US" sz="2400" b="1" i="1" dirty="0">
                <a:solidFill>
                  <a:srgbClr val="002060"/>
                </a:solidFill>
              </a:rPr>
              <a:t> </a:t>
            </a:r>
            <a:r>
              <a:rPr lang="en-US" sz="2400" b="1" i="1" dirty="0" err="1">
                <a:solidFill>
                  <a:srgbClr val="002060"/>
                </a:solidFill>
              </a:rPr>
              <a:t>thông</a:t>
            </a:r>
            <a:r>
              <a:rPr lang="en-US" sz="2400" b="1" i="1" dirty="0">
                <a:solidFill>
                  <a:srgbClr val="002060"/>
                </a:solidFill>
              </a:rPr>
              <a:t> qua </a:t>
            </a:r>
            <a:r>
              <a:rPr lang="en-US" sz="2400" b="1" i="1" dirty="0" err="1">
                <a:solidFill>
                  <a:srgbClr val="002060"/>
                </a:solidFill>
              </a:rPr>
              <a:t>các</a:t>
            </a:r>
            <a:r>
              <a:rPr lang="en-US" sz="2400" b="1" i="1" dirty="0">
                <a:solidFill>
                  <a:srgbClr val="002060"/>
                </a:solidFill>
              </a:rPr>
              <a:t> </a:t>
            </a:r>
            <a:r>
              <a:rPr lang="en-US" sz="2400" b="1" i="1" dirty="0" err="1">
                <a:solidFill>
                  <a:srgbClr val="002060"/>
                </a:solidFill>
              </a:rPr>
              <a:t>Diễn</a:t>
            </a:r>
            <a:r>
              <a:rPr lang="en-US" sz="2400" b="1" i="1" dirty="0">
                <a:solidFill>
                  <a:srgbClr val="002060"/>
                </a:solidFill>
              </a:rPr>
              <a:t> </a:t>
            </a:r>
            <a:r>
              <a:rPr lang="en-US" sz="2400" b="1" i="1" dirty="0" err="1">
                <a:solidFill>
                  <a:srgbClr val="002060"/>
                </a:solidFill>
              </a:rPr>
              <a:t>đàn</a:t>
            </a:r>
            <a:r>
              <a:rPr lang="en-US" sz="2400" b="1" i="1" dirty="0">
                <a:solidFill>
                  <a:srgbClr val="002060"/>
                </a:solidFill>
              </a:rPr>
              <a:t> </a:t>
            </a:r>
            <a:r>
              <a:rPr lang="en-US" sz="2400" b="1" i="1" dirty="0" err="1">
                <a:solidFill>
                  <a:srgbClr val="002060"/>
                </a:solidFill>
              </a:rPr>
              <a:t>trên</a:t>
            </a:r>
            <a:r>
              <a:rPr lang="en-US" sz="2400" b="1" i="1" dirty="0">
                <a:solidFill>
                  <a:srgbClr val="002060"/>
                </a:solidFill>
              </a:rPr>
              <a:t> Internet, </a:t>
            </a:r>
            <a:r>
              <a:rPr lang="en-US" sz="2400" b="1" i="1" dirty="0" err="1">
                <a:solidFill>
                  <a:srgbClr val="002060"/>
                </a:solidFill>
              </a:rPr>
              <a:t>fanpage</a:t>
            </a:r>
            <a:r>
              <a:rPr lang="en-US" sz="2400" b="1" i="1" dirty="0">
                <a:solidFill>
                  <a:srgbClr val="002060"/>
                </a:solidFill>
              </a:rPr>
              <a:t>, </a:t>
            </a:r>
            <a:r>
              <a:rPr lang="en-US" sz="2400" b="1" i="1" dirty="0" err="1">
                <a:solidFill>
                  <a:srgbClr val="002060"/>
                </a:solidFill>
              </a:rPr>
              <a:t>kênh</a:t>
            </a:r>
            <a:r>
              <a:rPr lang="en-US" sz="2400" b="1" i="1" dirty="0">
                <a:solidFill>
                  <a:srgbClr val="002060"/>
                </a:solidFill>
              </a:rPr>
              <a:t> </a:t>
            </a:r>
            <a:r>
              <a:rPr lang="en-US" sz="2400" b="1" i="1" err="1">
                <a:solidFill>
                  <a:srgbClr val="002060"/>
                </a:solidFill>
              </a:rPr>
              <a:t>Youtube</a:t>
            </a:r>
            <a:r>
              <a:rPr lang="en-US" sz="2400" b="1" i="1" smtClean="0">
                <a:solidFill>
                  <a:srgbClr val="002060"/>
                </a:solidFill>
              </a:rPr>
              <a:t>… của Bộ sách.</a:t>
            </a:r>
            <a:endParaRPr lang="en-US" dirty="0"/>
          </a:p>
        </p:txBody>
      </p:sp>
      <p:pic>
        <p:nvPicPr>
          <p:cNvPr id="7" name="Picture 6">
            <a:extLst>
              <a:ext uri="{FF2B5EF4-FFF2-40B4-BE49-F238E27FC236}">
                <a16:creationId xmlns:a16="http://schemas.microsoft.com/office/drawing/2014/main" id="{145FBB1E-33BC-4261-9F80-7DD7287953BB}"/>
              </a:ext>
            </a:extLst>
          </p:cNvPr>
          <p:cNvPicPr>
            <a:picLocks noChangeAspect="1"/>
          </p:cNvPicPr>
          <p:nvPr/>
        </p:nvPicPr>
        <p:blipFill>
          <a:blip r:embed="rId3"/>
          <a:stretch>
            <a:fillRect/>
          </a:stretch>
        </p:blipFill>
        <p:spPr>
          <a:xfrm>
            <a:off x="0" y="-24656"/>
            <a:ext cx="1572254" cy="1572254"/>
          </a:xfrm>
          <a:prstGeom prst="rect">
            <a:avLst/>
          </a:prstGeom>
        </p:spPr>
      </p:pic>
    </p:spTree>
    <p:extLst>
      <p:ext uri="{BB962C8B-B14F-4D97-AF65-F5344CB8AC3E}">
        <p14:creationId xmlns:p14="http://schemas.microsoft.com/office/powerpoint/2010/main" val="2117978281"/>
      </p:ext>
    </p:extLst>
  </p:cSld>
  <p:clrMapOvr>
    <a:masterClrMapping/>
  </p:clrMapOvr>
  <mc:AlternateContent xmlns:mc="http://schemas.openxmlformats.org/markup-compatibility/2006" xmlns:p14="http://schemas.microsoft.com/office/powerpoint/2010/main">
    <mc:Choice Requires="p14">
      <p:transition spd="slow" p14:dur="2000" advTm="74894"/>
    </mc:Choice>
    <mc:Fallback xmlns="">
      <p:transition spd="slow" advTm="74894"/>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BD1622-27FB-4F16-9019-95BDA52ED6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0" y="-35421"/>
            <a:ext cx="12200180" cy="6858000"/>
          </a:xfrm>
          <a:prstGeom prst="rect">
            <a:avLst/>
          </a:prstGeom>
        </p:spPr>
      </p:pic>
      <p:sp>
        <p:nvSpPr>
          <p:cNvPr id="3" name="Slide Number Placeholder 2">
            <a:extLst>
              <a:ext uri="{FF2B5EF4-FFF2-40B4-BE49-F238E27FC236}">
                <a16:creationId xmlns:a16="http://schemas.microsoft.com/office/drawing/2014/main" id="{8D47897C-46BB-4AA5-A920-7C3820975B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EAECE-10C9-490D-AC72-7033805DAD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C7B5361-C2A7-4FFA-8348-13B4C0E28937}"/>
              </a:ext>
            </a:extLst>
          </p:cNvPr>
          <p:cNvSpPr txBox="1"/>
          <p:nvPr/>
        </p:nvSpPr>
        <p:spPr>
          <a:xfrm>
            <a:off x="1759351" y="2163002"/>
            <a:ext cx="10346803" cy="3262432"/>
          </a:xfrm>
          <a:prstGeom prst="rect">
            <a:avLst/>
          </a:prstGeom>
          <a:noFill/>
        </p:spPr>
        <p:txBody>
          <a:bodyPr wrap="square" rtlCol="0">
            <a:spAutoFit/>
          </a:bodyPr>
          <a:lstStyle/>
          <a:p>
            <a:pPr>
              <a:spcAft>
                <a:spcPts val="1200"/>
              </a:spcAft>
            </a:pPr>
            <a:r>
              <a:rPr lang="en-US" sz="2800" b="1" i="1" dirty="0" err="1">
                <a:solidFill>
                  <a:srgbClr val="002060"/>
                </a:solidFill>
              </a:rPr>
              <a:t>Liên</a:t>
            </a:r>
            <a:r>
              <a:rPr lang="en-US" sz="2800" b="1" i="1" dirty="0">
                <a:solidFill>
                  <a:srgbClr val="002060"/>
                </a:solidFill>
              </a:rPr>
              <a:t> </a:t>
            </a:r>
            <a:r>
              <a:rPr lang="en-US" sz="2800" b="1" i="1" dirty="0" err="1">
                <a:solidFill>
                  <a:srgbClr val="002060"/>
                </a:solidFill>
              </a:rPr>
              <a:t>hệ</a:t>
            </a:r>
            <a:r>
              <a:rPr lang="en-US" sz="2800" b="1" i="1" dirty="0">
                <a:solidFill>
                  <a:srgbClr val="002060"/>
                </a:solidFill>
              </a:rPr>
              <a:t> </a:t>
            </a:r>
            <a:r>
              <a:rPr lang="en-US" sz="2800" b="1" i="1" dirty="0" err="1">
                <a:solidFill>
                  <a:srgbClr val="002060"/>
                </a:solidFill>
              </a:rPr>
              <a:t>với</a:t>
            </a:r>
            <a:r>
              <a:rPr lang="en-US" sz="2800" b="1" i="1" dirty="0">
                <a:solidFill>
                  <a:srgbClr val="002060"/>
                </a:solidFill>
              </a:rPr>
              <a:t> </a:t>
            </a:r>
            <a:r>
              <a:rPr lang="en-US" sz="2800" b="1" i="1" dirty="0" err="1">
                <a:solidFill>
                  <a:srgbClr val="002060"/>
                </a:solidFill>
              </a:rPr>
              <a:t>các</a:t>
            </a:r>
            <a:r>
              <a:rPr lang="en-US" sz="2800" b="1" i="1" dirty="0">
                <a:solidFill>
                  <a:srgbClr val="002060"/>
                </a:solidFill>
              </a:rPr>
              <a:t> </a:t>
            </a:r>
            <a:r>
              <a:rPr lang="en-US" sz="2800" b="1" i="1" dirty="0" err="1">
                <a:solidFill>
                  <a:srgbClr val="002060"/>
                </a:solidFill>
              </a:rPr>
              <a:t>tác</a:t>
            </a:r>
            <a:r>
              <a:rPr lang="en-US" sz="2800" b="1" i="1" dirty="0">
                <a:solidFill>
                  <a:srgbClr val="002060"/>
                </a:solidFill>
              </a:rPr>
              <a:t> </a:t>
            </a:r>
            <a:r>
              <a:rPr lang="en-US" sz="2800" b="1" i="1" dirty="0" err="1">
                <a:solidFill>
                  <a:srgbClr val="002060"/>
                </a:solidFill>
              </a:rPr>
              <a:t>giả</a:t>
            </a:r>
            <a:r>
              <a:rPr lang="en-US" sz="2800" dirty="0">
                <a:solidFill>
                  <a:srgbClr val="002060"/>
                </a:solidFill>
              </a:rPr>
              <a:t>:</a:t>
            </a:r>
          </a:p>
          <a:p>
            <a:pPr marL="285750" indent="-285750">
              <a:buFont typeface="Arial" panose="020B0604020202020204" pitchFamily="34" charset="0"/>
              <a:buChar char="•"/>
            </a:pPr>
            <a:r>
              <a:rPr lang="en-US" sz="2800" dirty="0" err="1">
                <a:solidFill>
                  <a:srgbClr val="002060"/>
                </a:solidFill>
              </a:rPr>
              <a:t>Phạm</a:t>
            </a:r>
            <a:r>
              <a:rPr lang="en-US" sz="2800" dirty="0">
                <a:solidFill>
                  <a:srgbClr val="002060"/>
                </a:solidFill>
              </a:rPr>
              <a:t> </a:t>
            </a:r>
            <a:r>
              <a:rPr lang="en-US" sz="2800" dirty="0" err="1">
                <a:solidFill>
                  <a:srgbClr val="002060"/>
                </a:solidFill>
              </a:rPr>
              <a:t>Thế</a:t>
            </a:r>
            <a:r>
              <a:rPr lang="en-US" sz="2800" dirty="0">
                <a:solidFill>
                  <a:srgbClr val="002060"/>
                </a:solidFill>
              </a:rPr>
              <a:t> Long 		(</a:t>
            </a:r>
            <a:r>
              <a:rPr lang="en-US" sz="2800" dirty="0">
                <a:solidFill>
                  <a:srgbClr val="00B0F0"/>
                </a:solidFill>
                <a:hlinkClick r:id="rId4">
                  <a:extLst>
                    <a:ext uri="{A12FA001-AC4F-418D-AE19-62706E023703}">
                      <ahyp:hlinkClr xmlns:ahyp="http://schemas.microsoft.com/office/drawing/2018/hyperlinkcolor" xmlns="" val="tx"/>
                    </a:ext>
                  </a:extLst>
                </a:hlinkClick>
              </a:rPr>
              <a:t>longpt@mta.edu.vn</a:t>
            </a:r>
            <a:r>
              <a:rPr lang="en-US" sz="2800" dirty="0">
                <a:solidFill>
                  <a:srgbClr val="002060"/>
                </a:solidFill>
              </a:rPr>
              <a:t>)</a:t>
            </a:r>
          </a:p>
          <a:p>
            <a:pPr marL="285750" indent="-285750">
              <a:buFont typeface="Arial" panose="020B0604020202020204" pitchFamily="34" charset="0"/>
              <a:buChar char="•"/>
            </a:pPr>
            <a:r>
              <a:rPr lang="en-US" sz="2800" dirty="0" err="1">
                <a:solidFill>
                  <a:srgbClr val="002060"/>
                </a:solidFill>
              </a:rPr>
              <a:t>Đào</a:t>
            </a:r>
            <a:r>
              <a:rPr lang="en-US" sz="2800" dirty="0">
                <a:solidFill>
                  <a:srgbClr val="002060"/>
                </a:solidFill>
              </a:rPr>
              <a:t> </a:t>
            </a:r>
            <a:r>
              <a:rPr lang="en-US" sz="2800" dirty="0" err="1">
                <a:solidFill>
                  <a:srgbClr val="002060"/>
                </a:solidFill>
              </a:rPr>
              <a:t>Kiến</a:t>
            </a:r>
            <a:r>
              <a:rPr lang="en-US" sz="2800" dirty="0">
                <a:solidFill>
                  <a:srgbClr val="002060"/>
                </a:solidFill>
              </a:rPr>
              <a:t> </a:t>
            </a:r>
            <a:r>
              <a:rPr lang="en-US" sz="2800" dirty="0" err="1">
                <a:solidFill>
                  <a:srgbClr val="002060"/>
                </a:solidFill>
              </a:rPr>
              <a:t>Quốc</a:t>
            </a:r>
            <a:r>
              <a:rPr lang="en-US" sz="2800" dirty="0">
                <a:solidFill>
                  <a:srgbClr val="002060"/>
                </a:solidFill>
              </a:rPr>
              <a:t> 		(</a:t>
            </a:r>
            <a:r>
              <a:rPr lang="en-US" sz="2800" dirty="0">
                <a:solidFill>
                  <a:srgbClr val="00B0F0"/>
                </a:solidFill>
                <a:hlinkClick r:id="rId5">
                  <a:extLst>
                    <a:ext uri="{A12FA001-AC4F-418D-AE19-62706E023703}">
                      <ahyp:hlinkClr xmlns:ahyp="http://schemas.microsoft.com/office/drawing/2018/hyperlinkcolor" xmlns="" val="tx"/>
                    </a:ext>
                  </a:extLst>
                </a:hlinkClick>
              </a:rPr>
              <a:t>dkquoc@gmail.com</a:t>
            </a:r>
            <a:r>
              <a:rPr lang="en-US" sz="2800" dirty="0">
                <a:solidFill>
                  <a:srgbClr val="002060"/>
                </a:solidFill>
              </a:rPr>
              <a:t>)</a:t>
            </a:r>
          </a:p>
          <a:p>
            <a:pPr marL="285750" indent="-285750">
              <a:buFont typeface="Arial" panose="020B0604020202020204" pitchFamily="34" charset="0"/>
              <a:buChar char="•"/>
            </a:pPr>
            <a:r>
              <a:rPr lang="en-US" sz="2800" dirty="0" err="1">
                <a:solidFill>
                  <a:srgbClr val="002060"/>
                </a:solidFill>
              </a:rPr>
              <a:t>Bùi</a:t>
            </a:r>
            <a:r>
              <a:rPr lang="en-US" sz="2800" dirty="0">
                <a:solidFill>
                  <a:srgbClr val="002060"/>
                </a:solidFill>
              </a:rPr>
              <a:t> </a:t>
            </a:r>
            <a:r>
              <a:rPr lang="en-US" sz="2800" dirty="0" err="1">
                <a:solidFill>
                  <a:srgbClr val="002060"/>
                </a:solidFill>
              </a:rPr>
              <a:t>Việt</a:t>
            </a:r>
            <a:r>
              <a:rPr lang="en-US" sz="2800" dirty="0">
                <a:solidFill>
                  <a:srgbClr val="002060"/>
                </a:solidFill>
              </a:rPr>
              <a:t> </a:t>
            </a:r>
            <a:r>
              <a:rPr lang="en-US" sz="2800" dirty="0" err="1">
                <a:solidFill>
                  <a:srgbClr val="002060"/>
                </a:solidFill>
              </a:rPr>
              <a:t>Hà</a:t>
            </a:r>
            <a:r>
              <a:rPr lang="en-US" sz="2800" dirty="0">
                <a:solidFill>
                  <a:srgbClr val="002060"/>
                </a:solidFill>
              </a:rPr>
              <a:t> 			(</a:t>
            </a:r>
            <a:r>
              <a:rPr lang="en-US" sz="2800" dirty="0">
                <a:solidFill>
                  <a:srgbClr val="00B0F0"/>
                </a:solidFill>
                <a:hlinkClick r:id="rId6"/>
              </a:rPr>
              <a:t>habuiviet@gmail.com</a:t>
            </a:r>
            <a:r>
              <a:rPr lang="en-US" sz="2800" dirty="0">
                <a:solidFill>
                  <a:srgbClr val="002060"/>
                </a:solidFill>
              </a:rPr>
              <a:t>)</a:t>
            </a:r>
          </a:p>
          <a:p>
            <a:pPr marL="285750" indent="-285750">
              <a:buFont typeface="Arial" panose="020B0604020202020204" pitchFamily="34" charset="0"/>
              <a:buChar char="•"/>
            </a:pPr>
            <a:r>
              <a:rPr lang="en-US" sz="2800" dirty="0" err="1">
                <a:solidFill>
                  <a:srgbClr val="002060"/>
                </a:solidFill>
              </a:rPr>
              <a:t>Nguyễn</a:t>
            </a:r>
            <a:r>
              <a:rPr lang="en-US" sz="2800" dirty="0">
                <a:solidFill>
                  <a:srgbClr val="002060"/>
                </a:solidFill>
              </a:rPr>
              <a:t> Nam </a:t>
            </a:r>
            <a:r>
              <a:rPr lang="en-US" sz="2800" dirty="0" err="1">
                <a:solidFill>
                  <a:srgbClr val="002060"/>
                </a:solidFill>
              </a:rPr>
              <a:t>Hải</a:t>
            </a:r>
            <a:r>
              <a:rPr lang="en-US" sz="2800" dirty="0">
                <a:solidFill>
                  <a:srgbClr val="002060"/>
                </a:solidFill>
              </a:rPr>
              <a:t> 		(</a:t>
            </a:r>
            <a:r>
              <a:rPr lang="en-US" sz="2800" dirty="0">
                <a:solidFill>
                  <a:srgbClr val="002060"/>
                </a:solidFill>
                <a:hlinkClick r:id="rId7"/>
              </a:rPr>
              <a:t>nnamhai@gmail.com</a:t>
            </a:r>
            <a:r>
              <a:rPr lang="en-US" sz="2800" dirty="0">
                <a:solidFill>
                  <a:srgbClr val="002060"/>
                </a:solidFill>
              </a:rPr>
              <a:t>)</a:t>
            </a:r>
          </a:p>
          <a:p>
            <a:pPr marL="285750" indent="-285750">
              <a:buFont typeface="Arial" panose="020B0604020202020204" pitchFamily="34" charset="0"/>
              <a:buChar char="•"/>
            </a:pPr>
            <a:r>
              <a:rPr lang="en-US" sz="2800" dirty="0" err="1">
                <a:solidFill>
                  <a:srgbClr val="002060"/>
                </a:solidFill>
              </a:rPr>
              <a:t>Đặng</a:t>
            </a:r>
            <a:r>
              <a:rPr lang="en-US" sz="2800" dirty="0">
                <a:solidFill>
                  <a:srgbClr val="002060"/>
                </a:solidFill>
              </a:rPr>
              <a:t> </a:t>
            </a:r>
            <a:r>
              <a:rPr lang="en-US" sz="2800" dirty="0" err="1">
                <a:solidFill>
                  <a:srgbClr val="002060"/>
                </a:solidFill>
              </a:rPr>
              <a:t>Bích</a:t>
            </a:r>
            <a:r>
              <a:rPr lang="en-US" sz="2800" dirty="0">
                <a:solidFill>
                  <a:srgbClr val="002060"/>
                </a:solidFill>
              </a:rPr>
              <a:t> </a:t>
            </a:r>
            <a:r>
              <a:rPr lang="en-US" sz="2800" dirty="0" err="1">
                <a:solidFill>
                  <a:srgbClr val="002060"/>
                </a:solidFill>
              </a:rPr>
              <a:t>Việt</a:t>
            </a:r>
            <a:r>
              <a:rPr lang="en-US" sz="2800" dirty="0">
                <a:solidFill>
                  <a:srgbClr val="002060"/>
                </a:solidFill>
              </a:rPr>
              <a:t> 		(</a:t>
            </a:r>
            <a:r>
              <a:rPr lang="en-US" sz="2800" dirty="0">
                <a:solidFill>
                  <a:srgbClr val="00B0F0"/>
                </a:solidFill>
                <a:hlinkClick r:id="rId8">
                  <a:extLst>
                    <a:ext uri="{A12FA001-AC4F-418D-AE19-62706E023703}">
                      <ahyp:hlinkClr xmlns:ahyp="http://schemas.microsoft.com/office/drawing/2018/hyperlinkcolor" xmlns="" val="tx"/>
                    </a:ext>
                  </a:extLst>
                </a:hlinkClick>
              </a:rPr>
              <a:t>bichviet@gmail.com</a:t>
            </a:r>
            <a:r>
              <a:rPr lang="en-US" sz="2800" dirty="0">
                <a:solidFill>
                  <a:srgbClr val="002060"/>
                </a:solidFill>
              </a:rPr>
              <a:t>)</a:t>
            </a:r>
          </a:p>
          <a:p>
            <a:r>
              <a:rPr lang="en-US" sz="2800" dirty="0"/>
              <a:t>  </a:t>
            </a:r>
          </a:p>
        </p:txBody>
      </p:sp>
    </p:spTree>
    <p:extLst>
      <p:ext uri="{BB962C8B-B14F-4D97-AF65-F5344CB8AC3E}">
        <p14:creationId xmlns:p14="http://schemas.microsoft.com/office/powerpoint/2010/main" val="202057238"/>
      </p:ext>
    </p:extLst>
  </p:cSld>
  <p:clrMapOvr>
    <a:masterClrMapping/>
  </p:clrMapOvr>
  <mc:AlternateContent xmlns:mc="http://schemas.openxmlformats.org/markup-compatibility/2006" xmlns:p14="http://schemas.microsoft.com/office/powerpoint/2010/main">
    <mc:Choice Requires="p14">
      <p:transition spd="slow" p14:dur="2000" advTm="103385"/>
    </mc:Choice>
    <mc:Fallback xmlns="">
      <p:transition spd="slow" advTm="10338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0" y="0"/>
            <a:ext cx="12200180" cy="6858000"/>
          </a:xfrm>
          <a:prstGeom prst="rect">
            <a:avLst/>
          </a:prstGeom>
        </p:spPr>
      </p:pic>
      <p:sp>
        <p:nvSpPr>
          <p:cNvPr id="9" name="TextBox 8">
            <a:extLst>
              <a:ext uri="{FF2B5EF4-FFF2-40B4-BE49-F238E27FC236}">
                <a16:creationId xmlns:a16="http://schemas.microsoft.com/office/drawing/2014/main" id="{E36CD174-E4C8-4FDB-A82D-E56B9EE20FF8}"/>
              </a:ext>
            </a:extLst>
          </p:cNvPr>
          <p:cNvSpPr txBox="1"/>
          <p:nvPr/>
        </p:nvSpPr>
        <p:spPr>
          <a:xfrm>
            <a:off x="2890097" y="555943"/>
            <a:ext cx="7297255" cy="1077218"/>
          </a:xfrm>
          <a:prstGeom prst="rect">
            <a:avLst/>
          </a:prstGeom>
          <a:noFill/>
        </p:spPr>
        <p:txBody>
          <a:bodyPr wrap="square" rtlCol="0">
            <a:spAutoFit/>
          </a:bodyPr>
          <a:lstStyle/>
          <a:p>
            <a:pPr algn="ctr"/>
            <a:r>
              <a:rPr lang="en-US" sz="4000" b="1" dirty="0">
                <a:solidFill>
                  <a:srgbClr val="002060"/>
                </a:solidFill>
                <a:latin typeface="Arial" panose="020B0604020202020204" pitchFamily="34" charset="0"/>
                <a:ea typeface="Open Sans Extrabold" panose="020B0906030804020204" pitchFamily="34" charset="0"/>
                <a:cs typeface="Arial" panose="020B0604020202020204" pitchFamily="34" charset="0"/>
              </a:rPr>
              <a:t>KẾT CẤU BỘ SGK </a:t>
            </a:r>
            <a:r>
              <a:rPr lang="en-US" sz="4000" b="1" dirty="0">
                <a:solidFill>
                  <a:srgbClr val="FF0000"/>
                </a:solidFill>
                <a:latin typeface="Arial" panose="020B0604020202020204" pitchFamily="34" charset="0"/>
                <a:ea typeface="Open Sans Extrabold" panose="020B0906030804020204" pitchFamily="34" charset="0"/>
                <a:cs typeface="Arial" panose="020B0604020202020204" pitchFamily="34" charset="0"/>
              </a:rPr>
              <a:t>Tin </a:t>
            </a:r>
            <a:r>
              <a:rPr lang="en-US" sz="4000" b="1" dirty="0" err="1">
                <a:solidFill>
                  <a:srgbClr val="FF0000"/>
                </a:solidFill>
                <a:latin typeface="Arial" panose="020B0604020202020204" pitchFamily="34" charset="0"/>
                <a:ea typeface="Open Sans Extrabold" panose="020B0906030804020204" pitchFamily="34" charset="0"/>
                <a:cs typeface="Arial" panose="020B0604020202020204" pitchFamily="34" charset="0"/>
              </a:rPr>
              <a:t>học</a:t>
            </a:r>
            <a:r>
              <a:rPr lang="en-US" sz="4000" b="1" dirty="0">
                <a:solidFill>
                  <a:srgbClr val="FF0000"/>
                </a:solidFill>
                <a:latin typeface="Arial" panose="020B0604020202020204" pitchFamily="34" charset="0"/>
                <a:ea typeface="Open Sans Extrabold" panose="020B0906030804020204" pitchFamily="34" charset="0"/>
                <a:cs typeface="Arial" panose="020B0604020202020204" pitchFamily="34" charset="0"/>
              </a:rPr>
              <a:t> 11</a:t>
            </a:r>
            <a:endParaRPr lang="en-US" sz="4400" b="1" dirty="0">
              <a:solidFill>
                <a:srgbClr val="FF0000"/>
              </a:solidFill>
              <a:latin typeface="Arial" panose="020B0604020202020204" pitchFamily="34" charset="0"/>
              <a:ea typeface="Open Sans Extrabold" panose="020B0906030804020204" pitchFamily="34" charset="0"/>
              <a:cs typeface="Arial" panose="020B0604020202020204" pitchFamily="34" charset="0"/>
            </a:endParaRPr>
          </a:p>
          <a:p>
            <a:pPr algn="ctr"/>
            <a:endParaRPr lang="en-US" sz="2400" b="1" dirty="0">
              <a:solidFill>
                <a:srgbClr val="72BE43"/>
              </a:solidFill>
              <a:latin typeface="Arial" panose="020B0604020202020204" pitchFamily="34" charset="0"/>
              <a:ea typeface="Open Sans Extrabold" panose="020B0906030804020204" pitchFamily="34" charset="0"/>
              <a:cs typeface="Arial" panose="020B0604020202020204"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957" y="1403988"/>
            <a:ext cx="9926637"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hought Bubble: Cloud 4">
            <a:extLst>
              <a:ext uri="{FF2B5EF4-FFF2-40B4-BE49-F238E27FC236}">
                <a16:creationId xmlns:a16="http://schemas.microsoft.com/office/drawing/2014/main" id="{2B75835B-2B03-49ED-B2ED-9A11E0B9191F}"/>
              </a:ext>
            </a:extLst>
          </p:cNvPr>
          <p:cNvSpPr/>
          <p:nvPr/>
        </p:nvSpPr>
        <p:spPr>
          <a:xfrm>
            <a:off x="3328424" y="2180493"/>
            <a:ext cx="7388170" cy="3700640"/>
          </a:xfrm>
          <a:prstGeom prst="cloudCallout">
            <a:avLst>
              <a:gd name="adj1" fmla="val -88327"/>
              <a:gd name="adj2" fmla="val 52708"/>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Tại</a:t>
            </a:r>
            <a:r>
              <a:rPr lang="en-US" sz="72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 </a:t>
            </a:r>
            <a:r>
              <a:rPr lang="en-US" sz="72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sao</a:t>
            </a:r>
            <a:r>
              <a:rPr lang="en-US" sz="72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 4 </a:t>
            </a:r>
            <a:r>
              <a:rPr lang="en-US" sz="72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cuốn</a:t>
            </a:r>
            <a:r>
              <a:rPr lang="en-US" sz="72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 ?</a:t>
            </a:r>
            <a:endParaRPr lang="en-US" sz="7200" b="1"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a:p>
            <a:pPr algn="ctr"/>
            <a:endParaRPr lang="en-US" dirty="0"/>
          </a:p>
        </p:txBody>
      </p:sp>
    </p:spTree>
    <p:extLst>
      <p:ext uri="{BB962C8B-B14F-4D97-AF65-F5344CB8AC3E}">
        <p14:creationId xmlns:p14="http://schemas.microsoft.com/office/powerpoint/2010/main" val="236092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BD1622-27FB-4F16-9019-95BDA52ED6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0" y="-35421"/>
            <a:ext cx="12200180" cy="6858000"/>
          </a:xfrm>
          <a:prstGeom prst="rect">
            <a:avLst/>
          </a:prstGeom>
        </p:spPr>
      </p:pic>
      <p:sp>
        <p:nvSpPr>
          <p:cNvPr id="2" name="Rectangle 1">
            <a:extLst>
              <a:ext uri="{FF2B5EF4-FFF2-40B4-BE49-F238E27FC236}">
                <a16:creationId xmlns:a16="http://schemas.microsoft.com/office/drawing/2014/main" id="{2E012E43-C28A-40E5-9F87-1955744C7E08}"/>
              </a:ext>
            </a:extLst>
          </p:cNvPr>
          <p:cNvSpPr/>
          <p:nvPr/>
        </p:nvSpPr>
        <p:spPr>
          <a:xfrm>
            <a:off x="1514611" y="2857782"/>
            <a:ext cx="9432390" cy="895538"/>
          </a:xfrm>
          <a:prstGeom prst="rect">
            <a:avLst/>
          </a:prstGeom>
          <a:noFill/>
        </p:spPr>
        <p:txBody>
          <a:bodyPr wrap="none" lIns="91440" tIns="45720" rIns="91440" bIns="45720">
            <a:noAutofit/>
          </a:bodyPr>
          <a:lstStyle/>
          <a:p>
            <a:pPr algn="ctr"/>
            <a:r>
              <a:rPr lang="vi-VN" sz="5400" b="1" cap="none" spc="0" dirty="0">
                <a:ln w="13462">
                  <a:solidFill>
                    <a:schemeClr val="bg1"/>
                  </a:solidFill>
                  <a:prstDash val="solid"/>
                </a:ln>
                <a:solidFill>
                  <a:srgbClr val="0070C0"/>
                </a:solidFill>
                <a:effectLst>
                  <a:outerShdw dist="38100" dir="2700000" algn="bl" rotWithShape="0">
                    <a:schemeClr val="accent5"/>
                  </a:outerShdw>
                </a:effectLst>
              </a:rPr>
              <a:t>XIN TRÂN TRỌNG CẢM ƠN!</a:t>
            </a:r>
            <a:endParaRPr lang="en-US" sz="5400" b="1" cap="none" spc="0" dirty="0">
              <a:ln w="13462">
                <a:solidFill>
                  <a:schemeClr val="bg1"/>
                </a:solidFill>
                <a:prstDash val="solid"/>
              </a:ln>
              <a:solidFill>
                <a:srgbClr val="0070C0"/>
              </a:solidFill>
              <a:effectLst>
                <a:outerShdw dist="38100" dir="2700000" algn="bl" rotWithShape="0">
                  <a:schemeClr val="accent5"/>
                </a:outerShdw>
              </a:effectLst>
            </a:endParaRPr>
          </a:p>
        </p:txBody>
      </p:sp>
      <p:sp>
        <p:nvSpPr>
          <p:cNvPr id="3" name="Slide Number Placeholder 2">
            <a:extLst>
              <a:ext uri="{FF2B5EF4-FFF2-40B4-BE49-F238E27FC236}">
                <a16:creationId xmlns:a16="http://schemas.microsoft.com/office/drawing/2014/main" id="{8D47897C-46BB-4AA5-A920-7C3820975B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EAECE-10C9-490D-AC72-7033805DAD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Graphic 4" descr="An arch of leaves and lemons">
            <a:extLst>
              <a:ext uri="{FF2B5EF4-FFF2-40B4-BE49-F238E27FC236}">
                <a16:creationId xmlns:a16="http://schemas.microsoft.com/office/drawing/2014/main" id="{42F1F998-E088-AC4C-8CA7-F402F7DDCD38}"/>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b="15805"/>
          <a:stretch/>
        </p:blipFill>
        <p:spPr>
          <a:xfrm flipH="1">
            <a:off x="2579913" y="4502961"/>
            <a:ext cx="2771286" cy="2333268"/>
          </a:xfrm>
          <a:prstGeom prst="rect">
            <a:avLst/>
          </a:prstGeom>
        </p:spPr>
      </p:pic>
    </p:spTree>
    <p:extLst>
      <p:ext uri="{BB962C8B-B14F-4D97-AF65-F5344CB8AC3E}">
        <p14:creationId xmlns:p14="http://schemas.microsoft.com/office/powerpoint/2010/main" val="1285236942"/>
      </p:ext>
    </p:extLst>
  </p:cSld>
  <p:clrMapOvr>
    <a:masterClrMapping/>
  </p:clrMapOvr>
  <mc:AlternateContent xmlns:mc="http://schemas.openxmlformats.org/markup-compatibility/2006" xmlns:p14="http://schemas.microsoft.com/office/powerpoint/2010/main">
    <mc:Choice Requires="p14">
      <p:transition spd="slow" p14:dur="2000" advTm="103385"/>
    </mc:Choice>
    <mc:Fallback xmlns="">
      <p:transition spd="slow" advTm="103385"/>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12678</TotalTime>
  <Words>10837</Words>
  <Application>Microsoft Office PowerPoint</Application>
  <PresentationFormat>Widescreen</PresentationFormat>
  <Paragraphs>783</Paragraphs>
  <Slides>90</Slides>
  <Notes>54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90</vt:i4>
      </vt:variant>
    </vt:vector>
  </HeadingPairs>
  <TitlesOfParts>
    <vt:vector size="102" baseType="lpstr">
      <vt:lpstr>Arial</vt:lpstr>
      <vt:lpstr>cal</vt:lpstr>
      <vt:lpstr>Calibri</vt:lpstr>
      <vt:lpstr>Calibri </vt:lpstr>
      <vt:lpstr>Calibri Light</vt:lpstr>
      <vt:lpstr>Cambria</vt:lpstr>
      <vt:lpstr>Courier New</vt:lpstr>
      <vt:lpstr>Open Sans Extrabold</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BỐ CỤC CHUNG CỦA SÁCH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GIÁ TRỊ CỐT LÕI</vt:lpstr>
      <vt:lpstr>PowerPoint Presentation</vt:lpstr>
      <vt:lpstr>PowerPoint Presentation</vt:lpstr>
      <vt:lpstr>PowerPoint Presentation</vt:lpstr>
      <vt:lpstr>PowerPoint Presentation</vt:lpstr>
      <vt:lpstr>PowerPoint Presentation</vt:lpstr>
      <vt:lpstr>PowerPoint Presentation</vt:lpstr>
      <vt:lpstr>Hệ điều hành </vt:lpstr>
      <vt:lpstr>Phần mềm nguồn mở và phần mềm chạy trên Internet </vt:lpstr>
      <vt:lpstr>Bên trong máy tính</vt:lpstr>
      <vt:lpstr>PowerPoint Presentation</vt:lpstr>
      <vt:lpstr>Bài toán quản lí và nhu cầu lưu trữ và tổ chức dữ liệu một cách khoa học</vt:lpstr>
      <vt:lpstr>Khái niệm về cơ sở dữ liệu (CSDL)</vt:lpstr>
      <vt:lpstr>Hệ quản trị CSDL và hệ CSDL</vt:lpstr>
      <vt:lpstr>Cơ sở dữ liệu quan hệ</vt:lpstr>
      <vt:lpstr>Ngôn ngữ truy vấn có cấu trúc SQL</vt:lpstr>
      <vt:lpstr>PowerPoint Presentation</vt:lpstr>
      <vt:lpstr>Quản trị CSDL trên máy tính</vt:lpstr>
      <vt:lpstr>Xác định cấu trúc bảng và các trường khoá</vt:lpstr>
      <vt:lpstr>Khai báo các khoá của các bảng trong CSDL</vt:lpstr>
      <vt:lpstr>PowerPoint Presentation</vt:lpstr>
      <vt:lpstr>PowerPoint Presentation</vt:lpstr>
      <vt:lpstr>Tổng quan chung</vt:lpstr>
      <vt:lpstr>Cấu trúc dữ liệu mảng</vt:lpstr>
      <vt:lpstr>Các thuật toán tìm kiếm, sắp xếp cơ bản</vt:lpstr>
      <vt:lpstr>Kiểm thử và phân tích thuật toán</vt:lpstr>
      <vt:lpstr>Phương pháp thiết kế làm mịn dần</vt:lpstr>
      <vt:lpstr>Danh sách liên kết. Thiết lập thư viện chương trình</vt:lpstr>
      <vt:lpstr>PowerPoint Presentation</vt:lpstr>
      <vt:lpstr>PowerPoint Presentation</vt:lpstr>
      <vt:lpstr>Tổng quan chung</vt:lpstr>
      <vt:lpstr>Phần mềm chỉnh sửa ảnh</vt:lpstr>
      <vt:lpstr>Phần mềm làm phim, video</vt:lpstr>
      <vt:lpstr>PowerPoint Presentation</vt:lpstr>
      <vt:lpstr>PowerPoint Presentation</vt:lpstr>
      <vt:lpstr>Tổng quan chung</vt:lpstr>
      <vt:lpstr>Chuyên đề 1: Kỹ thuật đệ quy</vt:lpstr>
      <vt:lpstr>Chuyên đề 2: Kỹ thuật chia để trị</vt:lpstr>
      <vt:lpstr>Chuyên đề 3: Kỹ thuật duyệt vét cạn quay lui.</vt:lpstr>
      <vt:lpstr>PowerPoint Presentation</vt:lpstr>
      <vt:lpstr>PowerPoint Presentation</vt:lpstr>
      <vt:lpstr>Tổng quan chung</vt:lpstr>
      <vt:lpstr>Chuyên đề 1: Phần mềm vẽ trang trí</vt:lpstr>
      <vt:lpstr>Chuyên đề 2: Phần mềm làm phim hoạt hình</vt:lpstr>
      <vt:lpstr>Chuyên đề 3: Thực hành phần mềm chỉnh sửa ảnh</vt:lpstr>
      <vt:lpstr>PowerPoint Presentation</vt:lpstr>
      <vt:lpstr>Đánh giá theo định hướng tiếp cận phẩm chất, năng lực</vt:lpstr>
      <vt:lpstr>Đánh giá theo định hướng tiếp cận phẩm chất, năng lực</vt:lpstr>
      <vt:lpstr>Các nguyên tắc đánh giá</vt:lpstr>
      <vt:lpstr>Các nguyên tắc đánh giá (tiếp)</vt:lpstr>
      <vt:lpstr>Phương pháp đánh giá và công cụ đánh giá </vt:lpstr>
      <vt:lpstr>Phương pháp đánh giá và công cụ đánh giá</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GIỚI THIỆU  SÁCH GIÁO KHOA TOÁN 7 (Kết nối tri thức với cuộc sống)</dc:title>
  <dc:subject/>
  <dc:creator>mdkt.home mdkt.home</dc:creator>
  <cp:keywords/>
  <dc:description/>
  <cp:lastModifiedBy>Admin</cp:lastModifiedBy>
  <cp:revision>226</cp:revision>
  <cp:lastPrinted>2022-05-03T15:43:53Z</cp:lastPrinted>
  <dcterms:created xsi:type="dcterms:W3CDTF">2021-07-18T03:13:06Z</dcterms:created>
  <dcterms:modified xsi:type="dcterms:W3CDTF">2023-04-12T03:08:14Z</dcterms:modified>
  <cp:category/>
</cp:coreProperties>
</file>