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7" roundtripDataSignature="AMtx7mhObZ6a++swCQXj6ZEllQCtOVsJ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20.png"/><Relationship Id="rId22" Type="http://schemas.openxmlformats.org/officeDocument/2006/relationships/image" Target="../media/image12.png"/><Relationship Id="rId21" Type="http://schemas.openxmlformats.org/officeDocument/2006/relationships/image" Target="../media/image4.png"/><Relationship Id="rId24" Type="http://schemas.openxmlformats.org/officeDocument/2006/relationships/image" Target="../media/image23.png"/><Relationship Id="rId23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26" Type="http://schemas.openxmlformats.org/officeDocument/2006/relationships/image" Target="../media/image25.png"/><Relationship Id="rId25" Type="http://schemas.openxmlformats.org/officeDocument/2006/relationships/image" Target="../media/image27.png"/><Relationship Id="rId28" Type="http://schemas.openxmlformats.org/officeDocument/2006/relationships/image" Target="../media/image21.png"/><Relationship Id="rId27" Type="http://schemas.openxmlformats.org/officeDocument/2006/relationships/image" Target="../media/image26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29" Type="http://schemas.openxmlformats.org/officeDocument/2006/relationships/image" Target="../media/image22.png"/><Relationship Id="rId7" Type="http://schemas.openxmlformats.org/officeDocument/2006/relationships/image" Target="../media/image17.png"/><Relationship Id="rId8" Type="http://schemas.openxmlformats.org/officeDocument/2006/relationships/image" Target="../media/image6.png"/><Relationship Id="rId31" Type="http://schemas.openxmlformats.org/officeDocument/2006/relationships/image" Target="../media/image30.png"/><Relationship Id="rId30" Type="http://schemas.openxmlformats.org/officeDocument/2006/relationships/image" Target="../media/image29.png"/><Relationship Id="rId11" Type="http://schemas.openxmlformats.org/officeDocument/2006/relationships/image" Target="../media/image9.png"/><Relationship Id="rId10" Type="http://schemas.openxmlformats.org/officeDocument/2006/relationships/image" Target="../media/image13.png"/><Relationship Id="rId32" Type="http://schemas.openxmlformats.org/officeDocument/2006/relationships/image" Target="../media/image28.png"/><Relationship Id="rId13" Type="http://schemas.openxmlformats.org/officeDocument/2006/relationships/image" Target="../media/image11.png"/><Relationship Id="rId12" Type="http://schemas.openxmlformats.org/officeDocument/2006/relationships/image" Target="../media/image1.png"/><Relationship Id="rId15" Type="http://schemas.openxmlformats.org/officeDocument/2006/relationships/image" Target="../media/image10.png"/><Relationship Id="rId14" Type="http://schemas.openxmlformats.org/officeDocument/2006/relationships/image" Target="../media/image15.png"/><Relationship Id="rId17" Type="http://schemas.openxmlformats.org/officeDocument/2006/relationships/image" Target="../media/image19.png"/><Relationship Id="rId16" Type="http://schemas.openxmlformats.org/officeDocument/2006/relationships/image" Target="../media/image18.png"/><Relationship Id="rId19" Type="http://schemas.openxmlformats.org/officeDocument/2006/relationships/image" Target="../media/image8.png"/><Relationship Id="rId18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5212" y="2047875"/>
            <a:ext cx="1636712" cy="1306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4262" y="2035175"/>
            <a:ext cx="1617662" cy="909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0525" y="2317750"/>
            <a:ext cx="862012" cy="369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15975" y="1744662"/>
            <a:ext cx="2155825" cy="108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1590675"/>
            <a:ext cx="1522412" cy="909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77912" y="1752600"/>
            <a:ext cx="1624012" cy="477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34937" y="1387475"/>
            <a:ext cx="1071562" cy="39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49237" y="1023937"/>
            <a:ext cx="1003300" cy="754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030287" y="1395412"/>
            <a:ext cx="1704975" cy="83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57275" y="1003300"/>
            <a:ext cx="1690687" cy="1227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062150" y="1523212"/>
            <a:ext cx="2641600" cy="175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566737" y="5322887"/>
            <a:ext cx="869950" cy="369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996950" y="4191000"/>
            <a:ext cx="2109787" cy="1636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774700" y="4170362"/>
            <a:ext cx="2332037" cy="1246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620712" y="4043362"/>
            <a:ext cx="2486025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849312" y="3632200"/>
            <a:ext cx="2284412" cy="1287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903287" y="3281362"/>
            <a:ext cx="2251075" cy="164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2566987" y="3167062"/>
            <a:ext cx="2513012" cy="1582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6502400" y="3800475"/>
            <a:ext cx="2627312" cy="1744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6772275" y="4056062"/>
            <a:ext cx="15636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6502400" y="3679825"/>
            <a:ext cx="2074862" cy="93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6481762" y="3308350"/>
            <a:ext cx="21907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6454775" y="2957512"/>
            <a:ext cx="1954212" cy="1576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4703762" y="3160712"/>
            <a:ext cx="2338387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6859587" y="2413000"/>
            <a:ext cx="121920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28">
            <a:alphaModFix/>
          </a:blip>
          <a:srcRect b="0" l="0" r="0" t="0"/>
          <a:stretch/>
        </p:blipFill>
        <p:spPr>
          <a:xfrm>
            <a:off x="7870825" y="2095500"/>
            <a:ext cx="876300" cy="48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29">
            <a:alphaModFix/>
          </a:blip>
          <a:srcRect b="0" l="0" r="0" t="0"/>
          <a:stretch/>
        </p:blipFill>
        <p:spPr>
          <a:xfrm>
            <a:off x="6859587" y="2190750"/>
            <a:ext cx="1200150" cy="423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30">
            <a:alphaModFix/>
          </a:blip>
          <a:srcRect b="0" l="0" r="0" t="0"/>
          <a:stretch/>
        </p:blipFill>
        <p:spPr>
          <a:xfrm>
            <a:off x="7850187" y="1671637"/>
            <a:ext cx="889000" cy="48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31">
            <a:alphaModFix/>
          </a:blip>
          <a:srcRect b="0" l="0" r="0" t="0"/>
          <a:stretch/>
        </p:blipFill>
        <p:spPr>
          <a:xfrm>
            <a:off x="4703762" y="2209800"/>
            <a:ext cx="2425700" cy="138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32">
            <a:alphaModFix/>
          </a:blip>
          <a:srcRect b="0" l="0" r="0" t="0"/>
          <a:stretch/>
        </p:blipFill>
        <p:spPr>
          <a:xfrm>
            <a:off x="4110037" y="2620962"/>
            <a:ext cx="1543050" cy="15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2020-10-18T04:06:31Z</dcterms:created>
  <dc:creator>iMindMap</dc:creator>
</cp:coreProperties>
</file>