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427" r:id="rId2"/>
    <p:sldId id="436" r:id="rId3"/>
    <p:sldId id="439" r:id="rId4"/>
    <p:sldId id="444" r:id="rId5"/>
    <p:sldId id="440" r:id="rId6"/>
    <p:sldId id="446" r:id="rId7"/>
    <p:sldId id="445" r:id="rId8"/>
    <p:sldId id="447" r:id="rId9"/>
    <p:sldId id="431" r:id="rId10"/>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DD8"/>
    <a:srgbClr val="FEEBBD"/>
    <a:srgbClr val="0000FF"/>
    <a:srgbClr val="0000CC"/>
    <a:srgbClr val="287CB0"/>
    <a:srgbClr val="E86B0F"/>
    <a:srgbClr val="FF0066"/>
    <a:srgbClr val="FF7C80"/>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332A9-044E-49E2-9881-EE3C40136585}" v="9" dt="2022-08-28T04:25:35.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6" d="100"/>
          <a:sy n="56" d="100"/>
        </p:scale>
        <p:origin x="213" y="5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84F332A9-044E-49E2-9881-EE3C40136585}"/>
    <pc:docChg chg="undo redo custSel addSld modSld">
      <pc:chgData name="T H" userId="270efafb50020bd6" providerId="LiveId" clId="{84F332A9-044E-49E2-9881-EE3C40136585}" dt="2022-08-28T04:25:35.373" v="112" actId="478"/>
      <pc:docMkLst>
        <pc:docMk/>
      </pc:docMkLst>
      <pc:sldChg chg="modSp mod">
        <pc:chgData name="T H" userId="270efafb50020bd6" providerId="LiveId" clId="{84F332A9-044E-49E2-9881-EE3C40136585}" dt="2022-08-28T04:12:34.300" v="5" actId="1076"/>
        <pc:sldMkLst>
          <pc:docMk/>
          <pc:sldMk cId="4184934910" sldId="427"/>
        </pc:sldMkLst>
        <pc:spChg chg="mod">
          <ac:chgData name="T H" userId="270efafb50020bd6" providerId="LiveId" clId="{84F332A9-044E-49E2-9881-EE3C40136585}" dt="2022-08-28T04:12:28.817" v="4" actId="404"/>
          <ac:spMkLst>
            <pc:docMk/>
            <pc:sldMk cId="4184934910" sldId="427"/>
            <ac:spMk id="28" creationId="{00000000-0000-0000-0000-000000000000}"/>
          </ac:spMkLst>
        </pc:spChg>
        <pc:picChg chg="mod">
          <ac:chgData name="T H" userId="270efafb50020bd6" providerId="LiveId" clId="{84F332A9-044E-49E2-9881-EE3C40136585}" dt="2022-08-28T04:12:34.300" v="5" actId="1076"/>
          <ac:picMkLst>
            <pc:docMk/>
            <pc:sldMk cId="4184934910" sldId="427"/>
            <ac:picMk id="30" creationId="{00000000-0000-0000-0000-000000000000}"/>
          </ac:picMkLst>
        </pc:picChg>
      </pc:sldChg>
      <pc:sldChg chg="delSp modSp mod">
        <pc:chgData name="T H" userId="270efafb50020bd6" providerId="LiveId" clId="{84F332A9-044E-49E2-9881-EE3C40136585}" dt="2022-08-28T04:21:19.166" v="92" actId="1076"/>
        <pc:sldMkLst>
          <pc:docMk/>
          <pc:sldMk cId="3303388130" sldId="439"/>
        </pc:sldMkLst>
        <pc:spChg chg="mod">
          <ac:chgData name="T H" userId="270efafb50020bd6" providerId="LiveId" clId="{84F332A9-044E-49E2-9881-EE3C40136585}" dt="2022-08-28T04:13:00.641" v="7" actId="20577"/>
          <ac:spMkLst>
            <pc:docMk/>
            <pc:sldMk cId="3303388130" sldId="439"/>
            <ac:spMk id="8" creationId="{B7762DF9-A970-4539-9005-99DEDBD9024E}"/>
          </ac:spMkLst>
        </pc:spChg>
        <pc:spChg chg="mod topLvl">
          <ac:chgData name="T H" userId="270efafb50020bd6" providerId="LiveId" clId="{84F332A9-044E-49E2-9881-EE3C40136585}" dt="2022-08-28T04:21:19.166" v="92" actId="1076"/>
          <ac:spMkLst>
            <pc:docMk/>
            <pc:sldMk cId="3303388130" sldId="439"/>
            <ac:spMk id="17" creationId="{0F18D1C9-3A11-4225-F3C9-7A226C5A63C1}"/>
          </ac:spMkLst>
        </pc:spChg>
        <pc:grpChg chg="del">
          <ac:chgData name="T H" userId="270efafb50020bd6" providerId="LiveId" clId="{84F332A9-044E-49E2-9881-EE3C40136585}" dt="2022-08-28T04:13:04.699" v="8" actId="478"/>
          <ac:grpSpMkLst>
            <pc:docMk/>
            <pc:sldMk cId="3303388130" sldId="439"/>
            <ac:grpSpMk id="18" creationId="{B49D44AA-2C3D-257D-2712-855461182577}"/>
          </ac:grpSpMkLst>
        </pc:grpChg>
        <pc:picChg chg="del topLvl">
          <ac:chgData name="T H" userId="270efafb50020bd6" providerId="LiveId" clId="{84F332A9-044E-49E2-9881-EE3C40136585}" dt="2022-08-28T04:13:04.699" v="8" actId="478"/>
          <ac:picMkLst>
            <pc:docMk/>
            <pc:sldMk cId="3303388130" sldId="439"/>
            <ac:picMk id="16" creationId="{FA342311-FF77-8971-16C6-0F23F552D4AD}"/>
          </ac:picMkLst>
        </pc:picChg>
        <pc:picChg chg="mod">
          <ac:chgData name="T H" userId="270efafb50020bd6" providerId="LiveId" clId="{84F332A9-044E-49E2-9881-EE3C40136585}" dt="2022-08-28T04:13:39.790" v="22" actId="1076"/>
          <ac:picMkLst>
            <pc:docMk/>
            <pc:sldMk cId="3303388130" sldId="439"/>
            <ac:picMk id="19" creationId="{00C69F77-E359-F04B-EA2D-CD7755A20620}"/>
          </ac:picMkLst>
        </pc:picChg>
      </pc:sldChg>
      <pc:sldChg chg="delSp modSp mod">
        <pc:chgData name="T H" userId="270efafb50020bd6" providerId="LiveId" clId="{84F332A9-044E-49E2-9881-EE3C40136585}" dt="2022-08-28T04:21:03.235" v="90" actId="14100"/>
        <pc:sldMkLst>
          <pc:docMk/>
          <pc:sldMk cId="2462287584" sldId="440"/>
        </pc:sldMkLst>
        <pc:spChg chg="mod topLvl">
          <ac:chgData name="T H" userId="270efafb50020bd6" providerId="LiveId" clId="{84F332A9-044E-49E2-9881-EE3C40136585}" dt="2022-08-28T04:21:03.235" v="90" actId="14100"/>
          <ac:spMkLst>
            <pc:docMk/>
            <pc:sldMk cId="2462287584" sldId="440"/>
            <ac:spMk id="14" creationId="{232412C0-BB82-B221-6F37-E6F90623E457}"/>
          </ac:spMkLst>
        </pc:spChg>
        <pc:spChg chg="mod">
          <ac:chgData name="T H" userId="270efafb50020bd6" providerId="LiveId" clId="{84F332A9-044E-49E2-9881-EE3C40136585}" dt="2022-08-28T04:17:25.572" v="64" actId="1076"/>
          <ac:spMkLst>
            <pc:docMk/>
            <pc:sldMk cId="2462287584" sldId="440"/>
            <ac:spMk id="23" creationId="{D9A89E9A-01ED-08F2-EA26-CE2002886315}"/>
          </ac:spMkLst>
        </pc:spChg>
        <pc:grpChg chg="del">
          <ac:chgData name="T H" userId="270efafb50020bd6" providerId="LiveId" clId="{84F332A9-044E-49E2-9881-EE3C40136585}" dt="2022-08-28T04:16:34.155" v="55" actId="478"/>
          <ac:grpSpMkLst>
            <pc:docMk/>
            <pc:sldMk cId="2462287584" sldId="440"/>
            <ac:grpSpMk id="11" creationId="{8CD983F2-171A-37AC-F596-9D4CE6CFFF3B}"/>
          </ac:grpSpMkLst>
        </pc:grpChg>
        <pc:grpChg chg="mod">
          <ac:chgData name="T H" userId="270efafb50020bd6" providerId="LiveId" clId="{84F332A9-044E-49E2-9881-EE3C40136585}" dt="2022-08-28T04:16:43.115" v="60" actId="1076"/>
          <ac:grpSpMkLst>
            <pc:docMk/>
            <pc:sldMk cId="2462287584" sldId="440"/>
            <ac:grpSpMk id="24" creationId="{60676916-F3BC-B73D-4E87-29C4D719E8A7}"/>
          </ac:grpSpMkLst>
        </pc:grpChg>
        <pc:picChg chg="del topLvl">
          <ac:chgData name="T H" userId="270efafb50020bd6" providerId="LiveId" clId="{84F332A9-044E-49E2-9881-EE3C40136585}" dt="2022-08-28T04:16:34.155" v="55" actId="478"/>
          <ac:picMkLst>
            <pc:docMk/>
            <pc:sldMk cId="2462287584" sldId="440"/>
            <ac:picMk id="10" creationId="{F363B4A2-0DE7-462F-6F70-D92CD65C40AA}"/>
          </ac:picMkLst>
        </pc:picChg>
        <pc:picChg chg="mod">
          <ac:chgData name="T H" userId="270efafb50020bd6" providerId="LiveId" clId="{84F332A9-044E-49E2-9881-EE3C40136585}" dt="2022-08-28T04:17:21.677" v="63" actId="14100"/>
          <ac:picMkLst>
            <pc:docMk/>
            <pc:sldMk cId="2462287584" sldId="440"/>
            <ac:picMk id="16" creationId="{78EE858A-0977-6FA9-11B2-E92CE165DAC1}"/>
          </ac:picMkLst>
        </pc:picChg>
      </pc:sldChg>
      <pc:sldChg chg="addSp delSp modSp mod addAnim delAnim modAnim">
        <pc:chgData name="T H" userId="270efafb50020bd6" providerId="LiveId" clId="{84F332A9-044E-49E2-9881-EE3C40136585}" dt="2022-08-28T04:22:08.024" v="104" actId="20577"/>
        <pc:sldMkLst>
          <pc:docMk/>
          <pc:sldMk cId="3207550920" sldId="444"/>
        </pc:sldMkLst>
        <pc:spChg chg="mod topLvl">
          <ac:chgData name="T H" userId="270efafb50020bd6" providerId="LiveId" clId="{84F332A9-044E-49E2-9881-EE3C40136585}" dt="2022-08-28T04:22:08.024" v="104" actId="20577"/>
          <ac:spMkLst>
            <pc:docMk/>
            <pc:sldMk cId="3207550920" sldId="444"/>
            <ac:spMk id="2" creationId="{E9C3951F-0363-40AB-1268-F64A9961A684}"/>
          </ac:spMkLst>
        </pc:spChg>
        <pc:spChg chg="add mod ord">
          <ac:chgData name="T H" userId="270efafb50020bd6" providerId="LiveId" clId="{84F332A9-044E-49E2-9881-EE3C40136585}" dt="2022-08-28T04:16:08.264" v="50" actId="207"/>
          <ac:spMkLst>
            <pc:docMk/>
            <pc:sldMk cId="3207550920" sldId="444"/>
            <ac:spMk id="9" creationId="{5B008A56-8861-BA84-77E3-7C7AAA30942A}"/>
          </ac:spMkLst>
        </pc:spChg>
        <pc:spChg chg="add del mod">
          <ac:chgData name="T H" userId="270efafb50020bd6" providerId="LiveId" clId="{84F332A9-044E-49E2-9881-EE3C40136585}" dt="2022-08-28T04:21:54.991" v="102" actId="478"/>
          <ac:spMkLst>
            <pc:docMk/>
            <pc:sldMk cId="3207550920" sldId="444"/>
            <ac:spMk id="10" creationId="{7045CA0D-97BE-38BD-51D8-8AF192FC14E6}"/>
          </ac:spMkLst>
        </pc:spChg>
        <pc:spChg chg="add del mod">
          <ac:chgData name="T H" userId="270efafb50020bd6" providerId="LiveId" clId="{84F332A9-044E-49E2-9881-EE3C40136585}" dt="2022-08-28T04:21:55.809" v="103" actId="478"/>
          <ac:spMkLst>
            <pc:docMk/>
            <pc:sldMk cId="3207550920" sldId="444"/>
            <ac:spMk id="12" creationId="{13875A91-B689-D099-3F57-A7307F8A2D7B}"/>
          </ac:spMkLst>
        </pc:spChg>
        <pc:spChg chg="mod topLvl">
          <ac:chgData name="T H" userId="270efafb50020bd6" providerId="LiveId" clId="{84F332A9-044E-49E2-9881-EE3C40136585}" dt="2022-08-28T04:21:25.827" v="93" actId="255"/>
          <ac:spMkLst>
            <pc:docMk/>
            <pc:sldMk cId="3207550920" sldId="444"/>
            <ac:spMk id="15" creationId="{F76E3EFC-6C8C-6657-BD8D-E5A97399B495}"/>
          </ac:spMkLst>
        </pc:spChg>
        <pc:grpChg chg="del">
          <ac:chgData name="T H" userId="270efafb50020bd6" providerId="LiveId" clId="{84F332A9-044E-49E2-9881-EE3C40136585}" dt="2022-08-28T04:13:54.400" v="23" actId="478"/>
          <ac:grpSpMkLst>
            <pc:docMk/>
            <pc:sldMk cId="3207550920" sldId="444"/>
            <ac:grpSpMk id="13" creationId="{8994BAD1-165F-C47B-383D-CD036D1BA61D}"/>
          </ac:grpSpMkLst>
        </pc:grpChg>
        <pc:grpChg chg="del">
          <ac:chgData name="T H" userId="270efafb50020bd6" providerId="LiveId" clId="{84F332A9-044E-49E2-9881-EE3C40136585}" dt="2022-08-28T04:14:35.556" v="33" actId="478"/>
          <ac:grpSpMkLst>
            <pc:docMk/>
            <pc:sldMk cId="3207550920" sldId="444"/>
            <ac:grpSpMk id="16" creationId="{B9B7C4B9-1CF0-4035-0263-B5EE39309AAB}"/>
          </ac:grpSpMkLst>
        </pc:grpChg>
        <pc:picChg chg="del mod topLvl">
          <ac:chgData name="T H" userId="270efafb50020bd6" providerId="LiveId" clId="{84F332A9-044E-49E2-9881-EE3C40136585}" dt="2022-08-28T04:14:35.556" v="33" actId="478"/>
          <ac:picMkLst>
            <pc:docMk/>
            <pc:sldMk cId="3207550920" sldId="444"/>
            <ac:picMk id="11" creationId="{269C7775-46BE-F8E8-50A8-BF68A2DF7E46}"/>
          </ac:picMkLst>
        </pc:picChg>
        <pc:picChg chg="del topLvl">
          <ac:chgData name="T H" userId="270efafb50020bd6" providerId="LiveId" clId="{84F332A9-044E-49E2-9881-EE3C40136585}" dt="2022-08-28T04:13:54.400" v="23" actId="478"/>
          <ac:picMkLst>
            <pc:docMk/>
            <pc:sldMk cId="3207550920" sldId="444"/>
            <ac:picMk id="14" creationId="{302AE117-7E71-8533-C6AC-AFFD6ACC9458}"/>
          </ac:picMkLst>
        </pc:picChg>
      </pc:sldChg>
      <pc:sldChg chg="addSp delSp modSp mod">
        <pc:chgData name="T H" userId="270efafb50020bd6" providerId="LiveId" clId="{84F332A9-044E-49E2-9881-EE3C40136585}" dt="2022-08-28T04:24:53.909" v="110"/>
        <pc:sldMkLst>
          <pc:docMk/>
          <pc:sldMk cId="2004592372" sldId="445"/>
        </pc:sldMkLst>
        <pc:spChg chg="add mod">
          <ac:chgData name="T H" userId="270efafb50020bd6" providerId="LiveId" clId="{84F332A9-044E-49E2-9881-EE3C40136585}" dt="2022-08-28T04:23:25.235" v="108" actId="1076"/>
          <ac:spMkLst>
            <pc:docMk/>
            <pc:sldMk cId="2004592372" sldId="445"/>
            <ac:spMk id="2" creationId="{8D249779-E2D4-552D-2E0F-2C9D892D5269}"/>
          </ac:spMkLst>
        </pc:spChg>
        <pc:spChg chg="del topLvl">
          <ac:chgData name="T H" userId="270efafb50020bd6" providerId="LiveId" clId="{84F332A9-044E-49E2-9881-EE3C40136585}" dt="2022-08-28T04:23:21.548" v="107" actId="478"/>
          <ac:spMkLst>
            <pc:docMk/>
            <pc:sldMk cId="2004592372" sldId="445"/>
            <ac:spMk id="12" creationId="{25F0AE4B-8850-AAEF-FDAB-CBCCC21667CF}"/>
          </ac:spMkLst>
        </pc:spChg>
        <pc:spChg chg="mod">
          <ac:chgData name="T H" userId="270efafb50020bd6" providerId="LiveId" clId="{84F332A9-044E-49E2-9881-EE3C40136585}" dt="2022-08-28T04:24:21.329" v="109" actId="1076"/>
          <ac:spMkLst>
            <pc:docMk/>
            <pc:sldMk cId="2004592372" sldId="445"/>
            <ac:spMk id="19" creationId="{6A46CC8A-4A88-D902-CE62-BAE4DABA7301}"/>
          </ac:spMkLst>
        </pc:spChg>
        <pc:grpChg chg="del">
          <ac:chgData name="T H" userId="270efafb50020bd6" providerId="LiveId" clId="{84F332A9-044E-49E2-9881-EE3C40136585}" dt="2022-08-28T04:22:18.259" v="105" actId="478"/>
          <ac:grpSpMkLst>
            <pc:docMk/>
            <pc:sldMk cId="2004592372" sldId="445"/>
            <ac:grpSpMk id="10" creationId="{81F6F71F-1069-E86C-9948-66B5E83E9847}"/>
          </ac:grpSpMkLst>
        </pc:grpChg>
        <pc:picChg chg="del topLvl">
          <ac:chgData name="T H" userId="270efafb50020bd6" providerId="LiveId" clId="{84F332A9-044E-49E2-9881-EE3C40136585}" dt="2022-08-28T04:22:18.259" v="105" actId="478"/>
          <ac:picMkLst>
            <pc:docMk/>
            <pc:sldMk cId="2004592372" sldId="445"/>
            <ac:picMk id="11" creationId="{11ADD7F4-467B-28F8-41FD-BFCA78D3B21D}"/>
          </ac:picMkLst>
        </pc:picChg>
        <pc:picChg chg="mod">
          <ac:chgData name="T H" userId="270efafb50020bd6" providerId="LiveId" clId="{84F332A9-044E-49E2-9881-EE3C40136585}" dt="2022-08-28T04:24:53.909" v="110"/>
          <ac:picMkLst>
            <pc:docMk/>
            <pc:sldMk cId="2004592372" sldId="445"/>
            <ac:picMk id="14" creationId="{70B506EB-1573-DD2C-0F86-578352AA5267}"/>
          </ac:picMkLst>
        </pc:picChg>
      </pc:sldChg>
      <pc:sldChg chg="addSp delSp modSp mod delAnim">
        <pc:chgData name="T H" userId="270efafb50020bd6" providerId="LiveId" clId="{84F332A9-044E-49E2-9881-EE3C40136585}" dt="2022-08-28T04:20:50.744" v="87" actId="1076"/>
        <pc:sldMkLst>
          <pc:docMk/>
          <pc:sldMk cId="2479607435" sldId="446"/>
        </pc:sldMkLst>
        <pc:spChg chg="mod topLvl">
          <ac:chgData name="T H" userId="270efafb50020bd6" providerId="LiveId" clId="{84F332A9-044E-49E2-9881-EE3C40136585}" dt="2022-08-28T04:19:21.340" v="76" actId="20577"/>
          <ac:spMkLst>
            <pc:docMk/>
            <pc:sldMk cId="2479607435" sldId="446"/>
            <ac:spMk id="2" creationId="{E9C3951F-0363-40AB-1268-F64A9961A684}"/>
          </ac:spMkLst>
        </pc:spChg>
        <pc:spChg chg="add mod ord">
          <ac:chgData name="T H" userId="270efafb50020bd6" providerId="LiveId" clId="{84F332A9-044E-49E2-9881-EE3C40136585}" dt="2022-08-28T04:20:00.122" v="77" actId="14100"/>
          <ac:spMkLst>
            <pc:docMk/>
            <pc:sldMk cId="2479607435" sldId="446"/>
            <ac:spMk id="9" creationId="{89DC6F8D-BE40-460B-545D-F90FADB37AAF}"/>
          </ac:spMkLst>
        </pc:spChg>
        <pc:spChg chg="mod topLvl">
          <ac:chgData name="T H" userId="270efafb50020bd6" providerId="LiveId" clId="{84F332A9-044E-49E2-9881-EE3C40136585}" dt="2022-08-28T04:20:50.744" v="87" actId="1076"/>
          <ac:spMkLst>
            <pc:docMk/>
            <pc:sldMk cId="2479607435" sldId="446"/>
            <ac:spMk id="18" creationId="{422CE670-5B95-7489-EE72-0B0CB90316A0}"/>
          </ac:spMkLst>
        </pc:spChg>
        <pc:grpChg chg="del">
          <ac:chgData name="T H" userId="270efafb50020bd6" providerId="LiveId" clId="{84F332A9-044E-49E2-9881-EE3C40136585}" dt="2022-08-28T04:17:45.695" v="66" actId="478"/>
          <ac:grpSpMkLst>
            <pc:docMk/>
            <pc:sldMk cId="2479607435" sldId="446"/>
            <ac:grpSpMk id="12" creationId="{1BB15DCF-79FB-273A-5831-D452C695F893}"/>
          </ac:grpSpMkLst>
        </pc:grpChg>
        <pc:grpChg chg="del">
          <ac:chgData name="T H" userId="270efafb50020bd6" providerId="LiveId" clId="{84F332A9-044E-49E2-9881-EE3C40136585}" dt="2022-08-28T04:20:18.054" v="78" actId="478"/>
          <ac:grpSpMkLst>
            <pc:docMk/>
            <pc:sldMk cId="2479607435" sldId="446"/>
            <ac:grpSpMk id="17" creationId="{97D29DB0-310A-A491-74FB-09521F6903FD}"/>
          </ac:grpSpMkLst>
        </pc:grpChg>
        <pc:picChg chg="del mod topLvl">
          <ac:chgData name="T H" userId="270efafb50020bd6" providerId="LiveId" clId="{84F332A9-044E-49E2-9881-EE3C40136585}" dt="2022-08-28T04:17:45.695" v="66" actId="478"/>
          <ac:picMkLst>
            <pc:docMk/>
            <pc:sldMk cId="2479607435" sldId="446"/>
            <ac:picMk id="10" creationId="{901EB131-0B3B-BB92-7483-805130F7D0F7}"/>
          </ac:picMkLst>
        </pc:picChg>
        <pc:picChg chg="del topLvl">
          <ac:chgData name="T H" userId="270efafb50020bd6" providerId="LiveId" clId="{84F332A9-044E-49E2-9881-EE3C40136585}" dt="2022-08-28T04:20:18.054" v="78" actId="478"/>
          <ac:picMkLst>
            <pc:docMk/>
            <pc:sldMk cId="2479607435" sldId="446"/>
            <ac:picMk id="19" creationId="{19671A84-F342-3B16-E07A-2FC594C95066}"/>
          </ac:picMkLst>
        </pc:picChg>
      </pc:sldChg>
      <pc:sldChg chg="delSp add modAnim">
        <pc:chgData name="T H" userId="270efafb50020bd6" providerId="LiveId" clId="{84F332A9-044E-49E2-9881-EE3C40136585}" dt="2022-08-28T04:25:35.373" v="112" actId="478"/>
        <pc:sldMkLst>
          <pc:docMk/>
          <pc:sldMk cId="1229592333" sldId="447"/>
        </pc:sldMkLst>
        <pc:spChg chg="del">
          <ac:chgData name="T H" userId="270efafb50020bd6" providerId="LiveId" clId="{84F332A9-044E-49E2-9881-EE3C40136585}" dt="2022-08-28T04:25:35.373" v="112" actId="478"/>
          <ac:spMkLst>
            <pc:docMk/>
            <pc:sldMk cId="1229592333" sldId="447"/>
            <ac:spMk id="2" creationId="{8D249779-E2D4-552D-2E0F-2C9D892D5269}"/>
          </ac:spMkLst>
        </pc:spChg>
        <pc:spChg chg="del">
          <ac:chgData name="T H" userId="270efafb50020bd6" providerId="LiveId" clId="{84F332A9-044E-49E2-9881-EE3C40136585}" dt="2022-08-28T04:25:35.373" v="112" actId="478"/>
          <ac:spMkLst>
            <pc:docMk/>
            <pc:sldMk cId="1229592333" sldId="447"/>
            <ac:spMk id="8" creationId="{6AC585A5-C9C3-4708-834E-8EF6F4081FDE}"/>
          </ac:spMkLst>
        </pc:spChg>
        <pc:grpChg chg="del">
          <ac:chgData name="T H" userId="270efafb50020bd6" providerId="LiveId" clId="{84F332A9-044E-49E2-9881-EE3C40136585}" dt="2022-08-28T04:25:35.373" v="112" actId="478"/>
          <ac:grpSpMkLst>
            <pc:docMk/>
            <pc:sldMk cId="1229592333" sldId="447"/>
            <ac:grpSpMk id="3" creationId="{7619E86A-634C-4961-8092-B963A57F81E1}"/>
          </ac:grpSpMkLst>
        </pc:grpChg>
        <pc:grpChg chg="del">
          <ac:chgData name="T H" userId="270efafb50020bd6" providerId="LiveId" clId="{84F332A9-044E-49E2-9881-EE3C40136585}" dt="2022-08-28T04:25:35.373" v="112" actId="478"/>
          <ac:grpSpMkLst>
            <pc:docMk/>
            <pc:sldMk cId="1229592333" sldId="447"/>
            <ac:grpSpMk id="16" creationId="{50F0122D-1905-06DF-C5BB-5EFF7BEA9C30}"/>
          </ac:grpSpMkLst>
        </pc:grpChg>
        <pc:grpChg chg="del">
          <ac:chgData name="T H" userId="270efafb50020bd6" providerId="LiveId" clId="{84F332A9-044E-49E2-9881-EE3C40136585}" dt="2022-08-28T04:25:35.373" v="112" actId="478"/>
          <ac:grpSpMkLst>
            <pc:docMk/>
            <pc:sldMk cId="1229592333" sldId="447"/>
            <ac:grpSpMk id="22" creationId="{E18DD5FA-5247-E7CA-95CD-8DA367B05D90}"/>
          </ac:grpSpMkLst>
        </pc:grpChg>
        <pc:picChg chg="del">
          <ac:chgData name="T H" userId="270efafb50020bd6" providerId="LiveId" clId="{84F332A9-044E-49E2-9881-EE3C40136585}" dt="2022-08-28T04:25:35.373" v="112" actId="478"/>
          <ac:picMkLst>
            <pc:docMk/>
            <pc:sldMk cId="1229592333" sldId="447"/>
            <ac:picMk id="9" creationId="{1E1280E1-77E6-C78D-44E4-B8B23DCAD60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BFEB6D-A3DF-4053-87A9-4183ECBD1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46BE16-3617-47B8-A7E4-901D263C7A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D19A9A-5172-406A-8A79-00B3AE71F9B0}" type="datetimeFigureOut">
              <a:rPr lang="en-US" smtClean="0"/>
              <a:t>8/28/2022</a:t>
            </a:fld>
            <a:endParaRPr lang="en-US"/>
          </a:p>
        </p:txBody>
      </p:sp>
      <p:sp>
        <p:nvSpPr>
          <p:cNvPr id="4" name="Footer Placeholder 3">
            <a:extLst>
              <a:ext uri="{FF2B5EF4-FFF2-40B4-BE49-F238E27FC236}">
                <a16:creationId xmlns:a16="http://schemas.microsoft.com/office/drawing/2014/main" id="{5097C72F-AF00-46CB-A75E-FB23AD2B09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D36F91-DCAC-45FD-96EB-3E712BCD27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E5B11A-0EAB-4023-86BC-39C09D947B33}" type="slidenum">
              <a:rPr lang="en-US" smtClean="0"/>
              <a:t>‹#›</a:t>
            </a:fld>
            <a:endParaRPr lang="en-US"/>
          </a:p>
        </p:txBody>
      </p:sp>
    </p:spTree>
    <p:extLst>
      <p:ext uri="{BB962C8B-B14F-4D97-AF65-F5344CB8AC3E}">
        <p14:creationId xmlns:p14="http://schemas.microsoft.com/office/powerpoint/2010/main" val="2174647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pic>
        <p:nvPicPr>
          <p:cNvPr id="7" name="Picture 6">
            <a:extLst>
              <a:ext uri="{FF2B5EF4-FFF2-40B4-BE49-F238E27FC236}">
                <a16:creationId xmlns:a16="http://schemas.microsoft.com/office/drawing/2014/main" id="{84CA7DDB-23E9-99E8-95B0-0F40015BA21D}"/>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pic>
        <p:nvPicPr>
          <p:cNvPr id="7" name="Picture 6">
            <a:extLst>
              <a:ext uri="{FF2B5EF4-FFF2-40B4-BE49-F238E27FC236}">
                <a16:creationId xmlns:a16="http://schemas.microsoft.com/office/drawing/2014/main" id="{B407C0C0-46E2-7159-1BB9-6C793C76BB10}"/>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pic>
        <p:nvPicPr>
          <p:cNvPr id="9" name="Picture 8">
            <a:extLst>
              <a:ext uri="{FF2B5EF4-FFF2-40B4-BE49-F238E27FC236}">
                <a16:creationId xmlns:a16="http://schemas.microsoft.com/office/drawing/2014/main" id="{F7243198-B9CA-609A-4751-572F25310250}"/>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pic>
        <p:nvPicPr>
          <p:cNvPr id="8" name="Picture 7">
            <a:extLst>
              <a:ext uri="{FF2B5EF4-FFF2-40B4-BE49-F238E27FC236}">
                <a16:creationId xmlns:a16="http://schemas.microsoft.com/office/drawing/2014/main" id="{05A420E3-E4C1-E463-2017-E416A452E8F0}"/>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pic>
        <p:nvPicPr>
          <p:cNvPr id="10" name="Picture 9">
            <a:extLst>
              <a:ext uri="{FF2B5EF4-FFF2-40B4-BE49-F238E27FC236}">
                <a16:creationId xmlns:a16="http://schemas.microsoft.com/office/drawing/2014/main" id="{5355373D-C78D-56C4-D4F8-EA35D2F03BE0}"/>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pic>
        <p:nvPicPr>
          <p:cNvPr id="6" name="Picture 5">
            <a:extLst>
              <a:ext uri="{FF2B5EF4-FFF2-40B4-BE49-F238E27FC236}">
                <a16:creationId xmlns:a16="http://schemas.microsoft.com/office/drawing/2014/main" id="{991BBD11-C98F-5F60-0117-21A736A97D59}"/>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pic>
        <p:nvPicPr>
          <p:cNvPr id="5" name="Picture 4">
            <a:extLst>
              <a:ext uri="{FF2B5EF4-FFF2-40B4-BE49-F238E27FC236}">
                <a16:creationId xmlns:a16="http://schemas.microsoft.com/office/drawing/2014/main" id="{4AD29534-C0CE-1482-C8DF-806E6301B07B}"/>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pic>
        <p:nvPicPr>
          <p:cNvPr id="8" name="Picture 7">
            <a:extLst>
              <a:ext uri="{FF2B5EF4-FFF2-40B4-BE49-F238E27FC236}">
                <a16:creationId xmlns:a16="http://schemas.microsoft.com/office/drawing/2014/main" id="{FF776467-B352-BAB0-9BFD-45F9D006CA67}"/>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pic>
        <p:nvPicPr>
          <p:cNvPr id="8" name="Picture 7">
            <a:extLst>
              <a:ext uri="{FF2B5EF4-FFF2-40B4-BE49-F238E27FC236}">
                <a16:creationId xmlns:a16="http://schemas.microsoft.com/office/drawing/2014/main" id="{6F2630D9-B65E-CF7F-D5F2-588BD1867F56}"/>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854186" y="4214533"/>
            <a:ext cx="12115799"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23: TRÁI ĐẤT TRONG HỆ MẶT TRỜI </a:t>
            </a: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(T3)</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42" y="587878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CHÀO</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QUÝ</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VỀ</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DỰ</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GIỜ</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THĂM</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E7D4C-6CCA-4755-7C42-D6CE021B7B21}"/>
              </a:ext>
            </a:extLst>
          </p:cNvPr>
          <p:cNvPicPr>
            <a:picLocks noChangeAspect="1"/>
          </p:cNvPicPr>
          <p:nvPr/>
        </p:nvPicPr>
        <p:blipFill>
          <a:blip r:embed="rId4"/>
          <a:stretch>
            <a:fillRect/>
          </a:stretch>
        </p:blipFill>
        <p:spPr>
          <a:xfrm>
            <a:off x="0" y="-3570"/>
            <a:ext cx="16276638" cy="9147570"/>
          </a:xfrm>
          <a:prstGeom prst="rect">
            <a:avLst/>
          </a:prstGeom>
        </p:spPr>
      </p:pic>
      <p:pic>
        <p:nvPicPr>
          <p:cNvPr id="4" name="bài hát hành tinh - bài hát hệ mặt trời - ươm vần - Planet Song For Kids - Luke and Lily Vietnam (2)">
            <a:hlinkClick r:id="" action="ppaction://media"/>
            <a:extLst>
              <a:ext uri="{FF2B5EF4-FFF2-40B4-BE49-F238E27FC236}">
                <a16:creationId xmlns:a16="http://schemas.microsoft.com/office/drawing/2014/main" id="{819D58ED-B150-475E-A6A4-CF092349AC83}"/>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442119" y="366712"/>
            <a:ext cx="15240000" cy="8320087"/>
          </a:xfrm>
        </p:spPr>
      </p:pic>
      <p:sp>
        <p:nvSpPr>
          <p:cNvPr id="5" name="Title 4">
            <a:extLst>
              <a:ext uri="{FF2B5EF4-FFF2-40B4-BE49-F238E27FC236}">
                <a16:creationId xmlns:a16="http://schemas.microsoft.com/office/drawing/2014/main" id="{63E6CF5D-E146-4A05-BBDB-49255D5D8CC8}"/>
              </a:ext>
            </a:extLst>
          </p:cNvPr>
          <p:cNvSpPr>
            <a:spLocks noGrp="1"/>
          </p:cNvSpPr>
          <p:nvPr>
            <p:ph type="title" idx="4294967295"/>
          </p:nvPr>
        </p:nvSpPr>
        <p:spPr>
          <a:xfrm>
            <a:off x="813832" y="366713"/>
            <a:ext cx="14648974" cy="1524000"/>
          </a:xfrm>
        </p:spPr>
        <p:txBody>
          <a:bodyPr/>
          <a:lstStyle/>
          <a:p>
            <a:endParaRPr lang="en-US"/>
          </a:p>
        </p:txBody>
      </p:sp>
    </p:spTree>
    <p:extLst>
      <p:ext uri="{BB962C8B-B14F-4D97-AF65-F5344CB8AC3E}">
        <p14:creationId xmlns:p14="http://schemas.microsoft.com/office/powerpoint/2010/main" val="21726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0CCEC40-40E7-484D-85C3-5A2CFDD146BB}"/>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A308A451-C6E0-4C74-BE14-267FCC3FDE71}"/>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ED431332-8CDA-419E-B8B4-4E7EFFAB97AB}"/>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065A1BCC-592F-42BE-81FF-601FD6D3E538}"/>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EAC98AE5-3E68-4C43-A89F-24AED28AC85E}"/>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B7762DF9-A970-4539-9005-99DEDBD9024E}"/>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sz="2800" b="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F18D1C9-3A11-4225-F3C9-7A226C5A63C1}"/>
              </a:ext>
            </a:extLst>
          </p:cNvPr>
          <p:cNvSpPr txBox="1"/>
          <p:nvPr/>
        </p:nvSpPr>
        <p:spPr>
          <a:xfrm>
            <a:off x="2068563" y="1854435"/>
            <a:ext cx="6110579" cy="646331"/>
          </a:xfrm>
          <a:prstGeom prst="rect">
            <a:avLst/>
          </a:prstGeom>
          <a:noFill/>
        </p:spPr>
        <p:txBody>
          <a:bodyPr wrap="square" rtlCol="0">
            <a:spAutoFit/>
          </a:bodyPr>
          <a:lstStyle/>
          <a:p>
            <a:r>
              <a:rPr lang="en-US" sz="3600" b="1" u="sng">
                <a:solidFill>
                  <a:srgbClr val="FF0000"/>
                </a:solidFill>
                <a:latin typeface="Times  New Roman"/>
              </a:rPr>
              <a:t>2. Chuyển động của Trái Đất</a:t>
            </a:r>
          </a:p>
        </p:txBody>
      </p:sp>
      <p:grpSp>
        <p:nvGrpSpPr>
          <p:cNvPr id="14" name="Group 13">
            <a:extLst>
              <a:ext uri="{FF2B5EF4-FFF2-40B4-BE49-F238E27FC236}">
                <a16:creationId xmlns:a16="http://schemas.microsoft.com/office/drawing/2014/main" id="{40DAC470-93E4-6762-9D40-0D1692D5A941}"/>
              </a:ext>
            </a:extLst>
          </p:cNvPr>
          <p:cNvGrpSpPr/>
          <p:nvPr/>
        </p:nvGrpSpPr>
        <p:grpSpPr>
          <a:xfrm>
            <a:off x="1278276" y="2309284"/>
            <a:ext cx="6860042" cy="933412"/>
            <a:chOff x="1278275" y="2309284"/>
            <a:chExt cx="7789234" cy="933412"/>
          </a:xfrm>
        </p:grpSpPr>
        <p:sp>
          <p:nvSpPr>
            <p:cNvPr id="20" name="TextBox 19">
              <a:extLst>
                <a:ext uri="{FF2B5EF4-FFF2-40B4-BE49-F238E27FC236}">
                  <a16:creationId xmlns:a16="http://schemas.microsoft.com/office/drawing/2014/main" id="{2114D0FF-F107-8F22-E436-480A038A72CC}"/>
                </a:ext>
              </a:extLst>
            </p:cNvPr>
            <p:cNvSpPr txBox="1"/>
            <p:nvPr/>
          </p:nvSpPr>
          <p:spPr>
            <a:xfrm>
              <a:off x="2129253" y="2657921"/>
              <a:ext cx="6938256" cy="584775"/>
            </a:xfrm>
            <a:prstGeom prst="rect">
              <a:avLst/>
            </a:prstGeom>
            <a:noFill/>
          </p:spPr>
          <p:txBody>
            <a:bodyPr wrap="square">
              <a:spAutoFit/>
            </a:bodyPr>
            <a:lstStyle/>
            <a:p>
              <a:r>
                <a:rPr lang="nl-NL" sz="3200" b="1">
                  <a:solidFill>
                    <a:srgbClr val="0000CC"/>
                  </a:solidFill>
                  <a:effectLst/>
                  <a:latin typeface="Times New Roman" panose="02020603050405020304" pitchFamily="18" charset="0"/>
                  <a:ea typeface="Times New Roman" panose="02020603050405020304" pitchFamily="18" charset="0"/>
                </a:rPr>
                <a:t>Tìm hiểu vì sao có ngày và đêm</a:t>
              </a:r>
              <a:endParaRPr lang="en-US" sz="3200">
                <a:solidFill>
                  <a:srgbClr val="0000CC"/>
                </a:solidFill>
              </a:endParaRPr>
            </a:p>
          </p:txBody>
        </p:sp>
        <p:pic>
          <p:nvPicPr>
            <p:cNvPr id="13" name="Picture 12">
              <a:extLst>
                <a:ext uri="{FF2B5EF4-FFF2-40B4-BE49-F238E27FC236}">
                  <a16:creationId xmlns:a16="http://schemas.microsoft.com/office/drawing/2014/main" id="{D21D69E7-6E71-8AF7-0F08-0F12D500C609}"/>
                </a:ext>
              </a:extLst>
            </p:cNvPr>
            <p:cNvPicPr>
              <a:picLocks noChangeAspect="1"/>
            </p:cNvPicPr>
            <p:nvPr/>
          </p:nvPicPr>
          <p:blipFill>
            <a:blip r:embed="rId2"/>
            <a:stretch>
              <a:fillRect/>
            </a:stretch>
          </p:blipFill>
          <p:spPr>
            <a:xfrm>
              <a:off x="1278275" y="2309284"/>
              <a:ext cx="943685" cy="776257"/>
            </a:xfrm>
            <a:prstGeom prst="rect">
              <a:avLst/>
            </a:prstGeom>
          </p:spPr>
        </p:pic>
      </p:grpSp>
      <p:pic>
        <p:nvPicPr>
          <p:cNvPr id="19" name="Picture 18">
            <a:extLst>
              <a:ext uri="{FF2B5EF4-FFF2-40B4-BE49-F238E27FC236}">
                <a16:creationId xmlns:a16="http://schemas.microsoft.com/office/drawing/2014/main" id="{00C69F77-E359-F04B-EA2D-CD7755A20620}"/>
              </a:ext>
            </a:extLst>
          </p:cNvPr>
          <p:cNvPicPr>
            <a:picLocks noChangeAspect="1"/>
          </p:cNvPicPr>
          <p:nvPr/>
        </p:nvPicPr>
        <p:blipFill>
          <a:blip r:embed="rId3"/>
          <a:stretch>
            <a:fillRect/>
          </a:stretch>
        </p:blipFill>
        <p:spPr>
          <a:xfrm>
            <a:off x="2109387" y="3242696"/>
            <a:ext cx="12649200" cy="5797451"/>
          </a:xfrm>
          <a:prstGeom prst="rect">
            <a:avLst/>
          </a:prstGeom>
        </p:spPr>
      </p:pic>
    </p:spTree>
    <p:extLst>
      <p:ext uri="{BB962C8B-B14F-4D97-AF65-F5344CB8AC3E}">
        <p14:creationId xmlns:p14="http://schemas.microsoft.com/office/powerpoint/2010/main" val="33033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a:extLst>
              <a:ext uri="{FF2B5EF4-FFF2-40B4-BE49-F238E27FC236}">
                <a16:creationId xmlns:a16="http://schemas.microsoft.com/office/drawing/2014/main" id="{5B008A56-8861-BA84-77E3-7C7AAA30942A}"/>
              </a:ext>
            </a:extLst>
          </p:cNvPr>
          <p:cNvSpPr/>
          <p:nvPr/>
        </p:nvSpPr>
        <p:spPr>
          <a:xfrm>
            <a:off x="2225880" y="2792929"/>
            <a:ext cx="12039600" cy="4953000"/>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nvGrpSpPr>
          <p:cNvPr id="3" name="Group 2">
            <a:extLst>
              <a:ext uri="{FF2B5EF4-FFF2-40B4-BE49-F238E27FC236}">
                <a16:creationId xmlns:a16="http://schemas.microsoft.com/office/drawing/2014/main" id="{1EFB2777-B3AF-4170-8B2C-02644FBE9FB8}"/>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A1DD1843-DEB5-487A-94CF-CD246676B853}"/>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16EE3F7-BFAF-4CEE-B272-08C50A7B3597}"/>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2791F0AF-CACB-4175-A746-B06A4A9BBE51}"/>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DFF1F3A0-52D6-4152-9E83-E9C82ED200E0}"/>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4B3B823D-89E8-4658-A0F2-67145420F20D}"/>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E9C3951F-0363-40AB-1268-F64A9961A684}"/>
              </a:ext>
            </a:extLst>
          </p:cNvPr>
          <p:cNvSpPr txBox="1"/>
          <p:nvPr/>
        </p:nvSpPr>
        <p:spPr>
          <a:xfrm>
            <a:off x="2880519" y="2971800"/>
            <a:ext cx="11277600" cy="4459234"/>
          </a:xfrm>
          <a:prstGeom prst="rect">
            <a:avLst/>
          </a:prstGeom>
          <a:noFill/>
          <a:ln>
            <a:noFill/>
          </a:ln>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nl-NL" sz="40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Trái Đất vừa động quanh Mặt Trời, vừa chuyển động quanh mình nó.</a:t>
            </a:r>
          </a:p>
          <a:p>
            <a:pPr marL="0" marR="0" lvl="0" indent="0" algn="just" defTabSz="914400" rtl="0" eaLnBrk="0" fontAlgn="base" latinLnBrk="0" hangingPunct="0">
              <a:lnSpc>
                <a:spcPct val="120000"/>
              </a:lnSpc>
              <a:spcBef>
                <a:spcPct val="0"/>
              </a:spcBef>
              <a:spcAft>
                <a:spcPct val="0"/>
              </a:spcAft>
              <a:buClrTx/>
              <a:buSzTx/>
              <a:buFontTx/>
              <a:buNone/>
              <a:tabLst/>
              <a:defRPr/>
            </a:pPr>
            <a:r>
              <a:rPr kumimoji="0" lang="nl-NL" sz="40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Tại một nơi trên Trái Đất, khoảng thời gian được Mặt Trời chiếu sáng là ngày, khoảng thời gian không được chiếu sáng là đêm. Ngày và đem kế tiếp nhau liên tục.</a:t>
            </a:r>
            <a:endParaRPr kumimoji="0" lang="en-US" sz="4000" b="0" i="1" u="none" strike="noStrike" kern="1200" cap="none" spc="0" normalizeH="0" baseline="0" noProof="0">
              <a:ln>
                <a:noFill/>
              </a:ln>
              <a:solidFill>
                <a:srgbClr val="FF0000"/>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F76E3EFC-6C8C-6657-BD8D-E5A97399B495}"/>
              </a:ext>
            </a:extLst>
          </p:cNvPr>
          <p:cNvSpPr txBox="1"/>
          <p:nvPr/>
        </p:nvSpPr>
        <p:spPr>
          <a:xfrm>
            <a:off x="1692479" y="1940706"/>
            <a:ext cx="6141039" cy="646331"/>
          </a:xfrm>
          <a:prstGeom prst="rect">
            <a:avLst/>
          </a:prstGeom>
          <a:noFill/>
        </p:spPr>
        <p:txBody>
          <a:bodyPr wrap="square" rtlCol="0">
            <a:spAutoFit/>
          </a:bodyPr>
          <a:lstStyle/>
          <a:p>
            <a:r>
              <a:rPr lang="en-US" sz="3600" b="1" u="sng">
                <a:solidFill>
                  <a:srgbClr val="FF0000"/>
                </a:solidFill>
                <a:latin typeface="Times  New Roman"/>
              </a:rPr>
              <a:t>2. Chuyển động của Trái Đất</a:t>
            </a:r>
          </a:p>
        </p:txBody>
      </p:sp>
    </p:spTree>
    <p:extLst>
      <p:ext uri="{BB962C8B-B14F-4D97-AF65-F5344CB8AC3E}">
        <p14:creationId xmlns:p14="http://schemas.microsoft.com/office/powerpoint/2010/main" val="3207550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FB2777-B3AF-4170-8B2C-02644FBE9FB8}"/>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A1DD1843-DEB5-487A-94CF-CD246676B853}"/>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16EE3F7-BFAF-4CEE-B272-08C50A7B3597}"/>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2791F0AF-CACB-4175-A746-B06A4A9BBE51}"/>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DFF1F3A0-52D6-4152-9E83-E9C82ED200E0}"/>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4B3B823D-89E8-4658-A0F2-67145420F20D}"/>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232412C0-BB82-B221-6F37-E6F90623E457}"/>
              </a:ext>
            </a:extLst>
          </p:cNvPr>
          <p:cNvSpPr txBox="1"/>
          <p:nvPr/>
        </p:nvSpPr>
        <p:spPr>
          <a:xfrm>
            <a:off x="1712325" y="2047669"/>
            <a:ext cx="9550194" cy="646331"/>
          </a:xfrm>
          <a:prstGeom prst="rect">
            <a:avLst/>
          </a:prstGeom>
          <a:noFill/>
        </p:spPr>
        <p:txBody>
          <a:bodyPr wrap="square" rtlCol="0">
            <a:spAutoFit/>
          </a:bodyPr>
          <a:lstStyle/>
          <a:p>
            <a:r>
              <a:rPr lang="en-US" sz="3600" b="1" u="sng">
                <a:solidFill>
                  <a:srgbClr val="FF0000"/>
                </a:solidFill>
                <a:latin typeface="Times  New Roman"/>
              </a:rPr>
              <a:t>3. Chuyển động của Mặt Trăng quanh Trái Đất</a:t>
            </a:r>
          </a:p>
        </p:txBody>
      </p:sp>
      <p:grpSp>
        <p:nvGrpSpPr>
          <p:cNvPr id="22" name="Group 21">
            <a:extLst>
              <a:ext uri="{FF2B5EF4-FFF2-40B4-BE49-F238E27FC236}">
                <a16:creationId xmlns:a16="http://schemas.microsoft.com/office/drawing/2014/main" id="{6635365A-A9DC-B473-019A-3515A6676D72}"/>
              </a:ext>
            </a:extLst>
          </p:cNvPr>
          <p:cNvGrpSpPr/>
          <p:nvPr/>
        </p:nvGrpSpPr>
        <p:grpSpPr>
          <a:xfrm>
            <a:off x="1708889" y="2713919"/>
            <a:ext cx="10469479" cy="777853"/>
            <a:chOff x="1631240" y="2846819"/>
            <a:chExt cx="10469479" cy="777853"/>
          </a:xfrm>
        </p:grpSpPr>
        <p:sp>
          <p:nvSpPr>
            <p:cNvPr id="18" name="TextBox 17">
              <a:extLst>
                <a:ext uri="{FF2B5EF4-FFF2-40B4-BE49-F238E27FC236}">
                  <a16:creationId xmlns:a16="http://schemas.microsoft.com/office/drawing/2014/main" id="{0D0EBEF8-D628-5514-7DB0-3ADCB1B9180C}"/>
                </a:ext>
              </a:extLst>
            </p:cNvPr>
            <p:cNvSpPr txBox="1"/>
            <p:nvPr/>
          </p:nvSpPr>
          <p:spPr>
            <a:xfrm>
              <a:off x="2258382" y="2984628"/>
              <a:ext cx="9842337" cy="584775"/>
            </a:xfrm>
            <a:prstGeom prst="rect">
              <a:avLst/>
            </a:prstGeom>
            <a:noFill/>
          </p:spPr>
          <p:txBody>
            <a:bodyPr wrap="square">
              <a:spAutoFit/>
            </a:bodyPr>
            <a:lstStyle/>
            <a:p>
              <a:r>
                <a:rPr lang="nl-NL" sz="3200" b="1">
                  <a:solidFill>
                    <a:srgbClr val="0000CC"/>
                  </a:solidFill>
                  <a:effectLst/>
                  <a:latin typeface="Times New Roman" panose="02020603050405020304" pitchFamily="18" charset="0"/>
                  <a:ea typeface="Times New Roman" panose="02020603050405020304" pitchFamily="18" charset="0"/>
                </a:rPr>
                <a:t>Chỉ chiều chuyển động của Mặt Trăng quanh Trái Đất</a:t>
              </a:r>
              <a:endParaRPr lang="en-US" sz="3200">
                <a:solidFill>
                  <a:srgbClr val="0000CC"/>
                </a:solidFill>
              </a:endParaRPr>
            </a:p>
          </p:txBody>
        </p:sp>
        <p:pic>
          <p:nvPicPr>
            <p:cNvPr id="21" name="Picture 20">
              <a:extLst>
                <a:ext uri="{FF2B5EF4-FFF2-40B4-BE49-F238E27FC236}">
                  <a16:creationId xmlns:a16="http://schemas.microsoft.com/office/drawing/2014/main" id="{5442CE2B-C1D9-DB24-6FE0-D8043121FC6F}"/>
                </a:ext>
              </a:extLst>
            </p:cNvPr>
            <p:cNvPicPr>
              <a:picLocks noChangeAspect="1"/>
            </p:cNvPicPr>
            <p:nvPr/>
          </p:nvPicPr>
          <p:blipFill>
            <a:blip r:embed="rId2"/>
            <a:stretch>
              <a:fillRect/>
            </a:stretch>
          </p:blipFill>
          <p:spPr>
            <a:xfrm>
              <a:off x="1631240" y="2846819"/>
              <a:ext cx="751924" cy="777853"/>
            </a:xfrm>
            <a:prstGeom prst="rect">
              <a:avLst/>
            </a:prstGeom>
          </p:spPr>
        </p:pic>
      </p:grpSp>
      <p:grpSp>
        <p:nvGrpSpPr>
          <p:cNvPr id="24" name="Group 23">
            <a:extLst>
              <a:ext uri="{FF2B5EF4-FFF2-40B4-BE49-F238E27FC236}">
                <a16:creationId xmlns:a16="http://schemas.microsoft.com/office/drawing/2014/main" id="{60676916-F3BC-B73D-4E87-29C4D719E8A7}"/>
              </a:ext>
            </a:extLst>
          </p:cNvPr>
          <p:cNvGrpSpPr/>
          <p:nvPr/>
        </p:nvGrpSpPr>
        <p:grpSpPr>
          <a:xfrm>
            <a:off x="3358245" y="3351522"/>
            <a:ext cx="9031324" cy="5526847"/>
            <a:chOff x="3324115" y="3460765"/>
            <a:chExt cx="9031324" cy="5215675"/>
          </a:xfrm>
        </p:grpSpPr>
        <p:pic>
          <p:nvPicPr>
            <p:cNvPr id="16" name="Picture 15">
              <a:extLst>
                <a:ext uri="{FF2B5EF4-FFF2-40B4-BE49-F238E27FC236}">
                  <a16:creationId xmlns:a16="http://schemas.microsoft.com/office/drawing/2014/main" id="{78EE858A-0977-6FA9-11B2-E92CE165DAC1}"/>
                </a:ext>
              </a:extLst>
            </p:cNvPr>
            <p:cNvPicPr>
              <a:picLocks noChangeAspect="1"/>
            </p:cNvPicPr>
            <p:nvPr/>
          </p:nvPicPr>
          <p:blipFill rotWithShape="1">
            <a:blip r:embed="rId3"/>
            <a:srcRect l="9253" t="11358" b="12867"/>
            <a:stretch/>
          </p:blipFill>
          <p:spPr>
            <a:xfrm>
              <a:off x="3709095" y="3460765"/>
              <a:ext cx="8220312" cy="4675342"/>
            </a:xfrm>
            <a:prstGeom prst="rect">
              <a:avLst/>
            </a:prstGeom>
          </p:spPr>
        </p:pic>
        <p:sp>
          <p:nvSpPr>
            <p:cNvPr id="23" name="TextBox 22">
              <a:extLst>
                <a:ext uri="{FF2B5EF4-FFF2-40B4-BE49-F238E27FC236}">
                  <a16:creationId xmlns:a16="http://schemas.microsoft.com/office/drawing/2014/main" id="{D9A89E9A-01ED-08F2-EA26-CE2002886315}"/>
                </a:ext>
              </a:extLst>
            </p:cNvPr>
            <p:cNvSpPr txBox="1"/>
            <p:nvPr/>
          </p:nvSpPr>
          <p:spPr>
            <a:xfrm>
              <a:off x="3324115" y="8091665"/>
              <a:ext cx="9031324" cy="584775"/>
            </a:xfrm>
            <a:prstGeom prst="rect">
              <a:avLst/>
            </a:prstGeom>
            <a:noFill/>
          </p:spPr>
          <p:txBody>
            <a:bodyPr wrap="square">
              <a:spAutoFit/>
            </a:bodyPr>
            <a:lstStyle/>
            <a:p>
              <a:r>
                <a:rPr lang="nl-NL" sz="3200" b="1">
                  <a:solidFill>
                    <a:srgbClr val="FF0000"/>
                  </a:solidFill>
                  <a:effectLst/>
                  <a:latin typeface="Times New Roman" panose="02020603050405020304" pitchFamily="18" charset="0"/>
                  <a:ea typeface="Times New Roman" panose="02020603050405020304" pitchFamily="18" charset="0"/>
                </a:rPr>
                <a:t>Sơ đồ chuyển động của Mặt Trăng quanh Trái Đất</a:t>
              </a:r>
              <a:endParaRPr lang="en-US" sz="3200">
                <a:solidFill>
                  <a:srgbClr val="FF0000"/>
                </a:solidFill>
              </a:endParaRPr>
            </a:p>
          </p:txBody>
        </p:sp>
      </p:grpSp>
    </p:spTree>
    <p:extLst>
      <p:ext uri="{BB962C8B-B14F-4D97-AF65-F5344CB8AC3E}">
        <p14:creationId xmlns:p14="http://schemas.microsoft.com/office/powerpoint/2010/main" val="246228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a:extLst>
              <a:ext uri="{FF2B5EF4-FFF2-40B4-BE49-F238E27FC236}">
                <a16:creationId xmlns:a16="http://schemas.microsoft.com/office/drawing/2014/main" id="{89DC6F8D-BE40-460B-545D-F90FADB37AAF}"/>
              </a:ext>
            </a:extLst>
          </p:cNvPr>
          <p:cNvSpPr/>
          <p:nvPr/>
        </p:nvSpPr>
        <p:spPr>
          <a:xfrm>
            <a:off x="2194719" y="3276600"/>
            <a:ext cx="11963400" cy="4495800"/>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EFB2777-B3AF-4170-8B2C-02644FBE9FB8}"/>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A1DD1843-DEB5-487A-94CF-CD246676B853}"/>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16EE3F7-BFAF-4CEE-B272-08C50A7B3597}"/>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2791F0AF-CACB-4175-A746-B06A4A9BBE51}"/>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DFF1F3A0-52D6-4152-9E83-E9C82ED200E0}"/>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4B3B823D-89E8-4658-A0F2-67145420F20D}"/>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E9C3951F-0363-40AB-1268-F64A9961A684}"/>
              </a:ext>
            </a:extLst>
          </p:cNvPr>
          <p:cNvSpPr txBox="1"/>
          <p:nvPr/>
        </p:nvSpPr>
        <p:spPr>
          <a:xfrm>
            <a:off x="2500326" y="3536210"/>
            <a:ext cx="11014364" cy="3720570"/>
          </a:xfrm>
          <a:prstGeom prst="rect">
            <a:avLst/>
          </a:prstGeom>
          <a:noFill/>
        </p:spPr>
        <p:txBody>
          <a:bodyPr wrap="square">
            <a:spAutoFit/>
          </a:bodyPr>
          <a:lstStyle/>
          <a:p>
            <a:pPr>
              <a:lnSpc>
                <a:spcPct val="120000"/>
              </a:lnSpc>
            </a:pPr>
            <a:r>
              <a:rPr lang="nl-NL" sz="4000" b="1" i="1">
                <a:solidFill>
                  <a:srgbClr val="FF0000"/>
                </a:solidFill>
                <a:effectLst/>
                <a:latin typeface="Times New Roman" panose="02020603050405020304" pitchFamily="18" charset="0"/>
                <a:ea typeface="Times New Roman" panose="02020603050405020304" pitchFamily="18" charset="0"/>
              </a:rPr>
              <a:t>	Mặt Trăng không tự phát sáng. Mặt Trăng sáng là do Mặt Trăng phản chiếu ánh sáng của Mặt Trời.</a:t>
            </a:r>
          </a:p>
          <a:p>
            <a:pPr>
              <a:lnSpc>
                <a:spcPct val="120000"/>
              </a:lnSpc>
            </a:pPr>
            <a:r>
              <a:rPr lang="nl-NL" sz="4000" b="1" i="1">
                <a:solidFill>
                  <a:srgbClr val="FF0000"/>
                </a:solidFill>
                <a:latin typeface="Times New Roman" panose="02020603050405020304" pitchFamily="18" charset="0"/>
              </a:rPr>
              <a:t>Chỉ có thể nhìn thấy một mặt của Mặt Trăng từ Trái Đất.</a:t>
            </a:r>
            <a:endParaRPr lang="en-US" sz="4000" i="1">
              <a:solidFill>
                <a:srgbClr val="FF0000"/>
              </a:solidFill>
            </a:endParaRPr>
          </a:p>
        </p:txBody>
      </p:sp>
      <p:sp>
        <p:nvSpPr>
          <p:cNvPr id="18" name="TextBox 17">
            <a:extLst>
              <a:ext uri="{FF2B5EF4-FFF2-40B4-BE49-F238E27FC236}">
                <a16:creationId xmlns:a16="http://schemas.microsoft.com/office/drawing/2014/main" id="{422CE670-5B95-7489-EE72-0B0CB90316A0}"/>
              </a:ext>
            </a:extLst>
          </p:cNvPr>
          <p:cNvSpPr txBox="1"/>
          <p:nvPr/>
        </p:nvSpPr>
        <p:spPr>
          <a:xfrm>
            <a:off x="2160410" y="2151763"/>
            <a:ext cx="9629830" cy="646331"/>
          </a:xfrm>
          <a:prstGeom prst="rect">
            <a:avLst/>
          </a:prstGeom>
          <a:noFill/>
        </p:spPr>
        <p:txBody>
          <a:bodyPr wrap="square" rtlCol="0">
            <a:spAutoFit/>
          </a:bodyPr>
          <a:lstStyle/>
          <a:p>
            <a:r>
              <a:rPr lang="en-US" sz="3600" b="1" u="sng">
                <a:solidFill>
                  <a:srgbClr val="FF0000"/>
                </a:solidFill>
                <a:latin typeface="Times  New Roman"/>
              </a:rPr>
              <a:t>3. Chuyển động của Mặt Trăng quanh Trái Đất</a:t>
            </a:r>
          </a:p>
        </p:txBody>
      </p:sp>
    </p:spTree>
    <p:extLst>
      <p:ext uri="{BB962C8B-B14F-4D97-AF65-F5344CB8AC3E}">
        <p14:creationId xmlns:p14="http://schemas.microsoft.com/office/powerpoint/2010/main" val="247960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19E86A-634C-4961-8092-B963A57F81E1}"/>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E3D37817-A71F-4FC7-88EA-D2E1DCF04931}"/>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3166E4A-6201-46A3-979F-1C561135662F}"/>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C412D0B2-F91C-4641-84C6-5D6767D4C176}"/>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293DE6F3-8564-40D7-ADEC-B6BD0FCD6DB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6AC585A5-C9C3-4708-834E-8EF6F4081FDE}"/>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nvGrpSpPr>
          <p:cNvPr id="22" name="Group 21">
            <a:extLst>
              <a:ext uri="{FF2B5EF4-FFF2-40B4-BE49-F238E27FC236}">
                <a16:creationId xmlns:a16="http://schemas.microsoft.com/office/drawing/2014/main" id="{E18DD5FA-5247-E7CA-95CD-8DA367B05D90}"/>
              </a:ext>
            </a:extLst>
          </p:cNvPr>
          <p:cNvGrpSpPr/>
          <p:nvPr/>
        </p:nvGrpSpPr>
        <p:grpSpPr>
          <a:xfrm>
            <a:off x="1759129" y="2607621"/>
            <a:ext cx="14151590" cy="993836"/>
            <a:chOff x="1637890" y="2636289"/>
            <a:chExt cx="14151590" cy="993836"/>
          </a:xfrm>
        </p:grpSpPr>
        <p:pic>
          <p:nvPicPr>
            <p:cNvPr id="18" name="Picture 17">
              <a:extLst>
                <a:ext uri="{FF2B5EF4-FFF2-40B4-BE49-F238E27FC236}">
                  <a16:creationId xmlns:a16="http://schemas.microsoft.com/office/drawing/2014/main" id="{E6BE095C-7922-F675-EC2F-1CE6C7D0F250}"/>
                </a:ext>
              </a:extLst>
            </p:cNvPr>
            <p:cNvPicPr>
              <a:picLocks noChangeAspect="1"/>
            </p:cNvPicPr>
            <p:nvPr/>
          </p:nvPicPr>
          <p:blipFill rotWithShape="1">
            <a:blip r:embed="rId2"/>
            <a:srcRect r="88297" b="82106"/>
            <a:stretch/>
          </p:blipFill>
          <p:spPr>
            <a:xfrm>
              <a:off x="1637890" y="2636289"/>
              <a:ext cx="914400" cy="993836"/>
            </a:xfrm>
            <a:prstGeom prst="rect">
              <a:avLst/>
            </a:prstGeom>
          </p:spPr>
        </p:pic>
        <p:sp>
          <p:nvSpPr>
            <p:cNvPr id="19" name="TextBox 18">
              <a:extLst>
                <a:ext uri="{FF2B5EF4-FFF2-40B4-BE49-F238E27FC236}">
                  <a16:creationId xmlns:a16="http://schemas.microsoft.com/office/drawing/2014/main" id="{6A46CC8A-4A88-D902-CE62-BAE4DABA7301}"/>
                </a:ext>
              </a:extLst>
            </p:cNvPr>
            <p:cNvSpPr txBox="1"/>
            <p:nvPr/>
          </p:nvSpPr>
          <p:spPr>
            <a:xfrm>
              <a:off x="2759280" y="2888983"/>
              <a:ext cx="13030200" cy="584775"/>
            </a:xfrm>
            <a:prstGeom prst="rect">
              <a:avLst/>
            </a:prstGeom>
            <a:noFill/>
          </p:spPr>
          <p:txBody>
            <a:bodyPr wrap="square" rtlCol="0">
              <a:spAutoFit/>
            </a:bodyPr>
            <a:lstStyle/>
            <a:p>
              <a:r>
                <a:rPr lang="en-US" sz="3200" b="1">
                  <a:solidFill>
                    <a:srgbClr val="0000FF"/>
                  </a:solidFill>
                  <a:latin typeface="Times  New Roman"/>
                </a:rPr>
                <a:t>“Chuyển động của Mặt Trăng quanh Trái Đất” </a:t>
              </a:r>
            </a:p>
          </p:txBody>
        </p:sp>
      </p:grpSp>
      <p:pic>
        <p:nvPicPr>
          <p:cNvPr id="9" name="Picture 8">
            <a:extLst>
              <a:ext uri="{FF2B5EF4-FFF2-40B4-BE49-F238E27FC236}">
                <a16:creationId xmlns:a16="http://schemas.microsoft.com/office/drawing/2014/main" id="{1E1280E1-77E6-C78D-44E4-B8B23DCAD607}"/>
              </a:ext>
            </a:extLst>
          </p:cNvPr>
          <p:cNvPicPr>
            <a:picLocks noChangeAspect="1"/>
          </p:cNvPicPr>
          <p:nvPr/>
        </p:nvPicPr>
        <p:blipFill rotWithShape="1">
          <a:blip r:embed="rId3"/>
          <a:srcRect l="11204" t="19455" r="7266"/>
          <a:stretch/>
        </p:blipFill>
        <p:spPr>
          <a:xfrm>
            <a:off x="4937919" y="3499865"/>
            <a:ext cx="5647353" cy="3170161"/>
          </a:xfrm>
          <a:prstGeom prst="rect">
            <a:avLst/>
          </a:prstGeom>
        </p:spPr>
      </p:pic>
      <p:grpSp>
        <p:nvGrpSpPr>
          <p:cNvPr id="16" name="Group 15">
            <a:extLst>
              <a:ext uri="{FF2B5EF4-FFF2-40B4-BE49-F238E27FC236}">
                <a16:creationId xmlns:a16="http://schemas.microsoft.com/office/drawing/2014/main" id="{50F0122D-1905-06DF-C5BB-5EFF7BEA9C30}"/>
              </a:ext>
            </a:extLst>
          </p:cNvPr>
          <p:cNvGrpSpPr/>
          <p:nvPr/>
        </p:nvGrpSpPr>
        <p:grpSpPr>
          <a:xfrm>
            <a:off x="2042319" y="7054386"/>
            <a:ext cx="11685844" cy="1559185"/>
            <a:chOff x="2042319" y="7054386"/>
            <a:chExt cx="11685844" cy="1559185"/>
          </a:xfrm>
        </p:grpSpPr>
        <p:pic>
          <p:nvPicPr>
            <p:cNvPr id="14" name="Picture 13">
              <a:extLst>
                <a:ext uri="{FF2B5EF4-FFF2-40B4-BE49-F238E27FC236}">
                  <a16:creationId xmlns:a16="http://schemas.microsoft.com/office/drawing/2014/main" id="{70B506EB-1573-DD2C-0F86-578352AA5267}"/>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042319" y="7054386"/>
              <a:ext cx="11685844" cy="1559185"/>
            </a:xfrm>
            <a:prstGeom prst="rect">
              <a:avLst/>
            </a:prstGeom>
          </p:spPr>
        </p:pic>
        <p:sp>
          <p:nvSpPr>
            <p:cNvPr id="15" name="TextBox 14">
              <a:extLst>
                <a:ext uri="{FF2B5EF4-FFF2-40B4-BE49-F238E27FC236}">
                  <a16:creationId xmlns:a16="http://schemas.microsoft.com/office/drawing/2014/main" id="{74B86348-2E37-78F3-EB6A-68017E4C4ED2}"/>
                </a:ext>
              </a:extLst>
            </p:cNvPr>
            <p:cNvSpPr txBox="1"/>
            <p:nvPr/>
          </p:nvSpPr>
          <p:spPr>
            <a:xfrm>
              <a:off x="3032919" y="7315200"/>
              <a:ext cx="10013058" cy="1138773"/>
            </a:xfrm>
            <a:prstGeom prst="rect">
              <a:avLst/>
            </a:prstGeom>
            <a:solidFill>
              <a:srgbClr val="FEEBBD"/>
            </a:solidFill>
          </p:spPr>
          <p:txBody>
            <a:bodyPr wrap="square">
              <a:spAutoFit/>
            </a:bodyPr>
            <a:lstStyle/>
            <a:p>
              <a:pPr algn="just"/>
              <a:r>
                <a:rPr lang="nl-NL" sz="3400" b="1">
                  <a:solidFill>
                    <a:srgbClr val="0000CC"/>
                  </a:solidFill>
                  <a:effectLst/>
                  <a:latin typeface="Times New Roman" panose="02020603050405020304" pitchFamily="18" charset="0"/>
                  <a:ea typeface="Times New Roman" panose="02020603050405020304" pitchFamily="18" charset="0"/>
                </a:rPr>
                <a:t>Mặt Trăng chuyển động quanh Trái Đất. Mặt Trăng là vệ tinh của Trái Đất. </a:t>
              </a:r>
              <a:endParaRPr lang="en-US" sz="3400">
                <a:solidFill>
                  <a:srgbClr val="0000CC"/>
                </a:solidFill>
              </a:endParaRPr>
            </a:p>
          </p:txBody>
        </p:sp>
      </p:grpSp>
      <p:sp>
        <p:nvSpPr>
          <p:cNvPr id="2" name="TextBox 1">
            <a:extLst>
              <a:ext uri="{FF2B5EF4-FFF2-40B4-BE49-F238E27FC236}">
                <a16:creationId xmlns:a16="http://schemas.microsoft.com/office/drawing/2014/main" id="{8D249779-E2D4-552D-2E0F-2C9D892D5269}"/>
              </a:ext>
            </a:extLst>
          </p:cNvPr>
          <p:cNvSpPr txBox="1"/>
          <p:nvPr/>
        </p:nvSpPr>
        <p:spPr>
          <a:xfrm>
            <a:off x="2189141" y="2057618"/>
            <a:ext cx="9629830" cy="646331"/>
          </a:xfrm>
          <a:prstGeom prst="rect">
            <a:avLst/>
          </a:prstGeom>
          <a:noFill/>
        </p:spPr>
        <p:txBody>
          <a:bodyPr wrap="square" rtlCol="0">
            <a:spAutoFit/>
          </a:bodyPr>
          <a:lstStyle/>
          <a:p>
            <a:r>
              <a:rPr lang="en-US" sz="3600" b="1" u="sng">
                <a:solidFill>
                  <a:srgbClr val="FF0000"/>
                </a:solidFill>
                <a:latin typeface="Times  New Roman"/>
              </a:rPr>
              <a:t>3. Chuyển động của Mặt Trăng quanh Trái Đất</a:t>
            </a:r>
          </a:p>
        </p:txBody>
      </p:sp>
    </p:spTree>
    <p:extLst>
      <p:ext uri="{BB962C8B-B14F-4D97-AF65-F5344CB8AC3E}">
        <p14:creationId xmlns:p14="http://schemas.microsoft.com/office/powerpoint/2010/main" val="20045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59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10727</TotalTime>
  <Words>367</Words>
  <Application>Microsoft Office PowerPoint</Application>
  <PresentationFormat>Custom</PresentationFormat>
  <Paragraphs>38</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Times  New Roman</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 H</cp:lastModifiedBy>
  <cp:revision>1174</cp:revision>
  <dcterms:created xsi:type="dcterms:W3CDTF">2008-09-09T22:52:10Z</dcterms:created>
  <dcterms:modified xsi:type="dcterms:W3CDTF">2022-08-28T04:25:46Z</dcterms:modified>
</cp:coreProperties>
</file>