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4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gif"/><Relationship Id="rId11" Type="http://schemas.openxmlformats.org/officeDocument/2006/relationships/image" Target="../media/image6.gif"/><Relationship Id="rId5" Type="http://schemas.openxmlformats.org/officeDocument/2006/relationships/image" Target="../media/image2.gif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17" Type="http://schemas.openxmlformats.org/officeDocument/2006/relationships/image" Target="../media/image4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3.gif"/><Relationship Id="rId19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 một quả khế trả một cục vàng, may túi ba gang mang theo mà đựng.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237969" y="156377"/>
            <a:ext cx="5782580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bg1"/>
                </a:solidFill>
              </a:rPr>
              <a:t>Xưa rồi diễm. Những quả khế ngon ngọt này bây giờ là của ta. Muốn ăn khế thì phải trả lời đúng những câu hỏi mà ta đưa ra.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</a:t>
            </a: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1</a:t>
            </a:r>
          </a:p>
        </p:txBody>
      </p:sp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</a:t>
            </a: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2</a:t>
            </a:r>
          </a:p>
        </p:txBody>
      </p:sp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</a:t>
            </a:r>
          </a:p>
        </p:txBody>
      </p:sp>
      <p:sp>
        <p:nvSpPr>
          <p:cNvPr id="94" name="3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3</a:t>
            </a: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</a:t>
            </a: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4</a:t>
            </a: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</a:t>
            </a: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5</a:t>
            </a: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103</Words>
  <Application>Microsoft Office PowerPoint</Application>
  <PresentationFormat>Widescreen</PresentationFormat>
  <Paragraphs>14</Paragraphs>
  <Slides>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57</cp:revision>
  <dcterms:created xsi:type="dcterms:W3CDTF">2018-11-03T20:19:48Z</dcterms:created>
  <dcterms:modified xsi:type="dcterms:W3CDTF">2020-10-30T06:21:26Z</dcterms:modified>
</cp:coreProperties>
</file>