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8" r:id="rId19"/>
    <p:sldId id="27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6"/>
            <p14:sldId id="272"/>
            <p14:sldId id="257"/>
            <p14:sldId id="259"/>
            <p14:sldId id="260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3"/>
            <p14:sldId id="274"/>
            <p14:sldId id="275"/>
            <p14:sldId id="278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9776B-1269-4215-ADE2-5462E0DA5D0B}" v="822" dt="2023-07-01T03:35:0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h Hung" userId="fd475f00-f432-45bb-88ac-330eb69336fa" providerId="ADAL" clId="{69E9776B-1269-4215-ADE2-5462E0DA5D0B}"/>
    <pc:docChg chg="undo custSel addSld delSld modSld sldOrd modMainMaster addSection delSection modSection">
      <pc:chgData name="Manh Hung" userId="fd475f00-f432-45bb-88ac-330eb69336fa" providerId="ADAL" clId="{69E9776B-1269-4215-ADE2-5462E0DA5D0B}" dt="2023-07-01T03:35:03.706" v="987"/>
      <pc:docMkLst>
        <pc:docMk/>
      </pc:docMkLst>
      <pc:sldChg chg="addSp delSp modSp mod modTransition">
        <pc:chgData name="Manh Hung" userId="fd475f00-f432-45bb-88ac-330eb69336fa" providerId="ADAL" clId="{69E9776B-1269-4215-ADE2-5462E0DA5D0B}" dt="2023-07-01T01:43:32.508" v="105"/>
        <pc:sldMkLst>
          <pc:docMk/>
          <pc:sldMk cId="614056002" sldId="256"/>
        </pc:sldMkLst>
        <pc:spChg chg="mod">
          <ac:chgData name="Manh Hung" userId="fd475f00-f432-45bb-88ac-330eb69336fa" providerId="ADAL" clId="{69E9776B-1269-4215-ADE2-5462E0DA5D0B}" dt="2023-07-01T01:42:28.531" v="97" actId="1076"/>
          <ac:spMkLst>
            <pc:docMk/>
            <pc:sldMk cId="614056002" sldId="256"/>
            <ac:spMk id="4" creationId="{DD50962D-17CD-EA87-FDD3-2B3B7F241817}"/>
          </ac:spMkLst>
        </pc:spChg>
        <pc:spChg chg="mod">
          <ac:chgData name="Manh Hung" userId="fd475f00-f432-45bb-88ac-330eb69336fa" providerId="ADAL" clId="{69E9776B-1269-4215-ADE2-5462E0DA5D0B}" dt="2023-07-01T01:42:30.901" v="98" actId="1076"/>
          <ac:spMkLst>
            <pc:docMk/>
            <pc:sldMk cId="614056002" sldId="256"/>
            <ac:spMk id="6" creationId="{01818679-4A72-FD5B-47D4-0293E41A1941}"/>
          </ac:spMkLst>
        </pc:spChg>
        <pc:picChg chg="add del mod">
          <ac:chgData name="Manh Hung" userId="fd475f00-f432-45bb-88ac-330eb69336fa" providerId="ADAL" clId="{69E9776B-1269-4215-ADE2-5462E0DA5D0B}" dt="2023-07-01T01:40:54.513" v="39" actId="478"/>
          <ac:picMkLst>
            <pc:docMk/>
            <pc:sldMk cId="614056002" sldId="256"/>
            <ac:picMk id="1026" creationId="{3987E56D-DF2A-CAFA-EE1F-05FF29DB9031}"/>
          </ac:picMkLst>
        </pc:picChg>
        <pc:picChg chg="add del mod">
          <ac:chgData name="Manh Hung" userId="fd475f00-f432-45bb-88ac-330eb69336fa" providerId="ADAL" clId="{69E9776B-1269-4215-ADE2-5462E0DA5D0B}" dt="2023-07-01T01:41:02.458" v="43" actId="478"/>
          <ac:picMkLst>
            <pc:docMk/>
            <pc:sldMk cId="614056002" sldId="256"/>
            <ac:picMk id="1028" creationId="{58F90311-AA76-7CBE-EC01-74A8280821E5}"/>
          </ac:picMkLst>
        </pc:picChg>
        <pc:picChg chg="add mod">
          <ac:chgData name="Manh Hung" userId="fd475f00-f432-45bb-88ac-330eb69336fa" providerId="ADAL" clId="{69E9776B-1269-4215-ADE2-5462E0DA5D0B}" dt="2023-07-01T01:42:32.705" v="99" actId="1076"/>
          <ac:picMkLst>
            <pc:docMk/>
            <pc:sldMk cId="614056002" sldId="256"/>
            <ac:picMk id="1030" creationId="{ADD5AC58-FCDD-0C0F-947A-7F2EFECF1FE4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3412982891" sldId="257"/>
        </pc:sldMkLst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2998335524" sldId="259"/>
        </pc:sldMkLst>
      </pc:sldChg>
      <pc:sldChg chg="ord modTransition">
        <pc:chgData name="Manh Hung" userId="fd475f00-f432-45bb-88ac-330eb69336fa" providerId="ADAL" clId="{69E9776B-1269-4215-ADE2-5462E0DA5D0B}" dt="2023-07-01T01:43:38.709" v="107"/>
        <pc:sldMkLst>
          <pc:docMk/>
          <pc:sldMk cId="1636739107" sldId="260"/>
        </pc:sldMkLst>
      </pc:sldChg>
      <pc:sldChg chg="ord modTransition">
        <pc:chgData name="Manh Hung" userId="fd475f00-f432-45bb-88ac-330eb69336fa" providerId="ADAL" clId="{69E9776B-1269-4215-ADE2-5462E0DA5D0B}" dt="2023-07-01T01:43:41.169" v="110" actId="20578"/>
        <pc:sldMkLst>
          <pc:docMk/>
          <pc:sldMk cId="3272973339" sldId="262"/>
        </pc:sldMkLst>
      </pc:sldChg>
      <pc:sldChg chg="modTransition modAnim">
        <pc:chgData name="Manh Hung" userId="fd475f00-f432-45bb-88ac-330eb69336fa" providerId="ADAL" clId="{69E9776B-1269-4215-ADE2-5462E0DA5D0B}" dt="2023-07-01T01:44:45.864" v="119"/>
        <pc:sldMkLst>
          <pc:docMk/>
          <pc:sldMk cId="3092960057" sldId="263"/>
        </pc:sldMkLst>
      </pc:sldChg>
      <pc:sldChg chg="modSp mod modTransition modAnim">
        <pc:chgData name="Manh Hung" userId="fd475f00-f432-45bb-88ac-330eb69336fa" providerId="ADAL" clId="{69E9776B-1269-4215-ADE2-5462E0DA5D0B}" dt="2023-07-01T01:46:21.990" v="131"/>
        <pc:sldMkLst>
          <pc:docMk/>
          <pc:sldMk cId="983343752" sldId="264"/>
        </pc:sldMkLst>
        <pc:spChg chg="mod">
          <ac:chgData name="Manh Hung" userId="fd475f00-f432-45bb-88ac-330eb69336fa" providerId="ADAL" clId="{69E9776B-1269-4215-ADE2-5462E0DA5D0B}" dt="2023-07-01T01:46:03.027" v="128" actId="27636"/>
          <ac:spMkLst>
            <pc:docMk/>
            <pc:sldMk cId="983343752" sldId="264"/>
            <ac:spMk id="2" creationId="{9E253DF9-55A1-C766-B9C3-36649E1B9A50}"/>
          </ac:spMkLst>
        </pc:spChg>
      </pc:sldChg>
      <pc:sldChg chg="modSp mod modTransition modAnim">
        <pc:chgData name="Manh Hung" userId="fd475f00-f432-45bb-88ac-330eb69336fa" providerId="ADAL" clId="{69E9776B-1269-4215-ADE2-5462E0DA5D0B}" dt="2023-07-01T01:45:20.090" v="124"/>
        <pc:sldMkLst>
          <pc:docMk/>
          <pc:sldMk cId="2853151213" sldId="265"/>
        </pc:sldMkLst>
        <pc:picChg chg="mod">
          <ac:chgData name="Manh Hung" userId="fd475f00-f432-45bb-88ac-330eb69336fa" providerId="ADAL" clId="{69E9776B-1269-4215-ADE2-5462E0DA5D0B}" dt="2023-07-01T01:44:55.534" v="120" actId="14100"/>
          <ac:picMkLst>
            <pc:docMk/>
            <pc:sldMk cId="2853151213" sldId="265"/>
            <ac:picMk id="6" creationId="{62C0E462-DEE7-8CA9-6306-DAC92D2895BA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5:53.331" v="126"/>
        <pc:sldMkLst>
          <pc:docMk/>
          <pc:sldMk cId="881677971" sldId="266"/>
        </pc:sldMkLst>
      </pc:sldChg>
      <pc:sldChg chg="modTransition modAnim">
        <pc:chgData name="Manh Hung" userId="fd475f00-f432-45bb-88ac-330eb69336fa" providerId="ADAL" clId="{69E9776B-1269-4215-ADE2-5462E0DA5D0B}" dt="2023-07-01T01:46:54.503" v="136"/>
        <pc:sldMkLst>
          <pc:docMk/>
          <pc:sldMk cId="2573482759" sldId="267"/>
        </pc:sldMkLst>
      </pc:sldChg>
      <pc:sldChg chg="modTransition modAnim">
        <pc:chgData name="Manh Hung" userId="fd475f00-f432-45bb-88ac-330eb69336fa" providerId="ADAL" clId="{69E9776B-1269-4215-ADE2-5462E0DA5D0B}" dt="2023-07-01T01:47:19.014" v="141"/>
        <pc:sldMkLst>
          <pc:docMk/>
          <pc:sldMk cId="1241976955" sldId="268"/>
        </pc:sldMkLst>
      </pc:sldChg>
      <pc:sldChg chg="modTransition modAnim">
        <pc:chgData name="Manh Hung" userId="fd475f00-f432-45bb-88ac-330eb69336fa" providerId="ADAL" clId="{69E9776B-1269-4215-ADE2-5462E0DA5D0B}" dt="2023-07-01T01:47:39.891" v="146"/>
        <pc:sldMkLst>
          <pc:docMk/>
          <pc:sldMk cId="2955953852" sldId="269"/>
        </pc:sldMkLst>
      </pc:sldChg>
      <pc:sldChg chg="modTransition modAnim">
        <pc:chgData name="Manh Hung" userId="fd475f00-f432-45bb-88ac-330eb69336fa" providerId="ADAL" clId="{69E9776B-1269-4215-ADE2-5462E0DA5D0B}" dt="2023-07-01T01:47:55.336" v="150"/>
        <pc:sldMkLst>
          <pc:docMk/>
          <pc:sldMk cId="2781872919" sldId="270"/>
        </pc:sldMkLst>
      </pc:sldChg>
      <pc:sldChg chg="modSp mod modTransition modAnim">
        <pc:chgData name="Manh Hung" userId="fd475f00-f432-45bb-88ac-330eb69336fa" providerId="ADAL" clId="{69E9776B-1269-4215-ADE2-5462E0DA5D0B}" dt="2023-07-01T01:48:05.131" v="153"/>
        <pc:sldMkLst>
          <pc:docMk/>
          <pc:sldMk cId="2280898104" sldId="271"/>
        </pc:sldMkLst>
        <pc:spChg chg="mod">
          <ac:chgData name="Manh Hung" userId="fd475f00-f432-45bb-88ac-330eb69336fa" providerId="ADAL" clId="{69E9776B-1269-4215-ADE2-5462E0DA5D0B}" dt="2023-07-01T01:48:03.841" v="152" actId="14100"/>
          <ac:spMkLst>
            <pc:docMk/>
            <pc:sldMk cId="2280898104" sldId="271"/>
            <ac:spMk id="3" creationId="{3ED05DDC-615C-73BE-97DC-C21381026D7D}"/>
          </ac:spMkLst>
        </pc:spChg>
      </pc:sldChg>
      <pc:sldChg chg="addSp delSp modSp new mod">
        <pc:chgData name="Manh Hung" userId="fd475f00-f432-45bb-88ac-330eb69336fa" providerId="ADAL" clId="{69E9776B-1269-4215-ADE2-5462E0DA5D0B}" dt="2023-07-01T01:51:31.129" v="197" actId="20577"/>
        <pc:sldMkLst>
          <pc:docMk/>
          <pc:sldMk cId="580867646" sldId="272"/>
        </pc:sldMkLst>
        <pc:spChg chg="del">
          <ac:chgData name="Manh Hung" userId="fd475f00-f432-45bb-88ac-330eb69336fa" providerId="ADAL" clId="{69E9776B-1269-4215-ADE2-5462E0DA5D0B}" dt="2023-07-01T01:48:37.914" v="155" actId="478"/>
          <ac:spMkLst>
            <pc:docMk/>
            <pc:sldMk cId="580867646" sldId="272"/>
            <ac:spMk id="2" creationId="{E8B0A1EA-F75F-E8B3-E689-B100A5FC95B6}"/>
          </ac:spMkLst>
        </pc:spChg>
        <pc:spChg chg="mod">
          <ac:chgData name="Manh Hung" userId="fd475f00-f432-45bb-88ac-330eb69336fa" providerId="ADAL" clId="{69E9776B-1269-4215-ADE2-5462E0DA5D0B}" dt="2023-07-01T01:50:39.339" v="176" actId="1076"/>
          <ac:spMkLst>
            <pc:docMk/>
            <pc:sldMk cId="580867646" sldId="272"/>
            <ac:spMk id="3" creationId="{70DD3AB9-BFF8-F5FA-22D1-2CF9FB7446B9}"/>
          </ac:spMkLst>
        </pc:spChg>
        <pc:spChg chg="add del mod">
          <ac:chgData name="Manh Hung" userId="fd475f00-f432-45bb-88ac-330eb69336fa" providerId="ADAL" clId="{69E9776B-1269-4215-ADE2-5462E0DA5D0B}" dt="2023-07-01T01:50:57.835" v="182" actId="478"/>
          <ac:spMkLst>
            <pc:docMk/>
            <pc:sldMk cId="580867646" sldId="272"/>
            <ac:spMk id="6" creationId="{27A8C008-0EAE-B406-E3D7-85A96A94F548}"/>
          </ac:spMkLst>
        </pc:spChg>
        <pc:spChg chg="add mod">
          <ac:chgData name="Manh Hung" userId="fd475f00-f432-45bb-88ac-330eb69336fa" providerId="ADAL" clId="{69E9776B-1269-4215-ADE2-5462E0DA5D0B}" dt="2023-07-01T01:51:31.129" v="197" actId="20577"/>
          <ac:spMkLst>
            <pc:docMk/>
            <pc:sldMk cId="580867646" sldId="272"/>
            <ac:spMk id="7" creationId="{F2834EBC-82F5-2B7D-2409-9EA35D4CCEDE}"/>
          </ac:spMkLst>
        </pc:spChg>
        <pc:graphicFrameChg chg="add del mod">
          <ac:chgData name="Manh Hung" userId="fd475f00-f432-45bb-88ac-330eb69336fa" providerId="ADAL" clId="{69E9776B-1269-4215-ADE2-5462E0DA5D0B}" dt="2023-07-01T01:49:17.863" v="159"/>
          <ac:graphicFrameMkLst>
            <pc:docMk/>
            <pc:sldMk cId="580867646" sldId="272"/>
            <ac:graphicFrameMk id="4" creationId="{DBD5607A-809B-C60F-B0ED-1471EFA76DBD}"/>
          </ac:graphicFrameMkLst>
        </pc:graphicFrameChg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708755685" sldId="273"/>
        </pc:sldMkLst>
        <pc:spChg chg="mod">
          <ac:chgData name="Manh Hung" userId="fd475f00-f432-45bb-88ac-330eb69336fa" providerId="ADAL" clId="{69E9776B-1269-4215-ADE2-5462E0DA5D0B}" dt="2023-07-01T02:58:15.583" v="308" actId="255"/>
          <ac:spMkLst>
            <pc:docMk/>
            <pc:sldMk cId="2708755685" sldId="273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2:58:52.445" v="311" actId="207"/>
          <ac:spMkLst>
            <pc:docMk/>
            <pc:sldMk cId="2708755685" sldId="273"/>
            <ac:spMk id="3" creationId="{3ED05DDC-615C-73BE-97DC-C21381026D7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0" creationId="{9B8A9A69-6EC2-67E6-02B5-9DF3FCE7326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1" creationId="{05412034-35EA-BDF2-D5FE-92F3F96845D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2" creationId="{46876EC3-CF16-51F9-98FC-3019D79F4DB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3" creationId="{827AC565-EFEB-944E-BCD7-CFDCF6FBD0C8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4" creationId="{5A0522C5-74B5-7480-00B4-7F00AF6F9DCF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18" creationId="{7691CC40-D60D-5BF8-5115-3B8DCCA6075A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20" creationId="{4BE6E9FC-02EF-4000-B2E6-FDD4D011B6AA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2" creationId="{D12EB720-3A55-A2B5-3201-4B8CA687E866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4" creationId="{10FA0464-9E21-9F69-A794-D0F84A331993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6" creationId="{C24AEE29-1BEA-5247-E880-8E12EBDF66AA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8" creationId="{2B569F4B-E0D0-5494-F90A-81A9D46F041D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3" creationId="{7B074B32-4372-C527-6A95-D2E06C0E639C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4" creationId="{FA26BEBF-30E4-36C4-4EAE-7D527B6EEEB6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5" creationId="{B0B4ACFE-8A76-604C-10DB-CA5771F6E61F}"/>
          </ac:spMkLst>
        </pc:spChg>
        <pc:spChg chg="add mod">
          <ac:chgData name="Manh Hung" userId="fd475f00-f432-45bb-88ac-330eb69336fa" providerId="ADAL" clId="{69E9776B-1269-4215-ADE2-5462E0DA5D0B}" dt="2023-07-01T03:26:38.479" v="896" actId="692"/>
          <ac:spMkLst>
            <pc:docMk/>
            <pc:sldMk cId="2708755685" sldId="273"/>
            <ac:spMk id="38" creationId="{4A8B4C26-F8CD-6FEE-74BB-2DC4356481A4}"/>
          </ac:spMkLst>
        </pc:spChg>
        <pc:graphicFrameChg chg="add del mod">
          <ac:chgData name="Manh Hung" userId="fd475f00-f432-45bb-88ac-330eb69336fa" providerId="ADAL" clId="{69E9776B-1269-4215-ADE2-5462E0DA5D0B}" dt="2023-07-01T02:54:17.588" v="231"/>
          <ac:graphicFrameMkLst>
            <pc:docMk/>
            <pc:sldMk cId="2708755685" sldId="273"/>
            <ac:graphicFrameMk id="4" creationId="{170B6487-E2AE-4516-0BED-40D0A41898C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5" creationId="{D18B5B29-6B9F-D467-6AF9-187747D4F6E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6" creationId="{87CA6142-2CED-E0E7-6BA6-A8EC82ADEF11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7" creationId="{8BA077BF-25A9-9AC1-AED0-079312DE3A3F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8" creationId="{23E77408-5C7C-C52B-BC16-548FDE9C9E2C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9" creationId="{3D3A3D46-EB5E-B344-9126-493C8B41D7B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07.039" v="243"/>
          <ac:graphicFrameMkLst>
            <pc:docMk/>
            <pc:sldMk cId="2708755685" sldId="273"/>
            <ac:graphicFrameMk id="15" creationId="{FDC8918E-A9FA-F005-4BC6-3590D300BE55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15.861" v="247"/>
          <ac:graphicFrameMkLst>
            <pc:docMk/>
            <pc:sldMk cId="2708755685" sldId="273"/>
            <ac:graphicFrameMk id="16" creationId="{2BC62B75-37F3-6DB7-A48C-44B63AD9F97B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7" creationId="{844ABF9F-A530-DBDF-EC4C-6902C44E827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9" creationId="{D5023959-B788-B3CB-A90D-CC840BC32DF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1" creationId="{B3090024-A864-ACEF-95DF-D45AEF838AFA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3" creationId="{747B497E-C13E-77C3-3A4A-3573BE9824E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5" creationId="{0894811E-8707-1BD9-B1BE-9F3778A2F1B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7" creationId="{281D5EBE-7064-3E87-7839-93E898A39A3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54.881" v="272"/>
          <ac:graphicFrameMkLst>
            <pc:docMk/>
            <pc:sldMk cId="2708755685" sldId="273"/>
            <ac:graphicFrameMk id="29" creationId="{81826FBB-5C07-FD5D-525D-C3FE9276242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0" creationId="{0052826A-D407-7AA1-0C22-249146349A8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1" creationId="{6FB031EC-5437-5B00-45C3-2A1E7E2F613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2" creationId="{806DA3A2-1243-76D6-D5CE-03E88EF94171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7:15.066" v="288"/>
          <ac:graphicFrameMkLst>
            <pc:docMk/>
            <pc:sldMk cId="2708755685" sldId="273"/>
            <ac:graphicFrameMk id="36" creationId="{BBA7381F-1FF3-2B7C-56C3-8B61FCD4FFB4}"/>
          </ac:graphicFrameMkLst>
        </pc:graphicFrameChg>
        <pc:picChg chg="add mod">
          <ac:chgData name="Manh Hung" userId="fd475f00-f432-45bb-88ac-330eb69336fa" providerId="ADAL" clId="{69E9776B-1269-4215-ADE2-5462E0DA5D0B}" dt="2023-07-01T03:01:24.417" v="316" actId="1076"/>
          <ac:picMkLst>
            <pc:docMk/>
            <pc:sldMk cId="2708755685" sldId="273"/>
            <ac:picMk id="37" creationId="{C404B56C-F161-4AA1-2A4A-333513BA70E1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44977161" sldId="273"/>
        </pc:sldMkLst>
      </pc:sldChg>
      <pc:sldChg chg="new del">
        <pc:chgData name="Manh Hung" userId="fd475f00-f432-45bb-88ac-330eb69336fa" providerId="ADAL" clId="{69E9776B-1269-4215-ADE2-5462E0DA5D0B}" dt="2023-07-01T02:53:32.932" v="199" actId="47"/>
        <pc:sldMkLst>
          <pc:docMk/>
          <pc:sldMk cId="4259566552" sldId="273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561082169" sldId="274"/>
        </pc:sldMkLst>
        <pc:spChg chg="mod">
          <ac:chgData name="Manh Hung" userId="fd475f00-f432-45bb-88ac-330eb69336fa" providerId="ADAL" clId="{69E9776B-1269-4215-ADE2-5462E0DA5D0B}" dt="2023-07-01T03:07:11.836" v="547" actId="14100"/>
          <ac:spMkLst>
            <pc:docMk/>
            <pc:sldMk cId="561082169" sldId="274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8:45.274" v="899" actId="1076"/>
          <ac:spMkLst>
            <pc:docMk/>
            <pc:sldMk cId="561082169" sldId="274"/>
            <ac:spMk id="7" creationId="{35A58112-3158-E460-2A21-9A6B1ADD0A17}"/>
          </ac:spMkLst>
        </pc:spChg>
        <pc:graphicFrameChg chg="add del mod">
          <ac:chgData name="Manh Hung" userId="fd475f00-f432-45bb-88ac-330eb69336fa" providerId="ADAL" clId="{69E9776B-1269-4215-ADE2-5462E0DA5D0B}" dt="2023-07-01T03:05:07.724" v="336"/>
          <ac:graphicFrameMkLst>
            <pc:docMk/>
            <pc:sldMk cId="561082169" sldId="274"/>
            <ac:graphicFrameMk id="4" creationId="{85B0E022-746D-F451-BA88-0AEEC46A531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06:47.421" v="540"/>
          <ac:graphicFrameMkLst>
            <pc:docMk/>
            <pc:sldMk cId="561082169" sldId="274"/>
            <ac:graphicFrameMk id="5" creationId="{2A7EB187-ABDA-F6AD-EFD6-8C333A346127}"/>
          </ac:graphicFrameMkLst>
        </pc:graphicFrameChg>
        <pc:picChg chg="add mod">
          <ac:chgData name="Manh Hung" userId="fd475f00-f432-45bb-88ac-330eb69336fa" providerId="ADAL" clId="{69E9776B-1269-4215-ADE2-5462E0DA5D0B}" dt="2023-07-01T03:08:35.177" v="556"/>
          <ac:picMkLst>
            <pc:docMk/>
            <pc:sldMk cId="561082169" sldId="274"/>
            <ac:picMk id="6" creationId="{5AB75F9A-0065-EBCB-8FD1-8279776B3E5B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692732039" sldId="274"/>
        </pc:sldMkLst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510929042" sldId="275"/>
        </pc:sldMkLst>
      </pc:sldChg>
      <pc:sldChg chg="addSp delSp modSp add del mod delAnim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261663718" sldId="275"/>
        </pc:sldMkLst>
        <pc:spChg chg="mod">
          <ac:chgData name="Manh Hung" userId="fd475f00-f432-45bb-88ac-330eb69336fa" providerId="ADAL" clId="{69E9776B-1269-4215-ADE2-5462E0DA5D0B}" dt="2023-07-01T03:29:30.383" v="932" actId="1076"/>
          <ac:spMkLst>
            <pc:docMk/>
            <pc:sldMk cId="2261663718" sldId="275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29:06.524" v="901" actId="14100"/>
          <ac:spMkLst>
            <pc:docMk/>
            <pc:sldMk cId="2261663718" sldId="275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9:12.507" v="903" actId="1076"/>
          <ac:spMkLst>
            <pc:docMk/>
            <pc:sldMk cId="2261663718" sldId="275"/>
            <ac:spMk id="6" creationId="{8F2F1C21-0B7B-EA9B-E469-A3814D51DCF4}"/>
          </ac:spMkLst>
        </pc:spChg>
        <pc:graphicFrameChg chg="add mod">
          <ac:chgData name="Manh Hung" userId="fd475f00-f432-45bb-88ac-330eb69336fa" providerId="ADAL" clId="{69E9776B-1269-4215-ADE2-5462E0DA5D0B}" dt="2023-07-01T03:29:24.477" v="931" actId="1036"/>
          <ac:graphicFrameMkLst>
            <pc:docMk/>
            <pc:sldMk cId="2261663718" sldId="275"/>
            <ac:graphicFrameMk id="5" creationId="{F418001D-37FB-BA1F-237B-4C6EC0F03652}"/>
          </ac:graphicFrameMkLst>
        </pc:graphicFrameChg>
        <pc:picChg chg="add del mod">
          <ac:chgData name="Manh Hung" userId="fd475f00-f432-45bb-88ac-330eb69336fa" providerId="ADAL" clId="{69E9776B-1269-4215-ADE2-5462E0DA5D0B}" dt="2023-07-01T03:15:05.388" v="786" actId="478"/>
          <ac:picMkLst>
            <pc:docMk/>
            <pc:sldMk cId="2261663718" sldId="275"/>
            <ac:picMk id="4" creationId="{924CAFA0-7574-653F-D8D0-716B0AD0B0A8}"/>
          </ac:picMkLst>
        </pc:picChg>
      </pc:sldChg>
      <pc:sldChg chg="addSp delSp modSp add del mod">
        <pc:chgData name="Manh Hung" userId="fd475f00-f432-45bb-88ac-330eb69336fa" providerId="ADAL" clId="{69E9776B-1269-4215-ADE2-5462E0DA5D0B}" dt="2023-07-01T03:18:34.613" v="804" actId="2696"/>
        <pc:sldMkLst>
          <pc:docMk/>
          <pc:sldMk cId="1148066949" sldId="276"/>
        </pc:sldMkLst>
        <pc:spChg chg="mod">
          <ac:chgData name="Manh Hung" userId="fd475f00-f432-45bb-88ac-330eb69336fa" providerId="ADAL" clId="{69E9776B-1269-4215-ADE2-5462E0DA5D0B}" dt="2023-07-01T03:04:33.412" v="330" actId="20577"/>
          <ac:spMkLst>
            <pc:docMk/>
            <pc:sldMk cId="1148066949" sldId="276"/>
            <ac:spMk id="3" creationId="{3ED05DDC-615C-73BE-97DC-C21381026D7D}"/>
          </ac:spMkLst>
        </pc:spChg>
        <pc:graphicFrameChg chg="add del modGraphic">
          <ac:chgData name="Manh Hung" userId="fd475f00-f432-45bb-88ac-330eb69336fa" providerId="ADAL" clId="{69E9776B-1269-4215-ADE2-5462E0DA5D0B}" dt="2023-07-01T03:16:23.066" v="803" actId="478"/>
          <ac:graphicFrameMkLst>
            <pc:docMk/>
            <pc:sldMk cId="1148066949" sldId="276"/>
            <ac:graphicFrameMk id="5" creationId="{2F9E2E8D-7093-6BDB-8DFC-17B1E77BC40E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94598932" sldId="277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841034158" sldId="277"/>
        </pc:sldMkLst>
        <pc:spChg chg="mod">
          <ac:chgData name="Manh Hung" userId="fd475f00-f432-45bb-88ac-330eb69336fa" providerId="ADAL" clId="{69E9776B-1269-4215-ADE2-5462E0DA5D0B}" dt="2023-07-01T03:22:11.849" v="835" actId="1076"/>
          <ac:spMkLst>
            <pc:docMk/>
            <pc:sldMk cId="841034158" sldId="277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32:01.427" v="955" actId="20577"/>
          <ac:spMkLst>
            <pc:docMk/>
            <pc:sldMk cId="841034158" sldId="277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11.334" v="960" actId="1035"/>
          <ac:spMkLst>
            <pc:docMk/>
            <pc:sldMk cId="841034158" sldId="277"/>
            <ac:spMk id="8" creationId="{4960DA02-295C-0091-2983-8FD2D90CA2D4}"/>
          </ac:spMkLst>
        </pc:spChg>
        <pc:graphicFrameChg chg="add del mod">
          <ac:chgData name="Manh Hung" userId="fd475f00-f432-45bb-88ac-330eb69336fa" providerId="ADAL" clId="{69E9776B-1269-4215-ADE2-5462E0DA5D0B}" dt="2023-07-01T03:22:07.937" v="833"/>
          <ac:graphicFrameMkLst>
            <pc:docMk/>
            <pc:sldMk cId="841034158" sldId="277"/>
            <ac:graphicFrameMk id="4" creationId="{5A26356E-D29A-A950-DD2B-FF35F76AF448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23:23.279" v="853"/>
          <ac:graphicFrameMkLst>
            <pc:docMk/>
            <pc:sldMk cId="841034158" sldId="277"/>
            <ac:graphicFrameMk id="5" creationId="{A225EC3E-2397-4F14-30F3-FB75BC41F3EC}"/>
          </ac:graphicFrameMkLst>
        </pc:graphicFrameChg>
        <pc:picChg chg="add mod">
          <ac:chgData name="Manh Hung" userId="fd475f00-f432-45bb-88ac-330eb69336fa" providerId="ADAL" clId="{69E9776B-1269-4215-ADE2-5462E0DA5D0B}" dt="2023-07-01T03:25:11.715" v="876" actId="14100"/>
          <ac:picMkLst>
            <pc:docMk/>
            <pc:sldMk cId="841034158" sldId="277"/>
            <ac:picMk id="6" creationId="{DD2DD5CE-C5C5-7C4C-C147-50977689D233}"/>
          </ac:picMkLst>
        </pc:picChg>
        <pc:picChg chg="add mod">
          <ac:chgData name="Manh Hung" userId="fd475f00-f432-45bb-88ac-330eb69336fa" providerId="ADAL" clId="{69E9776B-1269-4215-ADE2-5462E0DA5D0B}" dt="2023-07-01T03:25:18.560" v="877" actId="1076"/>
          <ac:picMkLst>
            <pc:docMk/>
            <pc:sldMk cId="841034158" sldId="277"/>
            <ac:picMk id="7" creationId="{0AD4EAD9-5C54-C6A2-23EA-45F092E27CC7}"/>
          </ac:picMkLst>
        </pc:picChg>
      </pc:sldChg>
      <pc:sldChg chg="add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3139585529" sldId="278"/>
        </pc:sldMkLst>
        <pc:spChg chg="mod">
          <ac:chgData name="Manh Hung" userId="fd475f00-f432-45bb-88ac-330eb69336fa" providerId="ADAL" clId="{69E9776B-1269-4215-ADE2-5462E0DA5D0B}" dt="2023-07-01T03:32:41.568" v="970" actId="14100"/>
          <ac:spMkLst>
            <pc:docMk/>
            <pc:sldMk cId="3139585529" sldId="278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48.739" v="971" actId="1076"/>
          <ac:spMkLst>
            <pc:docMk/>
            <pc:sldMk cId="3139585529" sldId="278"/>
            <ac:spMk id="4" creationId="{B95E26A1-C8E0-9767-3AF1-5AE1F13246F7}"/>
          </ac:spMkLst>
        </pc:spChg>
        <pc:graphicFrameChg chg="mod">
          <ac:chgData name="Manh Hung" userId="fd475f00-f432-45bb-88ac-330eb69336fa" providerId="ADAL" clId="{69E9776B-1269-4215-ADE2-5462E0DA5D0B}" dt="2023-07-01T03:32:24.039" v="962" actId="1076"/>
          <ac:graphicFrameMkLst>
            <pc:docMk/>
            <pc:sldMk cId="3139585529" sldId="278"/>
            <ac:graphicFrameMk id="5" creationId="{F418001D-37FB-BA1F-237B-4C6EC0F03652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06213069" sldId="278"/>
        </pc:sldMkLst>
      </pc:sldChg>
      <pc:sldMasterChg chg="modTransition modSldLayout">
        <pc:chgData name="Manh Hung" userId="fd475f00-f432-45bb-88ac-330eb69336fa" providerId="ADAL" clId="{69E9776B-1269-4215-ADE2-5462E0DA5D0B}" dt="2023-07-01T01:43:32.508" v="105"/>
        <pc:sldMasterMkLst>
          <pc:docMk/>
          <pc:sldMasterMk cId="2207824352" sldId="2147483648"/>
        </pc:sldMasterMkLst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339040427" sldId="2147483649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103444663" sldId="2147483650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492928806" sldId="2147483651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060808167" sldId="2147483652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174203824" sldId="2147483653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953506383" sldId="2147483654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663978930" sldId="2147483655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4170899237" sldId="2147483656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29406841" sldId="2147483657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963904063" sldId="2147483658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1488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911-72F4-7335-55A4-5760FEC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2C5DF-43FA-0EBB-A55C-05DC821B8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7FE8-BDA8-846E-D72B-8A0E395D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D5B25-7A94-3F04-5B21-F1C11A5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44ABC-2F1D-8C4B-8998-3CDFB31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8765-1697-D667-3957-D29856D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6DC5D-7F1E-1D12-B4C4-119E4C11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E018-8E73-CAF4-E456-8345BEE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3460-1DEF-F40A-2113-3E5EDF9D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277E-2650-5A8C-9E09-76B655F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92F51-EA62-0594-9A11-953BE0A85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9B81-0A24-91A3-B643-AA0EE9682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12E0-B754-CCDD-5AE9-7CD860F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C51D-26E2-2635-2F5E-70A54A9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B41F-2198-A275-BD81-DA38754A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EB8-076F-A410-353B-BC4137C6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2923-F1C9-5C6B-EAB5-56C422B4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C84C-FD06-9118-4686-2B5DE3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0671-6769-A1F3-6EA2-8F85741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7C5A-1F02-4CD5-8CB7-A534B9F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FCDC-1596-3157-2D5A-F78F08A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0FEB-CCF8-9436-60FD-F89DDFB4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A55A-DF63-A311-718B-93555E0C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574E-0DA6-62CA-6117-40C81ED2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AB39-3EF7-2D8D-7364-CF72760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2C90-499D-3A47-D6B5-C8D5160C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6305-F554-AB88-25E9-CC3ABCB56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8C49-4F5A-8D9A-6486-151468FA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BC7D-8C1B-88F8-FFBA-612E49A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0FCC-22F4-B046-2532-9B36DA71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1001-011F-4DCB-4B6A-8D975018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D13-0CA1-B3D9-23B2-5C82836A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867B-EF45-7909-F6AD-4A319CD9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0FE86-A3B5-DF61-F3F3-6B4BDE14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15438-03C7-5F5D-E13A-72A1458C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A6652-7064-CAE5-9403-05552BC4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494A9-6B59-34E5-AA7A-B960C4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3693-131B-7BC8-6FD6-072DD631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3EE47-C84B-A1C7-D815-C8FB506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9FB-DDE1-80ED-7A93-D1364CE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3E974-E2C1-9818-6023-668B80B9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7056-70F9-2B16-F857-CFACA924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B0C71-ACA4-7A89-0A3A-2487938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3572-0052-8536-84BF-80376EED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E1C87-D36E-FCBF-1E21-0D2E0B0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4FBDE-31EB-2D9E-7739-F3CA24F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60A-2621-B782-ADD7-1E86B1B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65E-0D76-F0EF-2CD7-7350EFE3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80A92-D55E-70CD-E4CF-23145BEE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D0E5-E6F5-AE3F-3E33-162ABD9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DF48-FC1D-C5CF-E57B-A8378E27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15C3-21C7-26DC-0C80-3FA729E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DC2A-DC4F-6F9D-FFC5-FACEDEC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084D3-21CF-06D8-0FA6-79C74CB6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B587-7B69-30A3-EDF5-B109861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F88B0-785F-F880-D3D9-8EA8E8B2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30DB-BB90-97B2-6E9A-372D315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EDA7-59F6-1972-7342-A971291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C62C4-83C4-C3CD-14DE-B9E5A7D6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70C0-DB3C-9897-825D-7F804634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20F9-B6D6-7ACF-9751-A9AE947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1DA1-0D25-E13F-3920-0148A928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4338-B387-A4A9-5AF0-CEFBB156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uongdoan365@gmail.com" TargetMode="External"/><Relationship Id="rId2" Type="http://schemas.openxmlformats.org/officeDocument/2006/relationships/hyperlink" Target="mailto:manhhung24qt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0962D-17CD-EA87-FDD3-2B3B7F241817}"/>
              </a:ext>
            </a:extLst>
          </p:cNvPr>
          <p:cNvSpPr/>
          <p:nvPr/>
        </p:nvSpPr>
        <p:spPr>
          <a:xfrm>
            <a:off x="3628709" y="542270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TIẾT…... BÀI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679-4A72-FD5B-47D4-0293E41A1941}"/>
              </a:ext>
            </a:extLst>
          </p:cNvPr>
          <p:cNvSpPr txBox="1"/>
          <p:nvPr/>
        </p:nvSpPr>
        <p:spPr>
          <a:xfrm>
            <a:off x="3037852" y="1593850"/>
            <a:ext cx="650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  <p:pic>
        <p:nvPicPr>
          <p:cNvPr id="1030" name="Picture 6" descr="Hình tứ giác là gì? Dấu hiệu nhận biết hình tứ giác đơn giản, dễ hiểu">
            <a:extLst>
              <a:ext uri="{FF2B5EF4-FFF2-40B4-BE49-F238E27FC236}">
                <a16:creationId xmlns:a16="http://schemas.microsoft.com/office/drawing/2014/main" id="{ADD5AC58-FCDD-0C0F-947A-7F2EFEC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8425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2207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7A963-4627-41A9-ECBD-C7CEFB9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87" y="1690688"/>
            <a:ext cx="3617913" cy="3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7CB6EC8-D816-874F-C976-658D6F0A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5" y="2132962"/>
            <a:ext cx="7206560" cy="72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DCD7C-2E7A-4407-CAD8-DF6CDA5F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10" y="238125"/>
            <a:ext cx="6536185" cy="1933572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A6795278-2D2C-BE5E-954A-0A55EFE0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B0BF09F-CCAE-7C1F-21AF-3D10FD16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B471468-D0C3-8886-BDD1-AC9ED2EA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DC6D1C3-D22E-1909-2FC1-088C24C4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6B2EFD-8005-FA57-6FEF-59A2EDDD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2275"/>
            <a:ext cx="5562020" cy="721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516B38-DDF4-95E8-C119-87AAED1E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" y="3869990"/>
            <a:ext cx="5734971" cy="580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2C65A0-8FFD-2F82-CE15-D90972B4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624"/>
            <a:ext cx="3210317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3CEA-0B43-9F06-9D44-7A01A4C4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867852"/>
            <a:ext cx="7378700" cy="4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5E020-7383-B0A6-8429-DBC7D5B7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36" y="1700848"/>
            <a:ext cx="8440073" cy="4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C16160-25F9-4E8B-7A65-B1E93D56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20" y="888048"/>
            <a:ext cx="7432764" cy="228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21916-A708-E884-DD43-F474A3B2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2" y="630872"/>
            <a:ext cx="2009775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EEEF1-49BA-E7CB-C3C0-7EF55D67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" y="3610763"/>
            <a:ext cx="7025689" cy="283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9954B-B280-6379-D1F0-C484E3D7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209" y="3632202"/>
            <a:ext cx="4367637" cy="29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161395" cy="40525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gồm 4 đoạn thẳng AB, BC, CD, DA trong đó không có hai đoạn thẳng nào nằm trên cùng một đường 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A8B4C26-F8CD-6FEE-74BB-2DC4356481A4}"/>
              </a:ext>
            </a:extLst>
          </p:cNvPr>
          <p:cNvSpPr/>
          <p:nvPr/>
        </p:nvSpPr>
        <p:spPr>
          <a:xfrm>
            <a:off x="311370" y="36957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build="p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marL="0" indent="0" algn="just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id="{5AB75F9A-0065-EBCB-8FD1-8279776B3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5" y="3057525"/>
            <a:ext cx="2647002" cy="1810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A58112-3158-E460-2A21-9A6B1ADD0A17}"/>
              </a:ext>
            </a:extLst>
          </p:cNvPr>
          <p:cNvSpPr/>
          <p:nvPr/>
        </p:nvSpPr>
        <p:spPr>
          <a:xfrm>
            <a:off x="373380" y="60071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213709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9425" y="213709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F2F1C21-0B7B-EA9B-E469-A3814D51DCF4}"/>
              </a:ext>
            </a:extLst>
          </p:cNvPr>
          <p:cNvSpPr/>
          <p:nvPr/>
        </p:nvSpPr>
        <p:spPr>
          <a:xfrm>
            <a:off x="342900" y="421005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9738"/>
            <a:ext cx="11772900" cy="4957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0850" y="205581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05581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95E26A1-C8E0-9767-3AF1-5AE1F13246F7}"/>
              </a:ext>
            </a:extLst>
          </p:cNvPr>
          <p:cNvSpPr/>
          <p:nvPr/>
        </p:nvSpPr>
        <p:spPr>
          <a:xfrm>
            <a:off x="304800" y="618172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150"/>
            <a:ext cx="7781925" cy="5665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Long Xuyên là một vùng đất là một vùng đất hình tứ giác thuộc vùng đồng bằng sông Cửu Long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đỉnh của tứ giác là thành phố Long Xuyên, thành phố Châu Đốc, thị xã Hà Tiên và thành phố Rạch Giá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(như hình vẽ).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map, text, diagram, atlas&#10;&#10;Description automatically generated">
            <a:extLst>
              <a:ext uri="{FF2B5EF4-FFF2-40B4-BE49-F238E27FC236}">
                <a16:creationId xmlns:a16="http://schemas.microsoft.com/office/drawing/2014/main" id="{DD2DD5CE-C5C5-7C4C-C147-50977689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1192075"/>
            <a:ext cx="3629025" cy="333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4EAD9-5C54-C6A2-23EA-45F092E27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37200"/>
            <a:ext cx="408622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60DA02-295C-0091-2983-8FD2D90CA2D4}"/>
              </a:ext>
            </a:extLst>
          </p:cNvPr>
          <p:cNvSpPr/>
          <p:nvPr/>
        </p:nvSpPr>
        <p:spPr>
          <a:xfrm>
            <a:off x="447675" y="479107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3AB9-BFF8-F5FA-22D1-2CF9FB74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96950"/>
            <a:ext cx="11963400" cy="5737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Bình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0888117579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manhhung24qt@gmail.com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TT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Ninh – Nam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0886006962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phuongdoan365@gmail.com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34EBC-82F5-2B7D-2409-9EA35D4CCEDE}"/>
              </a:ext>
            </a:extLst>
          </p:cNvPr>
          <p:cNvSpPr/>
          <p:nvPr/>
        </p:nvSpPr>
        <p:spPr>
          <a:xfrm>
            <a:off x="2788844" y="73620"/>
            <a:ext cx="6614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8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366204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3.1, 3.2, 3.3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CHƯƠNG III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73729-00CB-85A5-B6F2-E581A34C0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39" y="2095501"/>
            <a:ext cx="11305722" cy="45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lồi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C5E68-73B0-33F7-F132-FEC5DD13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308023"/>
            <a:ext cx="7653337" cy="518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H3.1b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3.2?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55CFB-0959-7FF9-DDE6-9A810AB0C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" y="3705225"/>
            <a:ext cx="10144125" cy="24574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ED8B90-FCB7-DC5F-F939-7312285D8231}"/>
              </a:ext>
            </a:extLst>
          </p:cNvPr>
          <p:cNvSpPr txBox="1">
            <a:spLocks/>
          </p:cNvSpPr>
          <p:nvPr/>
        </p:nvSpPr>
        <p:spPr>
          <a:xfrm>
            <a:off x="1100137" y="2970213"/>
            <a:ext cx="9991725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pic>
        <p:nvPicPr>
          <p:cNvPr id="8" name="2PHUT">
            <a:hlinkClick r:id="" action="ppaction://media"/>
            <a:extLst>
              <a:ext uri="{FF2B5EF4-FFF2-40B4-BE49-F238E27FC236}">
                <a16:creationId xmlns:a16="http://schemas.microsoft.com/office/drawing/2014/main" id="{5637F001-346B-9AB3-A5F2-6C05F96D1B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693" y="3040062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A415C-0A84-23D2-2C30-7B6AC36F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942974"/>
            <a:ext cx="11330848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878D9-BBF3-8329-CBB9-1ED7F1ABF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61" y="2805110"/>
            <a:ext cx="10347701" cy="1183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056860-D2A0-0C17-C196-EDA57ED62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825" y="3838574"/>
            <a:ext cx="3305175" cy="2447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8478E-E896-1FE7-C643-317B195903F3}"/>
              </a:ext>
            </a:extLst>
          </p:cNvPr>
          <p:cNvSpPr txBox="1"/>
          <p:nvPr/>
        </p:nvSpPr>
        <p:spPr>
          <a:xfrm>
            <a:off x="317499" y="6090335"/>
            <a:ext cx="6104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092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515600" cy="4540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của một tứ giác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0E462-DEE7-8CA9-6306-DAC92D28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4" y="1494770"/>
            <a:ext cx="7992111" cy="2410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49841-7735-91E9-8634-632A47679394}"/>
              </a:ext>
            </a:extLst>
          </p:cNvPr>
          <p:cNvSpPr txBox="1"/>
          <p:nvPr/>
        </p:nvSpPr>
        <p:spPr>
          <a:xfrm>
            <a:off x="614680" y="3873267"/>
            <a:ext cx="11577319" cy="222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2PHUT">
            <a:hlinkClick r:id="" action="ppaction://media"/>
            <a:extLst>
              <a:ext uri="{FF2B5EF4-FFF2-40B4-BE49-F238E27FC236}">
                <a16:creationId xmlns:a16="http://schemas.microsoft.com/office/drawing/2014/main" id="{5CB464BF-19DD-FC0E-66F0-58296B1B4F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059E5-174E-F6AB-7226-C5D2EA7D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91"/>
          <a:stretch/>
        </p:blipFill>
        <p:spPr bwMode="auto">
          <a:xfrm>
            <a:off x="235773" y="993458"/>
            <a:ext cx="11688252" cy="334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1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812</Words>
  <Application>Microsoft Office PowerPoint</Application>
  <PresentationFormat>Widescreen</PresentationFormat>
  <Paragraphs>86</Paragraphs>
  <Slides>20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GIỚI THIỆU CHƯƠNG III</vt:lpstr>
      <vt:lpstr>1. Tứ giác lồi </vt:lpstr>
      <vt:lpstr>Nhiệm vụ học tập 1 </vt:lpstr>
      <vt:lpstr>Nhiệm vụ học tập 2 </vt:lpstr>
      <vt:lpstr>Nhiệm vụ học tập 4 </vt:lpstr>
      <vt:lpstr>2. Tổng các góc của một tứ giác</vt:lpstr>
      <vt:lpstr>Ví dụ minh họa</vt:lpstr>
      <vt:lpstr>Hoạt động 3: Luyện tập  Hoạt động nhóm cá nhân + cặp đôi</vt:lpstr>
      <vt:lpstr>PowerPoint Presentation</vt:lpstr>
      <vt:lpstr>Hoạt động 4: Vận dụng</vt:lpstr>
      <vt:lpstr>Hoạt động 4: Vận dụng</vt:lpstr>
      <vt:lpstr>Hoạt động 4: Vận dụng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tự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2023-06-25T15:40:50Z</dcterms:created>
  <dcterms:modified xsi:type="dcterms:W3CDTF">2024-01-15T13:17:45Z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</Properties>
</file>