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68" r:id="rId2"/>
    <p:sldId id="333" r:id="rId3"/>
    <p:sldId id="335" r:id="rId4"/>
    <p:sldId id="334" r:id="rId5"/>
    <p:sldId id="336" r:id="rId6"/>
    <p:sldId id="337" r:id="rId7"/>
    <p:sldId id="306" r:id="rId8"/>
    <p:sldId id="338" r:id="rId9"/>
    <p:sldId id="302" r:id="rId10"/>
    <p:sldId id="339" r:id="rId11"/>
    <p:sldId id="291" r:id="rId12"/>
    <p:sldId id="332" r:id="rId13"/>
    <p:sldId id="33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5020" autoAdjust="0"/>
  </p:normalViewPr>
  <p:slideViewPr>
    <p:cSldViewPr snapToGrid="0">
      <p:cViewPr>
        <p:scale>
          <a:sx n="60" d="100"/>
          <a:sy n="60" d="100"/>
        </p:scale>
        <p:origin x="1468" y="-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6CAA6-AB63-450A-8029-F799741BCDDF}" type="datetimeFigureOut">
              <a:rPr lang="en-US" smtClean="0"/>
              <a:t>1/1/2022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16395B-067C-4B60-BB00-52DBA17E35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09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Thiết</a:t>
            </a:r>
            <a:r>
              <a:rPr lang="en-US" altLang="zh-CN" dirty="0"/>
              <a:t> </a:t>
            </a:r>
            <a:r>
              <a:rPr lang="en-US" altLang="zh-CN" dirty="0" err="1"/>
              <a:t>kế</a:t>
            </a:r>
            <a:r>
              <a:rPr lang="en-US" altLang="zh-CN" dirty="0"/>
              <a:t>: </a:t>
            </a:r>
            <a:r>
              <a:rPr lang="en-US" altLang="zh-CN" dirty="0" err="1"/>
              <a:t>Hương</a:t>
            </a:r>
            <a:r>
              <a:rPr lang="en-US" altLang="zh-CN" dirty="0"/>
              <a:t> </a:t>
            </a:r>
            <a:r>
              <a:rPr lang="en-US" altLang="zh-CN" dirty="0" err="1"/>
              <a:t>Thảo</a:t>
            </a:r>
            <a:r>
              <a:rPr lang="en-US" altLang="zh-CN" dirty="0"/>
              <a:t> – tranthao121004@gmail.com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1CD010-A9A3-4117-BFBF-9C1583B3E1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58115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1CD010-A9A3-4117-BFBF-9C1583B3E1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7940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1CD010-A9A3-4117-BFBF-9C1583B3E1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1313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1CD010-A9A3-4117-BFBF-9C1583B3E1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65791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1CD010-A9A3-4117-BFBF-9C1583B3E1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84723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1CD010-A9A3-4117-BFBF-9C1583B3E1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488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2051B56-F69F-4E34-ACA4-4E1D42B92F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1506" y="0"/>
            <a:ext cx="4346165" cy="4346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523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10666366" y="5472803"/>
            <a:ext cx="1496284" cy="1524513"/>
            <a:chOff x="-46800" y="206536"/>
            <a:chExt cx="6530780" cy="6654858"/>
          </a:xfrm>
        </p:grpSpPr>
        <p:sp>
          <p:nvSpPr>
            <p:cNvPr id="16" name="AutoShape 2"/>
            <p:cNvSpPr>
              <a:spLocks/>
            </p:cNvSpPr>
            <p:nvPr userDrawn="1"/>
          </p:nvSpPr>
          <p:spPr bwMode="auto">
            <a:xfrm>
              <a:off x="1038879" y="1027357"/>
              <a:ext cx="4354650" cy="5834037"/>
            </a:xfrm>
            <a:custGeom>
              <a:avLst/>
              <a:gdLst>
                <a:gd name="T0" fmla="*/ 1048398 w 20607"/>
                <a:gd name="T1" fmla="*/ 3881437 h 21337"/>
                <a:gd name="T2" fmla="*/ 1133597 w 20607"/>
                <a:gd name="T3" fmla="*/ 2299356 h 21337"/>
                <a:gd name="T4" fmla="*/ 4077 w 20607"/>
                <a:gd name="T5" fmla="*/ 1625921 h 21337"/>
                <a:gd name="T6" fmla="*/ 1229481 w 20607"/>
                <a:gd name="T7" fmla="*/ 1901335 h 21337"/>
                <a:gd name="T8" fmla="*/ 1282765 w 20607"/>
                <a:gd name="T9" fmla="*/ 901188 h 21337"/>
                <a:gd name="T10" fmla="*/ 749920 w 20607"/>
                <a:gd name="T11" fmla="*/ 248127 h 21337"/>
                <a:gd name="T12" fmla="*/ 1346735 w 20607"/>
                <a:gd name="T13" fmla="*/ 574657 h 21337"/>
                <a:gd name="T14" fmla="*/ 1794240 w 20607"/>
                <a:gd name="T15" fmla="*/ 3092 h 21337"/>
                <a:gd name="T16" fmla="*/ 1527818 w 20607"/>
                <a:gd name="T17" fmla="*/ 758387 h 21337"/>
                <a:gd name="T18" fmla="*/ 1762185 w 20607"/>
                <a:gd name="T19" fmla="*/ 1952452 h 21337"/>
                <a:gd name="T20" fmla="*/ 2891705 w 20607"/>
                <a:gd name="T21" fmla="*/ 1472752 h 21337"/>
                <a:gd name="T22" fmla="*/ 1826155 w 20607"/>
                <a:gd name="T23" fmla="*/ 2278982 h 21337"/>
                <a:gd name="T24" fmla="*/ 1836840 w 20607"/>
                <a:gd name="T25" fmla="*/ 3881437 h 21337"/>
                <a:gd name="T26" fmla="*/ 1048398 w 20607"/>
                <a:gd name="T27" fmla="*/ 3881437 h 213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0607" h="21337">
                  <a:moveTo>
                    <a:pt x="7457" y="21337"/>
                  </a:moveTo>
                  <a:cubicBezTo>
                    <a:pt x="7457" y="21337"/>
                    <a:pt x="10109" y="14324"/>
                    <a:pt x="8063" y="12640"/>
                  </a:cubicBezTo>
                  <a:cubicBezTo>
                    <a:pt x="4425" y="9779"/>
                    <a:pt x="-425" y="9050"/>
                    <a:pt x="29" y="8938"/>
                  </a:cubicBezTo>
                  <a:cubicBezTo>
                    <a:pt x="2909" y="8377"/>
                    <a:pt x="7532" y="11238"/>
                    <a:pt x="8745" y="10452"/>
                  </a:cubicBezTo>
                  <a:cubicBezTo>
                    <a:pt x="9730" y="9835"/>
                    <a:pt x="9882" y="6301"/>
                    <a:pt x="9124" y="4954"/>
                  </a:cubicBezTo>
                  <a:cubicBezTo>
                    <a:pt x="7684" y="2317"/>
                    <a:pt x="4122" y="1364"/>
                    <a:pt x="5334" y="1364"/>
                  </a:cubicBezTo>
                  <a:cubicBezTo>
                    <a:pt x="7002" y="1364"/>
                    <a:pt x="9276" y="3439"/>
                    <a:pt x="9579" y="3159"/>
                  </a:cubicBezTo>
                  <a:cubicBezTo>
                    <a:pt x="9958" y="2934"/>
                    <a:pt x="12004" y="-263"/>
                    <a:pt x="12762" y="17"/>
                  </a:cubicBezTo>
                  <a:cubicBezTo>
                    <a:pt x="12989" y="129"/>
                    <a:pt x="10867" y="1756"/>
                    <a:pt x="10867" y="4169"/>
                  </a:cubicBezTo>
                  <a:cubicBezTo>
                    <a:pt x="10867" y="6525"/>
                    <a:pt x="11246" y="11294"/>
                    <a:pt x="12534" y="10733"/>
                  </a:cubicBezTo>
                  <a:cubicBezTo>
                    <a:pt x="14732" y="9723"/>
                    <a:pt x="19052" y="7984"/>
                    <a:pt x="20568" y="8096"/>
                  </a:cubicBezTo>
                  <a:cubicBezTo>
                    <a:pt x="21175" y="8152"/>
                    <a:pt x="14429" y="10116"/>
                    <a:pt x="12989" y="12528"/>
                  </a:cubicBezTo>
                  <a:cubicBezTo>
                    <a:pt x="11777" y="14548"/>
                    <a:pt x="12459" y="20663"/>
                    <a:pt x="13065" y="21337"/>
                  </a:cubicBezTo>
                  <a:lnTo>
                    <a:pt x="7457" y="21337"/>
                  </a:lnTo>
                  <a:close/>
                </a:path>
              </a:pathLst>
            </a:custGeom>
            <a:solidFill>
              <a:srgbClr val="BECE37"/>
            </a:solidFill>
            <a:ln w="12700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AutoShape 3"/>
            <p:cNvSpPr>
              <a:spLocks/>
            </p:cNvSpPr>
            <p:nvPr userDrawn="1"/>
          </p:nvSpPr>
          <p:spPr bwMode="auto">
            <a:xfrm>
              <a:off x="3806766" y="2948175"/>
              <a:ext cx="417570" cy="598914"/>
            </a:xfrm>
            <a:custGeom>
              <a:avLst/>
              <a:gdLst>
                <a:gd name="T0" fmla="*/ 152974 w 9894"/>
                <a:gd name="T1" fmla="*/ 398445 h 21600"/>
                <a:gd name="T2" fmla="*/ 78481 w 9894"/>
                <a:gd name="T3" fmla="*/ 0 h 21600"/>
                <a:gd name="T4" fmla="*/ 152974 w 9894"/>
                <a:gd name="T5" fmla="*/ 398445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894" h="21600">
                  <a:moveTo>
                    <a:pt x="5448" y="21599"/>
                  </a:moveTo>
                  <a:cubicBezTo>
                    <a:pt x="5448" y="21599"/>
                    <a:pt x="-4783" y="19938"/>
                    <a:pt x="2795" y="0"/>
                  </a:cubicBezTo>
                  <a:cubicBezTo>
                    <a:pt x="2795" y="0"/>
                    <a:pt x="16817" y="14399"/>
                    <a:pt x="5448" y="21599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AutoShape 4"/>
            <p:cNvSpPr>
              <a:spLocks/>
            </p:cNvSpPr>
            <p:nvPr userDrawn="1"/>
          </p:nvSpPr>
          <p:spPr bwMode="auto">
            <a:xfrm>
              <a:off x="4513054" y="2616506"/>
              <a:ext cx="393709" cy="615616"/>
            </a:xfrm>
            <a:custGeom>
              <a:avLst/>
              <a:gdLst>
                <a:gd name="T0" fmla="*/ 97733 w 9611"/>
                <a:gd name="T1" fmla="*/ 409556 h 21600"/>
                <a:gd name="T2" fmla="*/ 140549 w 9611"/>
                <a:gd name="T3" fmla="*/ 0 h 21600"/>
                <a:gd name="T4" fmla="*/ 97733 w 9611"/>
                <a:gd name="T5" fmla="*/ 409556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611" h="21600">
                  <a:moveTo>
                    <a:pt x="3586" y="21599"/>
                  </a:moveTo>
                  <a:cubicBezTo>
                    <a:pt x="3586" y="21599"/>
                    <a:pt x="-5446" y="17280"/>
                    <a:pt x="5157" y="0"/>
                  </a:cubicBezTo>
                  <a:cubicBezTo>
                    <a:pt x="5157" y="0"/>
                    <a:pt x="16153" y="18900"/>
                    <a:pt x="3586" y="21599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AutoShape 5"/>
            <p:cNvSpPr>
              <a:spLocks/>
            </p:cNvSpPr>
            <p:nvPr userDrawn="1"/>
          </p:nvSpPr>
          <p:spPr bwMode="auto">
            <a:xfrm>
              <a:off x="5073790" y="2334945"/>
              <a:ext cx="465291" cy="722991"/>
            </a:xfrm>
            <a:custGeom>
              <a:avLst/>
              <a:gdLst>
                <a:gd name="T0" fmla="*/ 64632 w 10585"/>
                <a:gd name="T1" fmla="*/ 480990 h 21600"/>
                <a:gd name="T2" fmla="*/ 257359 w 10585"/>
                <a:gd name="T3" fmla="*/ 0 h 21600"/>
                <a:gd name="T4" fmla="*/ 64632 w 10585"/>
                <a:gd name="T5" fmla="*/ 48099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585" h="21600">
                  <a:moveTo>
                    <a:pt x="2210" y="21599"/>
                  </a:moveTo>
                  <a:cubicBezTo>
                    <a:pt x="2210" y="21599"/>
                    <a:pt x="-5844" y="11489"/>
                    <a:pt x="8800" y="0"/>
                  </a:cubicBezTo>
                  <a:cubicBezTo>
                    <a:pt x="8800" y="0"/>
                    <a:pt x="15756" y="19761"/>
                    <a:pt x="2210" y="21599"/>
                  </a:cubicBezTo>
                  <a:close/>
                </a:path>
              </a:pathLst>
            </a:custGeom>
            <a:gradFill rotWithShape="1">
              <a:gsLst>
                <a:gs pos="0">
                  <a:sysClr val="window" lastClr="FFFFFF"/>
                </a:gs>
                <a:gs pos="100000">
                  <a:srgbClr val="D9D9D9"/>
                </a:gs>
              </a:gsLst>
              <a:lin ang="5400000" scaled="1"/>
            </a:gradFill>
            <a:ln w="12700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AutoShape 6"/>
            <p:cNvSpPr>
              <a:spLocks/>
            </p:cNvSpPr>
            <p:nvPr userDrawn="1"/>
          </p:nvSpPr>
          <p:spPr bwMode="auto">
            <a:xfrm>
              <a:off x="5732356" y="2649912"/>
              <a:ext cx="751624" cy="405638"/>
            </a:xfrm>
            <a:custGeom>
              <a:avLst/>
              <a:gdLst>
                <a:gd name="T0" fmla="*/ 778 w 19937"/>
                <a:gd name="T1" fmla="*/ 168005 h 14258"/>
                <a:gd name="T2" fmla="*/ 500037 w 19937"/>
                <a:gd name="T3" fmla="*/ 24909 h 14258"/>
                <a:gd name="T4" fmla="*/ 372570 w 19937"/>
                <a:gd name="T5" fmla="*/ 178226 h 14258"/>
                <a:gd name="T6" fmla="*/ 778 w 19937"/>
                <a:gd name="T7" fmla="*/ 168005 h 142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7" h="14258">
                  <a:moveTo>
                    <a:pt x="31" y="8876"/>
                  </a:moveTo>
                  <a:cubicBezTo>
                    <a:pt x="31" y="8876"/>
                    <a:pt x="-1663" y="-4084"/>
                    <a:pt x="19936" y="1316"/>
                  </a:cubicBezTo>
                  <a:cubicBezTo>
                    <a:pt x="19936" y="1316"/>
                    <a:pt x="17819" y="4016"/>
                    <a:pt x="14854" y="9416"/>
                  </a:cubicBezTo>
                  <a:cubicBezTo>
                    <a:pt x="11889" y="14276"/>
                    <a:pt x="2995" y="17515"/>
                    <a:pt x="31" y="8876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AutoShape 7"/>
            <p:cNvSpPr>
              <a:spLocks/>
            </p:cNvSpPr>
            <p:nvPr userDrawn="1"/>
          </p:nvSpPr>
          <p:spPr bwMode="auto">
            <a:xfrm>
              <a:off x="5488973" y="3346656"/>
              <a:ext cx="649021" cy="372233"/>
            </a:xfrm>
            <a:custGeom>
              <a:avLst/>
              <a:gdLst>
                <a:gd name="T0" fmla="*/ 101230 w 19438"/>
                <a:gd name="T1" fmla="*/ 0 h 16645"/>
                <a:gd name="T2" fmla="*/ 431800 w 19438"/>
                <a:gd name="T3" fmla="*/ 207330 h 16645"/>
                <a:gd name="T4" fmla="*/ 47916 w 19438"/>
                <a:gd name="T5" fmla="*/ 165864 h 16645"/>
                <a:gd name="T6" fmla="*/ 101230 w 19438"/>
                <a:gd name="T7" fmla="*/ 0 h 166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438" h="16645">
                  <a:moveTo>
                    <a:pt x="4557" y="0"/>
                  </a:moveTo>
                  <a:cubicBezTo>
                    <a:pt x="4557" y="0"/>
                    <a:pt x="17038" y="2090"/>
                    <a:pt x="19438" y="13935"/>
                  </a:cubicBezTo>
                  <a:cubicBezTo>
                    <a:pt x="19438" y="13935"/>
                    <a:pt x="11277" y="21599"/>
                    <a:pt x="2157" y="11148"/>
                  </a:cubicBezTo>
                  <a:cubicBezTo>
                    <a:pt x="-2162" y="5574"/>
                    <a:pt x="717" y="696"/>
                    <a:pt x="4557" y="0"/>
                  </a:cubicBezTo>
                  <a:close/>
                </a:path>
              </a:pathLst>
            </a:custGeom>
            <a:solidFill>
              <a:srgbClr val="FFBF53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AutoShape 8"/>
            <p:cNvSpPr>
              <a:spLocks/>
            </p:cNvSpPr>
            <p:nvPr userDrawn="1"/>
          </p:nvSpPr>
          <p:spPr bwMode="auto">
            <a:xfrm>
              <a:off x="5042770" y="3675939"/>
              <a:ext cx="529716" cy="503469"/>
            </a:xfrm>
            <a:custGeom>
              <a:avLst/>
              <a:gdLst>
                <a:gd name="T0" fmla="*/ 36000 w 20049"/>
                <a:gd name="T1" fmla="*/ 28683 h 18650"/>
                <a:gd name="T2" fmla="*/ 257485 w 20049"/>
                <a:gd name="T3" fmla="*/ 59305 h 18650"/>
                <a:gd name="T4" fmla="*/ 352425 w 20049"/>
                <a:gd name="T5" fmla="*/ 334944 h 18650"/>
                <a:gd name="T6" fmla="*/ 25453 w 20049"/>
                <a:gd name="T7" fmla="*/ 181813 h 18650"/>
                <a:gd name="T8" fmla="*/ 36000 w 20049"/>
                <a:gd name="T9" fmla="*/ 28683 h 186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049" h="18650">
                  <a:moveTo>
                    <a:pt x="2048" y="1597"/>
                  </a:moveTo>
                  <a:cubicBezTo>
                    <a:pt x="2048" y="1597"/>
                    <a:pt x="8649" y="-2950"/>
                    <a:pt x="14648" y="3302"/>
                  </a:cubicBezTo>
                  <a:cubicBezTo>
                    <a:pt x="20049" y="8986"/>
                    <a:pt x="18848" y="15807"/>
                    <a:pt x="20049" y="18649"/>
                  </a:cubicBezTo>
                  <a:cubicBezTo>
                    <a:pt x="20049" y="18649"/>
                    <a:pt x="6848" y="16944"/>
                    <a:pt x="1448" y="10123"/>
                  </a:cubicBezTo>
                  <a:cubicBezTo>
                    <a:pt x="-1551" y="6144"/>
                    <a:pt x="848" y="3302"/>
                    <a:pt x="2048" y="1597"/>
                  </a:cubicBezTo>
                  <a:close/>
                </a:path>
              </a:pathLst>
            </a:custGeom>
            <a:solidFill>
              <a:srgbClr val="FFBF53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AutoShape 9"/>
            <p:cNvSpPr>
              <a:spLocks/>
            </p:cNvSpPr>
            <p:nvPr userDrawn="1"/>
          </p:nvSpPr>
          <p:spPr bwMode="auto">
            <a:xfrm>
              <a:off x="4577480" y="4007607"/>
              <a:ext cx="563121" cy="474837"/>
            </a:xfrm>
            <a:custGeom>
              <a:avLst/>
              <a:gdLst>
                <a:gd name="T0" fmla="*/ 31648 w 16064"/>
                <a:gd name="T1" fmla="*/ 10489 h 17680"/>
                <a:gd name="T2" fmla="*/ 288894 w 16064"/>
                <a:gd name="T3" fmla="*/ 81587 h 17680"/>
                <a:gd name="T4" fmla="*/ 374627 w 16064"/>
                <a:gd name="T5" fmla="*/ 315180 h 17680"/>
                <a:gd name="T6" fmla="*/ 31648 w 16064"/>
                <a:gd name="T7" fmla="*/ 10489 h 176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064" h="17680">
                  <a:moveTo>
                    <a:pt x="1357" y="587"/>
                  </a:moveTo>
                  <a:cubicBezTo>
                    <a:pt x="1357" y="587"/>
                    <a:pt x="8710" y="-2255"/>
                    <a:pt x="12387" y="4566"/>
                  </a:cubicBezTo>
                  <a:cubicBezTo>
                    <a:pt x="16063" y="10818"/>
                    <a:pt x="14685" y="15366"/>
                    <a:pt x="16063" y="17639"/>
                  </a:cubicBezTo>
                  <a:cubicBezTo>
                    <a:pt x="16063" y="17639"/>
                    <a:pt x="-5536" y="19345"/>
                    <a:pt x="1357" y="587"/>
                  </a:cubicBezTo>
                  <a:close/>
                </a:path>
              </a:pathLst>
            </a:custGeom>
            <a:gradFill rotWithShape="1">
              <a:gsLst>
                <a:gs pos="0">
                  <a:sysClr val="window" lastClr="FFFFFF"/>
                </a:gs>
                <a:gs pos="100000">
                  <a:srgbClr val="D9D9D9"/>
                </a:gs>
              </a:gsLst>
              <a:lin ang="5400000" scaled="1"/>
            </a:gradFill>
            <a:ln w="12700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AutoShape 10"/>
            <p:cNvSpPr>
              <a:spLocks/>
            </p:cNvSpPr>
            <p:nvPr userDrawn="1"/>
          </p:nvSpPr>
          <p:spPr bwMode="auto">
            <a:xfrm>
              <a:off x="1874018" y="2948175"/>
              <a:ext cx="393709" cy="553577"/>
            </a:xfrm>
            <a:custGeom>
              <a:avLst/>
              <a:gdLst>
                <a:gd name="T0" fmla="*/ 64765 w 12554"/>
                <a:gd name="T1" fmla="*/ 358088 h 19439"/>
                <a:gd name="T2" fmla="*/ 257911 w 12554"/>
                <a:gd name="T3" fmla="*/ 0 h 19439"/>
                <a:gd name="T4" fmla="*/ 257911 w 12554"/>
                <a:gd name="T5" fmla="*/ 173928 h 19439"/>
                <a:gd name="T6" fmla="*/ 64765 w 12554"/>
                <a:gd name="T7" fmla="*/ 358088 h 194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54" h="19439">
                  <a:moveTo>
                    <a:pt x="3104" y="18900"/>
                  </a:moveTo>
                  <a:cubicBezTo>
                    <a:pt x="3104" y="18900"/>
                    <a:pt x="-8210" y="10260"/>
                    <a:pt x="12361" y="0"/>
                  </a:cubicBezTo>
                  <a:cubicBezTo>
                    <a:pt x="12361" y="0"/>
                    <a:pt x="11847" y="4320"/>
                    <a:pt x="12361" y="9180"/>
                  </a:cubicBezTo>
                  <a:cubicBezTo>
                    <a:pt x="13389" y="13500"/>
                    <a:pt x="10304" y="21599"/>
                    <a:pt x="3104" y="18900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AutoShape 11"/>
            <p:cNvSpPr>
              <a:spLocks/>
            </p:cNvSpPr>
            <p:nvPr userDrawn="1"/>
          </p:nvSpPr>
          <p:spPr bwMode="auto">
            <a:xfrm>
              <a:off x="1384866" y="2673773"/>
              <a:ext cx="391322" cy="627546"/>
            </a:xfrm>
            <a:custGeom>
              <a:avLst/>
              <a:gdLst>
                <a:gd name="T0" fmla="*/ 37685 w 13741"/>
                <a:gd name="T1" fmla="*/ 369406 h 20925"/>
                <a:gd name="T2" fmla="*/ 102314 w 13741"/>
                <a:gd name="T3" fmla="*/ 61554 h 20925"/>
                <a:gd name="T4" fmla="*/ 220770 w 13741"/>
                <a:gd name="T5" fmla="*/ 0 h 20925"/>
                <a:gd name="T6" fmla="*/ 188465 w 13741"/>
                <a:gd name="T7" fmla="*/ 400193 h 20925"/>
                <a:gd name="T8" fmla="*/ 37685 w 13741"/>
                <a:gd name="T9" fmla="*/ 369406 h 209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741" h="20925">
                  <a:moveTo>
                    <a:pt x="1989" y="18514"/>
                  </a:moveTo>
                  <a:cubicBezTo>
                    <a:pt x="1989" y="18514"/>
                    <a:pt x="-4263" y="10800"/>
                    <a:pt x="5400" y="3085"/>
                  </a:cubicBezTo>
                  <a:cubicBezTo>
                    <a:pt x="7673" y="1542"/>
                    <a:pt x="11652" y="0"/>
                    <a:pt x="11652" y="0"/>
                  </a:cubicBezTo>
                  <a:cubicBezTo>
                    <a:pt x="11652" y="0"/>
                    <a:pt x="17337" y="15942"/>
                    <a:pt x="9947" y="20057"/>
                  </a:cubicBezTo>
                  <a:cubicBezTo>
                    <a:pt x="7105" y="21599"/>
                    <a:pt x="3694" y="21085"/>
                    <a:pt x="1989" y="18514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AutoShape 12"/>
            <p:cNvSpPr>
              <a:spLocks/>
            </p:cNvSpPr>
            <p:nvPr userDrawn="1"/>
          </p:nvSpPr>
          <p:spPr bwMode="auto">
            <a:xfrm>
              <a:off x="740616" y="2583101"/>
              <a:ext cx="408024" cy="641863"/>
            </a:xfrm>
            <a:custGeom>
              <a:avLst/>
              <a:gdLst>
                <a:gd name="T0" fmla="*/ 147495 w 14722"/>
                <a:gd name="T1" fmla="*/ 426471 h 21125"/>
                <a:gd name="T2" fmla="*/ 39866 w 14722"/>
                <a:gd name="T3" fmla="*/ 152298 h 21125"/>
                <a:gd name="T4" fmla="*/ 125977 w 14722"/>
                <a:gd name="T5" fmla="*/ 0 h 21125"/>
                <a:gd name="T6" fmla="*/ 201319 w 14722"/>
                <a:gd name="T7" fmla="*/ 111687 h 21125"/>
                <a:gd name="T8" fmla="*/ 147495 w 14722"/>
                <a:gd name="T9" fmla="*/ 426471 h 21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22" h="21125">
                  <a:moveTo>
                    <a:pt x="7999" y="21097"/>
                  </a:moveTo>
                  <a:cubicBezTo>
                    <a:pt x="2162" y="21600"/>
                    <a:pt x="-3092" y="15069"/>
                    <a:pt x="2162" y="7534"/>
                  </a:cubicBezTo>
                  <a:cubicBezTo>
                    <a:pt x="6832" y="0"/>
                    <a:pt x="6832" y="0"/>
                    <a:pt x="6832" y="0"/>
                  </a:cubicBezTo>
                  <a:cubicBezTo>
                    <a:pt x="6832" y="0"/>
                    <a:pt x="9167" y="3516"/>
                    <a:pt x="10918" y="5525"/>
                  </a:cubicBezTo>
                  <a:cubicBezTo>
                    <a:pt x="14421" y="10046"/>
                    <a:pt x="18507" y="21097"/>
                    <a:pt x="7999" y="21097"/>
                  </a:cubicBezTo>
                  <a:close/>
                </a:path>
              </a:pathLst>
            </a:custGeom>
            <a:solidFill>
              <a:srgbClr val="FFBF53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AutoShape 13"/>
            <p:cNvSpPr>
              <a:spLocks/>
            </p:cNvSpPr>
            <p:nvPr userDrawn="1"/>
          </p:nvSpPr>
          <p:spPr bwMode="auto">
            <a:xfrm>
              <a:off x="-46800" y="3172469"/>
              <a:ext cx="782643" cy="379392"/>
            </a:xfrm>
            <a:custGeom>
              <a:avLst/>
              <a:gdLst>
                <a:gd name="T0" fmla="*/ 520184 w 21189"/>
                <a:gd name="T1" fmla="*/ 157142 h 15674"/>
                <a:gd name="T2" fmla="*/ 95544 w 21189"/>
                <a:gd name="T3" fmla="*/ 34366 h 15674"/>
                <a:gd name="T4" fmla="*/ 0 w 21189"/>
                <a:gd name="T5" fmla="*/ 105980 h 15674"/>
                <a:gd name="T6" fmla="*/ 244143 w 21189"/>
                <a:gd name="T7" fmla="*/ 249208 h 15674"/>
                <a:gd name="T8" fmla="*/ 520184 w 21189"/>
                <a:gd name="T9" fmla="*/ 157142 h 156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189" h="15674">
                  <a:moveTo>
                    <a:pt x="21168" y="9758"/>
                  </a:moveTo>
                  <a:cubicBezTo>
                    <a:pt x="21168" y="9758"/>
                    <a:pt x="12959" y="-5489"/>
                    <a:pt x="3888" y="2134"/>
                  </a:cubicBezTo>
                  <a:cubicBezTo>
                    <a:pt x="3888" y="2134"/>
                    <a:pt x="1296" y="5311"/>
                    <a:pt x="0" y="6581"/>
                  </a:cubicBezTo>
                  <a:cubicBezTo>
                    <a:pt x="0" y="6581"/>
                    <a:pt x="4320" y="14840"/>
                    <a:pt x="9935" y="15475"/>
                  </a:cubicBezTo>
                  <a:cubicBezTo>
                    <a:pt x="15119" y="16111"/>
                    <a:pt x="21599" y="15475"/>
                    <a:pt x="21168" y="9758"/>
                  </a:cubicBezTo>
                  <a:close/>
                </a:path>
              </a:pathLst>
            </a:custGeom>
            <a:gradFill rotWithShape="1">
              <a:gsLst>
                <a:gs pos="0">
                  <a:sysClr val="window" lastClr="FFFFFF"/>
                </a:gs>
                <a:gs pos="100000">
                  <a:srgbClr val="D9D9D9"/>
                </a:gs>
              </a:gsLst>
              <a:lin ang="5400000" scaled="1"/>
            </a:gradFill>
            <a:ln w="12700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AutoShape 14"/>
            <p:cNvSpPr>
              <a:spLocks/>
            </p:cNvSpPr>
            <p:nvPr userDrawn="1"/>
          </p:nvSpPr>
          <p:spPr bwMode="auto">
            <a:xfrm>
              <a:off x="611766" y="3652078"/>
              <a:ext cx="613230" cy="560735"/>
            </a:xfrm>
            <a:custGeom>
              <a:avLst/>
              <a:gdLst>
                <a:gd name="T0" fmla="*/ 295532 w 20364"/>
                <a:gd name="T1" fmla="*/ 1467 h 21100"/>
                <a:gd name="T2" fmla="*/ 73868 w 20364"/>
                <a:gd name="T3" fmla="*/ 187256 h 21100"/>
                <a:gd name="T4" fmla="*/ 0 w 20364"/>
                <a:gd name="T5" fmla="*/ 373044 h 21100"/>
                <a:gd name="T6" fmla="*/ 401075 w 20364"/>
                <a:gd name="T7" fmla="*/ 197581 h 21100"/>
                <a:gd name="T8" fmla="*/ 295532 w 20364"/>
                <a:gd name="T9" fmla="*/ 1467 h 211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364" h="21100">
                  <a:moveTo>
                    <a:pt x="14751" y="83"/>
                  </a:moveTo>
                  <a:cubicBezTo>
                    <a:pt x="12117" y="83"/>
                    <a:pt x="4214" y="2418"/>
                    <a:pt x="3687" y="10591"/>
                  </a:cubicBezTo>
                  <a:cubicBezTo>
                    <a:pt x="2634" y="18181"/>
                    <a:pt x="0" y="21099"/>
                    <a:pt x="0" y="21099"/>
                  </a:cubicBezTo>
                  <a:cubicBezTo>
                    <a:pt x="0" y="21099"/>
                    <a:pt x="18439" y="19932"/>
                    <a:pt x="20019" y="11175"/>
                  </a:cubicBezTo>
                  <a:cubicBezTo>
                    <a:pt x="21599" y="1835"/>
                    <a:pt x="17385" y="-500"/>
                    <a:pt x="14751" y="83"/>
                  </a:cubicBezTo>
                  <a:close/>
                </a:path>
              </a:pathLst>
            </a:custGeom>
            <a:solidFill>
              <a:srgbClr val="FFBF53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AutoShape 15"/>
            <p:cNvSpPr>
              <a:spLocks/>
            </p:cNvSpPr>
            <p:nvPr userDrawn="1"/>
          </p:nvSpPr>
          <p:spPr bwMode="auto">
            <a:xfrm>
              <a:off x="1315667" y="3947955"/>
              <a:ext cx="529716" cy="596527"/>
            </a:xfrm>
            <a:custGeom>
              <a:avLst/>
              <a:gdLst>
                <a:gd name="T0" fmla="*/ 245334 w 11653"/>
                <a:gd name="T1" fmla="*/ 19646 h 19110"/>
                <a:gd name="T2" fmla="*/ 31151 w 11653"/>
                <a:gd name="T3" fmla="*/ 396875 h 19110"/>
                <a:gd name="T4" fmla="*/ 245334 w 11653"/>
                <a:gd name="T5" fmla="*/ 19646 h 191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653" h="19110">
                  <a:moveTo>
                    <a:pt x="8112" y="946"/>
                  </a:moveTo>
                  <a:cubicBezTo>
                    <a:pt x="3863" y="-2490"/>
                    <a:pt x="-2510" y="3400"/>
                    <a:pt x="1030" y="19110"/>
                  </a:cubicBezTo>
                  <a:cubicBezTo>
                    <a:pt x="1030" y="19110"/>
                    <a:pt x="19090" y="10273"/>
                    <a:pt x="8112" y="946"/>
                  </a:cubicBezTo>
                  <a:close/>
                </a:path>
              </a:pathLst>
            </a:custGeom>
            <a:gradFill rotWithShape="1">
              <a:gsLst>
                <a:gs pos="0">
                  <a:sysClr val="window" lastClr="FFFFFF"/>
                </a:gs>
                <a:gs pos="100000">
                  <a:srgbClr val="D9D9D9"/>
                </a:gs>
              </a:gsLst>
              <a:lin ang="5400000" scaled="1"/>
            </a:gradFill>
            <a:ln w="12700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AutoShape 16"/>
            <p:cNvSpPr>
              <a:spLocks/>
            </p:cNvSpPr>
            <p:nvPr userDrawn="1"/>
          </p:nvSpPr>
          <p:spPr bwMode="auto">
            <a:xfrm>
              <a:off x="3663600" y="206536"/>
              <a:ext cx="472449" cy="703902"/>
            </a:xfrm>
            <a:custGeom>
              <a:avLst/>
              <a:gdLst>
                <a:gd name="T0" fmla="*/ 67128 w 13523"/>
                <a:gd name="T1" fmla="*/ 449800 h 18670"/>
                <a:gd name="T2" fmla="*/ 270092 w 13523"/>
                <a:gd name="T3" fmla="*/ 0 h 18670"/>
                <a:gd name="T4" fmla="*/ 312814 w 13523"/>
                <a:gd name="T5" fmla="*/ 173780 h 18670"/>
                <a:gd name="T6" fmla="*/ 67128 w 13523"/>
                <a:gd name="T7" fmla="*/ 449800 h 186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523" h="18670">
                  <a:moveTo>
                    <a:pt x="2888" y="17932"/>
                  </a:moveTo>
                  <a:cubicBezTo>
                    <a:pt x="2888" y="17932"/>
                    <a:pt x="-7682" y="8558"/>
                    <a:pt x="11620" y="0"/>
                  </a:cubicBezTo>
                  <a:cubicBezTo>
                    <a:pt x="11620" y="0"/>
                    <a:pt x="12998" y="3260"/>
                    <a:pt x="13458" y="6928"/>
                  </a:cubicBezTo>
                  <a:cubicBezTo>
                    <a:pt x="13917" y="10596"/>
                    <a:pt x="12079" y="21599"/>
                    <a:pt x="2888" y="17932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AutoShape 17"/>
            <p:cNvSpPr>
              <a:spLocks/>
            </p:cNvSpPr>
            <p:nvPr userDrawn="1"/>
          </p:nvSpPr>
          <p:spPr bwMode="auto">
            <a:xfrm>
              <a:off x="3083775" y="440375"/>
              <a:ext cx="424727" cy="665724"/>
            </a:xfrm>
            <a:custGeom>
              <a:avLst/>
              <a:gdLst>
                <a:gd name="T0" fmla="*/ 251649 w 16246"/>
                <a:gd name="T1" fmla="*/ 413107 h 20641"/>
                <a:gd name="T2" fmla="*/ 144297 w 16246"/>
                <a:gd name="T3" fmla="*/ 110830 h 20641"/>
                <a:gd name="T4" fmla="*/ 4766 w 16246"/>
                <a:gd name="T5" fmla="*/ 0 h 20641"/>
                <a:gd name="T6" fmla="*/ 4766 w 16246"/>
                <a:gd name="T7" fmla="*/ 191426 h 20641"/>
                <a:gd name="T8" fmla="*/ 101369 w 16246"/>
                <a:gd name="T9" fmla="*/ 433256 h 20641"/>
                <a:gd name="T10" fmla="*/ 251649 w 16246"/>
                <a:gd name="T11" fmla="*/ 413107 h 206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246" h="20641">
                  <a:moveTo>
                    <a:pt x="14468" y="19252"/>
                  </a:moveTo>
                  <a:cubicBezTo>
                    <a:pt x="14468" y="19252"/>
                    <a:pt x="21257" y="11739"/>
                    <a:pt x="8296" y="5165"/>
                  </a:cubicBezTo>
                  <a:cubicBezTo>
                    <a:pt x="1508" y="1408"/>
                    <a:pt x="274" y="0"/>
                    <a:pt x="274" y="0"/>
                  </a:cubicBezTo>
                  <a:cubicBezTo>
                    <a:pt x="274" y="0"/>
                    <a:pt x="-343" y="6573"/>
                    <a:pt x="274" y="8921"/>
                  </a:cubicBezTo>
                  <a:cubicBezTo>
                    <a:pt x="274" y="11269"/>
                    <a:pt x="-343" y="17843"/>
                    <a:pt x="5828" y="20191"/>
                  </a:cubicBezTo>
                  <a:cubicBezTo>
                    <a:pt x="10148" y="21600"/>
                    <a:pt x="14468" y="19252"/>
                    <a:pt x="14468" y="19252"/>
                  </a:cubicBezTo>
                  <a:close/>
                </a:path>
              </a:pathLst>
            </a:custGeom>
            <a:solidFill>
              <a:srgbClr val="02B3C5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AutoShape 18"/>
            <p:cNvSpPr>
              <a:spLocks/>
            </p:cNvSpPr>
            <p:nvPr userDrawn="1"/>
          </p:nvSpPr>
          <p:spPr bwMode="auto">
            <a:xfrm>
              <a:off x="3842558" y="1046446"/>
              <a:ext cx="689585" cy="377005"/>
            </a:xfrm>
            <a:custGeom>
              <a:avLst/>
              <a:gdLst>
                <a:gd name="T0" fmla="*/ 20914 w 19743"/>
                <a:gd name="T1" fmla="*/ 65328 h 11814"/>
                <a:gd name="T2" fmla="*/ 458764 w 19743"/>
                <a:gd name="T3" fmla="*/ 197832 h 11814"/>
                <a:gd name="T4" fmla="*/ 52959 w 19743"/>
                <a:gd name="T5" fmla="*/ 208023 h 11814"/>
                <a:gd name="T6" fmla="*/ 20914 w 19743"/>
                <a:gd name="T7" fmla="*/ 65328 h 118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43" h="11814">
                  <a:moveTo>
                    <a:pt x="900" y="3077"/>
                  </a:moveTo>
                  <a:cubicBezTo>
                    <a:pt x="900" y="3077"/>
                    <a:pt x="12389" y="-7002"/>
                    <a:pt x="19742" y="9318"/>
                  </a:cubicBezTo>
                  <a:cubicBezTo>
                    <a:pt x="19742" y="9318"/>
                    <a:pt x="11011" y="14598"/>
                    <a:pt x="2279" y="9798"/>
                  </a:cubicBezTo>
                  <a:cubicBezTo>
                    <a:pt x="-1857" y="7878"/>
                    <a:pt x="900" y="4038"/>
                    <a:pt x="900" y="3077"/>
                  </a:cubicBezTo>
                  <a:close/>
                </a:path>
              </a:pathLst>
            </a:custGeom>
            <a:solidFill>
              <a:srgbClr val="FFBF53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AutoShape 19"/>
            <p:cNvSpPr>
              <a:spLocks/>
            </p:cNvSpPr>
            <p:nvPr userDrawn="1"/>
          </p:nvSpPr>
          <p:spPr bwMode="auto">
            <a:xfrm>
              <a:off x="3506115" y="1638202"/>
              <a:ext cx="739693" cy="353144"/>
            </a:xfrm>
            <a:custGeom>
              <a:avLst/>
              <a:gdLst>
                <a:gd name="T0" fmla="*/ 767 w 21174"/>
                <a:gd name="T1" fmla="*/ 120504 h 12449"/>
                <a:gd name="T2" fmla="*/ 492102 w 21174"/>
                <a:gd name="T3" fmla="*/ 59337 h 12449"/>
                <a:gd name="T4" fmla="*/ 342563 w 21174"/>
                <a:gd name="T5" fmla="*/ 161251 h 12449"/>
                <a:gd name="T6" fmla="*/ 767 w 21174"/>
                <a:gd name="T7" fmla="*/ 120504 h 124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74" h="12449">
                  <a:moveTo>
                    <a:pt x="33" y="6385"/>
                  </a:moveTo>
                  <a:cubicBezTo>
                    <a:pt x="-426" y="3685"/>
                    <a:pt x="3710" y="-4415"/>
                    <a:pt x="21173" y="3144"/>
                  </a:cubicBezTo>
                  <a:cubicBezTo>
                    <a:pt x="21173" y="3144"/>
                    <a:pt x="17037" y="6925"/>
                    <a:pt x="14739" y="8544"/>
                  </a:cubicBezTo>
                  <a:cubicBezTo>
                    <a:pt x="12442" y="10704"/>
                    <a:pt x="493" y="17184"/>
                    <a:pt x="33" y="6385"/>
                  </a:cubicBezTo>
                  <a:close/>
                </a:path>
              </a:pathLst>
            </a:custGeom>
            <a:solidFill>
              <a:srgbClr val="02B3C5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AutoShape 20"/>
            <p:cNvSpPr>
              <a:spLocks/>
            </p:cNvSpPr>
            <p:nvPr userDrawn="1"/>
          </p:nvSpPr>
          <p:spPr bwMode="auto">
            <a:xfrm>
              <a:off x="3539521" y="2201323"/>
              <a:ext cx="653794" cy="508241"/>
            </a:xfrm>
            <a:custGeom>
              <a:avLst/>
              <a:gdLst>
                <a:gd name="T0" fmla="*/ 1930 w 21180"/>
                <a:gd name="T1" fmla="*/ 193334 h 18889"/>
                <a:gd name="T2" fmla="*/ 361042 w 21180"/>
                <a:gd name="T3" fmla="*/ 0 h 18889"/>
                <a:gd name="T4" fmla="*/ 434954 w 21180"/>
                <a:gd name="T5" fmla="*/ 0 h 18889"/>
                <a:gd name="T6" fmla="*/ 244843 w 21180"/>
                <a:gd name="T7" fmla="*/ 315438 h 18889"/>
                <a:gd name="T8" fmla="*/ 1930 w 21180"/>
                <a:gd name="T9" fmla="*/ 193334 h 188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180" h="18889">
                  <a:moveTo>
                    <a:pt x="94" y="10800"/>
                  </a:moveTo>
                  <a:cubicBezTo>
                    <a:pt x="-420" y="7957"/>
                    <a:pt x="608" y="0"/>
                    <a:pt x="17580" y="0"/>
                  </a:cubicBezTo>
                  <a:cubicBezTo>
                    <a:pt x="17580" y="0"/>
                    <a:pt x="20151" y="568"/>
                    <a:pt x="21179" y="0"/>
                  </a:cubicBezTo>
                  <a:cubicBezTo>
                    <a:pt x="21179" y="0"/>
                    <a:pt x="18094" y="13073"/>
                    <a:pt x="11922" y="17621"/>
                  </a:cubicBezTo>
                  <a:cubicBezTo>
                    <a:pt x="5751" y="21599"/>
                    <a:pt x="608" y="15347"/>
                    <a:pt x="94" y="10800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AutoShape 21"/>
            <p:cNvSpPr>
              <a:spLocks/>
            </p:cNvSpPr>
            <p:nvPr userDrawn="1"/>
          </p:nvSpPr>
          <p:spPr bwMode="auto">
            <a:xfrm>
              <a:off x="2165123" y="2473340"/>
              <a:ext cx="734921" cy="427113"/>
            </a:xfrm>
            <a:custGeom>
              <a:avLst/>
              <a:gdLst>
                <a:gd name="T0" fmla="*/ 486225 w 20815"/>
                <a:gd name="T1" fmla="*/ 156920 h 18748"/>
                <a:gd name="T2" fmla="*/ 158536 w 20815"/>
                <a:gd name="T3" fmla="*/ 3441 h 18748"/>
                <a:gd name="T4" fmla="*/ 0 w 20815"/>
                <a:gd name="T5" fmla="*/ 23902 h 18748"/>
                <a:gd name="T6" fmla="*/ 253695 w 20815"/>
                <a:gd name="T7" fmla="*/ 279691 h 18748"/>
                <a:gd name="T8" fmla="*/ 486225 w 20815"/>
                <a:gd name="T9" fmla="*/ 156920 h 187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5" h="18748">
                  <a:moveTo>
                    <a:pt x="20699" y="10353"/>
                  </a:moveTo>
                  <a:cubicBezTo>
                    <a:pt x="20699" y="10353"/>
                    <a:pt x="19799" y="-1797"/>
                    <a:pt x="6749" y="227"/>
                  </a:cubicBezTo>
                  <a:cubicBezTo>
                    <a:pt x="6749" y="227"/>
                    <a:pt x="899" y="2252"/>
                    <a:pt x="0" y="1577"/>
                  </a:cubicBezTo>
                  <a:cubicBezTo>
                    <a:pt x="0" y="1577"/>
                    <a:pt x="4499" y="16428"/>
                    <a:pt x="10800" y="18453"/>
                  </a:cubicBezTo>
                  <a:cubicBezTo>
                    <a:pt x="17099" y="19803"/>
                    <a:pt x="21600" y="16428"/>
                    <a:pt x="20699" y="10353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AutoShape 22"/>
            <p:cNvSpPr>
              <a:spLocks/>
            </p:cNvSpPr>
            <p:nvPr userDrawn="1"/>
          </p:nvSpPr>
          <p:spPr bwMode="auto">
            <a:xfrm>
              <a:off x="1826296" y="1860109"/>
              <a:ext cx="668110" cy="331670"/>
            </a:xfrm>
            <a:custGeom>
              <a:avLst/>
              <a:gdLst>
                <a:gd name="T0" fmla="*/ 436645 w 20033"/>
                <a:gd name="T1" fmla="*/ 72419 h 15680"/>
                <a:gd name="T2" fmla="*/ 74531 w 20033"/>
                <a:gd name="T3" fmla="*/ 42022 h 15680"/>
                <a:gd name="T4" fmla="*/ 0 w 20033"/>
                <a:gd name="T5" fmla="*/ 143361 h 15680"/>
                <a:gd name="T6" fmla="*/ 202336 w 20033"/>
                <a:gd name="T7" fmla="*/ 204155 h 15680"/>
                <a:gd name="T8" fmla="*/ 436645 w 20033"/>
                <a:gd name="T9" fmla="*/ 72419 h 156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033" h="15680">
                  <a:moveTo>
                    <a:pt x="19679" y="5146"/>
                  </a:moveTo>
                  <a:cubicBezTo>
                    <a:pt x="17760" y="826"/>
                    <a:pt x="10559" y="-2773"/>
                    <a:pt x="3359" y="2986"/>
                  </a:cubicBezTo>
                  <a:cubicBezTo>
                    <a:pt x="479" y="5866"/>
                    <a:pt x="0" y="10187"/>
                    <a:pt x="0" y="10187"/>
                  </a:cubicBezTo>
                  <a:cubicBezTo>
                    <a:pt x="0" y="10187"/>
                    <a:pt x="6239" y="12346"/>
                    <a:pt x="9119" y="14507"/>
                  </a:cubicBezTo>
                  <a:cubicBezTo>
                    <a:pt x="15360" y="18827"/>
                    <a:pt x="21600" y="10187"/>
                    <a:pt x="19679" y="5146"/>
                  </a:cubicBezTo>
                  <a:close/>
                </a:path>
              </a:pathLst>
            </a:custGeom>
            <a:solidFill>
              <a:srgbClr val="02B3C5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AutoShape 23"/>
            <p:cNvSpPr>
              <a:spLocks/>
            </p:cNvSpPr>
            <p:nvPr userDrawn="1"/>
          </p:nvSpPr>
          <p:spPr bwMode="auto">
            <a:xfrm>
              <a:off x="1642565" y="822152"/>
              <a:ext cx="458133" cy="544033"/>
            </a:xfrm>
            <a:custGeom>
              <a:avLst/>
              <a:gdLst>
                <a:gd name="T0" fmla="*/ 269324 w 15070"/>
                <a:gd name="T1" fmla="*/ 347181 h 19631"/>
                <a:gd name="T2" fmla="*/ 194752 w 15070"/>
                <a:gd name="T3" fmla="*/ 91893 h 19631"/>
                <a:gd name="T4" fmla="*/ 34909 w 15070"/>
                <a:gd name="T5" fmla="*/ 0 h 19631"/>
                <a:gd name="T6" fmla="*/ 45568 w 15070"/>
                <a:gd name="T7" fmla="*/ 275699 h 19631"/>
                <a:gd name="T8" fmla="*/ 269324 w 15070"/>
                <a:gd name="T9" fmla="*/ 347181 h 196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070" h="19631">
                  <a:moveTo>
                    <a:pt x="13316" y="18830"/>
                  </a:moveTo>
                  <a:cubicBezTo>
                    <a:pt x="13316" y="18830"/>
                    <a:pt x="19111" y="9415"/>
                    <a:pt x="9629" y="4984"/>
                  </a:cubicBezTo>
                  <a:cubicBezTo>
                    <a:pt x="2780" y="1661"/>
                    <a:pt x="1726" y="0"/>
                    <a:pt x="1726" y="0"/>
                  </a:cubicBezTo>
                  <a:cubicBezTo>
                    <a:pt x="1726" y="0"/>
                    <a:pt x="-2488" y="8307"/>
                    <a:pt x="2253" y="14953"/>
                  </a:cubicBezTo>
                  <a:cubicBezTo>
                    <a:pt x="6994" y="21599"/>
                    <a:pt x="11736" y="19384"/>
                    <a:pt x="13316" y="18830"/>
                  </a:cubicBezTo>
                  <a:close/>
                </a:path>
              </a:pathLst>
            </a:custGeom>
            <a:gradFill rotWithShape="1">
              <a:gsLst>
                <a:gs pos="0">
                  <a:sysClr val="window" lastClr="FFFFFF"/>
                </a:gs>
                <a:gs pos="100000">
                  <a:srgbClr val="D9D9D9"/>
                </a:gs>
              </a:gsLst>
              <a:lin ang="5400000" scaled="1"/>
            </a:gradFill>
            <a:ln w="12700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AutoShape 24"/>
            <p:cNvSpPr>
              <a:spLocks/>
            </p:cNvSpPr>
            <p:nvPr userDrawn="1"/>
          </p:nvSpPr>
          <p:spPr bwMode="auto">
            <a:xfrm>
              <a:off x="2356011" y="755341"/>
              <a:ext cx="489153" cy="670496"/>
            </a:xfrm>
            <a:custGeom>
              <a:avLst/>
              <a:gdLst>
                <a:gd name="T0" fmla="*/ 72915 w 15376"/>
                <a:gd name="T1" fmla="*/ 419155 h 20489"/>
                <a:gd name="T2" fmla="*/ 51643 w 15376"/>
                <a:gd name="T3" fmla="*/ 173784 h 20489"/>
                <a:gd name="T4" fmla="*/ 253666 w 15376"/>
                <a:gd name="T5" fmla="*/ 0 h 20489"/>
                <a:gd name="T6" fmla="*/ 296188 w 15376"/>
                <a:gd name="T7" fmla="*/ 388478 h 20489"/>
                <a:gd name="T8" fmla="*/ 72915 w 15376"/>
                <a:gd name="T9" fmla="*/ 419155 h 204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376" h="20489">
                  <a:moveTo>
                    <a:pt x="3445" y="19252"/>
                  </a:moveTo>
                  <a:cubicBezTo>
                    <a:pt x="3445" y="19252"/>
                    <a:pt x="-3587" y="13147"/>
                    <a:pt x="2440" y="7982"/>
                  </a:cubicBezTo>
                  <a:cubicBezTo>
                    <a:pt x="8468" y="2347"/>
                    <a:pt x="11985" y="1878"/>
                    <a:pt x="11985" y="0"/>
                  </a:cubicBezTo>
                  <a:cubicBezTo>
                    <a:pt x="11985" y="0"/>
                    <a:pt x="18013" y="14086"/>
                    <a:pt x="13994" y="17843"/>
                  </a:cubicBezTo>
                  <a:cubicBezTo>
                    <a:pt x="10478" y="21599"/>
                    <a:pt x="5957" y="20660"/>
                    <a:pt x="3445" y="19252"/>
                  </a:cubicBezTo>
                  <a:close/>
                </a:path>
              </a:pathLst>
            </a:custGeom>
            <a:solidFill>
              <a:srgbClr val="FFBF53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AutoShape 25"/>
            <p:cNvSpPr>
              <a:spLocks/>
            </p:cNvSpPr>
            <p:nvPr userDrawn="1"/>
          </p:nvSpPr>
          <p:spPr bwMode="auto">
            <a:xfrm>
              <a:off x="4567936" y="1602409"/>
              <a:ext cx="541646" cy="672882"/>
            </a:xfrm>
            <a:custGeom>
              <a:avLst/>
              <a:gdLst>
                <a:gd name="T0" fmla="*/ 21227 w 16671"/>
                <a:gd name="T1" fmla="*/ 388836 h 20543"/>
                <a:gd name="T2" fmla="*/ 106113 w 16671"/>
                <a:gd name="T3" fmla="*/ 122777 h 20543"/>
                <a:gd name="T4" fmla="*/ 339567 w 16671"/>
                <a:gd name="T5" fmla="*/ 0 h 20543"/>
                <a:gd name="T6" fmla="*/ 307727 w 16671"/>
                <a:gd name="T7" fmla="*/ 399079 h 20543"/>
                <a:gd name="T8" fmla="*/ 21227 w 16671"/>
                <a:gd name="T9" fmla="*/ 388836 h 205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671" h="20543">
                  <a:moveTo>
                    <a:pt x="982" y="17843"/>
                  </a:moveTo>
                  <a:cubicBezTo>
                    <a:pt x="982" y="17843"/>
                    <a:pt x="-2945" y="8921"/>
                    <a:pt x="4909" y="5634"/>
                  </a:cubicBezTo>
                  <a:cubicBezTo>
                    <a:pt x="13255" y="2347"/>
                    <a:pt x="15709" y="0"/>
                    <a:pt x="15709" y="0"/>
                  </a:cubicBezTo>
                  <a:cubicBezTo>
                    <a:pt x="15709" y="0"/>
                    <a:pt x="18654" y="15026"/>
                    <a:pt x="14236" y="18313"/>
                  </a:cubicBezTo>
                  <a:cubicBezTo>
                    <a:pt x="9327" y="21130"/>
                    <a:pt x="3436" y="21599"/>
                    <a:pt x="982" y="17843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AutoShape 26"/>
            <p:cNvSpPr>
              <a:spLocks/>
            </p:cNvSpPr>
            <p:nvPr userDrawn="1"/>
          </p:nvSpPr>
          <p:spPr bwMode="auto">
            <a:xfrm>
              <a:off x="4577480" y="647966"/>
              <a:ext cx="410411" cy="629933"/>
            </a:xfrm>
            <a:custGeom>
              <a:avLst/>
              <a:gdLst>
                <a:gd name="T0" fmla="*/ 128757 w 19262"/>
                <a:gd name="T1" fmla="*/ 419100 h 21600"/>
                <a:gd name="T2" fmla="*/ 2055 w 19262"/>
                <a:gd name="T3" fmla="*/ 214653 h 21600"/>
                <a:gd name="T4" fmla="*/ 139318 w 19262"/>
                <a:gd name="T5" fmla="*/ 0 h 21600"/>
                <a:gd name="T6" fmla="*/ 266019 w 19262"/>
                <a:gd name="T7" fmla="*/ 204428 h 21600"/>
                <a:gd name="T8" fmla="*/ 128757 w 19262"/>
                <a:gd name="T9" fmla="*/ 41910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262" h="21600">
                  <a:moveTo>
                    <a:pt x="9083" y="21600"/>
                  </a:moveTo>
                  <a:cubicBezTo>
                    <a:pt x="9083" y="21600"/>
                    <a:pt x="-1344" y="16331"/>
                    <a:pt x="145" y="11063"/>
                  </a:cubicBezTo>
                  <a:cubicBezTo>
                    <a:pt x="1635" y="5795"/>
                    <a:pt x="9828" y="1580"/>
                    <a:pt x="9828" y="0"/>
                  </a:cubicBezTo>
                  <a:cubicBezTo>
                    <a:pt x="9828" y="0"/>
                    <a:pt x="18021" y="6848"/>
                    <a:pt x="18766" y="10536"/>
                  </a:cubicBezTo>
                  <a:cubicBezTo>
                    <a:pt x="20256" y="13697"/>
                    <a:pt x="18766" y="21073"/>
                    <a:pt x="9083" y="21600"/>
                  </a:cubicBezTo>
                  <a:close/>
                </a:path>
              </a:pathLst>
            </a:custGeom>
            <a:solidFill>
              <a:srgbClr val="02B3C5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AutoShape 27"/>
            <p:cNvSpPr>
              <a:spLocks/>
            </p:cNvSpPr>
            <p:nvPr userDrawn="1"/>
          </p:nvSpPr>
          <p:spPr bwMode="auto">
            <a:xfrm>
              <a:off x="1000701" y="1836248"/>
              <a:ext cx="436659" cy="639477"/>
            </a:xfrm>
            <a:custGeom>
              <a:avLst/>
              <a:gdLst>
                <a:gd name="T0" fmla="*/ 177114 w 12174"/>
                <a:gd name="T1" fmla="*/ 425430 h 21600"/>
                <a:gd name="T2" fmla="*/ 91182 w 12174"/>
                <a:gd name="T3" fmla="*/ 0 h 21600"/>
                <a:gd name="T4" fmla="*/ 209330 w 12174"/>
                <a:gd name="T5" fmla="*/ 111425 h 21600"/>
                <a:gd name="T6" fmla="*/ 177114 w 12174"/>
                <a:gd name="T7" fmla="*/ 42543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74" h="21600">
                  <a:moveTo>
                    <a:pt x="7422" y="21599"/>
                  </a:moveTo>
                  <a:cubicBezTo>
                    <a:pt x="7422" y="21599"/>
                    <a:pt x="-6528" y="17485"/>
                    <a:pt x="3821" y="0"/>
                  </a:cubicBezTo>
                  <a:cubicBezTo>
                    <a:pt x="3821" y="0"/>
                    <a:pt x="5622" y="3085"/>
                    <a:pt x="8772" y="5657"/>
                  </a:cubicBezTo>
                  <a:cubicBezTo>
                    <a:pt x="11921" y="8228"/>
                    <a:pt x="15071" y="21599"/>
                    <a:pt x="7422" y="21599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28"/>
            <p:cNvSpPr>
              <a:spLocks/>
            </p:cNvSpPr>
            <p:nvPr userDrawn="1"/>
          </p:nvSpPr>
          <p:spPr bwMode="auto">
            <a:xfrm>
              <a:off x="167950" y="1967485"/>
              <a:ext cx="510627" cy="672882"/>
            </a:xfrm>
            <a:custGeom>
              <a:avLst/>
              <a:gdLst>
                <a:gd name="T0" fmla="*/ 144509 w 11872"/>
                <a:gd name="T1" fmla="*/ 447654 h 21600"/>
                <a:gd name="T2" fmla="*/ 80582 w 11872"/>
                <a:gd name="T3" fmla="*/ 0 h 21600"/>
                <a:gd name="T4" fmla="*/ 165828 w 11872"/>
                <a:gd name="T5" fmla="*/ 71213 h 21600"/>
                <a:gd name="T6" fmla="*/ 144509 w 11872"/>
                <a:gd name="T7" fmla="*/ 44765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872" h="21600">
                  <a:moveTo>
                    <a:pt x="5050" y="21599"/>
                  </a:moveTo>
                  <a:cubicBezTo>
                    <a:pt x="5050" y="21599"/>
                    <a:pt x="-4632" y="15218"/>
                    <a:pt x="2816" y="0"/>
                  </a:cubicBezTo>
                  <a:cubicBezTo>
                    <a:pt x="2816" y="0"/>
                    <a:pt x="4305" y="2454"/>
                    <a:pt x="5795" y="3436"/>
                  </a:cubicBezTo>
                  <a:cubicBezTo>
                    <a:pt x="10636" y="7363"/>
                    <a:pt x="16968" y="17181"/>
                    <a:pt x="5050" y="21599"/>
                  </a:cubicBezTo>
                  <a:close/>
                </a:path>
              </a:pathLst>
            </a:custGeom>
            <a:solidFill>
              <a:srgbClr val="02B3C5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AutoShape 29"/>
            <p:cNvSpPr>
              <a:spLocks/>
            </p:cNvSpPr>
            <p:nvPr userDrawn="1"/>
          </p:nvSpPr>
          <p:spPr bwMode="auto">
            <a:xfrm>
              <a:off x="1077057" y="1036903"/>
              <a:ext cx="422342" cy="582210"/>
            </a:xfrm>
            <a:custGeom>
              <a:avLst/>
              <a:gdLst>
                <a:gd name="T0" fmla="*/ 188209 w 11448"/>
                <a:gd name="T1" fmla="*/ 387332 h 21600"/>
                <a:gd name="T2" fmla="*/ 60994 w 11448"/>
                <a:gd name="T3" fmla="*/ 0 h 21600"/>
                <a:gd name="T4" fmla="*/ 145796 w 11448"/>
                <a:gd name="T5" fmla="*/ 91727 h 21600"/>
                <a:gd name="T6" fmla="*/ 188209 w 11448"/>
                <a:gd name="T7" fmla="*/ 38733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448" h="21600">
                  <a:moveTo>
                    <a:pt x="7668" y="21599"/>
                  </a:moveTo>
                  <a:cubicBezTo>
                    <a:pt x="7668" y="21599"/>
                    <a:pt x="-5291" y="21599"/>
                    <a:pt x="2485" y="0"/>
                  </a:cubicBezTo>
                  <a:cubicBezTo>
                    <a:pt x="2485" y="0"/>
                    <a:pt x="4212" y="3978"/>
                    <a:pt x="5940" y="5115"/>
                  </a:cubicBezTo>
                  <a:cubicBezTo>
                    <a:pt x="7668" y="6252"/>
                    <a:pt x="16308" y="17621"/>
                    <a:pt x="7668" y="21599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6" name="AutoShape 16"/>
          <p:cNvSpPr>
            <a:spLocks/>
          </p:cNvSpPr>
          <p:nvPr userDrawn="1"/>
        </p:nvSpPr>
        <p:spPr bwMode="auto">
          <a:xfrm>
            <a:off x="637740" y="235082"/>
            <a:ext cx="220042" cy="327798"/>
          </a:xfrm>
          <a:custGeom>
            <a:avLst/>
            <a:gdLst>
              <a:gd name="T0" fmla="*/ 67128 w 13523"/>
              <a:gd name="T1" fmla="*/ 449800 h 18670"/>
              <a:gd name="T2" fmla="*/ 270092 w 13523"/>
              <a:gd name="T3" fmla="*/ 0 h 18670"/>
              <a:gd name="T4" fmla="*/ 312814 w 13523"/>
              <a:gd name="T5" fmla="*/ 173780 h 18670"/>
              <a:gd name="T6" fmla="*/ 67128 w 13523"/>
              <a:gd name="T7" fmla="*/ 449800 h 1867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523" h="18670">
                <a:moveTo>
                  <a:pt x="2888" y="17932"/>
                </a:moveTo>
                <a:cubicBezTo>
                  <a:pt x="2888" y="17932"/>
                  <a:pt x="-7682" y="8558"/>
                  <a:pt x="11620" y="0"/>
                </a:cubicBezTo>
                <a:cubicBezTo>
                  <a:pt x="11620" y="0"/>
                  <a:pt x="12998" y="3260"/>
                  <a:pt x="13458" y="6928"/>
                </a:cubicBezTo>
                <a:cubicBezTo>
                  <a:pt x="13917" y="10596"/>
                  <a:pt x="12079" y="21599"/>
                  <a:pt x="2888" y="17932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AutoShape 17"/>
          <p:cNvSpPr>
            <a:spLocks/>
          </p:cNvSpPr>
          <p:nvPr userDrawn="1"/>
        </p:nvSpPr>
        <p:spPr bwMode="auto">
          <a:xfrm>
            <a:off x="367688" y="343979"/>
            <a:ext cx="197816" cy="310019"/>
          </a:xfrm>
          <a:custGeom>
            <a:avLst/>
            <a:gdLst>
              <a:gd name="T0" fmla="*/ 251649 w 16246"/>
              <a:gd name="T1" fmla="*/ 413107 h 20641"/>
              <a:gd name="T2" fmla="*/ 144297 w 16246"/>
              <a:gd name="T3" fmla="*/ 110830 h 20641"/>
              <a:gd name="T4" fmla="*/ 4766 w 16246"/>
              <a:gd name="T5" fmla="*/ 0 h 20641"/>
              <a:gd name="T6" fmla="*/ 4766 w 16246"/>
              <a:gd name="T7" fmla="*/ 191426 h 20641"/>
              <a:gd name="T8" fmla="*/ 101369 w 16246"/>
              <a:gd name="T9" fmla="*/ 433256 h 20641"/>
              <a:gd name="T10" fmla="*/ 251649 w 16246"/>
              <a:gd name="T11" fmla="*/ 413107 h 206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246" h="20641">
                <a:moveTo>
                  <a:pt x="14468" y="19252"/>
                </a:moveTo>
                <a:cubicBezTo>
                  <a:pt x="14468" y="19252"/>
                  <a:pt x="21257" y="11739"/>
                  <a:pt x="8296" y="5165"/>
                </a:cubicBezTo>
                <a:cubicBezTo>
                  <a:pt x="1508" y="1408"/>
                  <a:pt x="274" y="0"/>
                  <a:pt x="274" y="0"/>
                </a:cubicBezTo>
                <a:cubicBezTo>
                  <a:pt x="274" y="0"/>
                  <a:pt x="-343" y="6573"/>
                  <a:pt x="274" y="8921"/>
                </a:cubicBezTo>
                <a:cubicBezTo>
                  <a:pt x="274" y="11269"/>
                  <a:pt x="-343" y="17843"/>
                  <a:pt x="5828" y="20191"/>
                </a:cubicBezTo>
                <a:cubicBezTo>
                  <a:pt x="10148" y="21600"/>
                  <a:pt x="14468" y="19252"/>
                  <a:pt x="14468" y="19252"/>
                </a:cubicBezTo>
                <a:close/>
              </a:path>
            </a:pathLst>
          </a:custGeom>
          <a:solidFill>
            <a:srgbClr val="02B3C5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AutoShape 18"/>
          <p:cNvSpPr>
            <a:spLocks/>
          </p:cNvSpPr>
          <p:nvPr userDrawn="1"/>
        </p:nvSpPr>
        <p:spPr bwMode="auto">
          <a:xfrm>
            <a:off x="721089" y="626217"/>
            <a:ext cx="321173" cy="175566"/>
          </a:xfrm>
          <a:custGeom>
            <a:avLst/>
            <a:gdLst>
              <a:gd name="T0" fmla="*/ 20914 w 19743"/>
              <a:gd name="T1" fmla="*/ 65328 h 11814"/>
              <a:gd name="T2" fmla="*/ 458764 w 19743"/>
              <a:gd name="T3" fmla="*/ 197832 h 11814"/>
              <a:gd name="T4" fmla="*/ 52959 w 19743"/>
              <a:gd name="T5" fmla="*/ 208023 h 11814"/>
              <a:gd name="T6" fmla="*/ 20914 w 19743"/>
              <a:gd name="T7" fmla="*/ 65328 h 1181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743" h="11814">
                <a:moveTo>
                  <a:pt x="900" y="3077"/>
                </a:moveTo>
                <a:cubicBezTo>
                  <a:pt x="900" y="3077"/>
                  <a:pt x="12389" y="-7002"/>
                  <a:pt x="19742" y="9318"/>
                </a:cubicBezTo>
                <a:cubicBezTo>
                  <a:pt x="19742" y="9318"/>
                  <a:pt x="11011" y="14598"/>
                  <a:pt x="2279" y="9798"/>
                </a:cubicBezTo>
                <a:cubicBezTo>
                  <a:pt x="-1857" y="7878"/>
                  <a:pt x="900" y="4038"/>
                  <a:pt x="900" y="3077"/>
                </a:cubicBezTo>
                <a:close/>
              </a:path>
            </a:pathLst>
          </a:custGeom>
          <a:solidFill>
            <a:srgbClr val="FFBF53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AutoShape 15"/>
          <p:cNvSpPr>
            <a:spLocks/>
          </p:cNvSpPr>
          <p:nvPr userDrawn="1"/>
        </p:nvSpPr>
        <p:spPr bwMode="auto">
          <a:xfrm>
            <a:off x="1097710" y="196939"/>
            <a:ext cx="179436" cy="202042"/>
          </a:xfrm>
          <a:custGeom>
            <a:avLst/>
            <a:gdLst>
              <a:gd name="T0" fmla="*/ 245334 w 11653"/>
              <a:gd name="T1" fmla="*/ 19646 h 19110"/>
              <a:gd name="T2" fmla="*/ 31151 w 11653"/>
              <a:gd name="T3" fmla="*/ 396875 h 19110"/>
              <a:gd name="T4" fmla="*/ 245334 w 11653"/>
              <a:gd name="T5" fmla="*/ 19646 h 1911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1653" h="19110">
                <a:moveTo>
                  <a:pt x="8112" y="946"/>
                </a:moveTo>
                <a:cubicBezTo>
                  <a:pt x="3863" y="-2490"/>
                  <a:pt x="-2510" y="3400"/>
                  <a:pt x="1030" y="19110"/>
                </a:cubicBezTo>
                <a:cubicBezTo>
                  <a:pt x="1030" y="19110"/>
                  <a:pt x="19090" y="10273"/>
                  <a:pt x="8112" y="946"/>
                </a:cubicBezTo>
                <a:close/>
              </a:path>
            </a:pathLst>
          </a:custGeom>
          <a:gradFill rotWithShape="1">
            <a:gsLst>
              <a:gs pos="0">
                <a:sysClr val="window" lastClr="FFFFFF"/>
              </a:gs>
              <a:gs pos="100000">
                <a:srgbClr val="D9D9D9"/>
              </a:gs>
            </a:gsLst>
            <a:lin ang="5400000" scaled="1"/>
          </a:gradFill>
          <a:ln w="12700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94524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7">
  <p:cSld name="Title only 7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5"/>
          <p:cNvSpPr txBox="1">
            <a:spLocks noGrp="1"/>
          </p:cNvSpPr>
          <p:nvPr>
            <p:ph type="title"/>
          </p:nvPr>
        </p:nvSpPr>
        <p:spPr>
          <a:xfrm>
            <a:off x="960001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6232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5">
  <p:cSld name="Title and two columns 5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8"/>
          <p:cNvSpPr txBox="1">
            <a:spLocks noGrp="1"/>
          </p:cNvSpPr>
          <p:nvPr>
            <p:ph type="title"/>
          </p:nvPr>
        </p:nvSpPr>
        <p:spPr>
          <a:xfrm>
            <a:off x="2110217" y="1918239"/>
            <a:ext cx="3788000" cy="51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3733" b="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8"/>
          <p:cNvSpPr txBox="1">
            <a:spLocks noGrp="1"/>
          </p:cNvSpPr>
          <p:nvPr>
            <p:ph type="title" idx="2"/>
          </p:nvPr>
        </p:nvSpPr>
        <p:spPr>
          <a:xfrm>
            <a:off x="6424957" y="1918245"/>
            <a:ext cx="3656800" cy="51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3733" b="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title" idx="3"/>
          </p:nvPr>
        </p:nvSpPr>
        <p:spPr>
          <a:xfrm>
            <a:off x="960001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subTitle" idx="1"/>
          </p:nvPr>
        </p:nvSpPr>
        <p:spPr>
          <a:xfrm>
            <a:off x="2110233" y="4526817"/>
            <a:ext cx="3788000" cy="7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 sz="1867"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subTitle" idx="4"/>
          </p:nvPr>
        </p:nvSpPr>
        <p:spPr>
          <a:xfrm>
            <a:off x="6359400" y="4526817"/>
            <a:ext cx="3788000" cy="7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500"/>
              <a:buNone/>
              <a:defRPr sz="1867"/>
            </a:lvl1pPr>
            <a:lvl2pPr lvl="1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055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4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6006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8.png"/><Relationship Id="rId3" Type="http://schemas.microsoft.com/office/2007/relationships/media" Target="../media/media2.mp3"/><Relationship Id="rId7" Type="http://schemas.openxmlformats.org/officeDocument/2006/relationships/image" Target="../media/image15.png"/><Relationship Id="rId12" Type="http://schemas.openxmlformats.org/officeDocument/2006/relationships/image" Target="../media/image17.png"/><Relationship Id="rId17" Type="http://schemas.openxmlformats.org/officeDocument/2006/relationships/image" Target="../media/image12.png"/><Relationship Id="rId2" Type="http://schemas.microsoft.com/office/2007/relationships/media" Target="../media/media1.mp3"/><Relationship Id="rId16" Type="http://schemas.openxmlformats.org/officeDocument/2006/relationships/image" Target="../media/image11.jpeg"/><Relationship Id="rId1" Type="http://schemas.openxmlformats.org/officeDocument/2006/relationships/audio" Target="NULL" TargetMode="External"/><Relationship Id="rId6" Type="http://schemas.openxmlformats.org/officeDocument/2006/relationships/audio" Target="../media/audio1.wav"/><Relationship Id="rId11" Type="http://schemas.openxmlformats.org/officeDocument/2006/relationships/image" Target="../media/image16.jpeg"/><Relationship Id="rId5" Type="http://schemas.openxmlformats.org/officeDocument/2006/relationships/slideLayout" Target="../slideLayouts/slideLayout3.xml"/><Relationship Id="rId15" Type="http://schemas.openxmlformats.org/officeDocument/2006/relationships/image" Target="../media/image20.png"/><Relationship Id="rId10" Type="http://schemas.openxmlformats.org/officeDocument/2006/relationships/image" Target="../media/image10.jpeg"/><Relationship Id="rId4" Type="http://schemas.openxmlformats.org/officeDocument/2006/relationships/audio" Target="../media/media2.mp3"/><Relationship Id="rId9" Type="http://schemas.microsoft.com/office/2007/relationships/hdphoto" Target="../media/hdphoto2.wdp"/><Relationship Id="rId14" Type="http://schemas.openxmlformats.org/officeDocument/2006/relationships/image" Target="../media/image1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8.png"/><Relationship Id="rId3" Type="http://schemas.microsoft.com/office/2007/relationships/media" Target="../media/media2.mp3"/><Relationship Id="rId7" Type="http://schemas.openxmlformats.org/officeDocument/2006/relationships/image" Target="../media/image9.png"/><Relationship Id="rId12" Type="http://schemas.openxmlformats.org/officeDocument/2006/relationships/image" Target="../media/image23.jpeg"/><Relationship Id="rId2" Type="http://schemas.microsoft.com/office/2007/relationships/media" Target="../media/media1.mp3"/><Relationship Id="rId16" Type="http://schemas.openxmlformats.org/officeDocument/2006/relationships/image" Target="../media/image12.png"/><Relationship Id="rId1" Type="http://schemas.openxmlformats.org/officeDocument/2006/relationships/audio" Target="NULL" TargetMode="External"/><Relationship Id="rId6" Type="http://schemas.openxmlformats.org/officeDocument/2006/relationships/image" Target="../media/image15.png"/><Relationship Id="rId11" Type="http://schemas.openxmlformats.org/officeDocument/2006/relationships/image" Target="../media/image16.jpeg"/><Relationship Id="rId5" Type="http://schemas.openxmlformats.org/officeDocument/2006/relationships/slideLayout" Target="../slideLayouts/slideLayout3.xml"/><Relationship Id="rId15" Type="http://schemas.openxmlformats.org/officeDocument/2006/relationships/image" Target="../media/image11.jpeg"/><Relationship Id="rId10" Type="http://schemas.openxmlformats.org/officeDocument/2006/relationships/image" Target="../media/image22.jpg"/><Relationship Id="rId4" Type="http://schemas.openxmlformats.org/officeDocument/2006/relationships/audio" Target="../media/media2.mp3"/><Relationship Id="rId9" Type="http://schemas.openxmlformats.org/officeDocument/2006/relationships/image" Target="../media/image10.jpeg"/><Relationship Id="rId1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0.png"/><Relationship Id="rId3" Type="http://schemas.microsoft.com/office/2007/relationships/media" Target="../media/media2.mp3"/><Relationship Id="rId7" Type="http://schemas.openxmlformats.org/officeDocument/2006/relationships/image" Target="../media/image9.png"/><Relationship Id="rId12" Type="http://schemas.openxmlformats.org/officeDocument/2006/relationships/image" Target="../media/image18.png"/><Relationship Id="rId2" Type="http://schemas.microsoft.com/office/2007/relationships/media" Target="../media/media1.mp3"/><Relationship Id="rId16" Type="http://schemas.openxmlformats.org/officeDocument/2006/relationships/image" Target="../media/image19.jpg"/><Relationship Id="rId1" Type="http://schemas.openxmlformats.org/officeDocument/2006/relationships/audio" Target="NULL" TargetMode="External"/><Relationship Id="rId6" Type="http://schemas.openxmlformats.org/officeDocument/2006/relationships/image" Target="../media/image15.png"/><Relationship Id="rId11" Type="http://schemas.openxmlformats.org/officeDocument/2006/relationships/slide" Target="slide7.xml"/><Relationship Id="rId5" Type="http://schemas.openxmlformats.org/officeDocument/2006/relationships/slideLayout" Target="../slideLayouts/slideLayout3.xml"/><Relationship Id="rId15" Type="http://schemas.openxmlformats.org/officeDocument/2006/relationships/image" Target="../media/image12.png"/><Relationship Id="rId10" Type="http://schemas.openxmlformats.org/officeDocument/2006/relationships/image" Target="../media/image22.jpg"/><Relationship Id="rId4" Type="http://schemas.openxmlformats.org/officeDocument/2006/relationships/audio" Target="../media/media2.mp3"/><Relationship Id="rId9" Type="http://schemas.openxmlformats.org/officeDocument/2006/relationships/image" Target="../media/image10.jpeg"/><Relationship Id="rId1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7158" y="-13888"/>
            <a:ext cx="12320711" cy="3370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/>
              <a:ea typeface="微软雅黑"/>
            </a:endParaRPr>
          </a:p>
        </p:txBody>
      </p:sp>
      <p:sp>
        <p:nvSpPr>
          <p:cNvPr id="5" name="AutoShape 2"/>
          <p:cNvSpPr>
            <a:spLocks/>
          </p:cNvSpPr>
          <p:nvPr/>
        </p:nvSpPr>
        <p:spPr bwMode="auto">
          <a:xfrm>
            <a:off x="3403975" y="4012652"/>
            <a:ext cx="2140408" cy="2810815"/>
          </a:xfrm>
          <a:custGeom>
            <a:avLst/>
            <a:gdLst>
              <a:gd name="T0" fmla="*/ 1048398 w 20607"/>
              <a:gd name="T1" fmla="*/ 3881437 h 21337"/>
              <a:gd name="T2" fmla="*/ 1133597 w 20607"/>
              <a:gd name="T3" fmla="*/ 2299356 h 21337"/>
              <a:gd name="T4" fmla="*/ 4077 w 20607"/>
              <a:gd name="T5" fmla="*/ 1625921 h 21337"/>
              <a:gd name="T6" fmla="*/ 1229481 w 20607"/>
              <a:gd name="T7" fmla="*/ 1901335 h 21337"/>
              <a:gd name="T8" fmla="*/ 1282765 w 20607"/>
              <a:gd name="T9" fmla="*/ 901188 h 21337"/>
              <a:gd name="T10" fmla="*/ 749920 w 20607"/>
              <a:gd name="T11" fmla="*/ 248127 h 21337"/>
              <a:gd name="T12" fmla="*/ 1346735 w 20607"/>
              <a:gd name="T13" fmla="*/ 574657 h 21337"/>
              <a:gd name="T14" fmla="*/ 1794240 w 20607"/>
              <a:gd name="T15" fmla="*/ 3092 h 21337"/>
              <a:gd name="T16" fmla="*/ 1527818 w 20607"/>
              <a:gd name="T17" fmla="*/ 758387 h 21337"/>
              <a:gd name="T18" fmla="*/ 1762185 w 20607"/>
              <a:gd name="T19" fmla="*/ 1952452 h 21337"/>
              <a:gd name="T20" fmla="*/ 2891705 w 20607"/>
              <a:gd name="T21" fmla="*/ 1472752 h 21337"/>
              <a:gd name="T22" fmla="*/ 1826155 w 20607"/>
              <a:gd name="T23" fmla="*/ 2278982 h 21337"/>
              <a:gd name="T24" fmla="*/ 1836840 w 20607"/>
              <a:gd name="T25" fmla="*/ 3881437 h 21337"/>
              <a:gd name="T26" fmla="*/ 1048398 w 20607"/>
              <a:gd name="T27" fmla="*/ 3881437 h 213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0607" h="21337">
                <a:moveTo>
                  <a:pt x="7457" y="21337"/>
                </a:moveTo>
                <a:cubicBezTo>
                  <a:pt x="7457" y="21337"/>
                  <a:pt x="10109" y="14324"/>
                  <a:pt x="8063" y="12640"/>
                </a:cubicBezTo>
                <a:cubicBezTo>
                  <a:pt x="4425" y="9779"/>
                  <a:pt x="-425" y="9050"/>
                  <a:pt x="29" y="8938"/>
                </a:cubicBezTo>
                <a:cubicBezTo>
                  <a:pt x="2909" y="8377"/>
                  <a:pt x="7532" y="11238"/>
                  <a:pt x="8745" y="10452"/>
                </a:cubicBezTo>
                <a:cubicBezTo>
                  <a:pt x="9730" y="9835"/>
                  <a:pt x="9882" y="6301"/>
                  <a:pt x="9124" y="4954"/>
                </a:cubicBezTo>
                <a:cubicBezTo>
                  <a:pt x="7684" y="2317"/>
                  <a:pt x="4122" y="1364"/>
                  <a:pt x="5334" y="1364"/>
                </a:cubicBezTo>
                <a:cubicBezTo>
                  <a:pt x="7002" y="1364"/>
                  <a:pt x="9276" y="3439"/>
                  <a:pt x="9579" y="3159"/>
                </a:cubicBezTo>
                <a:cubicBezTo>
                  <a:pt x="9958" y="2934"/>
                  <a:pt x="12004" y="-263"/>
                  <a:pt x="12762" y="17"/>
                </a:cubicBezTo>
                <a:cubicBezTo>
                  <a:pt x="12989" y="129"/>
                  <a:pt x="10867" y="1756"/>
                  <a:pt x="10867" y="4169"/>
                </a:cubicBezTo>
                <a:cubicBezTo>
                  <a:pt x="10867" y="6525"/>
                  <a:pt x="11246" y="11294"/>
                  <a:pt x="12534" y="10733"/>
                </a:cubicBezTo>
                <a:cubicBezTo>
                  <a:pt x="14732" y="9723"/>
                  <a:pt x="19052" y="7984"/>
                  <a:pt x="20568" y="8096"/>
                </a:cubicBezTo>
                <a:cubicBezTo>
                  <a:pt x="21175" y="8152"/>
                  <a:pt x="14429" y="10116"/>
                  <a:pt x="12989" y="12528"/>
                </a:cubicBezTo>
                <a:cubicBezTo>
                  <a:pt x="11777" y="14548"/>
                  <a:pt x="12459" y="20663"/>
                  <a:pt x="13065" y="21337"/>
                </a:cubicBezTo>
                <a:lnTo>
                  <a:pt x="7457" y="21337"/>
                </a:lnTo>
                <a:close/>
              </a:path>
            </a:pathLst>
          </a:custGeom>
          <a:solidFill>
            <a:srgbClr val="BECE37"/>
          </a:solidFill>
          <a:ln w="12700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6" name="AutoShape 3"/>
          <p:cNvSpPr>
            <a:spLocks/>
          </p:cNvSpPr>
          <p:nvPr/>
        </p:nvSpPr>
        <p:spPr bwMode="auto">
          <a:xfrm>
            <a:off x="4764455" y="4956776"/>
            <a:ext cx="205245" cy="294380"/>
          </a:xfrm>
          <a:custGeom>
            <a:avLst/>
            <a:gdLst>
              <a:gd name="T0" fmla="*/ 152974 w 9894"/>
              <a:gd name="T1" fmla="*/ 398445 h 21600"/>
              <a:gd name="T2" fmla="*/ 78481 w 9894"/>
              <a:gd name="T3" fmla="*/ 0 h 21600"/>
              <a:gd name="T4" fmla="*/ 152974 w 9894"/>
              <a:gd name="T5" fmla="*/ 398445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894" h="21600">
                <a:moveTo>
                  <a:pt x="5448" y="21599"/>
                </a:moveTo>
                <a:cubicBezTo>
                  <a:pt x="5448" y="21599"/>
                  <a:pt x="-4783" y="19938"/>
                  <a:pt x="2795" y="0"/>
                </a:cubicBezTo>
                <a:cubicBezTo>
                  <a:pt x="2795" y="0"/>
                  <a:pt x="16817" y="14399"/>
                  <a:pt x="5448" y="21599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7" name="AutoShape 4"/>
          <p:cNvSpPr>
            <a:spLocks/>
          </p:cNvSpPr>
          <p:nvPr/>
        </p:nvSpPr>
        <p:spPr bwMode="auto">
          <a:xfrm>
            <a:off x="5111611" y="4793754"/>
            <a:ext cx="193517" cy="302589"/>
          </a:xfrm>
          <a:custGeom>
            <a:avLst/>
            <a:gdLst>
              <a:gd name="T0" fmla="*/ 97733 w 9611"/>
              <a:gd name="T1" fmla="*/ 409556 h 21600"/>
              <a:gd name="T2" fmla="*/ 140549 w 9611"/>
              <a:gd name="T3" fmla="*/ 0 h 21600"/>
              <a:gd name="T4" fmla="*/ 97733 w 9611"/>
              <a:gd name="T5" fmla="*/ 409556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11" h="21600">
                <a:moveTo>
                  <a:pt x="3586" y="21599"/>
                </a:moveTo>
                <a:cubicBezTo>
                  <a:pt x="3586" y="21599"/>
                  <a:pt x="-5446" y="17280"/>
                  <a:pt x="5157" y="0"/>
                </a:cubicBezTo>
                <a:cubicBezTo>
                  <a:pt x="5157" y="0"/>
                  <a:pt x="16153" y="18900"/>
                  <a:pt x="3586" y="21599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8" name="AutoShape 5"/>
          <p:cNvSpPr>
            <a:spLocks/>
          </p:cNvSpPr>
          <p:nvPr/>
        </p:nvSpPr>
        <p:spPr bwMode="auto">
          <a:xfrm>
            <a:off x="5387225" y="4655360"/>
            <a:ext cx="228701" cy="355366"/>
          </a:xfrm>
          <a:custGeom>
            <a:avLst/>
            <a:gdLst>
              <a:gd name="T0" fmla="*/ 64632 w 10585"/>
              <a:gd name="T1" fmla="*/ 480990 h 21600"/>
              <a:gd name="T2" fmla="*/ 257359 w 10585"/>
              <a:gd name="T3" fmla="*/ 0 h 21600"/>
              <a:gd name="T4" fmla="*/ 64632 w 10585"/>
              <a:gd name="T5" fmla="*/ 48099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585" h="21600">
                <a:moveTo>
                  <a:pt x="2210" y="21599"/>
                </a:moveTo>
                <a:cubicBezTo>
                  <a:pt x="2210" y="21599"/>
                  <a:pt x="-5844" y="11489"/>
                  <a:pt x="8800" y="0"/>
                </a:cubicBezTo>
                <a:cubicBezTo>
                  <a:pt x="8800" y="0"/>
                  <a:pt x="15756" y="19761"/>
                  <a:pt x="2210" y="21599"/>
                </a:cubicBezTo>
                <a:close/>
              </a:path>
            </a:pathLst>
          </a:custGeom>
          <a:gradFill rotWithShape="1">
            <a:gsLst>
              <a:gs pos="0">
                <a:sysClr val="window" lastClr="FFFFFF"/>
              </a:gs>
              <a:gs pos="100000">
                <a:srgbClr val="D9D9D9"/>
              </a:gs>
            </a:gsLst>
            <a:lin ang="5400000" scaled="1"/>
          </a:gradFill>
          <a:ln w="12700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9" name="AutoShape 6"/>
          <p:cNvSpPr>
            <a:spLocks/>
          </p:cNvSpPr>
          <p:nvPr/>
        </p:nvSpPr>
        <p:spPr bwMode="auto">
          <a:xfrm>
            <a:off x="5710924" y="4810173"/>
            <a:ext cx="369440" cy="199380"/>
          </a:xfrm>
          <a:custGeom>
            <a:avLst/>
            <a:gdLst>
              <a:gd name="T0" fmla="*/ 778 w 19937"/>
              <a:gd name="T1" fmla="*/ 168005 h 14258"/>
              <a:gd name="T2" fmla="*/ 500037 w 19937"/>
              <a:gd name="T3" fmla="*/ 24909 h 14258"/>
              <a:gd name="T4" fmla="*/ 372570 w 19937"/>
              <a:gd name="T5" fmla="*/ 178226 h 14258"/>
              <a:gd name="T6" fmla="*/ 778 w 19937"/>
              <a:gd name="T7" fmla="*/ 168005 h 142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937" h="14258">
                <a:moveTo>
                  <a:pt x="31" y="8876"/>
                </a:moveTo>
                <a:cubicBezTo>
                  <a:pt x="31" y="8876"/>
                  <a:pt x="-1663" y="-4084"/>
                  <a:pt x="19936" y="1316"/>
                </a:cubicBezTo>
                <a:cubicBezTo>
                  <a:pt x="19936" y="1316"/>
                  <a:pt x="17819" y="4016"/>
                  <a:pt x="14854" y="9416"/>
                </a:cubicBezTo>
                <a:cubicBezTo>
                  <a:pt x="11889" y="14276"/>
                  <a:pt x="2995" y="17515"/>
                  <a:pt x="31" y="8876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0" name="AutoShape 7"/>
          <p:cNvSpPr>
            <a:spLocks/>
          </p:cNvSpPr>
          <p:nvPr/>
        </p:nvSpPr>
        <p:spPr bwMode="auto">
          <a:xfrm>
            <a:off x="5591296" y="5152639"/>
            <a:ext cx="319008" cy="182961"/>
          </a:xfrm>
          <a:custGeom>
            <a:avLst/>
            <a:gdLst>
              <a:gd name="T0" fmla="*/ 101230 w 19438"/>
              <a:gd name="T1" fmla="*/ 0 h 16645"/>
              <a:gd name="T2" fmla="*/ 431800 w 19438"/>
              <a:gd name="T3" fmla="*/ 207330 h 16645"/>
              <a:gd name="T4" fmla="*/ 47916 w 19438"/>
              <a:gd name="T5" fmla="*/ 165864 h 16645"/>
              <a:gd name="T6" fmla="*/ 101230 w 19438"/>
              <a:gd name="T7" fmla="*/ 0 h 166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438" h="16645">
                <a:moveTo>
                  <a:pt x="4557" y="0"/>
                </a:moveTo>
                <a:cubicBezTo>
                  <a:pt x="4557" y="0"/>
                  <a:pt x="17038" y="2090"/>
                  <a:pt x="19438" y="13935"/>
                </a:cubicBezTo>
                <a:cubicBezTo>
                  <a:pt x="19438" y="13935"/>
                  <a:pt x="11277" y="21599"/>
                  <a:pt x="2157" y="11148"/>
                </a:cubicBezTo>
                <a:cubicBezTo>
                  <a:pt x="-2162" y="5574"/>
                  <a:pt x="717" y="696"/>
                  <a:pt x="4557" y="0"/>
                </a:cubicBezTo>
                <a:close/>
              </a:path>
            </a:pathLst>
          </a:custGeom>
          <a:solidFill>
            <a:srgbClr val="FFBF53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1" name="AutoShape 8"/>
          <p:cNvSpPr>
            <a:spLocks/>
          </p:cNvSpPr>
          <p:nvPr/>
        </p:nvSpPr>
        <p:spPr bwMode="auto">
          <a:xfrm>
            <a:off x="5371978" y="5314488"/>
            <a:ext cx="260367" cy="247466"/>
          </a:xfrm>
          <a:custGeom>
            <a:avLst/>
            <a:gdLst>
              <a:gd name="T0" fmla="*/ 36000 w 20049"/>
              <a:gd name="T1" fmla="*/ 28683 h 18650"/>
              <a:gd name="T2" fmla="*/ 257485 w 20049"/>
              <a:gd name="T3" fmla="*/ 59305 h 18650"/>
              <a:gd name="T4" fmla="*/ 352425 w 20049"/>
              <a:gd name="T5" fmla="*/ 334944 h 18650"/>
              <a:gd name="T6" fmla="*/ 25453 w 20049"/>
              <a:gd name="T7" fmla="*/ 181813 h 18650"/>
              <a:gd name="T8" fmla="*/ 36000 w 20049"/>
              <a:gd name="T9" fmla="*/ 28683 h 186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049" h="18650">
                <a:moveTo>
                  <a:pt x="2048" y="1597"/>
                </a:moveTo>
                <a:cubicBezTo>
                  <a:pt x="2048" y="1597"/>
                  <a:pt x="8649" y="-2950"/>
                  <a:pt x="14648" y="3302"/>
                </a:cubicBezTo>
                <a:cubicBezTo>
                  <a:pt x="20049" y="8986"/>
                  <a:pt x="18848" y="15807"/>
                  <a:pt x="20049" y="18649"/>
                </a:cubicBezTo>
                <a:cubicBezTo>
                  <a:pt x="20049" y="18649"/>
                  <a:pt x="6848" y="16944"/>
                  <a:pt x="1448" y="10123"/>
                </a:cubicBezTo>
                <a:cubicBezTo>
                  <a:pt x="-1551" y="6144"/>
                  <a:pt x="848" y="3302"/>
                  <a:pt x="2048" y="1597"/>
                </a:cubicBezTo>
                <a:close/>
              </a:path>
            </a:pathLst>
          </a:custGeom>
          <a:solidFill>
            <a:srgbClr val="FFBF53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2" name="AutoShape 9"/>
          <p:cNvSpPr>
            <a:spLocks/>
          </p:cNvSpPr>
          <p:nvPr/>
        </p:nvSpPr>
        <p:spPr bwMode="auto">
          <a:xfrm>
            <a:off x="5143278" y="5477511"/>
            <a:ext cx="276787" cy="233393"/>
          </a:xfrm>
          <a:custGeom>
            <a:avLst/>
            <a:gdLst>
              <a:gd name="T0" fmla="*/ 31648 w 16064"/>
              <a:gd name="T1" fmla="*/ 10489 h 17680"/>
              <a:gd name="T2" fmla="*/ 288894 w 16064"/>
              <a:gd name="T3" fmla="*/ 81587 h 17680"/>
              <a:gd name="T4" fmla="*/ 374627 w 16064"/>
              <a:gd name="T5" fmla="*/ 315180 h 17680"/>
              <a:gd name="T6" fmla="*/ 31648 w 16064"/>
              <a:gd name="T7" fmla="*/ 10489 h 1768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064" h="17680">
                <a:moveTo>
                  <a:pt x="1357" y="587"/>
                </a:moveTo>
                <a:cubicBezTo>
                  <a:pt x="1357" y="587"/>
                  <a:pt x="8710" y="-2255"/>
                  <a:pt x="12387" y="4566"/>
                </a:cubicBezTo>
                <a:cubicBezTo>
                  <a:pt x="16063" y="10818"/>
                  <a:pt x="14685" y="15366"/>
                  <a:pt x="16063" y="17639"/>
                </a:cubicBezTo>
                <a:cubicBezTo>
                  <a:pt x="16063" y="17639"/>
                  <a:pt x="-5536" y="19345"/>
                  <a:pt x="1357" y="587"/>
                </a:cubicBezTo>
                <a:close/>
              </a:path>
            </a:pathLst>
          </a:custGeom>
          <a:gradFill rotWithShape="1">
            <a:gsLst>
              <a:gs pos="0">
                <a:sysClr val="window" lastClr="FFFFFF"/>
              </a:gs>
              <a:gs pos="100000">
                <a:srgbClr val="D9D9D9"/>
              </a:gs>
            </a:gsLst>
            <a:lin ang="5400000" scaled="1"/>
          </a:gradFill>
          <a:ln w="12700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3" name="AutoShape 10"/>
          <p:cNvSpPr>
            <a:spLocks/>
          </p:cNvSpPr>
          <p:nvPr/>
        </p:nvSpPr>
        <p:spPr bwMode="auto">
          <a:xfrm>
            <a:off x="3814466" y="4956777"/>
            <a:ext cx="193517" cy="272095"/>
          </a:xfrm>
          <a:custGeom>
            <a:avLst/>
            <a:gdLst>
              <a:gd name="T0" fmla="*/ 64765 w 12554"/>
              <a:gd name="T1" fmla="*/ 358088 h 19439"/>
              <a:gd name="T2" fmla="*/ 257911 w 12554"/>
              <a:gd name="T3" fmla="*/ 0 h 19439"/>
              <a:gd name="T4" fmla="*/ 257911 w 12554"/>
              <a:gd name="T5" fmla="*/ 173928 h 19439"/>
              <a:gd name="T6" fmla="*/ 64765 w 12554"/>
              <a:gd name="T7" fmla="*/ 358088 h 1943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554" h="19439">
                <a:moveTo>
                  <a:pt x="3104" y="18900"/>
                </a:moveTo>
                <a:cubicBezTo>
                  <a:pt x="3104" y="18900"/>
                  <a:pt x="-8210" y="10260"/>
                  <a:pt x="12361" y="0"/>
                </a:cubicBezTo>
                <a:cubicBezTo>
                  <a:pt x="12361" y="0"/>
                  <a:pt x="11847" y="4320"/>
                  <a:pt x="12361" y="9180"/>
                </a:cubicBezTo>
                <a:cubicBezTo>
                  <a:pt x="13389" y="13500"/>
                  <a:pt x="10304" y="21599"/>
                  <a:pt x="3104" y="18900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4" name="AutoShape 11"/>
          <p:cNvSpPr>
            <a:spLocks/>
          </p:cNvSpPr>
          <p:nvPr/>
        </p:nvSpPr>
        <p:spPr bwMode="auto">
          <a:xfrm>
            <a:off x="3574037" y="4821902"/>
            <a:ext cx="192343" cy="308453"/>
          </a:xfrm>
          <a:custGeom>
            <a:avLst/>
            <a:gdLst>
              <a:gd name="T0" fmla="*/ 37685 w 13741"/>
              <a:gd name="T1" fmla="*/ 369406 h 20925"/>
              <a:gd name="T2" fmla="*/ 102314 w 13741"/>
              <a:gd name="T3" fmla="*/ 61554 h 20925"/>
              <a:gd name="T4" fmla="*/ 220770 w 13741"/>
              <a:gd name="T5" fmla="*/ 0 h 20925"/>
              <a:gd name="T6" fmla="*/ 188465 w 13741"/>
              <a:gd name="T7" fmla="*/ 400193 h 20925"/>
              <a:gd name="T8" fmla="*/ 37685 w 13741"/>
              <a:gd name="T9" fmla="*/ 369406 h 209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741" h="20925">
                <a:moveTo>
                  <a:pt x="1989" y="18514"/>
                </a:moveTo>
                <a:cubicBezTo>
                  <a:pt x="1989" y="18514"/>
                  <a:pt x="-4263" y="10800"/>
                  <a:pt x="5400" y="3085"/>
                </a:cubicBezTo>
                <a:cubicBezTo>
                  <a:pt x="7673" y="1542"/>
                  <a:pt x="11652" y="0"/>
                  <a:pt x="11652" y="0"/>
                </a:cubicBezTo>
                <a:cubicBezTo>
                  <a:pt x="11652" y="0"/>
                  <a:pt x="17337" y="15942"/>
                  <a:pt x="9947" y="20057"/>
                </a:cubicBezTo>
                <a:cubicBezTo>
                  <a:pt x="7105" y="21599"/>
                  <a:pt x="3694" y="21085"/>
                  <a:pt x="1989" y="18514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5" name="AutoShape 12"/>
          <p:cNvSpPr>
            <a:spLocks/>
          </p:cNvSpPr>
          <p:nvPr/>
        </p:nvSpPr>
        <p:spPr bwMode="auto">
          <a:xfrm>
            <a:off x="3257374" y="4777334"/>
            <a:ext cx="200553" cy="315490"/>
          </a:xfrm>
          <a:custGeom>
            <a:avLst/>
            <a:gdLst>
              <a:gd name="T0" fmla="*/ 147495 w 14722"/>
              <a:gd name="T1" fmla="*/ 426471 h 21125"/>
              <a:gd name="T2" fmla="*/ 39866 w 14722"/>
              <a:gd name="T3" fmla="*/ 152298 h 21125"/>
              <a:gd name="T4" fmla="*/ 125977 w 14722"/>
              <a:gd name="T5" fmla="*/ 0 h 21125"/>
              <a:gd name="T6" fmla="*/ 201319 w 14722"/>
              <a:gd name="T7" fmla="*/ 111687 h 21125"/>
              <a:gd name="T8" fmla="*/ 147495 w 14722"/>
              <a:gd name="T9" fmla="*/ 426471 h 211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22" h="21125">
                <a:moveTo>
                  <a:pt x="7999" y="21097"/>
                </a:moveTo>
                <a:cubicBezTo>
                  <a:pt x="2162" y="21600"/>
                  <a:pt x="-3092" y="15069"/>
                  <a:pt x="2162" y="7534"/>
                </a:cubicBezTo>
                <a:cubicBezTo>
                  <a:pt x="6832" y="0"/>
                  <a:pt x="6832" y="0"/>
                  <a:pt x="6832" y="0"/>
                </a:cubicBezTo>
                <a:cubicBezTo>
                  <a:pt x="6832" y="0"/>
                  <a:pt x="9167" y="3516"/>
                  <a:pt x="10918" y="5525"/>
                </a:cubicBezTo>
                <a:cubicBezTo>
                  <a:pt x="14421" y="10046"/>
                  <a:pt x="18507" y="21097"/>
                  <a:pt x="7999" y="21097"/>
                </a:cubicBezTo>
                <a:close/>
              </a:path>
            </a:pathLst>
          </a:custGeom>
          <a:solidFill>
            <a:srgbClr val="FFBF53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6" name="AutoShape 13"/>
          <p:cNvSpPr>
            <a:spLocks/>
          </p:cNvSpPr>
          <p:nvPr/>
        </p:nvSpPr>
        <p:spPr bwMode="auto">
          <a:xfrm>
            <a:off x="2909043" y="5080032"/>
            <a:ext cx="384686" cy="186480"/>
          </a:xfrm>
          <a:custGeom>
            <a:avLst/>
            <a:gdLst>
              <a:gd name="T0" fmla="*/ 520184 w 21189"/>
              <a:gd name="T1" fmla="*/ 157142 h 15674"/>
              <a:gd name="T2" fmla="*/ 95544 w 21189"/>
              <a:gd name="T3" fmla="*/ 34366 h 15674"/>
              <a:gd name="T4" fmla="*/ 0 w 21189"/>
              <a:gd name="T5" fmla="*/ 105980 h 15674"/>
              <a:gd name="T6" fmla="*/ 244143 w 21189"/>
              <a:gd name="T7" fmla="*/ 249208 h 15674"/>
              <a:gd name="T8" fmla="*/ 520184 w 21189"/>
              <a:gd name="T9" fmla="*/ 157142 h 156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189" h="15674">
                <a:moveTo>
                  <a:pt x="21168" y="9758"/>
                </a:moveTo>
                <a:cubicBezTo>
                  <a:pt x="21168" y="9758"/>
                  <a:pt x="12959" y="-5489"/>
                  <a:pt x="3888" y="2134"/>
                </a:cubicBezTo>
                <a:cubicBezTo>
                  <a:pt x="3888" y="2134"/>
                  <a:pt x="1296" y="5311"/>
                  <a:pt x="0" y="6581"/>
                </a:cubicBezTo>
                <a:cubicBezTo>
                  <a:pt x="0" y="6581"/>
                  <a:pt x="4320" y="14840"/>
                  <a:pt x="9935" y="15475"/>
                </a:cubicBezTo>
                <a:cubicBezTo>
                  <a:pt x="15119" y="16111"/>
                  <a:pt x="21599" y="15475"/>
                  <a:pt x="21168" y="9758"/>
                </a:cubicBezTo>
                <a:close/>
              </a:path>
            </a:pathLst>
          </a:custGeom>
          <a:gradFill rotWithShape="1">
            <a:gsLst>
              <a:gs pos="0">
                <a:sysClr val="window" lastClr="FFFFFF"/>
              </a:gs>
              <a:gs pos="100000">
                <a:srgbClr val="D9D9D9"/>
              </a:gs>
            </a:gsLst>
            <a:lin ang="5400000" scaled="1"/>
          </a:gradFill>
          <a:ln w="12700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7" name="AutoShape 14"/>
          <p:cNvSpPr>
            <a:spLocks/>
          </p:cNvSpPr>
          <p:nvPr/>
        </p:nvSpPr>
        <p:spPr bwMode="auto">
          <a:xfrm>
            <a:off x="3194040" y="5302760"/>
            <a:ext cx="301416" cy="275614"/>
          </a:xfrm>
          <a:custGeom>
            <a:avLst/>
            <a:gdLst>
              <a:gd name="T0" fmla="*/ 295532 w 20364"/>
              <a:gd name="T1" fmla="*/ 1467 h 21100"/>
              <a:gd name="T2" fmla="*/ 73868 w 20364"/>
              <a:gd name="T3" fmla="*/ 187256 h 21100"/>
              <a:gd name="T4" fmla="*/ 0 w 20364"/>
              <a:gd name="T5" fmla="*/ 373044 h 21100"/>
              <a:gd name="T6" fmla="*/ 401075 w 20364"/>
              <a:gd name="T7" fmla="*/ 197581 h 21100"/>
              <a:gd name="T8" fmla="*/ 295532 w 20364"/>
              <a:gd name="T9" fmla="*/ 1467 h 211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364" h="21100">
                <a:moveTo>
                  <a:pt x="14751" y="83"/>
                </a:moveTo>
                <a:cubicBezTo>
                  <a:pt x="12117" y="83"/>
                  <a:pt x="4214" y="2418"/>
                  <a:pt x="3687" y="10591"/>
                </a:cubicBezTo>
                <a:cubicBezTo>
                  <a:pt x="2634" y="18181"/>
                  <a:pt x="0" y="21099"/>
                  <a:pt x="0" y="21099"/>
                </a:cubicBezTo>
                <a:cubicBezTo>
                  <a:pt x="0" y="21099"/>
                  <a:pt x="18439" y="19932"/>
                  <a:pt x="20019" y="11175"/>
                </a:cubicBezTo>
                <a:cubicBezTo>
                  <a:pt x="21599" y="1835"/>
                  <a:pt x="17385" y="-500"/>
                  <a:pt x="14751" y="83"/>
                </a:cubicBezTo>
                <a:close/>
              </a:path>
            </a:pathLst>
          </a:custGeom>
          <a:solidFill>
            <a:srgbClr val="FFBF53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8" name="AutoShape 15"/>
          <p:cNvSpPr>
            <a:spLocks/>
          </p:cNvSpPr>
          <p:nvPr/>
        </p:nvSpPr>
        <p:spPr bwMode="auto">
          <a:xfrm>
            <a:off x="3540024" y="5448190"/>
            <a:ext cx="260367" cy="293206"/>
          </a:xfrm>
          <a:custGeom>
            <a:avLst/>
            <a:gdLst>
              <a:gd name="T0" fmla="*/ 245334 w 11653"/>
              <a:gd name="T1" fmla="*/ 19646 h 19110"/>
              <a:gd name="T2" fmla="*/ 31151 w 11653"/>
              <a:gd name="T3" fmla="*/ 396875 h 19110"/>
              <a:gd name="T4" fmla="*/ 245334 w 11653"/>
              <a:gd name="T5" fmla="*/ 19646 h 1911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1653" h="19110">
                <a:moveTo>
                  <a:pt x="8112" y="946"/>
                </a:moveTo>
                <a:cubicBezTo>
                  <a:pt x="3863" y="-2490"/>
                  <a:pt x="-2510" y="3400"/>
                  <a:pt x="1030" y="19110"/>
                </a:cubicBezTo>
                <a:cubicBezTo>
                  <a:pt x="1030" y="19110"/>
                  <a:pt x="19090" y="10273"/>
                  <a:pt x="8112" y="946"/>
                </a:cubicBezTo>
                <a:close/>
              </a:path>
            </a:pathLst>
          </a:custGeom>
          <a:gradFill rotWithShape="1">
            <a:gsLst>
              <a:gs pos="0">
                <a:sysClr val="window" lastClr="FFFFFF"/>
              </a:gs>
              <a:gs pos="100000">
                <a:srgbClr val="D9D9D9"/>
              </a:gs>
            </a:gsLst>
            <a:lin ang="5400000" scaled="1"/>
          </a:gradFill>
          <a:ln w="12700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9" name="AutoShape 16"/>
          <p:cNvSpPr>
            <a:spLocks/>
          </p:cNvSpPr>
          <p:nvPr/>
        </p:nvSpPr>
        <p:spPr bwMode="auto">
          <a:xfrm>
            <a:off x="4694085" y="3609199"/>
            <a:ext cx="232219" cy="345984"/>
          </a:xfrm>
          <a:custGeom>
            <a:avLst/>
            <a:gdLst>
              <a:gd name="T0" fmla="*/ 67128 w 13523"/>
              <a:gd name="T1" fmla="*/ 449800 h 18670"/>
              <a:gd name="T2" fmla="*/ 270092 w 13523"/>
              <a:gd name="T3" fmla="*/ 0 h 18670"/>
              <a:gd name="T4" fmla="*/ 312814 w 13523"/>
              <a:gd name="T5" fmla="*/ 173780 h 18670"/>
              <a:gd name="T6" fmla="*/ 67128 w 13523"/>
              <a:gd name="T7" fmla="*/ 449800 h 1867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523" h="18670">
                <a:moveTo>
                  <a:pt x="2888" y="17932"/>
                </a:moveTo>
                <a:cubicBezTo>
                  <a:pt x="2888" y="17932"/>
                  <a:pt x="-7682" y="8558"/>
                  <a:pt x="11620" y="0"/>
                </a:cubicBezTo>
                <a:cubicBezTo>
                  <a:pt x="11620" y="0"/>
                  <a:pt x="12998" y="3260"/>
                  <a:pt x="13458" y="6928"/>
                </a:cubicBezTo>
                <a:cubicBezTo>
                  <a:pt x="13917" y="10596"/>
                  <a:pt x="12079" y="21599"/>
                  <a:pt x="2888" y="17932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20" name="AutoShape 17"/>
          <p:cNvSpPr>
            <a:spLocks/>
          </p:cNvSpPr>
          <p:nvPr/>
        </p:nvSpPr>
        <p:spPr bwMode="auto">
          <a:xfrm>
            <a:off x="4409088" y="3724136"/>
            <a:ext cx="208763" cy="327218"/>
          </a:xfrm>
          <a:custGeom>
            <a:avLst/>
            <a:gdLst>
              <a:gd name="T0" fmla="*/ 251649 w 16246"/>
              <a:gd name="T1" fmla="*/ 413107 h 20641"/>
              <a:gd name="T2" fmla="*/ 144297 w 16246"/>
              <a:gd name="T3" fmla="*/ 110830 h 20641"/>
              <a:gd name="T4" fmla="*/ 4766 w 16246"/>
              <a:gd name="T5" fmla="*/ 0 h 20641"/>
              <a:gd name="T6" fmla="*/ 4766 w 16246"/>
              <a:gd name="T7" fmla="*/ 191426 h 20641"/>
              <a:gd name="T8" fmla="*/ 101369 w 16246"/>
              <a:gd name="T9" fmla="*/ 433256 h 20641"/>
              <a:gd name="T10" fmla="*/ 251649 w 16246"/>
              <a:gd name="T11" fmla="*/ 413107 h 206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246" h="20641">
                <a:moveTo>
                  <a:pt x="14468" y="19252"/>
                </a:moveTo>
                <a:cubicBezTo>
                  <a:pt x="14468" y="19252"/>
                  <a:pt x="21257" y="11739"/>
                  <a:pt x="8296" y="5165"/>
                </a:cubicBezTo>
                <a:cubicBezTo>
                  <a:pt x="1508" y="1408"/>
                  <a:pt x="274" y="0"/>
                  <a:pt x="274" y="0"/>
                </a:cubicBezTo>
                <a:cubicBezTo>
                  <a:pt x="274" y="0"/>
                  <a:pt x="-343" y="6573"/>
                  <a:pt x="274" y="8921"/>
                </a:cubicBezTo>
                <a:cubicBezTo>
                  <a:pt x="274" y="11269"/>
                  <a:pt x="-343" y="17843"/>
                  <a:pt x="5828" y="20191"/>
                </a:cubicBezTo>
                <a:cubicBezTo>
                  <a:pt x="10148" y="21600"/>
                  <a:pt x="14468" y="19252"/>
                  <a:pt x="14468" y="19252"/>
                </a:cubicBezTo>
                <a:close/>
              </a:path>
            </a:pathLst>
          </a:custGeom>
          <a:solidFill>
            <a:srgbClr val="02B3C5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21" name="AutoShape 18"/>
          <p:cNvSpPr>
            <a:spLocks/>
          </p:cNvSpPr>
          <p:nvPr/>
        </p:nvSpPr>
        <p:spPr bwMode="auto">
          <a:xfrm>
            <a:off x="4782046" y="4022034"/>
            <a:ext cx="338946" cy="185306"/>
          </a:xfrm>
          <a:custGeom>
            <a:avLst/>
            <a:gdLst>
              <a:gd name="T0" fmla="*/ 20914 w 19743"/>
              <a:gd name="T1" fmla="*/ 65328 h 11814"/>
              <a:gd name="T2" fmla="*/ 458764 w 19743"/>
              <a:gd name="T3" fmla="*/ 197832 h 11814"/>
              <a:gd name="T4" fmla="*/ 52959 w 19743"/>
              <a:gd name="T5" fmla="*/ 208023 h 11814"/>
              <a:gd name="T6" fmla="*/ 20914 w 19743"/>
              <a:gd name="T7" fmla="*/ 65328 h 1181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743" h="11814">
                <a:moveTo>
                  <a:pt x="900" y="3077"/>
                </a:moveTo>
                <a:cubicBezTo>
                  <a:pt x="900" y="3077"/>
                  <a:pt x="12389" y="-7002"/>
                  <a:pt x="19742" y="9318"/>
                </a:cubicBezTo>
                <a:cubicBezTo>
                  <a:pt x="19742" y="9318"/>
                  <a:pt x="11011" y="14598"/>
                  <a:pt x="2279" y="9798"/>
                </a:cubicBezTo>
                <a:cubicBezTo>
                  <a:pt x="-1857" y="7878"/>
                  <a:pt x="900" y="4038"/>
                  <a:pt x="900" y="3077"/>
                </a:cubicBezTo>
                <a:close/>
              </a:path>
            </a:pathLst>
          </a:custGeom>
          <a:solidFill>
            <a:srgbClr val="FFBF53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22" name="AutoShape 19"/>
          <p:cNvSpPr>
            <a:spLocks/>
          </p:cNvSpPr>
          <p:nvPr/>
        </p:nvSpPr>
        <p:spPr bwMode="auto">
          <a:xfrm>
            <a:off x="4616677" y="4312895"/>
            <a:ext cx="363576" cy="173578"/>
          </a:xfrm>
          <a:custGeom>
            <a:avLst/>
            <a:gdLst>
              <a:gd name="T0" fmla="*/ 767 w 21174"/>
              <a:gd name="T1" fmla="*/ 120504 h 12449"/>
              <a:gd name="T2" fmla="*/ 492102 w 21174"/>
              <a:gd name="T3" fmla="*/ 59337 h 12449"/>
              <a:gd name="T4" fmla="*/ 342563 w 21174"/>
              <a:gd name="T5" fmla="*/ 161251 h 12449"/>
              <a:gd name="T6" fmla="*/ 767 w 21174"/>
              <a:gd name="T7" fmla="*/ 120504 h 1244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74" h="12449">
                <a:moveTo>
                  <a:pt x="33" y="6385"/>
                </a:moveTo>
                <a:cubicBezTo>
                  <a:pt x="-426" y="3685"/>
                  <a:pt x="3710" y="-4415"/>
                  <a:pt x="21173" y="3144"/>
                </a:cubicBezTo>
                <a:cubicBezTo>
                  <a:pt x="21173" y="3144"/>
                  <a:pt x="17037" y="6925"/>
                  <a:pt x="14739" y="8544"/>
                </a:cubicBezTo>
                <a:cubicBezTo>
                  <a:pt x="12442" y="10704"/>
                  <a:pt x="493" y="17184"/>
                  <a:pt x="33" y="6385"/>
                </a:cubicBezTo>
                <a:close/>
              </a:path>
            </a:pathLst>
          </a:custGeom>
          <a:solidFill>
            <a:srgbClr val="02B3C5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23" name="AutoShape 20"/>
          <p:cNvSpPr>
            <a:spLocks/>
          </p:cNvSpPr>
          <p:nvPr/>
        </p:nvSpPr>
        <p:spPr bwMode="auto">
          <a:xfrm>
            <a:off x="4633097" y="4589681"/>
            <a:ext cx="321354" cy="249812"/>
          </a:xfrm>
          <a:custGeom>
            <a:avLst/>
            <a:gdLst>
              <a:gd name="T0" fmla="*/ 1930 w 21180"/>
              <a:gd name="T1" fmla="*/ 193334 h 18889"/>
              <a:gd name="T2" fmla="*/ 361042 w 21180"/>
              <a:gd name="T3" fmla="*/ 0 h 18889"/>
              <a:gd name="T4" fmla="*/ 434954 w 21180"/>
              <a:gd name="T5" fmla="*/ 0 h 18889"/>
              <a:gd name="T6" fmla="*/ 244843 w 21180"/>
              <a:gd name="T7" fmla="*/ 315438 h 18889"/>
              <a:gd name="T8" fmla="*/ 1930 w 21180"/>
              <a:gd name="T9" fmla="*/ 193334 h 188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180" h="18889">
                <a:moveTo>
                  <a:pt x="94" y="10800"/>
                </a:moveTo>
                <a:cubicBezTo>
                  <a:pt x="-420" y="7957"/>
                  <a:pt x="608" y="0"/>
                  <a:pt x="17580" y="0"/>
                </a:cubicBezTo>
                <a:cubicBezTo>
                  <a:pt x="17580" y="0"/>
                  <a:pt x="20151" y="568"/>
                  <a:pt x="21179" y="0"/>
                </a:cubicBezTo>
                <a:cubicBezTo>
                  <a:pt x="21179" y="0"/>
                  <a:pt x="18094" y="13073"/>
                  <a:pt x="11922" y="17621"/>
                </a:cubicBezTo>
                <a:cubicBezTo>
                  <a:pt x="5751" y="21599"/>
                  <a:pt x="608" y="15347"/>
                  <a:pt x="94" y="10800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24" name="AutoShape 21"/>
          <p:cNvSpPr>
            <a:spLocks/>
          </p:cNvSpPr>
          <p:nvPr/>
        </p:nvSpPr>
        <p:spPr bwMode="auto">
          <a:xfrm>
            <a:off x="3957550" y="4723384"/>
            <a:ext cx="361230" cy="209936"/>
          </a:xfrm>
          <a:custGeom>
            <a:avLst/>
            <a:gdLst>
              <a:gd name="T0" fmla="*/ 486225 w 20815"/>
              <a:gd name="T1" fmla="*/ 156920 h 18748"/>
              <a:gd name="T2" fmla="*/ 158536 w 20815"/>
              <a:gd name="T3" fmla="*/ 3441 h 18748"/>
              <a:gd name="T4" fmla="*/ 0 w 20815"/>
              <a:gd name="T5" fmla="*/ 23902 h 18748"/>
              <a:gd name="T6" fmla="*/ 253695 w 20815"/>
              <a:gd name="T7" fmla="*/ 279691 h 18748"/>
              <a:gd name="T8" fmla="*/ 486225 w 20815"/>
              <a:gd name="T9" fmla="*/ 156920 h 187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815" h="18748">
                <a:moveTo>
                  <a:pt x="20699" y="10353"/>
                </a:moveTo>
                <a:cubicBezTo>
                  <a:pt x="20699" y="10353"/>
                  <a:pt x="19799" y="-1797"/>
                  <a:pt x="6749" y="227"/>
                </a:cubicBezTo>
                <a:cubicBezTo>
                  <a:pt x="6749" y="227"/>
                  <a:pt x="899" y="2252"/>
                  <a:pt x="0" y="1577"/>
                </a:cubicBezTo>
                <a:cubicBezTo>
                  <a:pt x="0" y="1577"/>
                  <a:pt x="4499" y="16428"/>
                  <a:pt x="10800" y="18453"/>
                </a:cubicBezTo>
                <a:cubicBezTo>
                  <a:pt x="17099" y="19803"/>
                  <a:pt x="21600" y="16428"/>
                  <a:pt x="20699" y="10353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25" name="AutoShape 22"/>
          <p:cNvSpPr>
            <a:spLocks/>
          </p:cNvSpPr>
          <p:nvPr/>
        </p:nvSpPr>
        <p:spPr bwMode="auto">
          <a:xfrm>
            <a:off x="3791009" y="4421968"/>
            <a:ext cx="328391" cy="163023"/>
          </a:xfrm>
          <a:custGeom>
            <a:avLst/>
            <a:gdLst>
              <a:gd name="T0" fmla="*/ 436645 w 20033"/>
              <a:gd name="T1" fmla="*/ 72419 h 15680"/>
              <a:gd name="T2" fmla="*/ 74531 w 20033"/>
              <a:gd name="T3" fmla="*/ 42022 h 15680"/>
              <a:gd name="T4" fmla="*/ 0 w 20033"/>
              <a:gd name="T5" fmla="*/ 143361 h 15680"/>
              <a:gd name="T6" fmla="*/ 202336 w 20033"/>
              <a:gd name="T7" fmla="*/ 204155 h 15680"/>
              <a:gd name="T8" fmla="*/ 436645 w 20033"/>
              <a:gd name="T9" fmla="*/ 72419 h 156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033" h="15680">
                <a:moveTo>
                  <a:pt x="19679" y="5146"/>
                </a:moveTo>
                <a:cubicBezTo>
                  <a:pt x="17760" y="826"/>
                  <a:pt x="10559" y="-2773"/>
                  <a:pt x="3359" y="2986"/>
                </a:cubicBezTo>
                <a:cubicBezTo>
                  <a:pt x="479" y="5866"/>
                  <a:pt x="0" y="10187"/>
                  <a:pt x="0" y="10187"/>
                </a:cubicBezTo>
                <a:cubicBezTo>
                  <a:pt x="0" y="10187"/>
                  <a:pt x="6239" y="12346"/>
                  <a:pt x="9119" y="14507"/>
                </a:cubicBezTo>
                <a:cubicBezTo>
                  <a:pt x="15360" y="18827"/>
                  <a:pt x="21600" y="10187"/>
                  <a:pt x="19679" y="5146"/>
                </a:cubicBezTo>
                <a:close/>
              </a:path>
            </a:pathLst>
          </a:custGeom>
          <a:solidFill>
            <a:srgbClr val="02B3C5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26" name="AutoShape 23"/>
          <p:cNvSpPr>
            <a:spLocks/>
          </p:cNvSpPr>
          <p:nvPr/>
        </p:nvSpPr>
        <p:spPr bwMode="auto">
          <a:xfrm>
            <a:off x="3700702" y="3911788"/>
            <a:ext cx="225183" cy="267404"/>
          </a:xfrm>
          <a:custGeom>
            <a:avLst/>
            <a:gdLst>
              <a:gd name="T0" fmla="*/ 269324 w 15070"/>
              <a:gd name="T1" fmla="*/ 347181 h 19631"/>
              <a:gd name="T2" fmla="*/ 194752 w 15070"/>
              <a:gd name="T3" fmla="*/ 91893 h 19631"/>
              <a:gd name="T4" fmla="*/ 34909 w 15070"/>
              <a:gd name="T5" fmla="*/ 0 h 19631"/>
              <a:gd name="T6" fmla="*/ 45568 w 15070"/>
              <a:gd name="T7" fmla="*/ 275699 h 19631"/>
              <a:gd name="T8" fmla="*/ 269324 w 15070"/>
              <a:gd name="T9" fmla="*/ 347181 h 196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070" h="19631">
                <a:moveTo>
                  <a:pt x="13316" y="18830"/>
                </a:moveTo>
                <a:cubicBezTo>
                  <a:pt x="13316" y="18830"/>
                  <a:pt x="19111" y="9415"/>
                  <a:pt x="9629" y="4984"/>
                </a:cubicBezTo>
                <a:cubicBezTo>
                  <a:pt x="2780" y="1661"/>
                  <a:pt x="1726" y="0"/>
                  <a:pt x="1726" y="0"/>
                </a:cubicBezTo>
                <a:cubicBezTo>
                  <a:pt x="1726" y="0"/>
                  <a:pt x="-2488" y="8307"/>
                  <a:pt x="2253" y="14953"/>
                </a:cubicBezTo>
                <a:cubicBezTo>
                  <a:pt x="6994" y="21599"/>
                  <a:pt x="11736" y="19384"/>
                  <a:pt x="13316" y="18830"/>
                </a:cubicBezTo>
                <a:close/>
              </a:path>
            </a:pathLst>
          </a:custGeom>
          <a:gradFill rotWithShape="1">
            <a:gsLst>
              <a:gs pos="0">
                <a:sysClr val="window" lastClr="FFFFFF"/>
              </a:gs>
              <a:gs pos="100000">
                <a:srgbClr val="D9D9D9"/>
              </a:gs>
            </a:gsLst>
            <a:lin ang="5400000" scaled="1"/>
          </a:gradFill>
          <a:ln w="12700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27" name="AutoShape 24"/>
          <p:cNvSpPr>
            <a:spLocks/>
          </p:cNvSpPr>
          <p:nvPr/>
        </p:nvSpPr>
        <p:spPr bwMode="auto">
          <a:xfrm>
            <a:off x="4051375" y="3878949"/>
            <a:ext cx="240430" cy="329564"/>
          </a:xfrm>
          <a:custGeom>
            <a:avLst/>
            <a:gdLst>
              <a:gd name="T0" fmla="*/ 72915 w 15376"/>
              <a:gd name="T1" fmla="*/ 419155 h 20489"/>
              <a:gd name="T2" fmla="*/ 51643 w 15376"/>
              <a:gd name="T3" fmla="*/ 173784 h 20489"/>
              <a:gd name="T4" fmla="*/ 253666 w 15376"/>
              <a:gd name="T5" fmla="*/ 0 h 20489"/>
              <a:gd name="T6" fmla="*/ 296188 w 15376"/>
              <a:gd name="T7" fmla="*/ 388478 h 20489"/>
              <a:gd name="T8" fmla="*/ 72915 w 15376"/>
              <a:gd name="T9" fmla="*/ 419155 h 204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376" h="20489">
                <a:moveTo>
                  <a:pt x="3445" y="19252"/>
                </a:moveTo>
                <a:cubicBezTo>
                  <a:pt x="3445" y="19252"/>
                  <a:pt x="-3587" y="13147"/>
                  <a:pt x="2440" y="7982"/>
                </a:cubicBezTo>
                <a:cubicBezTo>
                  <a:pt x="8468" y="2347"/>
                  <a:pt x="11985" y="1878"/>
                  <a:pt x="11985" y="0"/>
                </a:cubicBezTo>
                <a:cubicBezTo>
                  <a:pt x="11985" y="0"/>
                  <a:pt x="18013" y="14086"/>
                  <a:pt x="13994" y="17843"/>
                </a:cubicBezTo>
                <a:cubicBezTo>
                  <a:pt x="10478" y="21599"/>
                  <a:pt x="5957" y="20660"/>
                  <a:pt x="3445" y="19252"/>
                </a:cubicBezTo>
                <a:close/>
              </a:path>
            </a:pathLst>
          </a:custGeom>
          <a:solidFill>
            <a:srgbClr val="FFBF53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28" name="AutoShape 25"/>
          <p:cNvSpPr>
            <a:spLocks/>
          </p:cNvSpPr>
          <p:nvPr/>
        </p:nvSpPr>
        <p:spPr bwMode="auto">
          <a:xfrm>
            <a:off x="5138587" y="4295303"/>
            <a:ext cx="266231" cy="330737"/>
          </a:xfrm>
          <a:custGeom>
            <a:avLst/>
            <a:gdLst>
              <a:gd name="T0" fmla="*/ 21227 w 16671"/>
              <a:gd name="T1" fmla="*/ 388836 h 20543"/>
              <a:gd name="T2" fmla="*/ 106113 w 16671"/>
              <a:gd name="T3" fmla="*/ 122777 h 20543"/>
              <a:gd name="T4" fmla="*/ 339567 w 16671"/>
              <a:gd name="T5" fmla="*/ 0 h 20543"/>
              <a:gd name="T6" fmla="*/ 307727 w 16671"/>
              <a:gd name="T7" fmla="*/ 399079 h 20543"/>
              <a:gd name="T8" fmla="*/ 21227 w 16671"/>
              <a:gd name="T9" fmla="*/ 388836 h 205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671" h="20543">
                <a:moveTo>
                  <a:pt x="982" y="17843"/>
                </a:moveTo>
                <a:cubicBezTo>
                  <a:pt x="982" y="17843"/>
                  <a:pt x="-2945" y="8921"/>
                  <a:pt x="4909" y="5634"/>
                </a:cubicBezTo>
                <a:cubicBezTo>
                  <a:pt x="13255" y="2347"/>
                  <a:pt x="15709" y="0"/>
                  <a:pt x="15709" y="0"/>
                </a:cubicBezTo>
                <a:cubicBezTo>
                  <a:pt x="15709" y="0"/>
                  <a:pt x="18654" y="15026"/>
                  <a:pt x="14236" y="18313"/>
                </a:cubicBezTo>
                <a:cubicBezTo>
                  <a:pt x="9327" y="21130"/>
                  <a:pt x="3436" y="21599"/>
                  <a:pt x="982" y="17843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29" name="AutoShape 26"/>
          <p:cNvSpPr>
            <a:spLocks/>
          </p:cNvSpPr>
          <p:nvPr/>
        </p:nvSpPr>
        <p:spPr bwMode="auto">
          <a:xfrm>
            <a:off x="5143277" y="3826172"/>
            <a:ext cx="201726" cy="309626"/>
          </a:xfrm>
          <a:custGeom>
            <a:avLst/>
            <a:gdLst>
              <a:gd name="T0" fmla="*/ 128757 w 19262"/>
              <a:gd name="T1" fmla="*/ 419100 h 21600"/>
              <a:gd name="T2" fmla="*/ 2055 w 19262"/>
              <a:gd name="T3" fmla="*/ 214653 h 21600"/>
              <a:gd name="T4" fmla="*/ 139318 w 19262"/>
              <a:gd name="T5" fmla="*/ 0 h 21600"/>
              <a:gd name="T6" fmla="*/ 266019 w 19262"/>
              <a:gd name="T7" fmla="*/ 204428 h 21600"/>
              <a:gd name="T8" fmla="*/ 128757 w 19262"/>
              <a:gd name="T9" fmla="*/ 41910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262" h="21600">
                <a:moveTo>
                  <a:pt x="9083" y="21600"/>
                </a:moveTo>
                <a:cubicBezTo>
                  <a:pt x="9083" y="21600"/>
                  <a:pt x="-1344" y="16331"/>
                  <a:pt x="145" y="11063"/>
                </a:cubicBezTo>
                <a:cubicBezTo>
                  <a:pt x="1635" y="5795"/>
                  <a:pt x="9828" y="1580"/>
                  <a:pt x="9828" y="0"/>
                </a:cubicBezTo>
                <a:cubicBezTo>
                  <a:pt x="9828" y="0"/>
                  <a:pt x="18021" y="6848"/>
                  <a:pt x="18766" y="10536"/>
                </a:cubicBezTo>
                <a:cubicBezTo>
                  <a:pt x="20256" y="13697"/>
                  <a:pt x="18766" y="21073"/>
                  <a:pt x="9083" y="21600"/>
                </a:cubicBezTo>
                <a:close/>
              </a:path>
            </a:pathLst>
          </a:custGeom>
          <a:solidFill>
            <a:srgbClr val="02B3C5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30" name="AutoShape 27"/>
          <p:cNvSpPr>
            <a:spLocks/>
          </p:cNvSpPr>
          <p:nvPr/>
        </p:nvSpPr>
        <p:spPr bwMode="auto">
          <a:xfrm>
            <a:off x="3385210" y="4410240"/>
            <a:ext cx="214628" cy="314317"/>
          </a:xfrm>
          <a:custGeom>
            <a:avLst/>
            <a:gdLst>
              <a:gd name="T0" fmla="*/ 177114 w 12174"/>
              <a:gd name="T1" fmla="*/ 425430 h 21600"/>
              <a:gd name="T2" fmla="*/ 91182 w 12174"/>
              <a:gd name="T3" fmla="*/ 0 h 21600"/>
              <a:gd name="T4" fmla="*/ 209330 w 12174"/>
              <a:gd name="T5" fmla="*/ 111425 h 21600"/>
              <a:gd name="T6" fmla="*/ 177114 w 12174"/>
              <a:gd name="T7" fmla="*/ 42543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174" h="21600">
                <a:moveTo>
                  <a:pt x="7422" y="21599"/>
                </a:moveTo>
                <a:cubicBezTo>
                  <a:pt x="7422" y="21599"/>
                  <a:pt x="-6528" y="17485"/>
                  <a:pt x="3821" y="0"/>
                </a:cubicBezTo>
                <a:cubicBezTo>
                  <a:pt x="3821" y="0"/>
                  <a:pt x="5622" y="3085"/>
                  <a:pt x="8772" y="5657"/>
                </a:cubicBezTo>
                <a:cubicBezTo>
                  <a:pt x="11921" y="8228"/>
                  <a:pt x="15071" y="21599"/>
                  <a:pt x="7422" y="21599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31" name="AutoShape 28"/>
          <p:cNvSpPr>
            <a:spLocks/>
          </p:cNvSpPr>
          <p:nvPr/>
        </p:nvSpPr>
        <p:spPr bwMode="auto">
          <a:xfrm>
            <a:off x="2975895" y="4474746"/>
            <a:ext cx="250985" cy="330737"/>
          </a:xfrm>
          <a:custGeom>
            <a:avLst/>
            <a:gdLst>
              <a:gd name="T0" fmla="*/ 144509 w 11872"/>
              <a:gd name="T1" fmla="*/ 447654 h 21600"/>
              <a:gd name="T2" fmla="*/ 80582 w 11872"/>
              <a:gd name="T3" fmla="*/ 0 h 21600"/>
              <a:gd name="T4" fmla="*/ 165828 w 11872"/>
              <a:gd name="T5" fmla="*/ 71213 h 21600"/>
              <a:gd name="T6" fmla="*/ 144509 w 11872"/>
              <a:gd name="T7" fmla="*/ 44765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872" h="21600">
                <a:moveTo>
                  <a:pt x="5050" y="21599"/>
                </a:moveTo>
                <a:cubicBezTo>
                  <a:pt x="5050" y="21599"/>
                  <a:pt x="-4632" y="15218"/>
                  <a:pt x="2816" y="0"/>
                </a:cubicBezTo>
                <a:cubicBezTo>
                  <a:pt x="2816" y="0"/>
                  <a:pt x="4305" y="2454"/>
                  <a:pt x="5795" y="3436"/>
                </a:cubicBezTo>
                <a:cubicBezTo>
                  <a:pt x="10636" y="7363"/>
                  <a:pt x="16968" y="17181"/>
                  <a:pt x="5050" y="21599"/>
                </a:cubicBezTo>
                <a:close/>
              </a:path>
            </a:pathLst>
          </a:custGeom>
          <a:solidFill>
            <a:srgbClr val="02B3C5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32" name="AutoShape 29"/>
          <p:cNvSpPr>
            <a:spLocks/>
          </p:cNvSpPr>
          <p:nvPr/>
        </p:nvSpPr>
        <p:spPr bwMode="auto">
          <a:xfrm>
            <a:off x="3422742" y="4017344"/>
            <a:ext cx="207591" cy="286169"/>
          </a:xfrm>
          <a:custGeom>
            <a:avLst/>
            <a:gdLst>
              <a:gd name="T0" fmla="*/ 188209 w 11448"/>
              <a:gd name="T1" fmla="*/ 387332 h 21600"/>
              <a:gd name="T2" fmla="*/ 60994 w 11448"/>
              <a:gd name="T3" fmla="*/ 0 h 21600"/>
              <a:gd name="T4" fmla="*/ 145796 w 11448"/>
              <a:gd name="T5" fmla="*/ 91727 h 21600"/>
              <a:gd name="T6" fmla="*/ 188209 w 11448"/>
              <a:gd name="T7" fmla="*/ 3873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448" h="21600">
                <a:moveTo>
                  <a:pt x="7668" y="21599"/>
                </a:moveTo>
                <a:cubicBezTo>
                  <a:pt x="7668" y="21599"/>
                  <a:pt x="-5291" y="21599"/>
                  <a:pt x="2485" y="0"/>
                </a:cubicBezTo>
                <a:cubicBezTo>
                  <a:pt x="2485" y="0"/>
                  <a:pt x="4212" y="3978"/>
                  <a:pt x="5940" y="5115"/>
                </a:cubicBezTo>
                <a:cubicBezTo>
                  <a:pt x="7668" y="6252"/>
                  <a:pt x="16308" y="17621"/>
                  <a:pt x="7668" y="21599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248128" y="630396"/>
            <a:ext cx="2387752" cy="2289481"/>
            <a:chOff x="9564105" y="-488203"/>
            <a:chExt cx="1942865" cy="1858182"/>
          </a:xfrm>
        </p:grpSpPr>
        <p:sp>
          <p:nvSpPr>
            <p:cNvPr id="47" name="圆角矩形 46"/>
            <p:cNvSpPr/>
            <p:nvPr/>
          </p:nvSpPr>
          <p:spPr>
            <a:xfrm>
              <a:off x="9564105" y="608375"/>
              <a:ext cx="1942865" cy="761604"/>
            </a:xfrm>
            <a:prstGeom prst="roundRect">
              <a:avLst>
                <a:gd name="adj" fmla="val 9069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Times New Roman"/>
                <a:ea typeface="微软雅黑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9932705" y="-488203"/>
              <a:ext cx="131459" cy="1142939"/>
              <a:chOff x="2258684" y="-496098"/>
              <a:chExt cx="303045" cy="2634752"/>
            </a:xfrm>
            <a:effectLst/>
          </p:grpSpPr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58684" y="1779662"/>
                <a:ext cx="303045" cy="3589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cxnSp>
            <p:nvCxnSpPr>
              <p:cNvPr id="53" name="直接连接符 52"/>
              <p:cNvCxnSpPr/>
              <p:nvPr/>
            </p:nvCxnSpPr>
            <p:spPr>
              <a:xfrm>
                <a:off x="2397629" y="-496098"/>
                <a:ext cx="0" cy="2304256"/>
              </a:xfrm>
              <a:prstGeom prst="line">
                <a:avLst/>
              </a:prstGeom>
              <a:ln w="6350">
                <a:solidFill>
                  <a:srgbClr val="3C3B37"/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组合 48"/>
            <p:cNvGrpSpPr/>
            <p:nvPr/>
          </p:nvGrpSpPr>
          <p:grpSpPr>
            <a:xfrm>
              <a:off x="11076315" y="-488203"/>
              <a:ext cx="131459" cy="1142939"/>
              <a:chOff x="2279650" y="-496098"/>
              <a:chExt cx="303045" cy="2634752"/>
            </a:xfrm>
            <a:effectLst/>
          </p:grpSpPr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9650" y="1779662"/>
                <a:ext cx="303045" cy="3589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cxnSp>
            <p:nvCxnSpPr>
              <p:cNvPr id="51" name="直接连接符 50"/>
              <p:cNvCxnSpPr/>
              <p:nvPr/>
            </p:nvCxnSpPr>
            <p:spPr>
              <a:xfrm>
                <a:off x="2416063" y="-496098"/>
                <a:ext cx="0" cy="2304256"/>
              </a:xfrm>
              <a:prstGeom prst="line">
                <a:avLst/>
              </a:prstGeom>
              <a:ln w="6350">
                <a:solidFill>
                  <a:srgbClr val="3C3B37"/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6" name="Rounded Rectangle 3">
            <a:extLst>
              <a:ext uri="{FF2B5EF4-FFF2-40B4-BE49-F238E27FC236}">
                <a16:creationId xmlns:a16="http://schemas.microsoft.com/office/drawing/2014/main" id="{8FADBDB9-1897-44CB-A2E4-7220650BC0F2}"/>
              </a:ext>
            </a:extLst>
          </p:cNvPr>
          <p:cNvSpPr/>
          <p:nvPr/>
        </p:nvSpPr>
        <p:spPr>
          <a:xfrm>
            <a:off x="4946028" y="630397"/>
            <a:ext cx="6636434" cy="596339"/>
          </a:xfrm>
          <a:prstGeom prst="roundRect">
            <a:avLst/>
          </a:prstGeom>
          <a:solidFill>
            <a:schemeClr val="lt1">
              <a:alpha val="91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仓耳今楷05-6763 W05" panose="02020400000000000000" pitchFamily="18" charset="-122"/>
                <a:cs typeface="Calibri" panose="020F0502020204030204" pitchFamily="34" charset="0"/>
              </a:rPr>
              <a:t>Thứ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仓耳今楷05-6763 W05" panose="02020400000000000000" pitchFamily="18" charset="-122"/>
                <a:cs typeface="Calibri" panose="020F0502020204030204" pitchFamily="34" charset="0"/>
              </a:rPr>
              <a:t> … </a:t>
            </a: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仓耳今楷05-6763 W05" panose="02020400000000000000" pitchFamily="18" charset="-122"/>
                <a:cs typeface="Calibri" panose="020F0502020204030204" pitchFamily="34" charset="0"/>
              </a:rPr>
              <a:t>ngày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仓耳今楷05-6763 W05" panose="02020400000000000000" pitchFamily="18" charset="-122"/>
                <a:cs typeface="Calibri" panose="020F0502020204030204" pitchFamily="34" charset="0"/>
              </a:rPr>
              <a:t> … </a:t>
            </a: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仓耳今楷05-6763 W05" panose="02020400000000000000" pitchFamily="18" charset="-122"/>
                <a:cs typeface="Calibri" panose="020F0502020204030204" pitchFamily="34" charset="0"/>
              </a:rPr>
              <a:t>tháng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仓耳今楷05-6763 W05" panose="02020400000000000000" pitchFamily="18" charset="-122"/>
                <a:cs typeface="Calibri" panose="020F0502020204030204" pitchFamily="34" charset="0"/>
              </a:rPr>
              <a:t>… </a:t>
            </a:r>
            <a:r>
              <a:rPr lang="en-US" altLang="zh-CN" sz="3600" dirty="0" err="1">
                <a:solidFill>
                  <a:srgbClr val="C00000"/>
                </a:solidFill>
                <a:latin typeface="Calibri" panose="020F0502020204030204" pitchFamily="34" charset="0"/>
                <a:ea typeface="仓耳今楷05-6763 W05" panose="02020400000000000000" pitchFamily="18" charset="-122"/>
                <a:cs typeface="Calibri" panose="020F0502020204030204" pitchFamily="34" charset="0"/>
              </a:rPr>
              <a:t>năm</a:t>
            </a:r>
            <a:r>
              <a:rPr lang="en-US" altLang="zh-CN" sz="3600" dirty="0">
                <a:solidFill>
                  <a:srgbClr val="C00000"/>
                </a:solidFill>
                <a:latin typeface="Calibri" panose="020F0502020204030204" pitchFamily="34" charset="0"/>
                <a:ea typeface="仓耳今楷05-6763 W05" panose="02020400000000000000" pitchFamily="18" charset="-122"/>
                <a:cs typeface="Calibri" panose="020F0502020204030204" pitchFamily="34" charset="0"/>
              </a:rPr>
              <a:t> 2022</a:t>
            </a:r>
            <a:endParaRPr lang="zh-CN" altLang="en-US" sz="3600" dirty="0">
              <a:solidFill>
                <a:srgbClr val="C00000"/>
              </a:solidFill>
              <a:latin typeface="Calibri" panose="020F0502020204030204" pitchFamily="34" charset="0"/>
              <a:ea typeface="仓耳今楷05-6763 W05" panose="02020400000000000000" pitchFamily="18" charset="-122"/>
              <a:cs typeface="Calibri" panose="020F0502020204030204" pitchFamily="34" charset="0"/>
            </a:endParaRPr>
          </a:p>
        </p:txBody>
      </p:sp>
      <p:pic>
        <p:nvPicPr>
          <p:cNvPr id="70" name="Picture 69" descr="A hat on a mannequin&#10;&#10;Description automatically generated with low confidence">
            <a:extLst>
              <a:ext uri="{FF2B5EF4-FFF2-40B4-BE49-F238E27FC236}">
                <a16:creationId xmlns:a16="http://schemas.microsoft.com/office/drawing/2014/main" id="{0E0E5A84-D016-4017-911E-9F58E6E188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64" y="5228871"/>
            <a:ext cx="1734052" cy="1734052"/>
          </a:xfrm>
          <a:prstGeom prst="rect">
            <a:avLst/>
          </a:prstGeom>
        </p:spPr>
      </p:pic>
      <p:grpSp>
        <p:nvGrpSpPr>
          <p:cNvPr id="68" name="Group 67">
            <a:extLst>
              <a:ext uri="{FF2B5EF4-FFF2-40B4-BE49-F238E27FC236}">
                <a16:creationId xmlns:a16="http://schemas.microsoft.com/office/drawing/2014/main" id="{2A2C111F-C289-4E62-BE3B-CAF5EE82EF6C}"/>
              </a:ext>
            </a:extLst>
          </p:cNvPr>
          <p:cNvGrpSpPr/>
          <p:nvPr/>
        </p:nvGrpSpPr>
        <p:grpSpPr>
          <a:xfrm>
            <a:off x="-233573" y="1252380"/>
            <a:ext cx="4561290" cy="4582181"/>
            <a:chOff x="-234367" y="1252379"/>
            <a:chExt cx="4561290" cy="4582181"/>
          </a:xfrm>
        </p:grpSpPr>
        <p:pic>
          <p:nvPicPr>
            <p:cNvPr id="64" name="Picture 63" descr="A picture containing toy, doll, vector graphics&#10;&#10;Description automatically generated">
              <a:extLst>
                <a:ext uri="{FF2B5EF4-FFF2-40B4-BE49-F238E27FC236}">
                  <a16:creationId xmlns:a16="http://schemas.microsoft.com/office/drawing/2014/main" id="{9A36378B-91A7-4CFE-BCA1-59F35B88F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4367" y="1252379"/>
              <a:ext cx="4179159" cy="4582181"/>
            </a:xfrm>
            <a:prstGeom prst="rect">
              <a:avLst/>
            </a:prstGeom>
          </p:spPr>
        </p:pic>
        <p:sp>
          <p:nvSpPr>
            <p:cNvPr id="65" name="Arc 64">
              <a:extLst>
                <a:ext uri="{FF2B5EF4-FFF2-40B4-BE49-F238E27FC236}">
                  <a16:creationId xmlns:a16="http://schemas.microsoft.com/office/drawing/2014/main" id="{00041B2F-695E-42CD-B083-5F2FEB58A099}"/>
                </a:ext>
              </a:extLst>
            </p:cNvPr>
            <p:cNvSpPr/>
            <p:nvPr/>
          </p:nvSpPr>
          <p:spPr>
            <a:xfrm>
              <a:off x="3180799" y="3538013"/>
              <a:ext cx="914400" cy="914400"/>
            </a:xfrm>
            <a:prstGeom prst="arc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66" name="Arc 65">
              <a:extLst>
                <a:ext uri="{FF2B5EF4-FFF2-40B4-BE49-F238E27FC236}">
                  <a16:creationId xmlns:a16="http://schemas.microsoft.com/office/drawing/2014/main" id="{C042DBC5-75BB-4472-B2DA-296DAD0EE28F}"/>
                </a:ext>
              </a:extLst>
            </p:cNvPr>
            <p:cNvSpPr/>
            <p:nvPr/>
          </p:nvSpPr>
          <p:spPr>
            <a:xfrm rot="446151">
              <a:off x="3027954" y="3570291"/>
              <a:ext cx="914400" cy="914400"/>
            </a:xfrm>
            <a:prstGeom prst="arc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67" name="Arc 66">
              <a:extLst>
                <a:ext uri="{FF2B5EF4-FFF2-40B4-BE49-F238E27FC236}">
                  <a16:creationId xmlns:a16="http://schemas.microsoft.com/office/drawing/2014/main" id="{FB3A82C8-7025-45FA-87D9-53B4E4BF120A}"/>
                </a:ext>
              </a:extLst>
            </p:cNvPr>
            <p:cNvSpPr/>
            <p:nvPr/>
          </p:nvSpPr>
          <p:spPr>
            <a:xfrm rot="18940311">
              <a:off x="3412523" y="3405337"/>
              <a:ext cx="914400" cy="914400"/>
            </a:xfrm>
            <a:prstGeom prst="arc">
              <a:avLst>
                <a:gd name="adj1" fmla="val 16200000"/>
                <a:gd name="adj2" fmla="val 2894484"/>
              </a:avLst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  <a:latin typeface="Times New Roman"/>
                <a:ea typeface="微软雅黑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8583B6FE-BD38-4A63-A2DC-DFBFE41A4623}"/>
              </a:ext>
            </a:extLst>
          </p:cNvPr>
          <p:cNvSpPr txBox="1"/>
          <p:nvPr/>
        </p:nvSpPr>
        <p:spPr>
          <a:xfrm>
            <a:off x="7332143" y="2220798"/>
            <a:ext cx="22197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xã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hội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3102B1A1-8BB8-4DDF-9315-FCBA58EA6842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34695" y="3814039"/>
            <a:ext cx="7041490" cy="16826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2AEE6BA-158F-46F5-A9E4-9931AFD2FCC5}"/>
              </a:ext>
            </a:extLst>
          </p:cNvPr>
          <p:cNvSpPr txBox="1"/>
          <p:nvPr/>
        </p:nvSpPr>
        <p:spPr>
          <a:xfrm>
            <a:off x="7814835" y="5233839"/>
            <a:ext cx="2233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44867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56" grpId="0" animBg="1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7158" y="-13888"/>
            <a:ext cx="12320711" cy="18615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/>
              <a:ea typeface="微软雅黑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649BED7-A1AF-4384-8FC2-600736FBA953}"/>
              </a:ext>
            </a:extLst>
          </p:cNvPr>
          <p:cNvGrpSpPr/>
          <p:nvPr/>
        </p:nvGrpSpPr>
        <p:grpSpPr>
          <a:xfrm>
            <a:off x="84850" y="3544628"/>
            <a:ext cx="674486" cy="809415"/>
            <a:chOff x="190550" y="2635359"/>
            <a:chExt cx="674486" cy="809415"/>
          </a:xfrm>
        </p:grpSpPr>
        <p:sp>
          <p:nvSpPr>
            <p:cNvPr id="67" name="AutoShape 16"/>
            <p:cNvSpPr>
              <a:spLocks/>
            </p:cNvSpPr>
            <p:nvPr/>
          </p:nvSpPr>
          <p:spPr bwMode="auto">
            <a:xfrm>
              <a:off x="460567" y="2878073"/>
              <a:ext cx="220013" cy="327798"/>
            </a:xfrm>
            <a:custGeom>
              <a:avLst/>
              <a:gdLst>
                <a:gd name="T0" fmla="*/ 67128 w 13523"/>
                <a:gd name="T1" fmla="*/ 449800 h 18670"/>
                <a:gd name="T2" fmla="*/ 270092 w 13523"/>
                <a:gd name="T3" fmla="*/ 0 h 18670"/>
                <a:gd name="T4" fmla="*/ 312814 w 13523"/>
                <a:gd name="T5" fmla="*/ 173780 h 18670"/>
                <a:gd name="T6" fmla="*/ 67128 w 13523"/>
                <a:gd name="T7" fmla="*/ 449800 h 186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523" h="18670">
                  <a:moveTo>
                    <a:pt x="2888" y="17932"/>
                  </a:moveTo>
                  <a:cubicBezTo>
                    <a:pt x="2888" y="17932"/>
                    <a:pt x="-7682" y="8558"/>
                    <a:pt x="11620" y="0"/>
                  </a:cubicBezTo>
                  <a:cubicBezTo>
                    <a:pt x="11620" y="0"/>
                    <a:pt x="12998" y="3260"/>
                    <a:pt x="13458" y="6928"/>
                  </a:cubicBezTo>
                  <a:cubicBezTo>
                    <a:pt x="13917" y="10596"/>
                    <a:pt x="12079" y="21599"/>
                    <a:pt x="2888" y="17932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68" name="AutoShape 17"/>
            <p:cNvSpPr>
              <a:spLocks/>
            </p:cNvSpPr>
            <p:nvPr/>
          </p:nvSpPr>
          <p:spPr bwMode="auto">
            <a:xfrm>
              <a:off x="190550" y="2986969"/>
              <a:ext cx="197790" cy="310019"/>
            </a:xfrm>
            <a:custGeom>
              <a:avLst/>
              <a:gdLst>
                <a:gd name="T0" fmla="*/ 251649 w 16246"/>
                <a:gd name="T1" fmla="*/ 413107 h 20641"/>
                <a:gd name="T2" fmla="*/ 144297 w 16246"/>
                <a:gd name="T3" fmla="*/ 110830 h 20641"/>
                <a:gd name="T4" fmla="*/ 4766 w 16246"/>
                <a:gd name="T5" fmla="*/ 0 h 20641"/>
                <a:gd name="T6" fmla="*/ 4766 w 16246"/>
                <a:gd name="T7" fmla="*/ 191426 h 20641"/>
                <a:gd name="T8" fmla="*/ 101369 w 16246"/>
                <a:gd name="T9" fmla="*/ 433256 h 20641"/>
                <a:gd name="T10" fmla="*/ 251649 w 16246"/>
                <a:gd name="T11" fmla="*/ 413107 h 206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246" h="20641">
                  <a:moveTo>
                    <a:pt x="14468" y="19252"/>
                  </a:moveTo>
                  <a:cubicBezTo>
                    <a:pt x="14468" y="19252"/>
                    <a:pt x="21257" y="11739"/>
                    <a:pt x="8296" y="5165"/>
                  </a:cubicBezTo>
                  <a:cubicBezTo>
                    <a:pt x="1508" y="1408"/>
                    <a:pt x="274" y="0"/>
                    <a:pt x="274" y="0"/>
                  </a:cubicBezTo>
                  <a:cubicBezTo>
                    <a:pt x="274" y="0"/>
                    <a:pt x="-343" y="6573"/>
                    <a:pt x="274" y="8921"/>
                  </a:cubicBezTo>
                  <a:cubicBezTo>
                    <a:pt x="274" y="11269"/>
                    <a:pt x="-343" y="17843"/>
                    <a:pt x="5828" y="20191"/>
                  </a:cubicBezTo>
                  <a:cubicBezTo>
                    <a:pt x="10148" y="21600"/>
                    <a:pt x="14468" y="19252"/>
                    <a:pt x="14468" y="19252"/>
                  </a:cubicBezTo>
                  <a:close/>
                </a:path>
              </a:pathLst>
            </a:custGeom>
            <a:solidFill>
              <a:srgbClr val="02B3C5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69" name="AutoShape 18"/>
            <p:cNvSpPr>
              <a:spLocks/>
            </p:cNvSpPr>
            <p:nvPr/>
          </p:nvSpPr>
          <p:spPr bwMode="auto">
            <a:xfrm>
              <a:off x="543905" y="3269208"/>
              <a:ext cx="321131" cy="175566"/>
            </a:xfrm>
            <a:custGeom>
              <a:avLst/>
              <a:gdLst>
                <a:gd name="T0" fmla="*/ 20914 w 19743"/>
                <a:gd name="T1" fmla="*/ 65328 h 11814"/>
                <a:gd name="T2" fmla="*/ 458764 w 19743"/>
                <a:gd name="T3" fmla="*/ 197832 h 11814"/>
                <a:gd name="T4" fmla="*/ 52959 w 19743"/>
                <a:gd name="T5" fmla="*/ 208023 h 11814"/>
                <a:gd name="T6" fmla="*/ 20914 w 19743"/>
                <a:gd name="T7" fmla="*/ 65328 h 118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43" h="11814">
                  <a:moveTo>
                    <a:pt x="900" y="3077"/>
                  </a:moveTo>
                  <a:cubicBezTo>
                    <a:pt x="900" y="3077"/>
                    <a:pt x="12389" y="-7002"/>
                    <a:pt x="19742" y="9318"/>
                  </a:cubicBezTo>
                  <a:cubicBezTo>
                    <a:pt x="19742" y="9318"/>
                    <a:pt x="11011" y="14598"/>
                    <a:pt x="2279" y="9798"/>
                  </a:cubicBezTo>
                  <a:cubicBezTo>
                    <a:pt x="-1857" y="7878"/>
                    <a:pt x="900" y="4038"/>
                    <a:pt x="900" y="3077"/>
                  </a:cubicBezTo>
                  <a:close/>
                </a:path>
              </a:pathLst>
            </a:custGeom>
            <a:solidFill>
              <a:srgbClr val="FFBF53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70" name="AutoShape 15"/>
            <p:cNvSpPr>
              <a:spLocks/>
            </p:cNvSpPr>
            <p:nvPr/>
          </p:nvSpPr>
          <p:spPr bwMode="auto">
            <a:xfrm rot="18823250">
              <a:off x="224579" y="2624045"/>
              <a:ext cx="179413" cy="202042"/>
            </a:xfrm>
            <a:custGeom>
              <a:avLst/>
              <a:gdLst>
                <a:gd name="T0" fmla="*/ 245334 w 11653"/>
                <a:gd name="T1" fmla="*/ 19646 h 19110"/>
                <a:gd name="T2" fmla="*/ 31151 w 11653"/>
                <a:gd name="T3" fmla="*/ 396875 h 19110"/>
                <a:gd name="T4" fmla="*/ 245334 w 11653"/>
                <a:gd name="T5" fmla="*/ 19646 h 191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653" h="19110">
                  <a:moveTo>
                    <a:pt x="8112" y="946"/>
                  </a:moveTo>
                  <a:cubicBezTo>
                    <a:pt x="3863" y="-2490"/>
                    <a:pt x="-2510" y="3400"/>
                    <a:pt x="1030" y="19110"/>
                  </a:cubicBezTo>
                  <a:cubicBezTo>
                    <a:pt x="1030" y="19110"/>
                    <a:pt x="19090" y="10273"/>
                    <a:pt x="8112" y="946"/>
                  </a:cubicBezTo>
                  <a:close/>
                </a:path>
              </a:pathLst>
            </a:custGeom>
            <a:gradFill rotWithShape="1">
              <a:gsLst>
                <a:gs pos="0">
                  <a:sysClr val="window" lastClr="FFFFFF"/>
                </a:gs>
                <a:gs pos="100000">
                  <a:srgbClr val="D9D9D9"/>
                </a:gs>
              </a:gsLst>
              <a:lin ang="5400000" scaled="1"/>
            </a:gradFill>
            <a:ln w="12700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DEC1F06-EE7E-428B-B0F9-62BC189DC02A}"/>
              </a:ext>
            </a:extLst>
          </p:cNvPr>
          <p:cNvGrpSpPr/>
          <p:nvPr/>
        </p:nvGrpSpPr>
        <p:grpSpPr>
          <a:xfrm>
            <a:off x="659220" y="524206"/>
            <a:ext cx="11532780" cy="1323439"/>
            <a:chOff x="1200314" y="946809"/>
            <a:chExt cx="2887001" cy="132343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D9CC129-7FC0-4F98-9E5A-2F0E22E14752}"/>
                </a:ext>
              </a:extLst>
            </p:cNvPr>
            <p:cNvSpPr txBox="1"/>
            <p:nvPr/>
          </p:nvSpPr>
          <p:spPr>
            <a:xfrm>
              <a:off x="1285486" y="946809"/>
              <a:ext cx="280182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4000" b="1" dirty="0">
                  <a:solidFill>
                    <a:prstClr val="white"/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Sỏi có ở những bộ phận nào của cơ quan bài tiết nước tiểu?</a:t>
              </a:r>
              <a:endParaRPr lang="en-US" sz="4000" b="1" dirty="0">
                <a:solidFill>
                  <a:prstClr val="white"/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BC29AE1-5D84-4C6C-BFA6-B37FF8DFF674}"/>
                </a:ext>
              </a:extLst>
            </p:cNvPr>
            <p:cNvSpPr/>
            <p:nvPr/>
          </p:nvSpPr>
          <p:spPr>
            <a:xfrm>
              <a:off x="1200314" y="1321466"/>
              <a:ext cx="35983" cy="17556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Times New Roman"/>
                <a:ea typeface="微软雅黑"/>
              </a:endParaRPr>
            </a:p>
          </p:txBody>
        </p:sp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8FCE9026-BA7D-4B5C-82B2-CAE4A52729B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0539" y="4910436"/>
            <a:ext cx="2435064" cy="189027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C07966E-1621-46AD-B17E-AF1AA8D851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2872" y="2221984"/>
            <a:ext cx="6353175" cy="4476750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C2C03E50-4CE6-424B-B4EC-F2E48AF9AE7A}"/>
              </a:ext>
            </a:extLst>
          </p:cNvPr>
          <p:cNvSpPr/>
          <p:nvPr/>
        </p:nvSpPr>
        <p:spPr>
          <a:xfrm>
            <a:off x="7986047" y="2764465"/>
            <a:ext cx="3767747" cy="1890270"/>
          </a:xfrm>
          <a:prstGeom prst="wedgeRoundRectCallout">
            <a:avLst>
              <a:gd name="adj1" fmla="val 17369"/>
              <a:gd name="adj2" fmla="val 692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Sỏi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phận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thận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bàng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4121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-67158" y="-20783"/>
            <a:ext cx="12320711" cy="20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/>
              <a:ea typeface="微软雅黑"/>
            </a:endParaRPr>
          </a:p>
        </p:txBody>
      </p:sp>
      <p:sp>
        <p:nvSpPr>
          <p:cNvPr id="36" name="AutoShape 6"/>
          <p:cNvSpPr>
            <a:spLocks/>
          </p:cNvSpPr>
          <p:nvPr/>
        </p:nvSpPr>
        <p:spPr bwMode="auto">
          <a:xfrm rot="2881067">
            <a:off x="1324855" y="526050"/>
            <a:ext cx="613397" cy="331039"/>
          </a:xfrm>
          <a:custGeom>
            <a:avLst/>
            <a:gdLst>
              <a:gd name="T0" fmla="*/ 778 w 19937"/>
              <a:gd name="T1" fmla="*/ 168005 h 14258"/>
              <a:gd name="T2" fmla="*/ 500037 w 19937"/>
              <a:gd name="T3" fmla="*/ 24909 h 14258"/>
              <a:gd name="T4" fmla="*/ 372570 w 19937"/>
              <a:gd name="T5" fmla="*/ 178226 h 14258"/>
              <a:gd name="T6" fmla="*/ 778 w 19937"/>
              <a:gd name="T7" fmla="*/ 168005 h 142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937" h="14258">
                <a:moveTo>
                  <a:pt x="31" y="8876"/>
                </a:moveTo>
                <a:cubicBezTo>
                  <a:pt x="31" y="8876"/>
                  <a:pt x="-1663" y="-4084"/>
                  <a:pt x="19936" y="1316"/>
                </a:cubicBezTo>
                <a:cubicBezTo>
                  <a:pt x="19936" y="1316"/>
                  <a:pt x="17819" y="4016"/>
                  <a:pt x="14854" y="9416"/>
                </a:cubicBezTo>
                <a:cubicBezTo>
                  <a:pt x="11889" y="14276"/>
                  <a:pt x="2995" y="17515"/>
                  <a:pt x="31" y="8876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37" name="AutoShape 18"/>
          <p:cNvSpPr>
            <a:spLocks/>
          </p:cNvSpPr>
          <p:nvPr/>
        </p:nvSpPr>
        <p:spPr bwMode="auto">
          <a:xfrm>
            <a:off x="1371215" y="1188706"/>
            <a:ext cx="520677" cy="284660"/>
          </a:xfrm>
          <a:custGeom>
            <a:avLst/>
            <a:gdLst>
              <a:gd name="T0" fmla="*/ 20914 w 19743"/>
              <a:gd name="T1" fmla="*/ 65328 h 11814"/>
              <a:gd name="T2" fmla="*/ 458764 w 19743"/>
              <a:gd name="T3" fmla="*/ 197832 h 11814"/>
              <a:gd name="T4" fmla="*/ 52959 w 19743"/>
              <a:gd name="T5" fmla="*/ 208023 h 11814"/>
              <a:gd name="T6" fmla="*/ 20914 w 19743"/>
              <a:gd name="T7" fmla="*/ 65328 h 1181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743" h="11814">
                <a:moveTo>
                  <a:pt x="900" y="3077"/>
                </a:moveTo>
                <a:cubicBezTo>
                  <a:pt x="900" y="3077"/>
                  <a:pt x="12389" y="-7002"/>
                  <a:pt x="19742" y="9318"/>
                </a:cubicBezTo>
                <a:cubicBezTo>
                  <a:pt x="19742" y="9318"/>
                  <a:pt x="11011" y="14598"/>
                  <a:pt x="2279" y="9798"/>
                </a:cubicBezTo>
                <a:cubicBezTo>
                  <a:pt x="-1857" y="7878"/>
                  <a:pt x="900" y="4038"/>
                  <a:pt x="900" y="3077"/>
                </a:cubicBezTo>
                <a:close/>
              </a:path>
            </a:pathLst>
          </a:custGeom>
          <a:solidFill>
            <a:srgbClr val="FFBF53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67" name="AutoShape 13"/>
          <p:cNvSpPr>
            <a:spLocks/>
          </p:cNvSpPr>
          <p:nvPr/>
        </p:nvSpPr>
        <p:spPr bwMode="auto">
          <a:xfrm>
            <a:off x="10128448" y="592954"/>
            <a:ext cx="432000" cy="252000"/>
          </a:xfrm>
          <a:custGeom>
            <a:avLst/>
            <a:gdLst>
              <a:gd name="T0" fmla="*/ 520184 w 21189"/>
              <a:gd name="T1" fmla="*/ 157142 h 15674"/>
              <a:gd name="T2" fmla="*/ 95544 w 21189"/>
              <a:gd name="T3" fmla="*/ 34366 h 15674"/>
              <a:gd name="T4" fmla="*/ 0 w 21189"/>
              <a:gd name="T5" fmla="*/ 105980 h 15674"/>
              <a:gd name="T6" fmla="*/ 244143 w 21189"/>
              <a:gd name="T7" fmla="*/ 249208 h 15674"/>
              <a:gd name="T8" fmla="*/ 520184 w 21189"/>
              <a:gd name="T9" fmla="*/ 157142 h 156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189" h="15674">
                <a:moveTo>
                  <a:pt x="21168" y="9758"/>
                </a:moveTo>
                <a:cubicBezTo>
                  <a:pt x="21168" y="9758"/>
                  <a:pt x="12959" y="-5489"/>
                  <a:pt x="3888" y="2134"/>
                </a:cubicBezTo>
                <a:cubicBezTo>
                  <a:pt x="3888" y="2134"/>
                  <a:pt x="1296" y="5311"/>
                  <a:pt x="0" y="6581"/>
                </a:cubicBezTo>
                <a:cubicBezTo>
                  <a:pt x="0" y="6581"/>
                  <a:pt x="4320" y="14840"/>
                  <a:pt x="9935" y="15475"/>
                </a:cubicBezTo>
                <a:cubicBezTo>
                  <a:pt x="15119" y="16111"/>
                  <a:pt x="21599" y="15475"/>
                  <a:pt x="21168" y="9758"/>
                </a:cubicBezTo>
                <a:close/>
              </a:path>
            </a:pathLst>
          </a:custGeom>
          <a:gradFill rotWithShape="1">
            <a:gsLst>
              <a:gs pos="0">
                <a:sysClr val="window" lastClr="FFFFFF"/>
              </a:gs>
              <a:gs pos="100000">
                <a:srgbClr val="D9D9D9"/>
              </a:gs>
            </a:gsLst>
            <a:lin ang="5400000" scaled="1"/>
          </a:gradFill>
          <a:ln w="12700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68" name="AutoShape 17"/>
          <p:cNvSpPr>
            <a:spLocks/>
          </p:cNvSpPr>
          <p:nvPr/>
        </p:nvSpPr>
        <p:spPr bwMode="auto">
          <a:xfrm rot="-1260000">
            <a:off x="10052206" y="1145284"/>
            <a:ext cx="286706" cy="449387"/>
          </a:xfrm>
          <a:custGeom>
            <a:avLst/>
            <a:gdLst>
              <a:gd name="T0" fmla="*/ 251649 w 16246"/>
              <a:gd name="T1" fmla="*/ 413107 h 20641"/>
              <a:gd name="T2" fmla="*/ 144297 w 16246"/>
              <a:gd name="T3" fmla="*/ 110830 h 20641"/>
              <a:gd name="T4" fmla="*/ 4766 w 16246"/>
              <a:gd name="T5" fmla="*/ 0 h 20641"/>
              <a:gd name="T6" fmla="*/ 4766 w 16246"/>
              <a:gd name="T7" fmla="*/ 191426 h 20641"/>
              <a:gd name="T8" fmla="*/ 101369 w 16246"/>
              <a:gd name="T9" fmla="*/ 433256 h 20641"/>
              <a:gd name="T10" fmla="*/ 251649 w 16246"/>
              <a:gd name="T11" fmla="*/ 413107 h 206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246" h="20641">
                <a:moveTo>
                  <a:pt x="14468" y="19252"/>
                </a:moveTo>
                <a:cubicBezTo>
                  <a:pt x="14468" y="19252"/>
                  <a:pt x="21257" y="11739"/>
                  <a:pt x="8296" y="5165"/>
                </a:cubicBezTo>
                <a:cubicBezTo>
                  <a:pt x="1508" y="1408"/>
                  <a:pt x="274" y="0"/>
                  <a:pt x="274" y="0"/>
                </a:cubicBezTo>
                <a:cubicBezTo>
                  <a:pt x="274" y="0"/>
                  <a:pt x="-343" y="6573"/>
                  <a:pt x="274" y="8921"/>
                </a:cubicBezTo>
                <a:cubicBezTo>
                  <a:pt x="274" y="11269"/>
                  <a:pt x="-343" y="17843"/>
                  <a:pt x="5828" y="20191"/>
                </a:cubicBezTo>
                <a:cubicBezTo>
                  <a:pt x="10148" y="21600"/>
                  <a:pt x="14468" y="19252"/>
                  <a:pt x="14468" y="19252"/>
                </a:cubicBezTo>
                <a:close/>
              </a:path>
            </a:pathLst>
          </a:custGeom>
          <a:solidFill>
            <a:srgbClr val="02B3C5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-150458" y="1775461"/>
            <a:ext cx="12341665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34">
            <a:extLst>
              <a:ext uri="{FF2B5EF4-FFF2-40B4-BE49-F238E27FC236}">
                <a16:creationId xmlns:a16="http://schemas.microsoft.com/office/drawing/2014/main" id="{8FA8DCEE-C574-4657-B5E3-97BAA2F63C9F}"/>
              </a:ext>
            </a:extLst>
          </p:cNvPr>
          <p:cNvGrpSpPr/>
          <p:nvPr/>
        </p:nvGrpSpPr>
        <p:grpSpPr>
          <a:xfrm>
            <a:off x="3572541" y="2641199"/>
            <a:ext cx="8106256" cy="357231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" name="同心圆 54">
              <a:extLst>
                <a:ext uri="{FF2B5EF4-FFF2-40B4-BE49-F238E27FC236}">
                  <a16:creationId xmlns:a16="http://schemas.microsoft.com/office/drawing/2014/main" id="{30FD84E1-DE8D-4EB4-BF1D-3CCC88F2F33B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roundRect">
              <a:avLst>
                <a:gd name="adj" fmla="val 9468"/>
              </a:avLst>
            </a:prstGeom>
            <a:solidFill>
              <a:srgbClr val="EE6060"/>
            </a:solidFill>
            <a:ln>
              <a:solidFill>
                <a:srgbClr val="FF9F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26" name="椭圆 55">
              <a:extLst>
                <a:ext uri="{FF2B5EF4-FFF2-40B4-BE49-F238E27FC236}">
                  <a16:creationId xmlns:a16="http://schemas.microsoft.com/office/drawing/2014/main" id="{FBAD6F9C-8169-4380-909E-98DE14EC23D6}"/>
                </a:ext>
              </a:extLst>
            </p:cNvPr>
            <p:cNvSpPr/>
            <p:nvPr/>
          </p:nvSpPr>
          <p:spPr>
            <a:xfrm>
              <a:off x="392113" y="760413"/>
              <a:ext cx="3825874" cy="3825874"/>
            </a:xfrm>
            <a:prstGeom prst="roundRect">
              <a:avLst>
                <a:gd name="adj" fmla="val 5913"/>
              </a:avLst>
            </a:prstGeom>
            <a:solidFill>
              <a:srgbClr val="FF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Times New Roman"/>
                <a:ea typeface="微软雅黑"/>
              </a:endParaRPr>
            </a:p>
          </p:txBody>
        </p:sp>
      </p:grpSp>
      <p:pic>
        <p:nvPicPr>
          <p:cNvPr id="27" name="图片 9">
            <a:extLst>
              <a:ext uri="{FF2B5EF4-FFF2-40B4-BE49-F238E27FC236}">
                <a16:creationId xmlns:a16="http://schemas.microsoft.com/office/drawing/2014/main" id="{94279ED1-0174-42D4-946D-E32619992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5" y="2277892"/>
            <a:ext cx="3847836" cy="487990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DB98D05-444F-46AB-B8CF-1127A171F5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3661" y="3427365"/>
            <a:ext cx="7614564" cy="185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780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67" grpId="0" animBg="1"/>
      <p:bldP spid="6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-40771" y="1403498"/>
            <a:ext cx="12276000" cy="43168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/>
              <a:ea typeface="微软雅黑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038" y="5252592"/>
            <a:ext cx="1768962" cy="17689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8E00A4E-1A90-4C93-80A4-C9D271895B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6259" y="1867687"/>
            <a:ext cx="12192000" cy="3384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556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7158" y="-13888"/>
            <a:ext cx="12320711" cy="3370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/>
              <a:ea typeface="微软雅黑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-67158" y="-13888"/>
            <a:ext cx="12320711" cy="3370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Times New Roman"/>
              <a:ea typeface="微软雅黑"/>
            </a:endParaRPr>
          </a:p>
        </p:txBody>
      </p:sp>
      <p:sp>
        <p:nvSpPr>
          <p:cNvPr id="109" name="AutoShape 2"/>
          <p:cNvSpPr>
            <a:spLocks/>
          </p:cNvSpPr>
          <p:nvPr/>
        </p:nvSpPr>
        <p:spPr bwMode="auto">
          <a:xfrm>
            <a:off x="6886914" y="870286"/>
            <a:ext cx="4354650" cy="6015099"/>
          </a:xfrm>
          <a:custGeom>
            <a:avLst/>
            <a:gdLst>
              <a:gd name="T0" fmla="*/ 1048398 w 20607"/>
              <a:gd name="T1" fmla="*/ 3881437 h 21337"/>
              <a:gd name="T2" fmla="*/ 1133597 w 20607"/>
              <a:gd name="T3" fmla="*/ 2299356 h 21337"/>
              <a:gd name="T4" fmla="*/ 4077 w 20607"/>
              <a:gd name="T5" fmla="*/ 1625921 h 21337"/>
              <a:gd name="T6" fmla="*/ 1229481 w 20607"/>
              <a:gd name="T7" fmla="*/ 1901335 h 21337"/>
              <a:gd name="T8" fmla="*/ 1282765 w 20607"/>
              <a:gd name="T9" fmla="*/ 901188 h 21337"/>
              <a:gd name="T10" fmla="*/ 749920 w 20607"/>
              <a:gd name="T11" fmla="*/ 248127 h 21337"/>
              <a:gd name="T12" fmla="*/ 1346735 w 20607"/>
              <a:gd name="T13" fmla="*/ 574657 h 21337"/>
              <a:gd name="T14" fmla="*/ 1794240 w 20607"/>
              <a:gd name="T15" fmla="*/ 3092 h 21337"/>
              <a:gd name="T16" fmla="*/ 1527818 w 20607"/>
              <a:gd name="T17" fmla="*/ 758387 h 21337"/>
              <a:gd name="T18" fmla="*/ 1762185 w 20607"/>
              <a:gd name="T19" fmla="*/ 1952452 h 21337"/>
              <a:gd name="T20" fmla="*/ 2891705 w 20607"/>
              <a:gd name="T21" fmla="*/ 1472752 h 21337"/>
              <a:gd name="T22" fmla="*/ 1826155 w 20607"/>
              <a:gd name="T23" fmla="*/ 2278982 h 21337"/>
              <a:gd name="T24" fmla="*/ 1836840 w 20607"/>
              <a:gd name="T25" fmla="*/ 3881437 h 21337"/>
              <a:gd name="T26" fmla="*/ 1048398 w 20607"/>
              <a:gd name="T27" fmla="*/ 3881437 h 213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0607" h="21337">
                <a:moveTo>
                  <a:pt x="7457" y="21337"/>
                </a:moveTo>
                <a:cubicBezTo>
                  <a:pt x="7457" y="21337"/>
                  <a:pt x="10109" y="14324"/>
                  <a:pt x="8063" y="12640"/>
                </a:cubicBezTo>
                <a:cubicBezTo>
                  <a:pt x="4425" y="9779"/>
                  <a:pt x="-425" y="9050"/>
                  <a:pt x="29" y="8938"/>
                </a:cubicBezTo>
                <a:cubicBezTo>
                  <a:pt x="2909" y="8377"/>
                  <a:pt x="7532" y="11238"/>
                  <a:pt x="8745" y="10452"/>
                </a:cubicBezTo>
                <a:cubicBezTo>
                  <a:pt x="9730" y="9835"/>
                  <a:pt x="9882" y="6301"/>
                  <a:pt x="9124" y="4954"/>
                </a:cubicBezTo>
                <a:cubicBezTo>
                  <a:pt x="7684" y="2317"/>
                  <a:pt x="4122" y="1364"/>
                  <a:pt x="5334" y="1364"/>
                </a:cubicBezTo>
                <a:cubicBezTo>
                  <a:pt x="7002" y="1364"/>
                  <a:pt x="9276" y="3439"/>
                  <a:pt x="9579" y="3159"/>
                </a:cubicBezTo>
                <a:cubicBezTo>
                  <a:pt x="9958" y="2934"/>
                  <a:pt x="12004" y="-263"/>
                  <a:pt x="12762" y="17"/>
                </a:cubicBezTo>
                <a:cubicBezTo>
                  <a:pt x="12989" y="129"/>
                  <a:pt x="10867" y="1756"/>
                  <a:pt x="10867" y="4169"/>
                </a:cubicBezTo>
                <a:cubicBezTo>
                  <a:pt x="10867" y="6525"/>
                  <a:pt x="11246" y="11294"/>
                  <a:pt x="12534" y="10733"/>
                </a:cubicBezTo>
                <a:cubicBezTo>
                  <a:pt x="14732" y="9723"/>
                  <a:pt x="19052" y="7984"/>
                  <a:pt x="20568" y="8096"/>
                </a:cubicBezTo>
                <a:cubicBezTo>
                  <a:pt x="21175" y="8152"/>
                  <a:pt x="14429" y="10116"/>
                  <a:pt x="12989" y="12528"/>
                </a:cubicBezTo>
                <a:cubicBezTo>
                  <a:pt x="11777" y="14548"/>
                  <a:pt x="12459" y="20663"/>
                  <a:pt x="13065" y="21337"/>
                </a:cubicBezTo>
                <a:lnTo>
                  <a:pt x="7457" y="21337"/>
                </a:lnTo>
                <a:close/>
              </a:path>
            </a:pathLst>
          </a:custGeom>
          <a:solidFill>
            <a:srgbClr val="BECE37"/>
          </a:solidFill>
          <a:ln w="12700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10" name="AutoShape 3"/>
          <p:cNvSpPr>
            <a:spLocks/>
          </p:cNvSpPr>
          <p:nvPr/>
        </p:nvSpPr>
        <p:spPr bwMode="auto">
          <a:xfrm>
            <a:off x="9654800" y="2850717"/>
            <a:ext cx="417570" cy="617503"/>
          </a:xfrm>
          <a:custGeom>
            <a:avLst/>
            <a:gdLst>
              <a:gd name="T0" fmla="*/ 152974 w 9894"/>
              <a:gd name="T1" fmla="*/ 398445 h 21600"/>
              <a:gd name="T2" fmla="*/ 78481 w 9894"/>
              <a:gd name="T3" fmla="*/ 0 h 21600"/>
              <a:gd name="T4" fmla="*/ 152974 w 9894"/>
              <a:gd name="T5" fmla="*/ 398445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894" h="21600">
                <a:moveTo>
                  <a:pt x="5448" y="21599"/>
                </a:moveTo>
                <a:cubicBezTo>
                  <a:pt x="5448" y="21599"/>
                  <a:pt x="-4783" y="19938"/>
                  <a:pt x="2795" y="0"/>
                </a:cubicBezTo>
                <a:cubicBezTo>
                  <a:pt x="2795" y="0"/>
                  <a:pt x="16817" y="14399"/>
                  <a:pt x="5448" y="21599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11" name="AutoShape 4"/>
          <p:cNvSpPr>
            <a:spLocks/>
          </p:cNvSpPr>
          <p:nvPr/>
        </p:nvSpPr>
        <p:spPr bwMode="auto">
          <a:xfrm>
            <a:off x="10255045" y="2606990"/>
            <a:ext cx="393709" cy="634723"/>
          </a:xfrm>
          <a:custGeom>
            <a:avLst/>
            <a:gdLst>
              <a:gd name="T0" fmla="*/ 97733 w 9611"/>
              <a:gd name="T1" fmla="*/ 409556 h 21600"/>
              <a:gd name="T2" fmla="*/ 140549 w 9611"/>
              <a:gd name="T3" fmla="*/ 0 h 21600"/>
              <a:gd name="T4" fmla="*/ 97733 w 9611"/>
              <a:gd name="T5" fmla="*/ 409556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11" h="21600">
                <a:moveTo>
                  <a:pt x="3586" y="21599"/>
                </a:moveTo>
                <a:cubicBezTo>
                  <a:pt x="3586" y="21599"/>
                  <a:pt x="-5446" y="17280"/>
                  <a:pt x="5157" y="0"/>
                </a:cubicBezTo>
                <a:cubicBezTo>
                  <a:pt x="5157" y="0"/>
                  <a:pt x="16153" y="18900"/>
                  <a:pt x="3586" y="21599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12" name="AutoShape 5"/>
          <p:cNvSpPr>
            <a:spLocks/>
          </p:cNvSpPr>
          <p:nvPr/>
        </p:nvSpPr>
        <p:spPr bwMode="auto">
          <a:xfrm>
            <a:off x="10921825" y="2218456"/>
            <a:ext cx="465291" cy="745429"/>
          </a:xfrm>
          <a:custGeom>
            <a:avLst/>
            <a:gdLst>
              <a:gd name="T0" fmla="*/ 64632 w 10585"/>
              <a:gd name="T1" fmla="*/ 480990 h 21600"/>
              <a:gd name="T2" fmla="*/ 257359 w 10585"/>
              <a:gd name="T3" fmla="*/ 0 h 21600"/>
              <a:gd name="T4" fmla="*/ 64632 w 10585"/>
              <a:gd name="T5" fmla="*/ 48099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585" h="21600">
                <a:moveTo>
                  <a:pt x="2210" y="21599"/>
                </a:moveTo>
                <a:cubicBezTo>
                  <a:pt x="2210" y="21599"/>
                  <a:pt x="-5844" y="11489"/>
                  <a:pt x="8800" y="0"/>
                </a:cubicBezTo>
                <a:cubicBezTo>
                  <a:pt x="8800" y="0"/>
                  <a:pt x="15756" y="19761"/>
                  <a:pt x="2210" y="21599"/>
                </a:cubicBezTo>
                <a:close/>
              </a:path>
            </a:pathLst>
          </a:custGeom>
          <a:gradFill rotWithShape="1">
            <a:gsLst>
              <a:gs pos="0">
                <a:sysClr val="window" lastClr="FFFFFF"/>
              </a:gs>
              <a:gs pos="100000">
                <a:srgbClr val="D9D9D9"/>
              </a:gs>
            </a:gsLst>
            <a:lin ang="5400000" scaled="1"/>
          </a:gradFill>
          <a:ln w="12700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13" name="AutoShape 6"/>
          <p:cNvSpPr>
            <a:spLocks/>
          </p:cNvSpPr>
          <p:nvPr/>
        </p:nvSpPr>
        <p:spPr bwMode="auto">
          <a:xfrm>
            <a:off x="11440109" y="2688590"/>
            <a:ext cx="751623" cy="418227"/>
          </a:xfrm>
          <a:custGeom>
            <a:avLst/>
            <a:gdLst>
              <a:gd name="T0" fmla="*/ 778 w 19937"/>
              <a:gd name="T1" fmla="*/ 168005 h 14258"/>
              <a:gd name="T2" fmla="*/ 500037 w 19937"/>
              <a:gd name="T3" fmla="*/ 24909 h 14258"/>
              <a:gd name="T4" fmla="*/ 372570 w 19937"/>
              <a:gd name="T5" fmla="*/ 178226 h 14258"/>
              <a:gd name="T6" fmla="*/ 778 w 19937"/>
              <a:gd name="T7" fmla="*/ 168005 h 142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937" h="14258">
                <a:moveTo>
                  <a:pt x="31" y="8876"/>
                </a:moveTo>
                <a:cubicBezTo>
                  <a:pt x="31" y="8876"/>
                  <a:pt x="-1663" y="-4084"/>
                  <a:pt x="19936" y="1316"/>
                </a:cubicBezTo>
                <a:cubicBezTo>
                  <a:pt x="19936" y="1316"/>
                  <a:pt x="17819" y="4016"/>
                  <a:pt x="14854" y="9416"/>
                </a:cubicBezTo>
                <a:cubicBezTo>
                  <a:pt x="11889" y="14276"/>
                  <a:pt x="2995" y="17515"/>
                  <a:pt x="31" y="8876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14" name="AutoShape 7"/>
          <p:cNvSpPr>
            <a:spLocks/>
          </p:cNvSpPr>
          <p:nvPr/>
        </p:nvSpPr>
        <p:spPr bwMode="auto">
          <a:xfrm>
            <a:off x="11109383" y="3375591"/>
            <a:ext cx="649021" cy="383785"/>
          </a:xfrm>
          <a:custGeom>
            <a:avLst/>
            <a:gdLst>
              <a:gd name="T0" fmla="*/ 101230 w 19438"/>
              <a:gd name="T1" fmla="*/ 0 h 16645"/>
              <a:gd name="T2" fmla="*/ 431800 w 19438"/>
              <a:gd name="T3" fmla="*/ 207330 h 16645"/>
              <a:gd name="T4" fmla="*/ 47916 w 19438"/>
              <a:gd name="T5" fmla="*/ 165864 h 16645"/>
              <a:gd name="T6" fmla="*/ 101230 w 19438"/>
              <a:gd name="T7" fmla="*/ 0 h 166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438" h="16645">
                <a:moveTo>
                  <a:pt x="4557" y="0"/>
                </a:moveTo>
                <a:cubicBezTo>
                  <a:pt x="4557" y="0"/>
                  <a:pt x="17038" y="2090"/>
                  <a:pt x="19438" y="13935"/>
                </a:cubicBezTo>
                <a:cubicBezTo>
                  <a:pt x="19438" y="13935"/>
                  <a:pt x="11277" y="21599"/>
                  <a:pt x="2157" y="11148"/>
                </a:cubicBezTo>
                <a:cubicBezTo>
                  <a:pt x="-2162" y="5574"/>
                  <a:pt x="717" y="696"/>
                  <a:pt x="4557" y="0"/>
                </a:cubicBezTo>
                <a:close/>
              </a:path>
            </a:pathLst>
          </a:custGeom>
          <a:solidFill>
            <a:srgbClr val="FFBF53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15" name="AutoShape 8"/>
          <p:cNvSpPr>
            <a:spLocks/>
          </p:cNvSpPr>
          <p:nvPr/>
        </p:nvSpPr>
        <p:spPr bwMode="auto">
          <a:xfrm>
            <a:off x="10692759" y="3627572"/>
            <a:ext cx="529716" cy="519095"/>
          </a:xfrm>
          <a:custGeom>
            <a:avLst/>
            <a:gdLst>
              <a:gd name="T0" fmla="*/ 36000 w 20049"/>
              <a:gd name="T1" fmla="*/ 28683 h 18650"/>
              <a:gd name="T2" fmla="*/ 257485 w 20049"/>
              <a:gd name="T3" fmla="*/ 59305 h 18650"/>
              <a:gd name="T4" fmla="*/ 352425 w 20049"/>
              <a:gd name="T5" fmla="*/ 334944 h 18650"/>
              <a:gd name="T6" fmla="*/ 25453 w 20049"/>
              <a:gd name="T7" fmla="*/ 181813 h 18650"/>
              <a:gd name="T8" fmla="*/ 36000 w 20049"/>
              <a:gd name="T9" fmla="*/ 28683 h 186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049" h="18650">
                <a:moveTo>
                  <a:pt x="2048" y="1597"/>
                </a:moveTo>
                <a:cubicBezTo>
                  <a:pt x="2048" y="1597"/>
                  <a:pt x="8649" y="-2950"/>
                  <a:pt x="14648" y="3302"/>
                </a:cubicBezTo>
                <a:cubicBezTo>
                  <a:pt x="20049" y="8986"/>
                  <a:pt x="18848" y="15807"/>
                  <a:pt x="20049" y="18649"/>
                </a:cubicBezTo>
                <a:cubicBezTo>
                  <a:pt x="20049" y="18649"/>
                  <a:pt x="6848" y="16944"/>
                  <a:pt x="1448" y="10123"/>
                </a:cubicBezTo>
                <a:cubicBezTo>
                  <a:pt x="-1551" y="6144"/>
                  <a:pt x="848" y="3302"/>
                  <a:pt x="2048" y="1597"/>
                </a:cubicBezTo>
                <a:close/>
              </a:path>
            </a:pathLst>
          </a:custGeom>
          <a:solidFill>
            <a:srgbClr val="FFBF53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16" name="AutoShape 9"/>
          <p:cNvSpPr>
            <a:spLocks/>
          </p:cNvSpPr>
          <p:nvPr/>
        </p:nvSpPr>
        <p:spPr bwMode="auto">
          <a:xfrm>
            <a:off x="10255045" y="4030048"/>
            <a:ext cx="563121" cy="489575"/>
          </a:xfrm>
          <a:custGeom>
            <a:avLst/>
            <a:gdLst>
              <a:gd name="T0" fmla="*/ 31648 w 16064"/>
              <a:gd name="T1" fmla="*/ 10489 h 17680"/>
              <a:gd name="T2" fmla="*/ 288894 w 16064"/>
              <a:gd name="T3" fmla="*/ 81587 h 17680"/>
              <a:gd name="T4" fmla="*/ 374627 w 16064"/>
              <a:gd name="T5" fmla="*/ 315180 h 17680"/>
              <a:gd name="T6" fmla="*/ 31648 w 16064"/>
              <a:gd name="T7" fmla="*/ 10489 h 1768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064" h="17680">
                <a:moveTo>
                  <a:pt x="1357" y="587"/>
                </a:moveTo>
                <a:cubicBezTo>
                  <a:pt x="1357" y="587"/>
                  <a:pt x="8710" y="-2255"/>
                  <a:pt x="12387" y="4566"/>
                </a:cubicBezTo>
                <a:cubicBezTo>
                  <a:pt x="16063" y="10818"/>
                  <a:pt x="14685" y="15366"/>
                  <a:pt x="16063" y="17639"/>
                </a:cubicBezTo>
                <a:cubicBezTo>
                  <a:pt x="16063" y="17639"/>
                  <a:pt x="-5536" y="19345"/>
                  <a:pt x="1357" y="587"/>
                </a:cubicBezTo>
                <a:close/>
              </a:path>
            </a:pathLst>
          </a:custGeom>
          <a:gradFill rotWithShape="1">
            <a:gsLst>
              <a:gs pos="0">
                <a:sysClr val="window" lastClr="FFFFFF"/>
              </a:gs>
              <a:gs pos="100000">
                <a:srgbClr val="D9D9D9"/>
              </a:gs>
            </a:gsLst>
            <a:lin ang="5400000" scaled="1"/>
          </a:gradFill>
          <a:ln w="12700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17" name="AutoShape 10"/>
          <p:cNvSpPr>
            <a:spLocks/>
          </p:cNvSpPr>
          <p:nvPr/>
        </p:nvSpPr>
        <p:spPr bwMode="auto">
          <a:xfrm>
            <a:off x="7722054" y="2850718"/>
            <a:ext cx="393709" cy="570757"/>
          </a:xfrm>
          <a:custGeom>
            <a:avLst/>
            <a:gdLst>
              <a:gd name="T0" fmla="*/ 64765 w 12554"/>
              <a:gd name="T1" fmla="*/ 358088 h 19439"/>
              <a:gd name="T2" fmla="*/ 257911 w 12554"/>
              <a:gd name="T3" fmla="*/ 0 h 19439"/>
              <a:gd name="T4" fmla="*/ 257911 w 12554"/>
              <a:gd name="T5" fmla="*/ 173928 h 19439"/>
              <a:gd name="T6" fmla="*/ 64765 w 12554"/>
              <a:gd name="T7" fmla="*/ 358088 h 1943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554" h="19439">
                <a:moveTo>
                  <a:pt x="3104" y="18900"/>
                </a:moveTo>
                <a:cubicBezTo>
                  <a:pt x="3104" y="18900"/>
                  <a:pt x="-8210" y="10260"/>
                  <a:pt x="12361" y="0"/>
                </a:cubicBezTo>
                <a:cubicBezTo>
                  <a:pt x="12361" y="0"/>
                  <a:pt x="11847" y="4320"/>
                  <a:pt x="12361" y="9180"/>
                </a:cubicBezTo>
                <a:cubicBezTo>
                  <a:pt x="13389" y="13500"/>
                  <a:pt x="10304" y="21599"/>
                  <a:pt x="3104" y="18900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18" name="AutoShape 11"/>
          <p:cNvSpPr>
            <a:spLocks/>
          </p:cNvSpPr>
          <p:nvPr/>
        </p:nvSpPr>
        <p:spPr bwMode="auto">
          <a:xfrm>
            <a:off x="7232901" y="2567800"/>
            <a:ext cx="391322" cy="647023"/>
          </a:xfrm>
          <a:custGeom>
            <a:avLst/>
            <a:gdLst>
              <a:gd name="T0" fmla="*/ 37685 w 13741"/>
              <a:gd name="T1" fmla="*/ 369406 h 20925"/>
              <a:gd name="T2" fmla="*/ 102314 w 13741"/>
              <a:gd name="T3" fmla="*/ 61554 h 20925"/>
              <a:gd name="T4" fmla="*/ 220770 w 13741"/>
              <a:gd name="T5" fmla="*/ 0 h 20925"/>
              <a:gd name="T6" fmla="*/ 188465 w 13741"/>
              <a:gd name="T7" fmla="*/ 400193 h 20925"/>
              <a:gd name="T8" fmla="*/ 37685 w 13741"/>
              <a:gd name="T9" fmla="*/ 369406 h 209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741" h="20925">
                <a:moveTo>
                  <a:pt x="1989" y="18514"/>
                </a:moveTo>
                <a:cubicBezTo>
                  <a:pt x="1989" y="18514"/>
                  <a:pt x="-4263" y="10800"/>
                  <a:pt x="5400" y="3085"/>
                </a:cubicBezTo>
                <a:cubicBezTo>
                  <a:pt x="7673" y="1542"/>
                  <a:pt x="11652" y="0"/>
                  <a:pt x="11652" y="0"/>
                </a:cubicBezTo>
                <a:cubicBezTo>
                  <a:pt x="11652" y="0"/>
                  <a:pt x="17337" y="15942"/>
                  <a:pt x="9947" y="20057"/>
                </a:cubicBezTo>
                <a:cubicBezTo>
                  <a:pt x="7105" y="21599"/>
                  <a:pt x="3694" y="21085"/>
                  <a:pt x="1989" y="18514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19" name="AutoShape 12"/>
          <p:cNvSpPr>
            <a:spLocks/>
          </p:cNvSpPr>
          <p:nvPr/>
        </p:nvSpPr>
        <p:spPr bwMode="auto">
          <a:xfrm>
            <a:off x="6588650" y="2474315"/>
            <a:ext cx="408024" cy="661783"/>
          </a:xfrm>
          <a:custGeom>
            <a:avLst/>
            <a:gdLst>
              <a:gd name="T0" fmla="*/ 147495 w 14722"/>
              <a:gd name="T1" fmla="*/ 426471 h 21125"/>
              <a:gd name="T2" fmla="*/ 39866 w 14722"/>
              <a:gd name="T3" fmla="*/ 152298 h 21125"/>
              <a:gd name="T4" fmla="*/ 125977 w 14722"/>
              <a:gd name="T5" fmla="*/ 0 h 21125"/>
              <a:gd name="T6" fmla="*/ 201319 w 14722"/>
              <a:gd name="T7" fmla="*/ 111687 h 21125"/>
              <a:gd name="T8" fmla="*/ 147495 w 14722"/>
              <a:gd name="T9" fmla="*/ 426471 h 211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22" h="21125">
                <a:moveTo>
                  <a:pt x="7999" y="21097"/>
                </a:moveTo>
                <a:cubicBezTo>
                  <a:pt x="2162" y="21600"/>
                  <a:pt x="-3092" y="15069"/>
                  <a:pt x="2162" y="7534"/>
                </a:cubicBezTo>
                <a:cubicBezTo>
                  <a:pt x="6832" y="0"/>
                  <a:pt x="6832" y="0"/>
                  <a:pt x="6832" y="0"/>
                </a:cubicBezTo>
                <a:cubicBezTo>
                  <a:pt x="6832" y="0"/>
                  <a:pt x="9167" y="3516"/>
                  <a:pt x="10918" y="5525"/>
                </a:cubicBezTo>
                <a:cubicBezTo>
                  <a:pt x="14421" y="10046"/>
                  <a:pt x="18507" y="21097"/>
                  <a:pt x="7999" y="21097"/>
                </a:cubicBezTo>
                <a:close/>
              </a:path>
            </a:pathLst>
          </a:custGeom>
          <a:solidFill>
            <a:srgbClr val="FFBF53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20" name="AutoShape 13"/>
          <p:cNvSpPr>
            <a:spLocks/>
          </p:cNvSpPr>
          <p:nvPr/>
        </p:nvSpPr>
        <p:spPr bwMode="auto">
          <a:xfrm>
            <a:off x="5879977" y="3109265"/>
            <a:ext cx="782643" cy="391167"/>
          </a:xfrm>
          <a:custGeom>
            <a:avLst/>
            <a:gdLst>
              <a:gd name="T0" fmla="*/ 520184 w 21189"/>
              <a:gd name="T1" fmla="*/ 157142 h 15674"/>
              <a:gd name="T2" fmla="*/ 95544 w 21189"/>
              <a:gd name="T3" fmla="*/ 34366 h 15674"/>
              <a:gd name="T4" fmla="*/ 0 w 21189"/>
              <a:gd name="T5" fmla="*/ 105980 h 15674"/>
              <a:gd name="T6" fmla="*/ 244143 w 21189"/>
              <a:gd name="T7" fmla="*/ 249208 h 15674"/>
              <a:gd name="T8" fmla="*/ 520184 w 21189"/>
              <a:gd name="T9" fmla="*/ 157142 h 156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189" h="15674">
                <a:moveTo>
                  <a:pt x="21168" y="9758"/>
                </a:moveTo>
                <a:cubicBezTo>
                  <a:pt x="21168" y="9758"/>
                  <a:pt x="12959" y="-5489"/>
                  <a:pt x="3888" y="2134"/>
                </a:cubicBezTo>
                <a:cubicBezTo>
                  <a:pt x="3888" y="2134"/>
                  <a:pt x="1296" y="5311"/>
                  <a:pt x="0" y="6581"/>
                </a:cubicBezTo>
                <a:cubicBezTo>
                  <a:pt x="0" y="6581"/>
                  <a:pt x="4320" y="14840"/>
                  <a:pt x="9935" y="15475"/>
                </a:cubicBezTo>
                <a:cubicBezTo>
                  <a:pt x="15119" y="16111"/>
                  <a:pt x="21599" y="15475"/>
                  <a:pt x="21168" y="9758"/>
                </a:cubicBezTo>
                <a:close/>
              </a:path>
            </a:pathLst>
          </a:custGeom>
          <a:gradFill rotWithShape="1">
            <a:gsLst>
              <a:gs pos="0">
                <a:sysClr val="window" lastClr="FFFFFF"/>
              </a:gs>
              <a:gs pos="100000">
                <a:srgbClr val="D9D9D9"/>
              </a:gs>
            </a:gsLst>
            <a:lin ang="5400000" scaled="1"/>
          </a:gradFill>
          <a:ln w="12700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21" name="AutoShape 14"/>
          <p:cNvSpPr>
            <a:spLocks/>
          </p:cNvSpPr>
          <p:nvPr/>
        </p:nvSpPr>
        <p:spPr bwMode="auto">
          <a:xfrm>
            <a:off x="6459799" y="3576466"/>
            <a:ext cx="613230" cy="578139"/>
          </a:xfrm>
          <a:custGeom>
            <a:avLst/>
            <a:gdLst>
              <a:gd name="T0" fmla="*/ 295532 w 20364"/>
              <a:gd name="T1" fmla="*/ 1467 h 21100"/>
              <a:gd name="T2" fmla="*/ 73868 w 20364"/>
              <a:gd name="T3" fmla="*/ 187256 h 21100"/>
              <a:gd name="T4" fmla="*/ 0 w 20364"/>
              <a:gd name="T5" fmla="*/ 373044 h 21100"/>
              <a:gd name="T6" fmla="*/ 401075 w 20364"/>
              <a:gd name="T7" fmla="*/ 197581 h 21100"/>
              <a:gd name="T8" fmla="*/ 295532 w 20364"/>
              <a:gd name="T9" fmla="*/ 1467 h 211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364" h="21100">
                <a:moveTo>
                  <a:pt x="14751" y="83"/>
                </a:moveTo>
                <a:cubicBezTo>
                  <a:pt x="12117" y="83"/>
                  <a:pt x="4214" y="2418"/>
                  <a:pt x="3687" y="10591"/>
                </a:cubicBezTo>
                <a:cubicBezTo>
                  <a:pt x="2634" y="18181"/>
                  <a:pt x="0" y="21099"/>
                  <a:pt x="0" y="21099"/>
                </a:cubicBezTo>
                <a:cubicBezTo>
                  <a:pt x="0" y="21099"/>
                  <a:pt x="18439" y="19932"/>
                  <a:pt x="20019" y="11175"/>
                </a:cubicBezTo>
                <a:cubicBezTo>
                  <a:pt x="21599" y="1835"/>
                  <a:pt x="17385" y="-500"/>
                  <a:pt x="14751" y="83"/>
                </a:cubicBezTo>
                <a:close/>
              </a:path>
            </a:pathLst>
          </a:custGeom>
          <a:solidFill>
            <a:srgbClr val="FFBF53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22" name="AutoShape 15"/>
          <p:cNvSpPr>
            <a:spLocks/>
          </p:cNvSpPr>
          <p:nvPr/>
        </p:nvSpPr>
        <p:spPr bwMode="auto">
          <a:xfrm>
            <a:off x="7163702" y="3881524"/>
            <a:ext cx="529716" cy="615040"/>
          </a:xfrm>
          <a:custGeom>
            <a:avLst/>
            <a:gdLst>
              <a:gd name="T0" fmla="*/ 245334 w 11653"/>
              <a:gd name="T1" fmla="*/ 19646 h 19110"/>
              <a:gd name="T2" fmla="*/ 31151 w 11653"/>
              <a:gd name="T3" fmla="*/ 396875 h 19110"/>
              <a:gd name="T4" fmla="*/ 245334 w 11653"/>
              <a:gd name="T5" fmla="*/ 19646 h 1911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1653" h="19110">
                <a:moveTo>
                  <a:pt x="8112" y="946"/>
                </a:moveTo>
                <a:cubicBezTo>
                  <a:pt x="3863" y="-2490"/>
                  <a:pt x="-2510" y="3400"/>
                  <a:pt x="1030" y="19110"/>
                </a:cubicBezTo>
                <a:cubicBezTo>
                  <a:pt x="1030" y="19110"/>
                  <a:pt x="19090" y="10273"/>
                  <a:pt x="8112" y="946"/>
                </a:cubicBezTo>
                <a:close/>
              </a:path>
            </a:pathLst>
          </a:custGeom>
          <a:gradFill rotWithShape="1">
            <a:gsLst>
              <a:gs pos="0">
                <a:sysClr val="window" lastClr="FFFFFF"/>
              </a:gs>
              <a:gs pos="100000">
                <a:srgbClr val="D9D9D9"/>
              </a:gs>
            </a:gsLst>
            <a:lin ang="5400000" scaled="1"/>
          </a:gradFill>
          <a:ln w="12700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23" name="AutoShape 16"/>
          <p:cNvSpPr>
            <a:spLocks/>
          </p:cNvSpPr>
          <p:nvPr/>
        </p:nvSpPr>
        <p:spPr bwMode="auto">
          <a:xfrm>
            <a:off x="9511636" y="23990"/>
            <a:ext cx="472449" cy="725748"/>
          </a:xfrm>
          <a:custGeom>
            <a:avLst/>
            <a:gdLst>
              <a:gd name="T0" fmla="*/ 67128 w 13523"/>
              <a:gd name="T1" fmla="*/ 449800 h 18670"/>
              <a:gd name="T2" fmla="*/ 270092 w 13523"/>
              <a:gd name="T3" fmla="*/ 0 h 18670"/>
              <a:gd name="T4" fmla="*/ 312814 w 13523"/>
              <a:gd name="T5" fmla="*/ 173780 h 18670"/>
              <a:gd name="T6" fmla="*/ 67128 w 13523"/>
              <a:gd name="T7" fmla="*/ 449800 h 1867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523" h="18670">
                <a:moveTo>
                  <a:pt x="2888" y="17932"/>
                </a:moveTo>
                <a:cubicBezTo>
                  <a:pt x="2888" y="17932"/>
                  <a:pt x="-7682" y="8558"/>
                  <a:pt x="11620" y="0"/>
                </a:cubicBezTo>
                <a:cubicBezTo>
                  <a:pt x="11620" y="0"/>
                  <a:pt x="12998" y="3260"/>
                  <a:pt x="13458" y="6928"/>
                </a:cubicBezTo>
                <a:cubicBezTo>
                  <a:pt x="13917" y="10596"/>
                  <a:pt x="12079" y="21599"/>
                  <a:pt x="2888" y="17932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24" name="AutoShape 17"/>
          <p:cNvSpPr>
            <a:spLocks/>
          </p:cNvSpPr>
          <p:nvPr/>
        </p:nvSpPr>
        <p:spPr bwMode="auto">
          <a:xfrm>
            <a:off x="8931812" y="265087"/>
            <a:ext cx="424727" cy="686385"/>
          </a:xfrm>
          <a:custGeom>
            <a:avLst/>
            <a:gdLst>
              <a:gd name="T0" fmla="*/ 251649 w 16246"/>
              <a:gd name="T1" fmla="*/ 413107 h 20641"/>
              <a:gd name="T2" fmla="*/ 144297 w 16246"/>
              <a:gd name="T3" fmla="*/ 110830 h 20641"/>
              <a:gd name="T4" fmla="*/ 4766 w 16246"/>
              <a:gd name="T5" fmla="*/ 0 h 20641"/>
              <a:gd name="T6" fmla="*/ 4766 w 16246"/>
              <a:gd name="T7" fmla="*/ 191426 h 20641"/>
              <a:gd name="T8" fmla="*/ 101369 w 16246"/>
              <a:gd name="T9" fmla="*/ 433256 h 20641"/>
              <a:gd name="T10" fmla="*/ 251649 w 16246"/>
              <a:gd name="T11" fmla="*/ 413107 h 206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246" h="20641">
                <a:moveTo>
                  <a:pt x="14468" y="19252"/>
                </a:moveTo>
                <a:cubicBezTo>
                  <a:pt x="14468" y="19252"/>
                  <a:pt x="21257" y="11739"/>
                  <a:pt x="8296" y="5165"/>
                </a:cubicBezTo>
                <a:cubicBezTo>
                  <a:pt x="1508" y="1408"/>
                  <a:pt x="274" y="0"/>
                  <a:pt x="274" y="0"/>
                </a:cubicBezTo>
                <a:cubicBezTo>
                  <a:pt x="274" y="0"/>
                  <a:pt x="-343" y="6573"/>
                  <a:pt x="274" y="8921"/>
                </a:cubicBezTo>
                <a:cubicBezTo>
                  <a:pt x="274" y="11269"/>
                  <a:pt x="-343" y="17843"/>
                  <a:pt x="5828" y="20191"/>
                </a:cubicBezTo>
                <a:cubicBezTo>
                  <a:pt x="10148" y="21600"/>
                  <a:pt x="14468" y="19252"/>
                  <a:pt x="14468" y="19252"/>
                </a:cubicBezTo>
                <a:close/>
              </a:path>
            </a:pathLst>
          </a:custGeom>
          <a:solidFill>
            <a:srgbClr val="02B3C5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25" name="AutoShape 18"/>
          <p:cNvSpPr>
            <a:spLocks/>
          </p:cNvSpPr>
          <p:nvPr/>
        </p:nvSpPr>
        <p:spPr bwMode="auto">
          <a:xfrm>
            <a:off x="9690593" y="889968"/>
            <a:ext cx="689585" cy="388705"/>
          </a:xfrm>
          <a:custGeom>
            <a:avLst/>
            <a:gdLst>
              <a:gd name="T0" fmla="*/ 20914 w 19743"/>
              <a:gd name="T1" fmla="*/ 65328 h 11814"/>
              <a:gd name="T2" fmla="*/ 458764 w 19743"/>
              <a:gd name="T3" fmla="*/ 197832 h 11814"/>
              <a:gd name="T4" fmla="*/ 52959 w 19743"/>
              <a:gd name="T5" fmla="*/ 208023 h 11814"/>
              <a:gd name="T6" fmla="*/ 20914 w 19743"/>
              <a:gd name="T7" fmla="*/ 65328 h 1181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743" h="11814">
                <a:moveTo>
                  <a:pt x="900" y="3077"/>
                </a:moveTo>
                <a:cubicBezTo>
                  <a:pt x="900" y="3077"/>
                  <a:pt x="12389" y="-7002"/>
                  <a:pt x="19742" y="9318"/>
                </a:cubicBezTo>
                <a:cubicBezTo>
                  <a:pt x="19742" y="9318"/>
                  <a:pt x="11011" y="14598"/>
                  <a:pt x="2279" y="9798"/>
                </a:cubicBezTo>
                <a:cubicBezTo>
                  <a:pt x="-1857" y="7878"/>
                  <a:pt x="900" y="4038"/>
                  <a:pt x="900" y="3077"/>
                </a:cubicBezTo>
                <a:close/>
              </a:path>
            </a:pathLst>
          </a:custGeom>
          <a:solidFill>
            <a:srgbClr val="FFBF53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26" name="AutoShape 19"/>
          <p:cNvSpPr>
            <a:spLocks/>
          </p:cNvSpPr>
          <p:nvPr/>
        </p:nvSpPr>
        <p:spPr bwMode="auto">
          <a:xfrm>
            <a:off x="9354151" y="1500088"/>
            <a:ext cx="739693" cy="364104"/>
          </a:xfrm>
          <a:custGeom>
            <a:avLst/>
            <a:gdLst>
              <a:gd name="T0" fmla="*/ 767 w 21174"/>
              <a:gd name="T1" fmla="*/ 120504 h 12449"/>
              <a:gd name="T2" fmla="*/ 492102 w 21174"/>
              <a:gd name="T3" fmla="*/ 59337 h 12449"/>
              <a:gd name="T4" fmla="*/ 342563 w 21174"/>
              <a:gd name="T5" fmla="*/ 161251 h 12449"/>
              <a:gd name="T6" fmla="*/ 767 w 21174"/>
              <a:gd name="T7" fmla="*/ 120504 h 1244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74" h="12449">
                <a:moveTo>
                  <a:pt x="33" y="6385"/>
                </a:moveTo>
                <a:cubicBezTo>
                  <a:pt x="-426" y="3685"/>
                  <a:pt x="3710" y="-4415"/>
                  <a:pt x="21173" y="3144"/>
                </a:cubicBezTo>
                <a:cubicBezTo>
                  <a:pt x="21173" y="3144"/>
                  <a:pt x="17037" y="6925"/>
                  <a:pt x="14739" y="8544"/>
                </a:cubicBezTo>
                <a:cubicBezTo>
                  <a:pt x="12442" y="10704"/>
                  <a:pt x="493" y="17184"/>
                  <a:pt x="33" y="6385"/>
                </a:cubicBezTo>
                <a:close/>
              </a:path>
            </a:pathLst>
          </a:custGeom>
          <a:solidFill>
            <a:srgbClr val="02B3C5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27" name="AutoShape 20"/>
          <p:cNvSpPr>
            <a:spLocks/>
          </p:cNvSpPr>
          <p:nvPr/>
        </p:nvSpPr>
        <p:spPr bwMode="auto">
          <a:xfrm>
            <a:off x="9387556" y="2080687"/>
            <a:ext cx="653794" cy="524015"/>
          </a:xfrm>
          <a:custGeom>
            <a:avLst/>
            <a:gdLst>
              <a:gd name="T0" fmla="*/ 1930 w 21180"/>
              <a:gd name="T1" fmla="*/ 193334 h 18889"/>
              <a:gd name="T2" fmla="*/ 361042 w 21180"/>
              <a:gd name="T3" fmla="*/ 0 h 18889"/>
              <a:gd name="T4" fmla="*/ 434954 w 21180"/>
              <a:gd name="T5" fmla="*/ 0 h 18889"/>
              <a:gd name="T6" fmla="*/ 244843 w 21180"/>
              <a:gd name="T7" fmla="*/ 315438 h 18889"/>
              <a:gd name="T8" fmla="*/ 1930 w 21180"/>
              <a:gd name="T9" fmla="*/ 193334 h 188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180" h="18889">
                <a:moveTo>
                  <a:pt x="94" y="10800"/>
                </a:moveTo>
                <a:cubicBezTo>
                  <a:pt x="-420" y="7957"/>
                  <a:pt x="608" y="0"/>
                  <a:pt x="17580" y="0"/>
                </a:cubicBezTo>
                <a:cubicBezTo>
                  <a:pt x="17580" y="0"/>
                  <a:pt x="20151" y="568"/>
                  <a:pt x="21179" y="0"/>
                </a:cubicBezTo>
                <a:cubicBezTo>
                  <a:pt x="21179" y="0"/>
                  <a:pt x="18094" y="13073"/>
                  <a:pt x="11922" y="17621"/>
                </a:cubicBezTo>
                <a:cubicBezTo>
                  <a:pt x="5751" y="21599"/>
                  <a:pt x="608" y="15347"/>
                  <a:pt x="94" y="10800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28" name="AutoShape 21"/>
          <p:cNvSpPr>
            <a:spLocks/>
          </p:cNvSpPr>
          <p:nvPr/>
        </p:nvSpPr>
        <p:spPr bwMode="auto">
          <a:xfrm>
            <a:off x="8013158" y="2361147"/>
            <a:ext cx="734922" cy="440369"/>
          </a:xfrm>
          <a:custGeom>
            <a:avLst/>
            <a:gdLst>
              <a:gd name="T0" fmla="*/ 486225 w 20815"/>
              <a:gd name="T1" fmla="*/ 156920 h 18748"/>
              <a:gd name="T2" fmla="*/ 158536 w 20815"/>
              <a:gd name="T3" fmla="*/ 3441 h 18748"/>
              <a:gd name="T4" fmla="*/ 0 w 20815"/>
              <a:gd name="T5" fmla="*/ 23902 h 18748"/>
              <a:gd name="T6" fmla="*/ 253695 w 20815"/>
              <a:gd name="T7" fmla="*/ 279691 h 18748"/>
              <a:gd name="T8" fmla="*/ 486225 w 20815"/>
              <a:gd name="T9" fmla="*/ 156920 h 187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815" h="18748">
                <a:moveTo>
                  <a:pt x="20699" y="10353"/>
                </a:moveTo>
                <a:cubicBezTo>
                  <a:pt x="20699" y="10353"/>
                  <a:pt x="19799" y="-1797"/>
                  <a:pt x="6749" y="227"/>
                </a:cubicBezTo>
                <a:cubicBezTo>
                  <a:pt x="6749" y="227"/>
                  <a:pt x="899" y="2252"/>
                  <a:pt x="0" y="1577"/>
                </a:cubicBezTo>
                <a:cubicBezTo>
                  <a:pt x="0" y="1577"/>
                  <a:pt x="4499" y="16428"/>
                  <a:pt x="10800" y="18453"/>
                </a:cubicBezTo>
                <a:cubicBezTo>
                  <a:pt x="17099" y="19803"/>
                  <a:pt x="21600" y="16428"/>
                  <a:pt x="20699" y="10353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29" name="AutoShape 22"/>
          <p:cNvSpPr>
            <a:spLocks/>
          </p:cNvSpPr>
          <p:nvPr/>
        </p:nvSpPr>
        <p:spPr bwMode="auto">
          <a:xfrm>
            <a:off x="7674330" y="1728882"/>
            <a:ext cx="668110" cy="341964"/>
          </a:xfrm>
          <a:custGeom>
            <a:avLst/>
            <a:gdLst>
              <a:gd name="T0" fmla="*/ 436645 w 20033"/>
              <a:gd name="T1" fmla="*/ 72419 h 15680"/>
              <a:gd name="T2" fmla="*/ 74531 w 20033"/>
              <a:gd name="T3" fmla="*/ 42022 h 15680"/>
              <a:gd name="T4" fmla="*/ 0 w 20033"/>
              <a:gd name="T5" fmla="*/ 143361 h 15680"/>
              <a:gd name="T6" fmla="*/ 202336 w 20033"/>
              <a:gd name="T7" fmla="*/ 204155 h 15680"/>
              <a:gd name="T8" fmla="*/ 436645 w 20033"/>
              <a:gd name="T9" fmla="*/ 72419 h 156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033" h="15680">
                <a:moveTo>
                  <a:pt x="19679" y="5146"/>
                </a:moveTo>
                <a:cubicBezTo>
                  <a:pt x="17760" y="826"/>
                  <a:pt x="10559" y="-2773"/>
                  <a:pt x="3359" y="2986"/>
                </a:cubicBezTo>
                <a:cubicBezTo>
                  <a:pt x="479" y="5866"/>
                  <a:pt x="0" y="10187"/>
                  <a:pt x="0" y="10187"/>
                </a:cubicBezTo>
                <a:cubicBezTo>
                  <a:pt x="0" y="10187"/>
                  <a:pt x="6239" y="12346"/>
                  <a:pt x="9119" y="14507"/>
                </a:cubicBezTo>
                <a:cubicBezTo>
                  <a:pt x="15360" y="18827"/>
                  <a:pt x="21600" y="10187"/>
                  <a:pt x="19679" y="5146"/>
                </a:cubicBezTo>
                <a:close/>
              </a:path>
            </a:pathLst>
          </a:custGeom>
          <a:solidFill>
            <a:srgbClr val="02B3C5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30" name="AutoShape 23"/>
          <p:cNvSpPr>
            <a:spLocks/>
          </p:cNvSpPr>
          <p:nvPr/>
        </p:nvSpPr>
        <p:spPr bwMode="auto">
          <a:xfrm>
            <a:off x="7490600" y="658713"/>
            <a:ext cx="458132" cy="560917"/>
          </a:xfrm>
          <a:custGeom>
            <a:avLst/>
            <a:gdLst>
              <a:gd name="T0" fmla="*/ 269324 w 15070"/>
              <a:gd name="T1" fmla="*/ 347181 h 19631"/>
              <a:gd name="T2" fmla="*/ 194752 w 15070"/>
              <a:gd name="T3" fmla="*/ 91893 h 19631"/>
              <a:gd name="T4" fmla="*/ 34909 w 15070"/>
              <a:gd name="T5" fmla="*/ 0 h 19631"/>
              <a:gd name="T6" fmla="*/ 45568 w 15070"/>
              <a:gd name="T7" fmla="*/ 275699 h 19631"/>
              <a:gd name="T8" fmla="*/ 269324 w 15070"/>
              <a:gd name="T9" fmla="*/ 347181 h 196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070" h="19631">
                <a:moveTo>
                  <a:pt x="13316" y="18830"/>
                </a:moveTo>
                <a:cubicBezTo>
                  <a:pt x="13316" y="18830"/>
                  <a:pt x="19111" y="9415"/>
                  <a:pt x="9629" y="4984"/>
                </a:cubicBezTo>
                <a:cubicBezTo>
                  <a:pt x="2780" y="1661"/>
                  <a:pt x="1726" y="0"/>
                  <a:pt x="1726" y="0"/>
                </a:cubicBezTo>
                <a:cubicBezTo>
                  <a:pt x="1726" y="0"/>
                  <a:pt x="-2488" y="8307"/>
                  <a:pt x="2253" y="14953"/>
                </a:cubicBezTo>
                <a:cubicBezTo>
                  <a:pt x="6994" y="21599"/>
                  <a:pt x="11736" y="19384"/>
                  <a:pt x="13316" y="18830"/>
                </a:cubicBezTo>
                <a:close/>
              </a:path>
            </a:pathLst>
          </a:custGeom>
          <a:gradFill rotWithShape="1">
            <a:gsLst>
              <a:gs pos="0">
                <a:sysClr val="window" lastClr="FFFFFF"/>
              </a:gs>
              <a:gs pos="100000">
                <a:srgbClr val="D9D9D9"/>
              </a:gs>
            </a:gsLst>
            <a:lin ang="5400000" scaled="1"/>
          </a:gradFill>
          <a:ln w="12700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31" name="AutoShape 24"/>
          <p:cNvSpPr>
            <a:spLocks/>
          </p:cNvSpPr>
          <p:nvPr/>
        </p:nvSpPr>
        <p:spPr bwMode="auto">
          <a:xfrm>
            <a:off x="8204045" y="589828"/>
            <a:ext cx="489154" cy="691305"/>
          </a:xfrm>
          <a:custGeom>
            <a:avLst/>
            <a:gdLst>
              <a:gd name="T0" fmla="*/ 72915 w 15376"/>
              <a:gd name="T1" fmla="*/ 419155 h 20489"/>
              <a:gd name="T2" fmla="*/ 51643 w 15376"/>
              <a:gd name="T3" fmla="*/ 173784 h 20489"/>
              <a:gd name="T4" fmla="*/ 253666 w 15376"/>
              <a:gd name="T5" fmla="*/ 0 h 20489"/>
              <a:gd name="T6" fmla="*/ 296188 w 15376"/>
              <a:gd name="T7" fmla="*/ 388478 h 20489"/>
              <a:gd name="T8" fmla="*/ 72915 w 15376"/>
              <a:gd name="T9" fmla="*/ 419155 h 204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376" h="20489">
                <a:moveTo>
                  <a:pt x="3445" y="19252"/>
                </a:moveTo>
                <a:cubicBezTo>
                  <a:pt x="3445" y="19252"/>
                  <a:pt x="-3587" y="13147"/>
                  <a:pt x="2440" y="7982"/>
                </a:cubicBezTo>
                <a:cubicBezTo>
                  <a:pt x="8468" y="2347"/>
                  <a:pt x="11985" y="1878"/>
                  <a:pt x="11985" y="0"/>
                </a:cubicBezTo>
                <a:cubicBezTo>
                  <a:pt x="11985" y="0"/>
                  <a:pt x="18013" y="14086"/>
                  <a:pt x="13994" y="17843"/>
                </a:cubicBezTo>
                <a:cubicBezTo>
                  <a:pt x="10478" y="21599"/>
                  <a:pt x="5957" y="20660"/>
                  <a:pt x="3445" y="19252"/>
                </a:cubicBezTo>
                <a:close/>
              </a:path>
            </a:pathLst>
          </a:custGeom>
          <a:solidFill>
            <a:srgbClr val="FFBF53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32" name="AutoShape 25"/>
          <p:cNvSpPr>
            <a:spLocks/>
          </p:cNvSpPr>
          <p:nvPr/>
        </p:nvSpPr>
        <p:spPr bwMode="auto">
          <a:xfrm>
            <a:off x="10415972" y="1463185"/>
            <a:ext cx="541645" cy="693765"/>
          </a:xfrm>
          <a:custGeom>
            <a:avLst/>
            <a:gdLst>
              <a:gd name="T0" fmla="*/ 21227 w 16671"/>
              <a:gd name="T1" fmla="*/ 388836 h 20543"/>
              <a:gd name="T2" fmla="*/ 106113 w 16671"/>
              <a:gd name="T3" fmla="*/ 122777 h 20543"/>
              <a:gd name="T4" fmla="*/ 339567 w 16671"/>
              <a:gd name="T5" fmla="*/ 0 h 20543"/>
              <a:gd name="T6" fmla="*/ 307727 w 16671"/>
              <a:gd name="T7" fmla="*/ 399079 h 20543"/>
              <a:gd name="T8" fmla="*/ 21227 w 16671"/>
              <a:gd name="T9" fmla="*/ 388836 h 205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671" h="20543">
                <a:moveTo>
                  <a:pt x="982" y="17843"/>
                </a:moveTo>
                <a:cubicBezTo>
                  <a:pt x="982" y="17843"/>
                  <a:pt x="-2945" y="8921"/>
                  <a:pt x="4909" y="5634"/>
                </a:cubicBezTo>
                <a:cubicBezTo>
                  <a:pt x="13255" y="2347"/>
                  <a:pt x="15709" y="0"/>
                  <a:pt x="15709" y="0"/>
                </a:cubicBezTo>
                <a:cubicBezTo>
                  <a:pt x="15709" y="0"/>
                  <a:pt x="18654" y="15026"/>
                  <a:pt x="14236" y="18313"/>
                </a:cubicBezTo>
                <a:cubicBezTo>
                  <a:pt x="9327" y="21130"/>
                  <a:pt x="3436" y="21599"/>
                  <a:pt x="982" y="17843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33" name="AutoShape 26"/>
          <p:cNvSpPr>
            <a:spLocks/>
          </p:cNvSpPr>
          <p:nvPr/>
        </p:nvSpPr>
        <p:spPr bwMode="auto">
          <a:xfrm>
            <a:off x="10425515" y="479121"/>
            <a:ext cx="410411" cy="649483"/>
          </a:xfrm>
          <a:custGeom>
            <a:avLst/>
            <a:gdLst>
              <a:gd name="T0" fmla="*/ 128757 w 19262"/>
              <a:gd name="T1" fmla="*/ 419100 h 21600"/>
              <a:gd name="T2" fmla="*/ 2055 w 19262"/>
              <a:gd name="T3" fmla="*/ 214653 h 21600"/>
              <a:gd name="T4" fmla="*/ 139318 w 19262"/>
              <a:gd name="T5" fmla="*/ 0 h 21600"/>
              <a:gd name="T6" fmla="*/ 266019 w 19262"/>
              <a:gd name="T7" fmla="*/ 204428 h 21600"/>
              <a:gd name="T8" fmla="*/ 128757 w 19262"/>
              <a:gd name="T9" fmla="*/ 41910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262" h="21600">
                <a:moveTo>
                  <a:pt x="9083" y="21600"/>
                </a:moveTo>
                <a:cubicBezTo>
                  <a:pt x="9083" y="21600"/>
                  <a:pt x="-1344" y="16331"/>
                  <a:pt x="145" y="11063"/>
                </a:cubicBezTo>
                <a:cubicBezTo>
                  <a:pt x="1635" y="5795"/>
                  <a:pt x="9828" y="1580"/>
                  <a:pt x="9828" y="0"/>
                </a:cubicBezTo>
                <a:cubicBezTo>
                  <a:pt x="9828" y="0"/>
                  <a:pt x="18021" y="6848"/>
                  <a:pt x="18766" y="10536"/>
                </a:cubicBezTo>
                <a:cubicBezTo>
                  <a:pt x="20256" y="13697"/>
                  <a:pt x="18766" y="21073"/>
                  <a:pt x="9083" y="21600"/>
                </a:cubicBezTo>
                <a:close/>
              </a:path>
            </a:pathLst>
          </a:custGeom>
          <a:solidFill>
            <a:srgbClr val="02B3C5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34" name="AutoShape 27"/>
          <p:cNvSpPr>
            <a:spLocks/>
          </p:cNvSpPr>
          <p:nvPr/>
        </p:nvSpPr>
        <p:spPr bwMode="auto">
          <a:xfrm>
            <a:off x="6848737" y="1704282"/>
            <a:ext cx="436659" cy="659323"/>
          </a:xfrm>
          <a:custGeom>
            <a:avLst/>
            <a:gdLst>
              <a:gd name="T0" fmla="*/ 177114 w 12174"/>
              <a:gd name="T1" fmla="*/ 425430 h 21600"/>
              <a:gd name="T2" fmla="*/ 91182 w 12174"/>
              <a:gd name="T3" fmla="*/ 0 h 21600"/>
              <a:gd name="T4" fmla="*/ 209330 w 12174"/>
              <a:gd name="T5" fmla="*/ 111425 h 21600"/>
              <a:gd name="T6" fmla="*/ 177114 w 12174"/>
              <a:gd name="T7" fmla="*/ 42543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174" h="21600">
                <a:moveTo>
                  <a:pt x="7422" y="21599"/>
                </a:moveTo>
                <a:cubicBezTo>
                  <a:pt x="7422" y="21599"/>
                  <a:pt x="-6528" y="17485"/>
                  <a:pt x="3821" y="0"/>
                </a:cubicBezTo>
                <a:cubicBezTo>
                  <a:pt x="3821" y="0"/>
                  <a:pt x="5622" y="3085"/>
                  <a:pt x="8772" y="5657"/>
                </a:cubicBezTo>
                <a:cubicBezTo>
                  <a:pt x="11921" y="8228"/>
                  <a:pt x="15071" y="21599"/>
                  <a:pt x="7422" y="21599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35" name="AutoShape 28"/>
          <p:cNvSpPr>
            <a:spLocks/>
          </p:cNvSpPr>
          <p:nvPr/>
        </p:nvSpPr>
        <p:spPr bwMode="auto">
          <a:xfrm>
            <a:off x="6015985" y="1839592"/>
            <a:ext cx="510627" cy="693765"/>
          </a:xfrm>
          <a:custGeom>
            <a:avLst/>
            <a:gdLst>
              <a:gd name="T0" fmla="*/ 144509 w 11872"/>
              <a:gd name="T1" fmla="*/ 447654 h 21600"/>
              <a:gd name="T2" fmla="*/ 80582 w 11872"/>
              <a:gd name="T3" fmla="*/ 0 h 21600"/>
              <a:gd name="T4" fmla="*/ 165828 w 11872"/>
              <a:gd name="T5" fmla="*/ 71213 h 21600"/>
              <a:gd name="T6" fmla="*/ 144509 w 11872"/>
              <a:gd name="T7" fmla="*/ 44765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872" h="21600">
                <a:moveTo>
                  <a:pt x="5050" y="21599"/>
                </a:moveTo>
                <a:cubicBezTo>
                  <a:pt x="5050" y="21599"/>
                  <a:pt x="-4632" y="15218"/>
                  <a:pt x="2816" y="0"/>
                </a:cubicBezTo>
                <a:cubicBezTo>
                  <a:pt x="2816" y="0"/>
                  <a:pt x="4305" y="2454"/>
                  <a:pt x="5795" y="3436"/>
                </a:cubicBezTo>
                <a:cubicBezTo>
                  <a:pt x="10636" y="7363"/>
                  <a:pt x="16968" y="17181"/>
                  <a:pt x="5050" y="21599"/>
                </a:cubicBezTo>
                <a:close/>
              </a:path>
            </a:pathLst>
          </a:custGeom>
          <a:solidFill>
            <a:srgbClr val="02B3C5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sp>
        <p:nvSpPr>
          <p:cNvPr id="136" name="AutoShape 29"/>
          <p:cNvSpPr>
            <a:spLocks/>
          </p:cNvSpPr>
          <p:nvPr/>
        </p:nvSpPr>
        <p:spPr bwMode="auto">
          <a:xfrm>
            <a:off x="6925091" y="880129"/>
            <a:ext cx="422342" cy="600279"/>
          </a:xfrm>
          <a:custGeom>
            <a:avLst/>
            <a:gdLst>
              <a:gd name="T0" fmla="*/ 188209 w 11448"/>
              <a:gd name="T1" fmla="*/ 387332 h 21600"/>
              <a:gd name="T2" fmla="*/ 60994 w 11448"/>
              <a:gd name="T3" fmla="*/ 0 h 21600"/>
              <a:gd name="T4" fmla="*/ 145796 w 11448"/>
              <a:gd name="T5" fmla="*/ 91727 h 21600"/>
              <a:gd name="T6" fmla="*/ 188209 w 11448"/>
              <a:gd name="T7" fmla="*/ 3873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448" h="21600">
                <a:moveTo>
                  <a:pt x="7668" y="21599"/>
                </a:moveTo>
                <a:cubicBezTo>
                  <a:pt x="7668" y="21599"/>
                  <a:pt x="-5291" y="21599"/>
                  <a:pt x="2485" y="0"/>
                </a:cubicBezTo>
                <a:cubicBezTo>
                  <a:pt x="2485" y="0"/>
                  <a:pt x="4212" y="3978"/>
                  <a:pt x="5940" y="5115"/>
                </a:cubicBezTo>
                <a:cubicBezTo>
                  <a:pt x="7668" y="6252"/>
                  <a:pt x="16308" y="17621"/>
                  <a:pt x="7668" y="21599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lIns="91431" tIns="45715" rIns="91431" bIns="45715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Times New Roman"/>
              <a:ea typeface="微软雅黑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46F9F1F8-62AD-42F8-B1DC-F21435FE94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4828" y="2257518"/>
            <a:ext cx="8412999" cy="2262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03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9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99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1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3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05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1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1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2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29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0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1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2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3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35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6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7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9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4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4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2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5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59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1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3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4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65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6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7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8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9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0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7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6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7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2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8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89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0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1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2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3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95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6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7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8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9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0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20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6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20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2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21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8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219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0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1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2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3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225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6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7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8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9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0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23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6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23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2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24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8" presetID="32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249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0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1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2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3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191345" y="1478655"/>
            <a:ext cx="5580233" cy="1662313"/>
          </a:xfrm>
          <a:custGeom>
            <a:avLst/>
            <a:gdLst>
              <a:gd name="connsiteX0" fmla="*/ 0 w 5580233"/>
              <a:gd name="connsiteY0" fmla="*/ 277058 h 1662313"/>
              <a:gd name="connsiteX1" fmla="*/ 277058 w 5580233"/>
              <a:gd name="connsiteY1" fmla="*/ 0 h 1662313"/>
              <a:gd name="connsiteX2" fmla="*/ 603549 w 5580233"/>
              <a:gd name="connsiteY2" fmla="*/ 0 h 1662313"/>
              <a:gd name="connsiteX3" fmla="*/ 930039 w 5580233"/>
              <a:gd name="connsiteY3" fmla="*/ 0 h 1662313"/>
              <a:gd name="connsiteX4" fmla="*/ 930039 w 5580233"/>
              <a:gd name="connsiteY4" fmla="*/ 0 h 1662313"/>
              <a:gd name="connsiteX5" fmla="*/ 1395058 w 5580233"/>
              <a:gd name="connsiteY5" fmla="*/ 0 h 1662313"/>
              <a:gd name="connsiteX6" fmla="*/ 1887979 w 5580233"/>
              <a:gd name="connsiteY6" fmla="*/ 0 h 1662313"/>
              <a:gd name="connsiteX7" fmla="*/ 2325097 w 5580233"/>
              <a:gd name="connsiteY7" fmla="*/ 0 h 1662313"/>
              <a:gd name="connsiteX8" fmla="*/ 2980274 w 5580233"/>
              <a:gd name="connsiteY8" fmla="*/ 0 h 1662313"/>
              <a:gd name="connsiteX9" fmla="*/ 3575890 w 5580233"/>
              <a:gd name="connsiteY9" fmla="*/ 0 h 1662313"/>
              <a:gd name="connsiteX10" fmla="*/ 4231067 w 5580233"/>
              <a:gd name="connsiteY10" fmla="*/ 0 h 1662313"/>
              <a:gd name="connsiteX11" fmla="*/ 5303175 w 5580233"/>
              <a:gd name="connsiteY11" fmla="*/ 0 h 1662313"/>
              <a:gd name="connsiteX12" fmla="*/ 5580233 w 5580233"/>
              <a:gd name="connsiteY12" fmla="*/ 277058 h 1662313"/>
              <a:gd name="connsiteX13" fmla="*/ 5580233 w 5580233"/>
              <a:gd name="connsiteY13" fmla="*/ 630297 h 1662313"/>
              <a:gd name="connsiteX14" fmla="*/ 5580233 w 5580233"/>
              <a:gd name="connsiteY14" fmla="*/ 969683 h 1662313"/>
              <a:gd name="connsiteX15" fmla="*/ 5580233 w 5580233"/>
              <a:gd name="connsiteY15" fmla="*/ 969683 h 1662313"/>
              <a:gd name="connsiteX16" fmla="*/ 5580233 w 5580233"/>
              <a:gd name="connsiteY16" fmla="*/ 1385261 h 1662313"/>
              <a:gd name="connsiteX17" fmla="*/ 5580233 w 5580233"/>
              <a:gd name="connsiteY17" fmla="*/ 1385255 h 1662313"/>
              <a:gd name="connsiteX18" fmla="*/ 5303175 w 5580233"/>
              <a:gd name="connsiteY18" fmla="*/ 1662313 h 1662313"/>
              <a:gd name="connsiteX19" fmla="*/ 4767121 w 5580233"/>
              <a:gd name="connsiteY19" fmla="*/ 1662313 h 1662313"/>
              <a:gd name="connsiteX20" fmla="*/ 4231067 w 5580233"/>
              <a:gd name="connsiteY20" fmla="*/ 1662313 h 1662313"/>
              <a:gd name="connsiteX21" fmla="*/ 3695013 w 5580233"/>
              <a:gd name="connsiteY21" fmla="*/ 1662313 h 1662313"/>
              <a:gd name="connsiteX22" fmla="*/ 3039836 w 5580233"/>
              <a:gd name="connsiteY22" fmla="*/ 1662313 h 1662313"/>
              <a:gd name="connsiteX23" fmla="*/ 2325097 w 5580233"/>
              <a:gd name="connsiteY23" fmla="*/ 1662313 h 1662313"/>
              <a:gd name="connsiteX24" fmla="*/ 2504018 w 5580233"/>
              <a:gd name="connsiteY24" fmla="*/ 2148157 h 1662313"/>
              <a:gd name="connsiteX25" fmla="*/ 2026578 w 5580233"/>
              <a:gd name="connsiteY25" fmla="*/ 2000784 h 1662313"/>
              <a:gd name="connsiteX26" fmla="*/ 1549137 w 5580233"/>
              <a:gd name="connsiteY26" fmla="*/ 1853412 h 1662313"/>
              <a:gd name="connsiteX27" fmla="*/ 930039 w 5580233"/>
              <a:gd name="connsiteY27" fmla="*/ 1662313 h 1662313"/>
              <a:gd name="connsiteX28" fmla="*/ 623138 w 5580233"/>
              <a:gd name="connsiteY28" fmla="*/ 1662313 h 1662313"/>
              <a:gd name="connsiteX29" fmla="*/ 277058 w 5580233"/>
              <a:gd name="connsiteY29" fmla="*/ 1662313 h 1662313"/>
              <a:gd name="connsiteX30" fmla="*/ 0 w 5580233"/>
              <a:gd name="connsiteY30" fmla="*/ 1385255 h 1662313"/>
              <a:gd name="connsiteX31" fmla="*/ 0 w 5580233"/>
              <a:gd name="connsiteY31" fmla="*/ 1385261 h 1662313"/>
              <a:gd name="connsiteX32" fmla="*/ 0 w 5580233"/>
              <a:gd name="connsiteY32" fmla="*/ 969683 h 1662313"/>
              <a:gd name="connsiteX33" fmla="*/ 0 w 5580233"/>
              <a:gd name="connsiteY33" fmla="*/ 969683 h 1662313"/>
              <a:gd name="connsiteX34" fmla="*/ 0 w 5580233"/>
              <a:gd name="connsiteY34" fmla="*/ 644149 h 1662313"/>
              <a:gd name="connsiteX35" fmla="*/ 0 w 5580233"/>
              <a:gd name="connsiteY35" fmla="*/ 277058 h 1662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80233" h="1662313" fill="none" extrusionOk="0">
                <a:moveTo>
                  <a:pt x="0" y="277058"/>
                </a:moveTo>
                <a:cubicBezTo>
                  <a:pt x="-26148" y="143170"/>
                  <a:pt x="123365" y="-5160"/>
                  <a:pt x="277058" y="0"/>
                </a:cubicBezTo>
                <a:cubicBezTo>
                  <a:pt x="437671" y="-33047"/>
                  <a:pt x="451806" y="16261"/>
                  <a:pt x="603549" y="0"/>
                </a:cubicBezTo>
                <a:cubicBezTo>
                  <a:pt x="755292" y="-16261"/>
                  <a:pt x="804131" y="9252"/>
                  <a:pt x="930039" y="0"/>
                </a:cubicBezTo>
                <a:lnTo>
                  <a:pt x="930039" y="0"/>
                </a:lnTo>
                <a:cubicBezTo>
                  <a:pt x="1106058" y="-11649"/>
                  <a:pt x="1289923" y="11246"/>
                  <a:pt x="1395058" y="0"/>
                </a:cubicBezTo>
                <a:cubicBezTo>
                  <a:pt x="1500193" y="-11246"/>
                  <a:pt x="1693727" y="4120"/>
                  <a:pt x="1887979" y="0"/>
                </a:cubicBezTo>
                <a:cubicBezTo>
                  <a:pt x="2082231" y="-4120"/>
                  <a:pt x="2160218" y="32858"/>
                  <a:pt x="2325097" y="0"/>
                </a:cubicBezTo>
                <a:cubicBezTo>
                  <a:pt x="2632369" y="-6220"/>
                  <a:pt x="2846068" y="30849"/>
                  <a:pt x="2980274" y="0"/>
                </a:cubicBezTo>
                <a:cubicBezTo>
                  <a:pt x="3114480" y="-30849"/>
                  <a:pt x="3420542" y="1902"/>
                  <a:pt x="3575890" y="0"/>
                </a:cubicBezTo>
                <a:cubicBezTo>
                  <a:pt x="3731238" y="-1902"/>
                  <a:pt x="4018289" y="10661"/>
                  <a:pt x="4231067" y="0"/>
                </a:cubicBezTo>
                <a:cubicBezTo>
                  <a:pt x="4443845" y="-10661"/>
                  <a:pt x="5018032" y="24344"/>
                  <a:pt x="5303175" y="0"/>
                </a:cubicBezTo>
                <a:cubicBezTo>
                  <a:pt x="5421670" y="-3059"/>
                  <a:pt x="5567226" y="89967"/>
                  <a:pt x="5580233" y="277058"/>
                </a:cubicBezTo>
                <a:cubicBezTo>
                  <a:pt x="5587086" y="416783"/>
                  <a:pt x="5540462" y="477886"/>
                  <a:pt x="5580233" y="630297"/>
                </a:cubicBezTo>
                <a:cubicBezTo>
                  <a:pt x="5620004" y="782708"/>
                  <a:pt x="5562354" y="834764"/>
                  <a:pt x="5580233" y="969683"/>
                </a:cubicBezTo>
                <a:lnTo>
                  <a:pt x="5580233" y="969683"/>
                </a:lnTo>
                <a:cubicBezTo>
                  <a:pt x="5608248" y="1138638"/>
                  <a:pt x="5577420" y="1294481"/>
                  <a:pt x="5580233" y="1385261"/>
                </a:cubicBezTo>
                <a:lnTo>
                  <a:pt x="5580233" y="1385255"/>
                </a:lnTo>
                <a:cubicBezTo>
                  <a:pt x="5609784" y="1546707"/>
                  <a:pt x="5451367" y="1691738"/>
                  <a:pt x="5303175" y="1662313"/>
                </a:cubicBezTo>
                <a:cubicBezTo>
                  <a:pt x="5071800" y="1713534"/>
                  <a:pt x="4909136" y="1628742"/>
                  <a:pt x="4767121" y="1662313"/>
                </a:cubicBezTo>
                <a:cubicBezTo>
                  <a:pt x="4625106" y="1695884"/>
                  <a:pt x="4482450" y="1598359"/>
                  <a:pt x="4231067" y="1662313"/>
                </a:cubicBezTo>
                <a:cubicBezTo>
                  <a:pt x="3979684" y="1726267"/>
                  <a:pt x="3932398" y="1656649"/>
                  <a:pt x="3695013" y="1662313"/>
                </a:cubicBezTo>
                <a:cubicBezTo>
                  <a:pt x="3457628" y="1667977"/>
                  <a:pt x="3185166" y="1647599"/>
                  <a:pt x="3039836" y="1662313"/>
                </a:cubicBezTo>
                <a:cubicBezTo>
                  <a:pt x="2894506" y="1677027"/>
                  <a:pt x="2657605" y="1630646"/>
                  <a:pt x="2325097" y="1662313"/>
                </a:cubicBezTo>
                <a:cubicBezTo>
                  <a:pt x="2391449" y="1764120"/>
                  <a:pt x="2374800" y="1938654"/>
                  <a:pt x="2504018" y="2148157"/>
                </a:cubicBezTo>
                <a:cubicBezTo>
                  <a:pt x="2385468" y="2126216"/>
                  <a:pt x="2277784" y="2024157"/>
                  <a:pt x="2026578" y="2000784"/>
                </a:cubicBezTo>
                <a:cubicBezTo>
                  <a:pt x="1775372" y="1977411"/>
                  <a:pt x="1722947" y="1877764"/>
                  <a:pt x="1549137" y="1853412"/>
                </a:cubicBezTo>
                <a:cubicBezTo>
                  <a:pt x="1375327" y="1829059"/>
                  <a:pt x="1240329" y="1753958"/>
                  <a:pt x="930039" y="1662313"/>
                </a:cubicBezTo>
                <a:cubicBezTo>
                  <a:pt x="804865" y="1680639"/>
                  <a:pt x="710093" y="1637743"/>
                  <a:pt x="623138" y="1662313"/>
                </a:cubicBezTo>
                <a:cubicBezTo>
                  <a:pt x="536183" y="1686883"/>
                  <a:pt x="381719" y="1659739"/>
                  <a:pt x="277058" y="1662313"/>
                </a:cubicBezTo>
                <a:cubicBezTo>
                  <a:pt x="84405" y="1674454"/>
                  <a:pt x="2084" y="1556017"/>
                  <a:pt x="0" y="1385255"/>
                </a:cubicBezTo>
                <a:lnTo>
                  <a:pt x="0" y="1385261"/>
                </a:lnTo>
                <a:cubicBezTo>
                  <a:pt x="-21117" y="1293481"/>
                  <a:pt x="20958" y="1134031"/>
                  <a:pt x="0" y="969683"/>
                </a:cubicBezTo>
                <a:lnTo>
                  <a:pt x="0" y="969683"/>
                </a:lnTo>
                <a:cubicBezTo>
                  <a:pt x="-24606" y="844736"/>
                  <a:pt x="4822" y="732412"/>
                  <a:pt x="0" y="644149"/>
                </a:cubicBezTo>
                <a:cubicBezTo>
                  <a:pt x="-4822" y="555886"/>
                  <a:pt x="26476" y="443426"/>
                  <a:pt x="0" y="277058"/>
                </a:cubicBezTo>
                <a:close/>
              </a:path>
              <a:path w="5580233" h="1662313" stroke="0" extrusionOk="0">
                <a:moveTo>
                  <a:pt x="0" y="277058"/>
                </a:moveTo>
                <a:cubicBezTo>
                  <a:pt x="-15843" y="106453"/>
                  <a:pt x="113341" y="13437"/>
                  <a:pt x="277058" y="0"/>
                </a:cubicBezTo>
                <a:cubicBezTo>
                  <a:pt x="384919" y="-37492"/>
                  <a:pt x="463899" y="33091"/>
                  <a:pt x="597019" y="0"/>
                </a:cubicBezTo>
                <a:cubicBezTo>
                  <a:pt x="730139" y="-33091"/>
                  <a:pt x="771354" y="13716"/>
                  <a:pt x="930039" y="0"/>
                </a:cubicBezTo>
                <a:lnTo>
                  <a:pt x="930039" y="0"/>
                </a:lnTo>
                <a:cubicBezTo>
                  <a:pt x="1036540" y="-11193"/>
                  <a:pt x="1244824" y="39698"/>
                  <a:pt x="1367157" y="0"/>
                </a:cubicBezTo>
                <a:cubicBezTo>
                  <a:pt x="1489490" y="-39698"/>
                  <a:pt x="1698391" y="18556"/>
                  <a:pt x="1846127" y="0"/>
                </a:cubicBezTo>
                <a:cubicBezTo>
                  <a:pt x="1993863" y="-18556"/>
                  <a:pt x="2188060" y="52165"/>
                  <a:pt x="2325097" y="0"/>
                </a:cubicBezTo>
                <a:cubicBezTo>
                  <a:pt x="2574896" y="-5354"/>
                  <a:pt x="2710195" y="42164"/>
                  <a:pt x="2950493" y="0"/>
                </a:cubicBezTo>
                <a:cubicBezTo>
                  <a:pt x="3190791" y="-42164"/>
                  <a:pt x="3292360" y="59416"/>
                  <a:pt x="3605671" y="0"/>
                </a:cubicBezTo>
                <a:cubicBezTo>
                  <a:pt x="3918982" y="-59416"/>
                  <a:pt x="3922191" y="62659"/>
                  <a:pt x="4171505" y="0"/>
                </a:cubicBezTo>
                <a:cubicBezTo>
                  <a:pt x="4420819" y="-62659"/>
                  <a:pt x="4483911" y="54941"/>
                  <a:pt x="4677779" y="0"/>
                </a:cubicBezTo>
                <a:cubicBezTo>
                  <a:pt x="4871647" y="-54941"/>
                  <a:pt x="5062756" y="18084"/>
                  <a:pt x="5303175" y="0"/>
                </a:cubicBezTo>
                <a:cubicBezTo>
                  <a:pt x="5480802" y="-26913"/>
                  <a:pt x="5562211" y="121335"/>
                  <a:pt x="5580233" y="277058"/>
                </a:cubicBezTo>
                <a:cubicBezTo>
                  <a:pt x="5597789" y="347373"/>
                  <a:pt x="5566580" y="454103"/>
                  <a:pt x="5580233" y="616444"/>
                </a:cubicBezTo>
                <a:cubicBezTo>
                  <a:pt x="5593886" y="778785"/>
                  <a:pt x="5573523" y="866702"/>
                  <a:pt x="5580233" y="969683"/>
                </a:cubicBezTo>
                <a:lnTo>
                  <a:pt x="5580233" y="969683"/>
                </a:lnTo>
                <a:cubicBezTo>
                  <a:pt x="5615435" y="1117025"/>
                  <a:pt x="5575574" y="1296282"/>
                  <a:pt x="5580233" y="1385261"/>
                </a:cubicBezTo>
                <a:lnTo>
                  <a:pt x="5580233" y="1385255"/>
                </a:lnTo>
                <a:cubicBezTo>
                  <a:pt x="5604199" y="1511367"/>
                  <a:pt x="5452186" y="1645926"/>
                  <a:pt x="5303175" y="1662313"/>
                </a:cubicBezTo>
                <a:cubicBezTo>
                  <a:pt x="5076708" y="1678664"/>
                  <a:pt x="4901879" y="1650921"/>
                  <a:pt x="4737340" y="1662313"/>
                </a:cubicBezTo>
                <a:cubicBezTo>
                  <a:pt x="4572802" y="1673705"/>
                  <a:pt x="4264177" y="1600120"/>
                  <a:pt x="4082163" y="1662313"/>
                </a:cubicBezTo>
                <a:cubicBezTo>
                  <a:pt x="3900149" y="1724506"/>
                  <a:pt x="3624956" y="1656998"/>
                  <a:pt x="3426986" y="1662313"/>
                </a:cubicBezTo>
                <a:cubicBezTo>
                  <a:pt x="3229016" y="1667628"/>
                  <a:pt x="2863871" y="1593818"/>
                  <a:pt x="2325097" y="1662313"/>
                </a:cubicBezTo>
                <a:cubicBezTo>
                  <a:pt x="2421233" y="1754860"/>
                  <a:pt x="2419007" y="2011474"/>
                  <a:pt x="2504018" y="2148157"/>
                </a:cubicBezTo>
                <a:cubicBezTo>
                  <a:pt x="2268760" y="2137312"/>
                  <a:pt x="2197148" y="2017181"/>
                  <a:pt x="1995098" y="1991067"/>
                </a:cubicBezTo>
                <a:cubicBezTo>
                  <a:pt x="1793048" y="1964953"/>
                  <a:pt x="1602885" y="1798071"/>
                  <a:pt x="1438959" y="1819403"/>
                </a:cubicBezTo>
                <a:cubicBezTo>
                  <a:pt x="1275033" y="1840734"/>
                  <a:pt x="1089959" y="1697018"/>
                  <a:pt x="930039" y="1662313"/>
                </a:cubicBezTo>
                <a:cubicBezTo>
                  <a:pt x="817536" y="1674007"/>
                  <a:pt x="686653" y="1634628"/>
                  <a:pt x="616608" y="1662313"/>
                </a:cubicBezTo>
                <a:cubicBezTo>
                  <a:pt x="546563" y="1689998"/>
                  <a:pt x="357542" y="1648249"/>
                  <a:pt x="277058" y="1662313"/>
                </a:cubicBezTo>
                <a:cubicBezTo>
                  <a:pt x="149120" y="1672120"/>
                  <a:pt x="-34012" y="1555770"/>
                  <a:pt x="0" y="1385255"/>
                </a:cubicBezTo>
                <a:lnTo>
                  <a:pt x="0" y="1385261"/>
                </a:lnTo>
                <a:cubicBezTo>
                  <a:pt x="-40449" y="1196759"/>
                  <a:pt x="28720" y="1076492"/>
                  <a:pt x="0" y="969683"/>
                </a:cubicBezTo>
                <a:lnTo>
                  <a:pt x="0" y="969683"/>
                </a:lnTo>
                <a:cubicBezTo>
                  <a:pt x="-9961" y="819703"/>
                  <a:pt x="21520" y="720515"/>
                  <a:pt x="0" y="644149"/>
                </a:cubicBezTo>
                <a:cubicBezTo>
                  <a:pt x="-21520" y="567783"/>
                  <a:pt x="26012" y="357250"/>
                  <a:pt x="0" y="277058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2"/>
            </a:solidFill>
            <a:prstDash val="dashDot"/>
            <a:extLst>
              <a:ext uri="{C807C97D-BFC1-408E-A445-0C87EB9F89A2}">
                <ask:lineSketchStyleProps xmlns:ask="http://schemas.microsoft.com/office/drawing/2018/sketchyshapes" sd="139810389">
                  <a:prstGeom prst="wedgeRoundRectCallout">
                    <a:avLst>
                      <a:gd name="adj1" fmla="val -5127"/>
                      <a:gd name="adj2" fmla="val 79227"/>
                      <a:gd name="adj3" fmla="val 1666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>
                <a:solidFill>
                  <a:sysClr val="windowText" lastClr="000000"/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Các bạn hãy cùng mình chăm sóc cây hoa bằng cách trả lời các câu hỏi sau nhé!</a:t>
            </a:r>
            <a:endParaRPr lang="en-US" sz="3600" dirty="0">
              <a:solidFill>
                <a:prstClr val="white"/>
              </a:solidFill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40A57D"/>
              </a:clrFrom>
              <a:clrTo>
                <a:srgbClr val="40A57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04" b="87778" l="10000" r="92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445"/>
          <a:stretch/>
        </p:blipFill>
        <p:spPr>
          <a:xfrm>
            <a:off x="5029339" y="-855174"/>
            <a:ext cx="8279318" cy="78651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34"/>
          <a:stretch/>
        </p:blipFill>
        <p:spPr>
          <a:xfrm>
            <a:off x="8494109" y="4997616"/>
            <a:ext cx="1247422" cy="124771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0" t="11852" r="25383" b="19260"/>
          <a:stretch/>
        </p:blipFill>
        <p:spPr>
          <a:xfrm>
            <a:off x="2783632" y="3379186"/>
            <a:ext cx="2038965" cy="3235900"/>
          </a:xfrm>
          <a:prstGeom prst="rect">
            <a:avLst/>
          </a:prstGeom>
        </p:spPr>
      </p:pic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B92BE74-F14D-4418-B748-6FE7B8ED9E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0" y="475576"/>
            <a:ext cx="5935345" cy="100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69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0AB5C4F-283B-4D8E-9409-20678D380776}"/>
              </a:ext>
            </a:extLst>
          </p:cNvPr>
          <p:cNvGrpSpPr/>
          <p:nvPr/>
        </p:nvGrpSpPr>
        <p:grpSpPr>
          <a:xfrm>
            <a:off x="5018156" y="2335328"/>
            <a:ext cx="5199809" cy="958025"/>
            <a:chOff x="2051841" y="5312703"/>
            <a:chExt cx="8128145" cy="958025"/>
          </a:xfrm>
        </p:grpSpPr>
        <p:sp>
          <p:nvSpPr>
            <p:cNvPr id="39" name="Rounded Rectangle 38"/>
            <p:cNvSpPr/>
            <p:nvPr/>
          </p:nvSpPr>
          <p:spPr>
            <a:xfrm>
              <a:off x="2051841" y="5312703"/>
              <a:ext cx="8128145" cy="958025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EF5FD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051841" y="5376216"/>
              <a:ext cx="812814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4800" dirty="0" err="1">
                  <a:solidFill>
                    <a:srgbClr val="663F0D">
                      <a:lumMod val="50000"/>
                    </a:srgbClr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Đáp</a:t>
              </a:r>
              <a:r>
                <a:rPr lang="en-US" sz="4800" dirty="0">
                  <a:solidFill>
                    <a:srgbClr val="663F0D">
                      <a:lumMod val="50000"/>
                    </a:srgbClr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lang="en-US" sz="4800" dirty="0" err="1">
                  <a:solidFill>
                    <a:srgbClr val="663F0D">
                      <a:lumMod val="50000"/>
                    </a:srgbClr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án</a:t>
              </a:r>
              <a:r>
                <a:rPr lang="en-US" sz="4800" dirty="0">
                  <a:solidFill>
                    <a:srgbClr val="663F0D">
                      <a:lumMod val="50000"/>
                    </a:srgbClr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: </a:t>
              </a:r>
              <a:r>
                <a:rPr lang="en-US" sz="4800" dirty="0" err="1">
                  <a:solidFill>
                    <a:srgbClr val="663F0D">
                      <a:lumMod val="50000"/>
                    </a:srgbClr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Thận</a:t>
              </a:r>
              <a:endParaRPr lang="en-US" sz="4800" dirty="0">
                <a:solidFill>
                  <a:srgbClr val="663F0D">
                    <a:lumMod val="50000"/>
                  </a:srgbClr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85FEDA1-57EA-4B7E-B7B3-81FAFC98C52D}"/>
              </a:ext>
            </a:extLst>
          </p:cNvPr>
          <p:cNvGrpSpPr/>
          <p:nvPr/>
        </p:nvGrpSpPr>
        <p:grpSpPr>
          <a:xfrm>
            <a:off x="1244262" y="-274019"/>
            <a:ext cx="10731949" cy="1261666"/>
            <a:chOff x="910630" y="2430814"/>
            <a:chExt cx="10731949" cy="4040921"/>
          </a:xfrm>
        </p:grpSpPr>
        <p:grpSp>
          <p:nvGrpSpPr>
            <p:cNvPr id="30" name="组合 39">
              <a:extLst>
                <a:ext uri="{FF2B5EF4-FFF2-40B4-BE49-F238E27FC236}">
                  <a16:creationId xmlns:a16="http://schemas.microsoft.com/office/drawing/2014/main" id="{F2364654-8F66-4001-8A9C-99137138B784}"/>
                </a:ext>
              </a:extLst>
            </p:cNvPr>
            <p:cNvGrpSpPr/>
            <p:nvPr/>
          </p:nvGrpSpPr>
          <p:grpSpPr>
            <a:xfrm>
              <a:off x="910630" y="2430814"/>
              <a:ext cx="10601776" cy="4040921"/>
              <a:chOff x="910630" y="2430814"/>
              <a:chExt cx="10601776" cy="4040921"/>
            </a:xfrm>
          </p:grpSpPr>
          <p:sp>
            <p:nvSpPr>
              <p:cNvPr id="33" name="圆角矩形 59">
                <a:extLst>
                  <a:ext uri="{FF2B5EF4-FFF2-40B4-BE49-F238E27FC236}">
                    <a16:creationId xmlns:a16="http://schemas.microsoft.com/office/drawing/2014/main" id="{1B4F584B-6C3A-45C2-97AC-49EF4A1892AC}"/>
                  </a:ext>
                </a:extLst>
              </p:cNvPr>
              <p:cNvSpPr/>
              <p:nvPr/>
            </p:nvSpPr>
            <p:spPr>
              <a:xfrm>
                <a:off x="910630" y="3778493"/>
                <a:ext cx="10601776" cy="2693242"/>
              </a:xfrm>
              <a:prstGeom prst="roundRect">
                <a:avLst>
                  <a:gd name="adj" fmla="val 9069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grpSp>
            <p:nvGrpSpPr>
              <p:cNvPr id="35" name="组合 60">
                <a:extLst>
                  <a:ext uri="{FF2B5EF4-FFF2-40B4-BE49-F238E27FC236}">
                    <a16:creationId xmlns:a16="http://schemas.microsoft.com/office/drawing/2014/main" id="{5A91A8B2-D688-4909-AA4B-BE02E8B5A926}"/>
                  </a:ext>
                </a:extLst>
              </p:cNvPr>
              <p:cNvGrpSpPr/>
              <p:nvPr/>
            </p:nvGrpSpPr>
            <p:grpSpPr>
              <a:xfrm>
                <a:off x="3286894" y="2430814"/>
                <a:ext cx="161561" cy="1404656"/>
                <a:chOff x="2258684" y="-496098"/>
                <a:chExt cx="303045" cy="2634752"/>
              </a:xfrm>
              <a:effectLst/>
            </p:grpSpPr>
            <p:pic>
              <p:nvPicPr>
                <p:cNvPr id="52" name="图片 64">
                  <a:extLst>
                    <a:ext uri="{FF2B5EF4-FFF2-40B4-BE49-F238E27FC236}">
                      <a16:creationId xmlns:a16="http://schemas.microsoft.com/office/drawing/2014/main" id="{472913AB-A79D-48C8-8B17-ECE9612805D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58684" y="1779662"/>
                  <a:ext cx="303045" cy="35899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53" name="直接连接符 65">
                  <a:extLst>
                    <a:ext uri="{FF2B5EF4-FFF2-40B4-BE49-F238E27FC236}">
                      <a16:creationId xmlns:a16="http://schemas.microsoft.com/office/drawing/2014/main" id="{9BE3059D-B956-45CF-8085-DB689CA259A0}"/>
                    </a:ext>
                  </a:extLst>
                </p:cNvPr>
                <p:cNvCxnSpPr/>
                <p:nvPr/>
              </p:nvCxnSpPr>
              <p:spPr>
                <a:xfrm>
                  <a:off x="2397629" y="-496098"/>
                  <a:ext cx="0" cy="2304256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组合 61">
                <a:extLst>
                  <a:ext uri="{FF2B5EF4-FFF2-40B4-BE49-F238E27FC236}">
                    <a16:creationId xmlns:a16="http://schemas.microsoft.com/office/drawing/2014/main" id="{707CD5AD-94B2-4771-A3E6-E4F0D21BF1F5}"/>
                  </a:ext>
                </a:extLst>
              </p:cNvPr>
              <p:cNvGrpSpPr/>
              <p:nvPr/>
            </p:nvGrpSpPr>
            <p:grpSpPr>
              <a:xfrm>
                <a:off x="9440524" y="2430814"/>
                <a:ext cx="161561" cy="1404656"/>
                <a:chOff x="2279650" y="-496098"/>
                <a:chExt cx="303045" cy="2634752"/>
              </a:xfrm>
              <a:effectLst/>
            </p:grpSpPr>
            <p:pic>
              <p:nvPicPr>
                <p:cNvPr id="48" name="图片 62">
                  <a:extLst>
                    <a:ext uri="{FF2B5EF4-FFF2-40B4-BE49-F238E27FC236}">
                      <a16:creationId xmlns:a16="http://schemas.microsoft.com/office/drawing/2014/main" id="{0705F7A6-884C-486A-AD30-F3E87F86A98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79650" y="1779662"/>
                  <a:ext cx="303045" cy="35899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51" name="直接连接符 63">
                  <a:extLst>
                    <a:ext uri="{FF2B5EF4-FFF2-40B4-BE49-F238E27FC236}">
                      <a16:creationId xmlns:a16="http://schemas.microsoft.com/office/drawing/2014/main" id="{A83A4DCC-5C68-4483-B865-1C2540D39858}"/>
                    </a:ext>
                  </a:extLst>
                </p:cNvPr>
                <p:cNvCxnSpPr/>
                <p:nvPr/>
              </p:nvCxnSpPr>
              <p:spPr>
                <a:xfrm>
                  <a:off x="2416063" y="-496098"/>
                  <a:ext cx="0" cy="2304256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89128C4F-FEB8-46F9-87A9-F2B9C6D5A363}"/>
                </a:ext>
              </a:extLst>
            </p:cNvPr>
            <p:cNvSpPr txBox="1"/>
            <p:nvPr/>
          </p:nvSpPr>
          <p:spPr>
            <a:xfrm>
              <a:off x="1324977" y="3977622"/>
              <a:ext cx="103176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3600" dirty="0">
                  <a:solidFill>
                    <a:prstClr val="black"/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Đây là bộ phận nào của cơ quan bài tiết nước tiểu ?</a:t>
              </a: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69993">
            <a:off x="70631" y="23954"/>
            <a:ext cx="1407594" cy="152489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653EA92-2A85-4551-B359-80F789F8DBE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430" r="29472"/>
          <a:stretch/>
        </p:blipFill>
        <p:spPr>
          <a:xfrm>
            <a:off x="187962" y="1402384"/>
            <a:ext cx="2941293" cy="5455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DEBF4FC-A45C-4BBA-8A3E-2A15C524DE6E}"/>
              </a:ext>
            </a:extLst>
          </p:cNvPr>
          <p:cNvSpPr/>
          <p:nvPr/>
        </p:nvSpPr>
        <p:spPr>
          <a:xfrm>
            <a:off x="-7295" y="4130192"/>
            <a:ext cx="919789" cy="59659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985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605;p7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10800000">
            <a:off x="981567" y="4997616"/>
            <a:ext cx="2390636" cy="1797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605;p7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10800000">
            <a:off x="801897" y="3134913"/>
            <a:ext cx="2892451" cy="16707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605;p7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10800000">
            <a:off x="1234670" y="1402210"/>
            <a:ext cx="2615229" cy="154451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40A57D"/>
              </a:clrFrom>
              <a:clrTo>
                <a:srgbClr val="40A57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704" b="87778" l="10000" r="92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445"/>
          <a:stretch/>
        </p:blipFill>
        <p:spPr>
          <a:xfrm>
            <a:off x="5029339" y="-855174"/>
            <a:ext cx="8279318" cy="78651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34"/>
          <a:stretch/>
        </p:blipFill>
        <p:spPr>
          <a:xfrm>
            <a:off x="8494109" y="4997616"/>
            <a:ext cx="1247422" cy="124771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0" t="9049" b="21083"/>
          <a:stretch/>
        </p:blipFill>
        <p:spPr>
          <a:xfrm flipH="1">
            <a:off x="1468343" y="3332857"/>
            <a:ext cx="1903863" cy="140588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514767">
            <a:off x="1827825" y="1511983"/>
            <a:ext cx="1112037" cy="13913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297907">
            <a:off x="1680195" y="5156849"/>
            <a:ext cx="1142123" cy="135056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23" r="9098" b="90064"/>
          <a:stretch/>
        </p:blipFill>
        <p:spPr>
          <a:xfrm rot="3290711" flipH="1">
            <a:off x="8237082" y="4249883"/>
            <a:ext cx="868572" cy="56150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23" r="9098" b="90064"/>
          <a:stretch/>
        </p:blipFill>
        <p:spPr>
          <a:xfrm rot="1900564" flipH="1">
            <a:off x="8568298" y="4716864"/>
            <a:ext cx="868572" cy="561506"/>
          </a:xfrm>
          <a:prstGeom prst="rect">
            <a:avLst/>
          </a:prstGeom>
        </p:spPr>
      </p:pic>
      <p:pic>
        <p:nvPicPr>
          <p:cNvPr id="20" name="Tiếng Nước Chảy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.2373065E6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31801" y="-1013313"/>
            <a:ext cx="585232" cy="60952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0" t="11852" r="25383" b="19260"/>
          <a:stretch/>
        </p:blipFill>
        <p:spPr>
          <a:xfrm>
            <a:off x="4338611" y="4171096"/>
            <a:ext cx="1513527" cy="2402014"/>
          </a:xfrm>
          <a:prstGeom prst="rect">
            <a:avLst/>
          </a:prstGeom>
        </p:spPr>
      </p:pic>
      <p:pic>
        <p:nvPicPr>
          <p:cNvPr id="22" name="Am-thanh-tra-loi-dung-www_yeualo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775709" y="-1047908"/>
            <a:ext cx="664109" cy="664109"/>
          </a:xfrm>
          <a:prstGeom prst="rect">
            <a:avLst/>
          </a:prstGeom>
        </p:spPr>
      </p:pic>
      <p:pic>
        <p:nvPicPr>
          <p:cNvPr id="24" name="Picture 2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C03B6E1-8122-42C2-9AF1-EA9B1DC6E3A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2" y="239231"/>
            <a:ext cx="5935345" cy="100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8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0231 L 0.44636 0.3006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31" y="1490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1212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69DA8250-DE6B-417F-A083-DC07429E7321}"/>
              </a:ext>
            </a:extLst>
          </p:cNvPr>
          <p:cNvGrpSpPr/>
          <p:nvPr/>
        </p:nvGrpSpPr>
        <p:grpSpPr>
          <a:xfrm>
            <a:off x="826169" y="-760407"/>
            <a:ext cx="10601776" cy="2208510"/>
            <a:chOff x="910630" y="2430814"/>
            <a:chExt cx="10601776" cy="2208510"/>
          </a:xfrm>
        </p:grpSpPr>
        <p:grpSp>
          <p:nvGrpSpPr>
            <p:cNvPr id="27" name="组合 39">
              <a:extLst>
                <a:ext uri="{FF2B5EF4-FFF2-40B4-BE49-F238E27FC236}">
                  <a16:creationId xmlns:a16="http://schemas.microsoft.com/office/drawing/2014/main" id="{232CA2F4-A0B6-4951-882F-68E3A3E11F33}"/>
                </a:ext>
              </a:extLst>
            </p:cNvPr>
            <p:cNvGrpSpPr/>
            <p:nvPr/>
          </p:nvGrpSpPr>
          <p:grpSpPr>
            <a:xfrm>
              <a:off x="910630" y="2430814"/>
              <a:ext cx="10601776" cy="2208510"/>
              <a:chOff x="910630" y="2430814"/>
              <a:chExt cx="10601776" cy="2208510"/>
            </a:xfrm>
          </p:grpSpPr>
          <p:sp>
            <p:nvSpPr>
              <p:cNvPr id="29" name="圆角矩形 59">
                <a:extLst>
                  <a:ext uri="{FF2B5EF4-FFF2-40B4-BE49-F238E27FC236}">
                    <a16:creationId xmlns:a16="http://schemas.microsoft.com/office/drawing/2014/main" id="{348CD822-316D-49C9-B986-BB6541EB4803}"/>
                  </a:ext>
                </a:extLst>
              </p:cNvPr>
              <p:cNvSpPr/>
              <p:nvPr/>
            </p:nvSpPr>
            <p:spPr>
              <a:xfrm>
                <a:off x="910630" y="3778493"/>
                <a:ext cx="10601776" cy="860831"/>
              </a:xfrm>
              <a:prstGeom prst="roundRect">
                <a:avLst>
                  <a:gd name="adj" fmla="val 9069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grpSp>
            <p:nvGrpSpPr>
              <p:cNvPr id="30" name="组合 60">
                <a:extLst>
                  <a:ext uri="{FF2B5EF4-FFF2-40B4-BE49-F238E27FC236}">
                    <a16:creationId xmlns:a16="http://schemas.microsoft.com/office/drawing/2014/main" id="{92F94230-B7D1-42EC-BFE1-766C370615F3}"/>
                  </a:ext>
                </a:extLst>
              </p:cNvPr>
              <p:cNvGrpSpPr/>
              <p:nvPr/>
            </p:nvGrpSpPr>
            <p:grpSpPr>
              <a:xfrm>
                <a:off x="3286894" y="2430814"/>
                <a:ext cx="161561" cy="1404656"/>
                <a:chOff x="2258684" y="-496098"/>
                <a:chExt cx="303045" cy="2634752"/>
              </a:xfrm>
              <a:effectLst/>
            </p:grpSpPr>
            <p:pic>
              <p:nvPicPr>
                <p:cNvPr id="36" name="图片 64">
                  <a:extLst>
                    <a:ext uri="{FF2B5EF4-FFF2-40B4-BE49-F238E27FC236}">
                      <a16:creationId xmlns:a16="http://schemas.microsoft.com/office/drawing/2014/main" id="{68675F1B-CA0D-406C-9EAF-8620C280BB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58684" y="1779662"/>
                  <a:ext cx="303045" cy="35899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47" name="直接连接符 65">
                  <a:extLst>
                    <a:ext uri="{FF2B5EF4-FFF2-40B4-BE49-F238E27FC236}">
                      <a16:creationId xmlns:a16="http://schemas.microsoft.com/office/drawing/2014/main" id="{4B420121-A788-4585-B970-556952313BA8}"/>
                    </a:ext>
                  </a:extLst>
                </p:cNvPr>
                <p:cNvCxnSpPr/>
                <p:nvPr/>
              </p:nvCxnSpPr>
              <p:spPr>
                <a:xfrm>
                  <a:off x="2397629" y="-496098"/>
                  <a:ext cx="0" cy="2304256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组合 61">
                <a:extLst>
                  <a:ext uri="{FF2B5EF4-FFF2-40B4-BE49-F238E27FC236}">
                    <a16:creationId xmlns:a16="http://schemas.microsoft.com/office/drawing/2014/main" id="{979BFF86-1E60-4973-BACB-F840191E743A}"/>
                  </a:ext>
                </a:extLst>
              </p:cNvPr>
              <p:cNvGrpSpPr/>
              <p:nvPr/>
            </p:nvGrpSpPr>
            <p:grpSpPr>
              <a:xfrm>
                <a:off x="9440524" y="2430814"/>
                <a:ext cx="161561" cy="1404656"/>
                <a:chOff x="2279650" y="-496098"/>
                <a:chExt cx="303045" cy="2634752"/>
              </a:xfrm>
              <a:effectLst/>
            </p:grpSpPr>
            <p:pic>
              <p:nvPicPr>
                <p:cNvPr id="34" name="图片 62">
                  <a:extLst>
                    <a:ext uri="{FF2B5EF4-FFF2-40B4-BE49-F238E27FC236}">
                      <a16:creationId xmlns:a16="http://schemas.microsoft.com/office/drawing/2014/main" id="{5EDDC737-8F3F-4FCD-AD7E-ABC1362470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79650" y="1779662"/>
                  <a:ext cx="303045" cy="35899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35" name="直接连接符 63">
                  <a:extLst>
                    <a:ext uri="{FF2B5EF4-FFF2-40B4-BE49-F238E27FC236}">
                      <a16:creationId xmlns:a16="http://schemas.microsoft.com/office/drawing/2014/main" id="{4DF9BF0F-1C4C-4E77-80AF-7795B777B6B2}"/>
                    </a:ext>
                  </a:extLst>
                </p:cNvPr>
                <p:cNvCxnSpPr/>
                <p:nvPr/>
              </p:nvCxnSpPr>
              <p:spPr>
                <a:xfrm>
                  <a:off x="2416063" y="-496098"/>
                  <a:ext cx="0" cy="2304256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8BF5296-F862-4376-995A-90EDE32213EF}"/>
                </a:ext>
              </a:extLst>
            </p:cNvPr>
            <p:cNvSpPr txBox="1"/>
            <p:nvPr/>
          </p:nvSpPr>
          <p:spPr>
            <a:xfrm>
              <a:off x="991602" y="3992993"/>
              <a:ext cx="103176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3600" dirty="0">
                  <a:solidFill>
                    <a:prstClr val="black"/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        Chiếc đồng hồ đeo tay của em có mày vàng.</a:t>
              </a:r>
              <a:endParaRPr lang="en-US" sz="3600" dirty="0">
                <a:solidFill>
                  <a:prstClr val="black"/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endParaRP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" y="233850"/>
            <a:ext cx="1367264" cy="1007919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6009AE0A-AA55-479C-9E20-8209116FA957}"/>
              </a:ext>
            </a:extLst>
          </p:cNvPr>
          <p:cNvGrpSpPr/>
          <p:nvPr/>
        </p:nvGrpSpPr>
        <p:grpSpPr>
          <a:xfrm>
            <a:off x="4932482" y="2549610"/>
            <a:ext cx="5237430" cy="707885"/>
            <a:chOff x="4529335" y="4671746"/>
            <a:chExt cx="1548725" cy="707978"/>
          </a:xfrm>
        </p:grpSpPr>
        <p:sp>
          <p:nvSpPr>
            <p:cNvPr id="49" name="Rounded Rectangle 38">
              <a:extLst>
                <a:ext uri="{FF2B5EF4-FFF2-40B4-BE49-F238E27FC236}">
                  <a16:creationId xmlns:a16="http://schemas.microsoft.com/office/drawing/2014/main" id="{5886D341-7E59-4E7B-AA08-F7E8B1CD7A48}"/>
                </a:ext>
              </a:extLst>
            </p:cNvPr>
            <p:cNvSpPr/>
            <p:nvPr/>
          </p:nvSpPr>
          <p:spPr>
            <a:xfrm>
              <a:off x="4529335" y="4684622"/>
              <a:ext cx="1548725" cy="69510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EF5FD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54148B04-BD3C-4A5B-8333-232166555496}"/>
                </a:ext>
              </a:extLst>
            </p:cNvPr>
            <p:cNvSpPr/>
            <p:nvPr/>
          </p:nvSpPr>
          <p:spPr>
            <a:xfrm>
              <a:off x="4715706" y="4671746"/>
              <a:ext cx="1321071" cy="7079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000" kern="0" dirty="0" err="1">
                  <a:solidFill>
                    <a:srgbClr val="663F0D">
                      <a:lumMod val="50000"/>
                    </a:srgbClr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Đáp</a:t>
              </a:r>
              <a:r>
                <a:rPr lang="en-US" sz="4000" kern="0" dirty="0">
                  <a:solidFill>
                    <a:srgbClr val="663F0D">
                      <a:lumMod val="50000"/>
                    </a:srgbClr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lang="en-US" sz="4000" kern="0" dirty="0" err="1">
                  <a:solidFill>
                    <a:srgbClr val="663F0D">
                      <a:lumMod val="50000"/>
                    </a:srgbClr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án</a:t>
              </a:r>
              <a:r>
                <a:rPr lang="en-US" sz="4000" kern="0" dirty="0">
                  <a:solidFill>
                    <a:srgbClr val="663F0D">
                      <a:lumMod val="50000"/>
                    </a:srgbClr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: </a:t>
              </a:r>
              <a:r>
                <a:rPr lang="en-US" sz="4000" kern="0" dirty="0" err="1">
                  <a:solidFill>
                    <a:srgbClr val="663F0D">
                      <a:lumMod val="50000"/>
                    </a:srgbClr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Bóng</a:t>
              </a:r>
              <a:r>
                <a:rPr lang="en-US" sz="4000" kern="0" dirty="0">
                  <a:solidFill>
                    <a:srgbClr val="663F0D">
                      <a:lumMod val="50000"/>
                    </a:srgbClr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lang="en-US" sz="4000" kern="0" dirty="0" err="1">
                  <a:solidFill>
                    <a:srgbClr val="663F0D">
                      <a:lumMod val="50000"/>
                    </a:srgbClr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đái</a:t>
              </a:r>
              <a:endParaRPr lang="en-US" sz="4000" dirty="0">
                <a:solidFill>
                  <a:srgbClr val="663F0D">
                    <a:lumMod val="50000"/>
                  </a:srgbClr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endParaRPr>
            </a:p>
          </p:txBody>
        </p: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B0013F30-6866-4000-8CB8-827962C9540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430" r="29472"/>
          <a:stretch/>
        </p:blipFill>
        <p:spPr>
          <a:xfrm>
            <a:off x="175068" y="1618643"/>
            <a:ext cx="2824701" cy="5239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C6FCB51-39C0-4B9D-913D-68917DEE25E6}"/>
              </a:ext>
            </a:extLst>
          </p:cNvPr>
          <p:cNvSpPr/>
          <p:nvPr/>
        </p:nvSpPr>
        <p:spPr>
          <a:xfrm>
            <a:off x="-71382" y="4373929"/>
            <a:ext cx="883329" cy="53573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3083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605;p7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981567" y="4997616"/>
            <a:ext cx="2390636" cy="1797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605;p7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801897" y="3134913"/>
            <a:ext cx="2892451" cy="167079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40A57D"/>
              </a:clrFrom>
              <a:clrTo>
                <a:srgbClr val="40A57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704" b="87778" l="10000" r="92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445"/>
          <a:stretch/>
        </p:blipFill>
        <p:spPr>
          <a:xfrm>
            <a:off x="5029339" y="-855174"/>
            <a:ext cx="8279318" cy="78651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34"/>
          <a:stretch/>
        </p:blipFill>
        <p:spPr>
          <a:xfrm>
            <a:off x="8494109" y="4997616"/>
            <a:ext cx="1247422" cy="124771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9" t="35423" r="51811" b="27164"/>
          <a:stretch/>
        </p:blipFill>
        <p:spPr>
          <a:xfrm>
            <a:off x="8431835" y="3546637"/>
            <a:ext cx="1344678" cy="161018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0" t="9049" b="21083"/>
          <a:stretch/>
        </p:blipFill>
        <p:spPr>
          <a:xfrm flipH="1">
            <a:off x="1468343" y="3332857"/>
            <a:ext cx="1903863" cy="140588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2" t="16821" r="74545" b="49804"/>
          <a:stretch/>
        </p:blipFill>
        <p:spPr>
          <a:xfrm rot="11998570" flipV="1">
            <a:off x="8711634" y="3982998"/>
            <a:ext cx="707069" cy="88606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297907">
            <a:off x="1680195" y="5156849"/>
            <a:ext cx="1142123" cy="1350561"/>
          </a:xfrm>
          <a:prstGeom prst="rect">
            <a:avLst/>
          </a:prstGeom>
        </p:spPr>
      </p:pic>
      <p:pic>
        <p:nvPicPr>
          <p:cNvPr id="20" name="Tiếng Nước Chảy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.2373065E6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31801" y="-1013313"/>
            <a:ext cx="585232" cy="60952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0" t="11852" r="25383" b="19260"/>
          <a:stretch/>
        </p:blipFill>
        <p:spPr>
          <a:xfrm>
            <a:off x="4338611" y="4171096"/>
            <a:ext cx="1513527" cy="2402014"/>
          </a:xfrm>
          <a:prstGeom prst="rect">
            <a:avLst/>
          </a:prstGeom>
        </p:spPr>
      </p:pic>
      <p:pic>
        <p:nvPicPr>
          <p:cNvPr id="22" name="Am-thanh-tra-loi-dung-www_yeualo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775709" y="-1047908"/>
            <a:ext cx="664109" cy="66410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A87733A-253F-4220-879A-A1719650099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2" y="219415"/>
            <a:ext cx="5935345" cy="100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54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07407E-6 L 0.44205 0.03032 " pathEditMode="relative" rAng="0" ptsTypes="AA">
                                      <p:cBhvr>
                                        <p:cTn id="20" dur="1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96" y="150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90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1212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8708" y="5388335"/>
            <a:ext cx="1042498" cy="1456574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D7961667-63DA-403E-BC9F-870C5005597E}"/>
              </a:ext>
            </a:extLst>
          </p:cNvPr>
          <p:cNvGrpSpPr/>
          <p:nvPr/>
        </p:nvGrpSpPr>
        <p:grpSpPr>
          <a:xfrm>
            <a:off x="1516645" y="260692"/>
            <a:ext cx="9846448" cy="1122418"/>
            <a:chOff x="910630" y="2430814"/>
            <a:chExt cx="10601776" cy="4229876"/>
          </a:xfrm>
        </p:grpSpPr>
        <p:grpSp>
          <p:nvGrpSpPr>
            <p:cNvPr id="26" name="组合 39">
              <a:extLst>
                <a:ext uri="{FF2B5EF4-FFF2-40B4-BE49-F238E27FC236}">
                  <a16:creationId xmlns:a16="http://schemas.microsoft.com/office/drawing/2014/main" id="{BEC56ECA-EEF9-4F79-BC4A-F9579BAA54A5}"/>
                </a:ext>
              </a:extLst>
            </p:cNvPr>
            <p:cNvGrpSpPr/>
            <p:nvPr/>
          </p:nvGrpSpPr>
          <p:grpSpPr>
            <a:xfrm>
              <a:off x="910630" y="2430814"/>
              <a:ext cx="10601776" cy="4040921"/>
              <a:chOff x="910630" y="2430814"/>
              <a:chExt cx="10601776" cy="4040921"/>
            </a:xfrm>
          </p:grpSpPr>
          <p:sp>
            <p:nvSpPr>
              <p:cNvPr id="28" name="圆角矩形 59">
                <a:extLst>
                  <a:ext uri="{FF2B5EF4-FFF2-40B4-BE49-F238E27FC236}">
                    <a16:creationId xmlns:a16="http://schemas.microsoft.com/office/drawing/2014/main" id="{A4EF463C-5C39-4A81-BFC4-CCE05C025717}"/>
                  </a:ext>
                </a:extLst>
              </p:cNvPr>
              <p:cNvSpPr/>
              <p:nvPr/>
            </p:nvSpPr>
            <p:spPr>
              <a:xfrm>
                <a:off x="910630" y="3778493"/>
                <a:ext cx="10601776" cy="2693242"/>
              </a:xfrm>
              <a:prstGeom prst="roundRect">
                <a:avLst>
                  <a:gd name="adj" fmla="val 9069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grpSp>
            <p:nvGrpSpPr>
              <p:cNvPr id="29" name="组合 60">
                <a:extLst>
                  <a:ext uri="{FF2B5EF4-FFF2-40B4-BE49-F238E27FC236}">
                    <a16:creationId xmlns:a16="http://schemas.microsoft.com/office/drawing/2014/main" id="{09505B68-A428-43CA-9CA6-FF68947A10F5}"/>
                  </a:ext>
                </a:extLst>
              </p:cNvPr>
              <p:cNvGrpSpPr/>
              <p:nvPr/>
            </p:nvGrpSpPr>
            <p:grpSpPr>
              <a:xfrm>
                <a:off x="3286894" y="2430814"/>
                <a:ext cx="161561" cy="1404656"/>
                <a:chOff x="2258684" y="-496098"/>
                <a:chExt cx="303045" cy="2634752"/>
              </a:xfrm>
              <a:effectLst/>
            </p:grpSpPr>
            <p:pic>
              <p:nvPicPr>
                <p:cNvPr id="35" name="图片 64">
                  <a:extLst>
                    <a:ext uri="{FF2B5EF4-FFF2-40B4-BE49-F238E27FC236}">
                      <a16:creationId xmlns:a16="http://schemas.microsoft.com/office/drawing/2014/main" id="{5F524A79-EDB9-4332-971D-DE53D65F6C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58684" y="1779662"/>
                  <a:ext cx="303045" cy="35899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36" name="直接连接符 65">
                  <a:extLst>
                    <a:ext uri="{FF2B5EF4-FFF2-40B4-BE49-F238E27FC236}">
                      <a16:creationId xmlns:a16="http://schemas.microsoft.com/office/drawing/2014/main" id="{6EABBFBF-7797-46A0-ACBE-5200AFD28DCA}"/>
                    </a:ext>
                  </a:extLst>
                </p:cNvPr>
                <p:cNvCxnSpPr/>
                <p:nvPr/>
              </p:nvCxnSpPr>
              <p:spPr>
                <a:xfrm>
                  <a:off x="2397629" y="-496098"/>
                  <a:ext cx="0" cy="2304256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" name="组合 61">
                <a:extLst>
                  <a:ext uri="{FF2B5EF4-FFF2-40B4-BE49-F238E27FC236}">
                    <a16:creationId xmlns:a16="http://schemas.microsoft.com/office/drawing/2014/main" id="{135D3178-9B02-46C9-84C4-0DB9AC876710}"/>
                  </a:ext>
                </a:extLst>
              </p:cNvPr>
              <p:cNvGrpSpPr/>
              <p:nvPr/>
            </p:nvGrpSpPr>
            <p:grpSpPr>
              <a:xfrm>
                <a:off x="9440524" y="2430814"/>
                <a:ext cx="161561" cy="1404656"/>
                <a:chOff x="2279650" y="-496098"/>
                <a:chExt cx="303045" cy="2634752"/>
              </a:xfrm>
              <a:effectLst/>
            </p:grpSpPr>
            <p:pic>
              <p:nvPicPr>
                <p:cNvPr id="33" name="图片 62">
                  <a:extLst>
                    <a:ext uri="{FF2B5EF4-FFF2-40B4-BE49-F238E27FC236}">
                      <a16:creationId xmlns:a16="http://schemas.microsoft.com/office/drawing/2014/main" id="{5A2CB04E-95EC-4700-86F6-872B7A4DB25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79650" y="1779662"/>
                  <a:ext cx="303045" cy="35899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34" name="直接连接符 63">
                  <a:extLst>
                    <a:ext uri="{FF2B5EF4-FFF2-40B4-BE49-F238E27FC236}">
                      <a16:creationId xmlns:a16="http://schemas.microsoft.com/office/drawing/2014/main" id="{0980FA6D-43A5-412E-AD01-56F2CDF2B3FD}"/>
                    </a:ext>
                  </a:extLst>
                </p:cNvPr>
                <p:cNvCxnSpPr/>
                <p:nvPr/>
              </p:nvCxnSpPr>
              <p:spPr>
                <a:xfrm>
                  <a:off x="2416063" y="-496098"/>
                  <a:ext cx="0" cy="2304256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2B72C63-8B80-463C-BC78-38AE3D4E896E}"/>
                </a:ext>
              </a:extLst>
            </p:cNvPr>
            <p:cNvSpPr txBox="1"/>
            <p:nvPr/>
          </p:nvSpPr>
          <p:spPr>
            <a:xfrm>
              <a:off x="991602" y="3992994"/>
              <a:ext cx="10317602" cy="2667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4000" dirty="0">
                  <a:solidFill>
                    <a:prstClr val="black"/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Thận gồm thận trái </a:t>
              </a:r>
              <a:r>
                <a:rPr lang="en-US" sz="4000" dirty="0">
                  <a:solidFill>
                    <a:prstClr val="black"/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v</a:t>
              </a:r>
              <a:r>
                <a:rPr lang="vi-VN" sz="4000" dirty="0">
                  <a:solidFill>
                    <a:prstClr val="black"/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à…..</a:t>
              </a: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79" y="153661"/>
            <a:ext cx="1143892" cy="122846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9FB612C-0711-455D-87C7-346EDBE1E816}"/>
              </a:ext>
            </a:extLst>
          </p:cNvPr>
          <p:cNvGrpSpPr/>
          <p:nvPr/>
        </p:nvGrpSpPr>
        <p:grpSpPr>
          <a:xfrm>
            <a:off x="2839388" y="2402627"/>
            <a:ext cx="7657072" cy="958025"/>
            <a:chOff x="2782838" y="5345145"/>
            <a:chExt cx="7657072" cy="958025"/>
          </a:xfrm>
        </p:grpSpPr>
        <p:sp>
          <p:nvSpPr>
            <p:cNvPr id="48" name="Rounded Rectangle 38">
              <a:extLst>
                <a:ext uri="{FF2B5EF4-FFF2-40B4-BE49-F238E27FC236}">
                  <a16:creationId xmlns:a16="http://schemas.microsoft.com/office/drawing/2014/main" id="{77772021-CCC0-4F29-8F7F-D274B37E4B94}"/>
                </a:ext>
              </a:extLst>
            </p:cNvPr>
            <p:cNvSpPr/>
            <p:nvPr/>
          </p:nvSpPr>
          <p:spPr>
            <a:xfrm>
              <a:off x="2782838" y="5345145"/>
              <a:ext cx="7657072" cy="958025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DEF5FD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C7DEAF-6072-4F10-94D9-2C63042A58D6}"/>
                </a:ext>
              </a:extLst>
            </p:cNvPr>
            <p:cNvSpPr/>
            <p:nvPr/>
          </p:nvSpPr>
          <p:spPr>
            <a:xfrm>
              <a:off x="2924154" y="5533434"/>
              <a:ext cx="742691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4400" dirty="0" err="1">
                  <a:solidFill>
                    <a:srgbClr val="663F0D">
                      <a:lumMod val="50000"/>
                    </a:srgbClr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Đáp</a:t>
              </a:r>
              <a:r>
                <a:rPr lang="en-US" sz="4400" dirty="0">
                  <a:solidFill>
                    <a:srgbClr val="663F0D">
                      <a:lumMod val="50000"/>
                    </a:srgbClr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lang="en-US" sz="4400" dirty="0" err="1">
                  <a:solidFill>
                    <a:srgbClr val="663F0D">
                      <a:lumMod val="50000"/>
                    </a:srgbClr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án</a:t>
              </a:r>
              <a:r>
                <a:rPr lang="en-US" sz="4400" dirty="0">
                  <a:solidFill>
                    <a:srgbClr val="663F0D">
                      <a:lumMod val="50000"/>
                    </a:srgbClr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: </a:t>
              </a:r>
              <a:r>
                <a:rPr lang="en-US" sz="4400" dirty="0" err="1">
                  <a:solidFill>
                    <a:srgbClr val="663F0D">
                      <a:lumMod val="50000"/>
                    </a:srgbClr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Thận</a:t>
              </a:r>
              <a:r>
                <a:rPr lang="en-US" sz="4400" dirty="0">
                  <a:solidFill>
                    <a:srgbClr val="663F0D">
                      <a:lumMod val="50000"/>
                    </a:srgbClr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 </a:t>
              </a:r>
              <a:r>
                <a:rPr lang="en-US" sz="4400" dirty="0" err="1">
                  <a:solidFill>
                    <a:srgbClr val="663F0D">
                      <a:lumMod val="50000"/>
                    </a:srgbClr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phải</a:t>
              </a:r>
              <a:endParaRPr lang="en-US" sz="4400" dirty="0">
                <a:solidFill>
                  <a:srgbClr val="663F0D">
                    <a:lumMod val="50000"/>
                  </a:srgbClr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157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384901" y="2269621"/>
            <a:ext cx="4710321" cy="1178706"/>
          </a:xfrm>
          <a:custGeom>
            <a:avLst/>
            <a:gdLst>
              <a:gd name="connsiteX0" fmla="*/ 0 w 4710321"/>
              <a:gd name="connsiteY0" fmla="*/ 196455 h 1178706"/>
              <a:gd name="connsiteX1" fmla="*/ 196455 w 4710321"/>
              <a:gd name="connsiteY1" fmla="*/ 0 h 1178706"/>
              <a:gd name="connsiteX2" fmla="*/ 655677 w 4710321"/>
              <a:gd name="connsiteY2" fmla="*/ 0 h 1178706"/>
              <a:gd name="connsiteX3" fmla="*/ 1089386 w 4710321"/>
              <a:gd name="connsiteY3" fmla="*/ 0 h 1178706"/>
              <a:gd name="connsiteX4" fmla="*/ 1548608 w 4710321"/>
              <a:gd name="connsiteY4" fmla="*/ 0 h 1178706"/>
              <a:gd name="connsiteX5" fmla="*/ 2109879 w 4710321"/>
              <a:gd name="connsiteY5" fmla="*/ 0 h 1178706"/>
              <a:gd name="connsiteX6" fmla="*/ 2747687 w 4710321"/>
              <a:gd name="connsiteY6" fmla="*/ 0 h 1178706"/>
              <a:gd name="connsiteX7" fmla="*/ 2747687 w 4710321"/>
              <a:gd name="connsiteY7" fmla="*/ 0 h 1178706"/>
              <a:gd name="connsiteX8" fmla="*/ 3348253 w 4710321"/>
              <a:gd name="connsiteY8" fmla="*/ 0 h 1178706"/>
              <a:gd name="connsiteX9" fmla="*/ 3925268 w 4710321"/>
              <a:gd name="connsiteY9" fmla="*/ 0 h 1178706"/>
              <a:gd name="connsiteX10" fmla="*/ 4513866 w 4710321"/>
              <a:gd name="connsiteY10" fmla="*/ 0 h 1178706"/>
              <a:gd name="connsiteX11" fmla="*/ 4710321 w 4710321"/>
              <a:gd name="connsiteY11" fmla="*/ 196455 h 1178706"/>
              <a:gd name="connsiteX12" fmla="*/ 4710321 w 4710321"/>
              <a:gd name="connsiteY12" fmla="*/ 687579 h 1178706"/>
              <a:gd name="connsiteX13" fmla="*/ 4710321 w 4710321"/>
              <a:gd name="connsiteY13" fmla="*/ 687579 h 1178706"/>
              <a:gd name="connsiteX14" fmla="*/ 4710321 w 4710321"/>
              <a:gd name="connsiteY14" fmla="*/ 982255 h 1178706"/>
              <a:gd name="connsiteX15" fmla="*/ 4710321 w 4710321"/>
              <a:gd name="connsiteY15" fmla="*/ 982251 h 1178706"/>
              <a:gd name="connsiteX16" fmla="*/ 4513866 w 4710321"/>
              <a:gd name="connsiteY16" fmla="*/ 1178706 h 1178706"/>
              <a:gd name="connsiteX17" fmla="*/ 3925268 w 4710321"/>
              <a:gd name="connsiteY17" fmla="*/ 1178706 h 1178706"/>
              <a:gd name="connsiteX18" fmla="*/ 3982152 w 4710321"/>
              <a:gd name="connsiteY18" fmla="*/ 1760456 h 1178706"/>
              <a:gd name="connsiteX19" fmla="*/ 3595353 w 4710321"/>
              <a:gd name="connsiteY19" fmla="*/ 1578174 h 1178706"/>
              <a:gd name="connsiteX20" fmla="*/ 3220899 w 4710321"/>
              <a:gd name="connsiteY20" fmla="*/ 1401710 h 1178706"/>
              <a:gd name="connsiteX21" fmla="*/ 2747687 w 4710321"/>
              <a:gd name="connsiteY21" fmla="*/ 1178706 h 1178706"/>
              <a:gd name="connsiteX22" fmla="*/ 2186416 w 4710321"/>
              <a:gd name="connsiteY22" fmla="*/ 1178706 h 1178706"/>
              <a:gd name="connsiteX23" fmla="*/ 1625145 w 4710321"/>
              <a:gd name="connsiteY23" fmla="*/ 1178706 h 1178706"/>
              <a:gd name="connsiteX24" fmla="*/ 1063874 w 4710321"/>
              <a:gd name="connsiteY24" fmla="*/ 1178706 h 1178706"/>
              <a:gd name="connsiteX25" fmla="*/ 196455 w 4710321"/>
              <a:gd name="connsiteY25" fmla="*/ 1178706 h 1178706"/>
              <a:gd name="connsiteX26" fmla="*/ 0 w 4710321"/>
              <a:gd name="connsiteY26" fmla="*/ 982251 h 1178706"/>
              <a:gd name="connsiteX27" fmla="*/ 0 w 4710321"/>
              <a:gd name="connsiteY27" fmla="*/ 982255 h 1178706"/>
              <a:gd name="connsiteX28" fmla="*/ 0 w 4710321"/>
              <a:gd name="connsiteY28" fmla="*/ 687579 h 1178706"/>
              <a:gd name="connsiteX29" fmla="*/ 0 w 4710321"/>
              <a:gd name="connsiteY29" fmla="*/ 687579 h 1178706"/>
              <a:gd name="connsiteX30" fmla="*/ 0 w 4710321"/>
              <a:gd name="connsiteY30" fmla="*/ 196455 h 1178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710321" h="1178706" fill="none" extrusionOk="0">
                <a:moveTo>
                  <a:pt x="0" y="196455"/>
                </a:moveTo>
                <a:cubicBezTo>
                  <a:pt x="4779" y="101134"/>
                  <a:pt x="99177" y="8509"/>
                  <a:pt x="196455" y="0"/>
                </a:cubicBezTo>
                <a:cubicBezTo>
                  <a:pt x="351911" y="-20904"/>
                  <a:pt x="499606" y="20375"/>
                  <a:pt x="655677" y="0"/>
                </a:cubicBezTo>
                <a:cubicBezTo>
                  <a:pt x="811748" y="-20375"/>
                  <a:pt x="948787" y="242"/>
                  <a:pt x="1089386" y="0"/>
                </a:cubicBezTo>
                <a:cubicBezTo>
                  <a:pt x="1229985" y="-242"/>
                  <a:pt x="1419113" y="44078"/>
                  <a:pt x="1548608" y="0"/>
                </a:cubicBezTo>
                <a:cubicBezTo>
                  <a:pt x="1678103" y="-44078"/>
                  <a:pt x="1997432" y="26994"/>
                  <a:pt x="2109879" y="0"/>
                </a:cubicBezTo>
                <a:cubicBezTo>
                  <a:pt x="2222326" y="-26994"/>
                  <a:pt x="2614115" y="5245"/>
                  <a:pt x="2747687" y="0"/>
                </a:cubicBezTo>
                <a:lnTo>
                  <a:pt x="2747687" y="0"/>
                </a:lnTo>
                <a:cubicBezTo>
                  <a:pt x="2924787" y="-27991"/>
                  <a:pt x="3154979" y="11084"/>
                  <a:pt x="3348253" y="0"/>
                </a:cubicBezTo>
                <a:cubicBezTo>
                  <a:pt x="3541527" y="-11084"/>
                  <a:pt x="3783719" y="57089"/>
                  <a:pt x="3925268" y="0"/>
                </a:cubicBezTo>
                <a:cubicBezTo>
                  <a:pt x="4199033" y="-31357"/>
                  <a:pt x="4353082" y="50632"/>
                  <a:pt x="4513866" y="0"/>
                </a:cubicBezTo>
                <a:cubicBezTo>
                  <a:pt x="4632836" y="-10432"/>
                  <a:pt x="4725669" y="82178"/>
                  <a:pt x="4710321" y="196455"/>
                </a:cubicBezTo>
                <a:cubicBezTo>
                  <a:pt x="4737022" y="391249"/>
                  <a:pt x="4700525" y="512978"/>
                  <a:pt x="4710321" y="687579"/>
                </a:cubicBezTo>
                <a:lnTo>
                  <a:pt x="4710321" y="687579"/>
                </a:lnTo>
                <a:cubicBezTo>
                  <a:pt x="4742139" y="794967"/>
                  <a:pt x="4710004" y="917289"/>
                  <a:pt x="4710321" y="982255"/>
                </a:cubicBezTo>
                <a:lnTo>
                  <a:pt x="4710321" y="982251"/>
                </a:lnTo>
                <a:cubicBezTo>
                  <a:pt x="4725084" y="1077991"/>
                  <a:pt x="4645684" y="1168537"/>
                  <a:pt x="4513866" y="1178706"/>
                </a:cubicBezTo>
                <a:cubicBezTo>
                  <a:pt x="4386093" y="1179729"/>
                  <a:pt x="4137168" y="1126485"/>
                  <a:pt x="3925268" y="1178706"/>
                </a:cubicBezTo>
                <a:cubicBezTo>
                  <a:pt x="3942022" y="1328230"/>
                  <a:pt x="3949068" y="1624259"/>
                  <a:pt x="3982152" y="1760456"/>
                </a:cubicBezTo>
                <a:cubicBezTo>
                  <a:pt x="3811715" y="1727269"/>
                  <a:pt x="3787809" y="1668329"/>
                  <a:pt x="3595353" y="1578174"/>
                </a:cubicBezTo>
                <a:cubicBezTo>
                  <a:pt x="3402896" y="1488020"/>
                  <a:pt x="3382999" y="1472080"/>
                  <a:pt x="3220899" y="1401710"/>
                </a:cubicBezTo>
                <a:cubicBezTo>
                  <a:pt x="3058799" y="1331340"/>
                  <a:pt x="2940301" y="1217627"/>
                  <a:pt x="2747687" y="1178706"/>
                </a:cubicBezTo>
                <a:cubicBezTo>
                  <a:pt x="2551321" y="1184995"/>
                  <a:pt x="2398457" y="1156265"/>
                  <a:pt x="2186416" y="1178706"/>
                </a:cubicBezTo>
                <a:cubicBezTo>
                  <a:pt x="1974375" y="1201147"/>
                  <a:pt x="1886260" y="1168970"/>
                  <a:pt x="1625145" y="1178706"/>
                </a:cubicBezTo>
                <a:cubicBezTo>
                  <a:pt x="1364030" y="1188442"/>
                  <a:pt x="1323061" y="1173631"/>
                  <a:pt x="1063874" y="1178706"/>
                </a:cubicBezTo>
                <a:cubicBezTo>
                  <a:pt x="804687" y="1183781"/>
                  <a:pt x="578875" y="1174587"/>
                  <a:pt x="196455" y="1178706"/>
                </a:cubicBezTo>
                <a:cubicBezTo>
                  <a:pt x="78692" y="1155883"/>
                  <a:pt x="3160" y="1093874"/>
                  <a:pt x="0" y="982251"/>
                </a:cubicBezTo>
                <a:lnTo>
                  <a:pt x="0" y="982255"/>
                </a:lnTo>
                <a:cubicBezTo>
                  <a:pt x="-33293" y="874192"/>
                  <a:pt x="10712" y="756940"/>
                  <a:pt x="0" y="687579"/>
                </a:cubicBezTo>
                <a:lnTo>
                  <a:pt x="0" y="687579"/>
                </a:lnTo>
                <a:cubicBezTo>
                  <a:pt x="-34359" y="474631"/>
                  <a:pt x="13190" y="327787"/>
                  <a:pt x="0" y="196455"/>
                </a:cubicBezTo>
                <a:close/>
              </a:path>
              <a:path w="4710321" h="1178706" stroke="0" extrusionOk="0">
                <a:moveTo>
                  <a:pt x="0" y="196455"/>
                </a:moveTo>
                <a:cubicBezTo>
                  <a:pt x="-4077" y="84973"/>
                  <a:pt x="89499" y="-9667"/>
                  <a:pt x="196455" y="0"/>
                </a:cubicBezTo>
                <a:cubicBezTo>
                  <a:pt x="381564" y="-15444"/>
                  <a:pt x="437177" y="21381"/>
                  <a:pt x="655677" y="0"/>
                </a:cubicBezTo>
                <a:cubicBezTo>
                  <a:pt x="874177" y="-21381"/>
                  <a:pt x="931131" y="55261"/>
                  <a:pt x="1191435" y="0"/>
                </a:cubicBezTo>
                <a:cubicBezTo>
                  <a:pt x="1451739" y="-55261"/>
                  <a:pt x="1483036" y="52374"/>
                  <a:pt x="1727194" y="0"/>
                </a:cubicBezTo>
                <a:cubicBezTo>
                  <a:pt x="1971352" y="-52374"/>
                  <a:pt x="2073363" y="29854"/>
                  <a:pt x="2288465" y="0"/>
                </a:cubicBezTo>
                <a:cubicBezTo>
                  <a:pt x="2503567" y="-29854"/>
                  <a:pt x="2631618" y="17032"/>
                  <a:pt x="2747687" y="0"/>
                </a:cubicBezTo>
                <a:lnTo>
                  <a:pt x="2747687" y="0"/>
                </a:lnTo>
                <a:cubicBezTo>
                  <a:pt x="3008506" y="-39929"/>
                  <a:pt x="3141131" y="37803"/>
                  <a:pt x="3324702" y="0"/>
                </a:cubicBezTo>
                <a:cubicBezTo>
                  <a:pt x="3508273" y="-37803"/>
                  <a:pt x="3764272" y="42472"/>
                  <a:pt x="3925268" y="0"/>
                </a:cubicBezTo>
                <a:cubicBezTo>
                  <a:pt x="4079952" y="-61772"/>
                  <a:pt x="4292529" y="25766"/>
                  <a:pt x="4513866" y="0"/>
                </a:cubicBezTo>
                <a:cubicBezTo>
                  <a:pt x="4632444" y="-14560"/>
                  <a:pt x="4710395" y="82575"/>
                  <a:pt x="4710321" y="196455"/>
                </a:cubicBezTo>
                <a:cubicBezTo>
                  <a:pt x="4727761" y="358669"/>
                  <a:pt x="4675217" y="578037"/>
                  <a:pt x="4710321" y="687579"/>
                </a:cubicBezTo>
                <a:lnTo>
                  <a:pt x="4710321" y="687579"/>
                </a:lnTo>
                <a:cubicBezTo>
                  <a:pt x="4721067" y="796599"/>
                  <a:pt x="4702653" y="880109"/>
                  <a:pt x="4710321" y="982255"/>
                </a:cubicBezTo>
                <a:lnTo>
                  <a:pt x="4710321" y="982251"/>
                </a:lnTo>
                <a:cubicBezTo>
                  <a:pt x="4699892" y="1114947"/>
                  <a:pt x="4619371" y="1168708"/>
                  <a:pt x="4513866" y="1178706"/>
                </a:cubicBezTo>
                <a:cubicBezTo>
                  <a:pt x="4372137" y="1235455"/>
                  <a:pt x="4100793" y="1140150"/>
                  <a:pt x="3925268" y="1178706"/>
                </a:cubicBezTo>
                <a:cubicBezTo>
                  <a:pt x="3974444" y="1431517"/>
                  <a:pt x="3946291" y="1609792"/>
                  <a:pt x="3982152" y="1760456"/>
                </a:cubicBezTo>
                <a:cubicBezTo>
                  <a:pt x="3755425" y="1708859"/>
                  <a:pt x="3784345" y="1622234"/>
                  <a:pt x="3558319" y="1560722"/>
                </a:cubicBezTo>
                <a:cubicBezTo>
                  <a:pt x="3332293" y="1499210"/>
                  <a:pt x="3357630" y="1402337"/>
                  <a:pt x="3122141" y="1355170"/>
                </a:cubicBezTo>
                <a:cubicBezTo>
                  <a:pt x="2886652" y="1308003"/>
                  <a:pt x="2905197" y="1245921"/>
                  <a:pt x="2747687" y="1178706"/>
                </a:cubicBezTo>
                <a:cubicBezTo>
                  <a:pt x="2619228" y="1187883"/>
                  <a:pt x="2456678" y="1157170"/>
                  <a:pt x="2313978" y="1178706"/>
                </a:cubicBezTo>
                <a:cubicBezTo>
                  <a:pt x="2171278" y="1200242"/>
                  <a:pt x="2062552" y="1133182"/>
                  <a:pt x="1880268" y="1178706"/>
                </a:cubicBezTo>
                <a:cubicBezTo>
                  <a:pt x="1697984" y="1224230"/>
                  <a:pt x="1519658" y="1137739"/>
                  <a:pt x="1421046" y="1178706"/>
                </a:cubicBezTo>
                <a:cubicBezTo>
                  <a:pt x="1322434" y="1219673"/>
                  <a:pt x="1112668" y="1156676"/>
                  <a:pt x="936312" y="1178706"/>
                </a:cubicBezTo>
                <a:cubicBezTo>
                  <a:pt x="759956" y="1200736"/>
                  <a:pt x="354777" y="1109430"/>
                  <a:pt x="196455" y="1178706"/>
                </a:cubicBezTo>
                <a:cubicBezTo>
                  <a:pt x="82679" y="1159588"/>
                  <a:pt x="-6302" y="1093817"/>
                  <a:pt x="0" y="982251"/>
                </a:cubicBezTo>
                <a:lnTo>
                  <a:pt x="0" y="982255"/>
                </a:lnTo>
                <a:cubicBezTo>
                  <a:pt x="-30917" y="844916"/>
                  <a:pt x="17793" y="758031"/>
                  <a:pt x="0" y="687579"/>
                </a:cubicBezTo>
                <a:lnTo>
                  <a:pt x="0" y="687579"/>
                </a:lnTo>
                <a:cubicBezTo>
                  <a:pt x="-10630" y="564059"/>
                  <a:pt x="13814" y="421327"/>
                  <a:pt x="0" y="196455"/>
                </a:cubicBezTo>
                <a:close/>
              </a:path>
            </a:pathLst>
          </a:custGeom>
          <a:solidFill>
            <a:srgbClr val="FFE1E1"/>
          </a:solidFill>
          <a:ln w="57150">
            <a:solidFill>
              <a:srgbClr val="FF9F9F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842537204">
                  <a:prstGeom prst="wedgeRoundRectCallout">
                    <a:avLst>
                      <a:gd name="adj1" fmla="val 34541"/>
                      <a:gd name="adj2" fmla="val 99355"/>
                      <a:gd name="adj3" fmla="val 1666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>
                <a:solidFill>
                  <a:sysClr val="windowText" lastClr="000000"/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Oa, bông hoa thật là đẹp. Cảm ơn các bạn nhé!</a:t>
            </a:r>
            <a:endParaRPr lang="en-US" sz="3200" dirty="0">
              <a:solidFill>
                <a:sysClr val="windowText" lastClr="000000"/>
              </a:solidFill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  <p:pic>
        <p:nvPicPr>
          <p:cNvPr id="3" name="Google Shape;605;p7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981567" y="4997616"/>
            <a:ext cx="2390636" cy="1797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40A57D"/>
              </a:clrFrom>
              <a:clrTo>
                <a:srgbClr val="40A57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704" b="87778" l="10000" r="92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445"/>
          <a:stretch/>
        </p:blipFill>
        <p:spPr>
          <a:xfrm>
            <a:off x="5029339" y="-855174"/>
            <a:ext cx="8279318" cy="78651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34"/>
          <a:stretch/>
        </p:blipFill>
        <p:spPr>
          <a:xfrm>
            <a:off x="8494109" y="4997616"/>
            <a:ext cx="1247422" cy="124771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65" t="6766" r="587" b="36543"/>
          <a:stretch/>
        </p:blipFill>
        <p:spPr>
          <a:xfrm>
            <a:off x="8328248" y="2477562"/>
            <a:ext cx="1572436" cy="2679631"/>
          </a:xfrm>
          <a:prstGeom prst="rect">
            <a:avLst/>
          </a:prstGeom>
        </p:spPr>
      </p:pic>
      <p:pic>
        <p:nvPicPr>
          <p:cNvPr id="16" name="Picture 15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297907">
            <a:off x="1680195" y="5156849"/>
            <a:ext cx="1142123" cy="1350561"/>
          </a:xfrm>
          <a:prstGeom prst="rect">
            <a:avLst/>
          </a:prstGeom>
        </p:spPr>
      </p:pic>
      <p:pic>
        <p:nvPicPr>
          <p:cNvPr id="20" name="Tiếng Nước Chảy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.2373065E6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31801" y="-1013313"/>
            <a:ext cx="585232" cy="60952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0" t="11852" r="25383" b="19260"/>
          <a:stretch/>
        </p:blipFill>
        <p:spPr>
          <a:xfrm>
            <a:off x="4338611" y="4171096"/>
            <a:ext cx="1513527" cy="2402014"/>
          </a:xfrm>
          <a:prstGeom prst="rect">
            <a:avLst/>
          </a:prstGeom>
        </p:spPr>
      </p:pic>
      <p:pic>
        <p:nvPicPr>
          <p:cNvPr id="22" name="Am-thanh-tra-loi-dung-www_yeualo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775709" y="-1047908"/>
            <a:ext cx="664109" cy="664109"/>
          </a:xfrm>
          <a:prstGeom prst="rect">
            <a:avLst/>
          </a:prstGeom>
        </p:spPr>
      </p:pic>
      <p:pic>
        <p:nvPicPr>
          <p:cNvPr id="23" name="Picture 2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73C67B3-078D-4E54-8B1A-D681DE4EF3D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2" y="239231"/>
            <a:ext cx="5935345" cy="1003079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5A4E8378-937F-4B9E-9E29-2084E999EF0C}"/>
              </a:ext>
            </a:extLst>
          </p:cNvPr>
          <p:cNvGrpSpPr/>
          <p:nvPr/>
        </p:nvGrpSpPr>
        <p:grpSpPr>
          <a:xfrm>
            <a:off x="8356783" y="3580086"/>
            <a:ext cx="1046255" cy="1182020"/>
            <a:chOff x="8389821" y="4096350"/>
            <a:chExt cx="1046255" cy="1182020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F5D23A45-B38A-4AB9-AE8C-CB6D641C99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023" r="9098" b="90064"/>
            <a:stretch/>
          </p:blipFill>
          <p:spPr>
            <a:xfrm rot="3290711" flipH="1">
              <a:off x="8236288" y="4249883"/>
              <a:ext cx="868572" cy="561506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66C8CBCC-778C-497D-A7AE-0D16138E93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023" r="9098" b="90064"/>
            <a:stretch/>
          </p:blipFill>
          <p:spPr>
            <a:xfrm rot="1900564" flipH="1">
              <a:off x="8567504" y="4716864"/>
              <a:ext cx="868572" cy="5615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468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2.96296E-6 L 0.4539 -0.2409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95" y="-1206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8085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1212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-40771" y="2439964"/>
            <a:ext cx="12276000" cy="2812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/>
              <a:ea typeface="微软雅黑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09089" y="2551814"/>
            <a:ext cx="2608540" cy="2617928"/>
            <a:chOff x="31941" y="206536"/>
            <a:chExt cx="6452039" cy="6539412"/>
          </a:xfrm>
        </p:grpSpPr>
        <p:sp>
          <p:nvSpPr>
            <p:cNvPr id="13" name="AutoShape 2"/>
            <p:cNvSpPr>
              <a:spLocks/>
            </p:cNvSpPr>
            <p:nvPr/>
          </p:nvSpPr>
          <p:spPr bwMode="auto">
            <a:xfrm>
              <a:off x="1038879" y="1027357"/>
              <a:ext cx="4354651" cy="5718591"/>
            </a:xfrm>
            <a:custGeom>
              <a:avLst/>
              <a:gdLst>
                <a:gd name="T0" fmla="*/ 1048398 w 20607"/>
                <a:gd name="T1" fmla="*/ 3881437 h 21337"/>
                <a:gd name="T2" fmla="*/ 1133597 w 20607"/>
                <a:gd name="T3" fmla="*/ 2299356 h 21337"/>
                <a:gd name="T4" fmla="*/ 4077 w 20607"/>
                <a:gd name="T5" fmla="*/ 1625921 h 21337"/>
                <a:gd name="T6" fmla="*/ 1229481 w 20607"/>
                <a:gd name="T7" fmla="*/ 1901335 h 21337"/>
                <a:gd name="T8" fmla="*/ 1282765 w 20607"/>
                <a:gd name="T9" fmla="*/ 901188 h 21337"/>
                <a:gd name="T10" fmla="*/ 749920 w 20607"/>
                <a:gd name="T11" fmla="*/ 248127 h 21337"/>
                <a:gd name="T12" fmla="*/ 1346735 w 20607"/>
                <a:gd name="T13" fmla="*/ 574657 h 21337"/>
                <a:gd name="T14" fmla="*/ 1794240 w 20607"/>
                <a:gd name="T15" fmla="*/ 3092 h 21337"/>
                <a:gd name="T16" fmla="*/ 1527818 w 20607"/>
                <a:gd name="T17" fmla="*/ 758387 h 21337"/>
                <a:gd name="T18" fmla="*/ 1762185 w 20607"/>
                <a:gd name="T19" fmla="*/ 1952452 h 21337"/>
                <a:gd name="T20" fmla="*/ 2891705 w 20607"/>
                <a:gd name="T21" fmla="*/ 1472752 h 21337"/>
                <a:gd name="T22" fmla="*/ 1826155 w 20607"/>
                <a:gd name="T23" fmla="*/ 2278982 h 21337"/>
                <a:gd name="T24" fmla="*/ 1836840 w 20607"/>
                <a:gd name="T25" fmla="*/ 3881437 h 21337"/>
                <a:gd name="T26" fmla="*/ 1048398 w 20607"/>
                <a:gd name="T27" fmla="*/ 3881437 h 213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0607" h="21337">
                  <a:moveTo>
                    <a:pt x="7457" y="21337"/>
                  </a:moveTo>
                  <a:cubicBezTo>
                    <a:pt x="7457" y="21337"/>
                    <a:pt x="10109" y="14324"/>
                    <a:pt x="8063" y="12640"/>
                  </a:cubicBezTo>
                  <a:cubicBezTo>
                    <a:pt x="4425" y="9779"/>
                    <a:pt x="-425" y="9050"/>
                    <a:pt x="29" y="8938"/>
                  </a:cubicBezTo>
                  <a:cubicBezTo>
                    <a:pt x="2909" y="8377"/>
                    <a:pt x="7532" y="11238"/>
                    <a:pt x="8745" y="10452"/>
                  </a:cubicBezTo>
                  <a:cubicBezTo>
                    <a:pt x="9730" y="9835"/>
                    <a:pt x="9882" y="6301"/>
                    <a:pt x="9124" y="4954"/>
                  </a:cubicBezTo>
                  <a:cubicBezTo>
                    <a:pt x="7684" y="2317"/>
                    <a:pt x="4122" y="1364"/>
                    <a:pt x="5334" y="1364"/>
                  </a:cubicBezTo>
                  <a:cubicBezTo>
                    <a:pt x="7002" y="1364"/>
                    <a:pt x="9276" y="3439"/>
                    <a:pt x="9579" y="3159"/>
                  </a:cubicBezTo>
                  <a:cubicBezTo>
                    <a:pt x="9958" y="2934"/>
                    <a:pt x="12004" y="-263"/>
                    <a:pt x="12762" y="17"/>
                  </a:cubicBezTo>
                  <a:cubicBezTo>
                    <a:pt x="12989" y="129"/>
                    <a:pt x="10867" y="1756"/>
                    <a:pt x="10867" y="4169"/>
                  </a:cubicBezTo>
                  <a:cubicBezTo>
                    <a:pt x="10867" y="6525"/>
                    <a:pt x="11246" y="11294"/>
                    <a:pt x="12534" y="10733"/>
                  </a:cubicBezTo>
                  <a:cubicBezTo>
                    <a:pt x="14732" y="9723"/>
                    <a:pt x="19052" y="7984"/>
                    <a:pt x="20568" y="8096"/>
                  </a:cubicBezTo>
                  <a:cubicBezTo>
                    <a:pt x="21175" y="8152"/>
                    <a:pt x="14429" y="10116"/>
                    <a:pt x="12989" y="12528"/>
                  </a:cubicBezTo>
                  <a:cubicBezTo>
                    <a:pt x="11777" y="14548"/>
                    <a:pt x="12459" y="20663"/>
                    <a:pt x="13065" y="21337"/>
                  </a:cubicBezTo>
                  <a:lnTo>
                    <a:pt x="7457" y="21337"/>
                  </a:lnTo>
                  <a:close/>
                </a:path>
              </a:pathLst>
            </a:custGeom>
            <a:solidFill>
              <a:srgbClr val="BECE37"/>
            </a:solidFill>
            <a:ln w="12700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14" name="AutoShape 3"/>
            <p:cNvSpPr>
              <a:spLocks/>
            </p:cNvSpPr>
            <p:nvPr/>
          </p:nvSpPr>
          <p:spPr bwMode="auto">
            <a:xfrm>
              <a:off x="3806766" y="2948175"/>
              <a:ext cx="417570" cy="598914"/>
            </a:xfrm>
            <a:custGeom>
              <a:avLst/>
              <a:gdLst>
                <a:gd name="T0" fmla="*/ 152974 w 9894"/>
                <a:gd name="T1" fmla="*/ 398445 h 21600"/>
                <a:gd name="T2" fmla="*/ 78481 w 9894"/>
                <a:gd name="T3" fmla="*/ 0 h 21600"/>
                <a:gd name="T4" fmla="*/ 152974 w 9894"/>
                <a:gd name="T5" fmla="*/ 398445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894" h="21600">
                  <a:moveTo>
                    <a:pt x="5448" y="21599"/>
                  </a:moveTo>
                  <a:cubicBezTo>
                    <a:pt x="5448" y="21599"/>
                    <a:pt x="-4783" y="19938"/>
                    <a:pt x="2795" y="0"/>
                  </a:cubicBezTo>
                  <a:cubicBezTo>
                    <a:pt x="2795" y="0"/>
                    <a:pt x="16817" y="14399"/>
                    <a:pt x="5448" y="21599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15" name="AutoShape 4"/>
            <p:cNvSpPr>
              <a:spLocks/>
            </p:cNvSpPr>
            <p:nvPr/>
          </p:nvSpPr>
          <p:spPr bwMode="auto">
            <a:xfrm>
              <a:off x="4513054" y="2616506"/>
              <a:ext cx="393709" cy="615616"/>
            </a:xfrm>
            <a:custGeom>
              <a:avLst/>
              <a:gdLst>
                <a:gd name="T0" fmla="*/ 97733 w 9611"/>
                <a:gd name="T1" fmla="*/ 409556 h 21600"/>
                <a:gd name="T2" fmla="*/ 140549 w 9611"/>
                <a:gd name="T3" fmla="*/ 0 h 21600"/>
                <a:gd name="T4" fmla="*/ 97733 w 9611"/>
                <a:gd name="T5" fmla="*/ 409556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611" h="21600">
                  <a:moveTo>
                    <a:pt x="3586" y="21599"/>
                  </a:moveTo>
                  <a:cubicBezTo>
                    <a:pt x="3586" y="21599"/>
                    <a:pt x="-5446" y="17280"/>
                    <a:pt x="5157" y="0"/>
                  </a:cubicBezTo>
                  <a:cubicBezTo>
                    <a:pt x="5157" y="0"/>
                    <a:pt x="16153" y="18900"/>
                    <a:pt x="3586" y="21599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16" name="AutoShape 5"/>
            <p:cNvSpPr>
              <a:spLocks/>
            </p:cNvSpPr>
            <p:nvPr/>
          </p:nvSpPr>
          <p:spPr bwMode="auto">
            <a:xfrm>
              <a:off x="5073790" y="2334945"/>
              <a:ext cx="465291" cy="722991"/>
            </a:xfrm>
            <a:custGeom>
              <a:avLst/>
              <a:gdLst>
                <a:gd name="T0" fmla="*/ 64632 w 10585"/>
                <a:gd name="T1" fmla="*/ 480990 h 21600"/>
                <a:gd name="T2" fmla="*/ 257359 w 10585"/>
                <a:gd name="T3" fmla="*/ 0 h 21600"/>
                <a:gd name="T4" fmla="*/ 64632 w 10585"/>
                <a:gd name="T5" fmla="*/ 48099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585" h="21600">
                  <a:moveTo>
                    <a:pt x="2210" y="21599"/>
                  </a:moveTo>
                  <a:cubicBezTo>
                    <a:pt x="2210" y="21599"/>
                    <a:pt x="-5844" y="11489"/>
                    <a:pt x="8800" y="0"/>
                  </a:cubicBezTo>
                  <a:cubicBezTo>
                    <a:pt x="8800" y="0"/>
                    <a:pt x="15756" y="19761"/>
                    <a:pt x="2210" y="21599"/>
                  </a:cubicBezTo>
                  <a:close/>
                </a:path>
              </a:pathLst>
            </a:custGeom>
            <a:gradFill rotWithShape="1">
              <a:gsLst>
                <a:gs pos="0">
                  <a:sysClr val="window" lastClr="FFFFFF"/>
                </a:gs>
                <a:gs pos="100000">
                  <a:srgbClr val="D9D9D9"/>
                </a:gs>
              </a:gsLst>
              <a:lin ang="5400000" scaled="1"/>
            </a:gradFill>
            <a:ln w="12700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17" name="AutoShape 6"/>
            <p:cNvSpPr>
              <a:spLocks/>
            </p:cNvSpPr>
            <p:nvPr/>
          </p:nvSpPr>
          <p:spPr bwMode="auto">
            <a:xfrm>
              <a:off x="5732356" y="2649912"/>
              <a:ext cx="751624" cy="405638"/>
            </a:xfrm>
            <a:custGeom>
              <a:avLst/>
              <a:gdLst>
                <a:gd name="T0" fmla="*/ 778 w 19937"/>
                <a:gd name="T1" fmla="*/ 168005 h 14258"/>
                <a:gd name="T2" fmla="*/ 500037 w 19937"/>
                <a:gd name="T3" fmla="*/ 24909 h 14258"/>
                <a:gd name="T4" fmla="*/ 372570 w 19937"/>
                <a:gd name="T5" fmla="*/ 178226 h 14258"/>
                <a:gd name="T6" fmla="*/ 778 w 19937"/>
                <a:gd name="T7" fmla="*/ 168005 h 142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7" h="14258">
                  <a:moveTo>
                    <a:pt x="31" y="8876"/>
                  </a:moveTo>
                  <a:cubicBezTo>
                    <a:pt x="31" y="8876"/>
                    <a:pt x="-1663" y="-4084"/>
                    <a:pt x="19936" y="1316"/>
                  </a:cubicBezTo>
                  <a:cubicBezTo>
                    <a:pt x="19936" y="1316"/>
                    <a:pt x="17819" y="4016"/>
                    <a:pt x="14854" y="9416"/>
                  </a:cubicBezTo>
                  <a:cubicBezTo>
                    <a:pt x="11889" y="14276"/>
                    <a:pt x="2995" y="17515"/>
                    <a:pt x="31" y="8876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18" name="AutoShape 7"/>
            <p:cNvSpPr>
              <a:spLocks/>
            </p:cNvSpPr>
            <p:nvPr/>
          </p:nvSpPr>
          <p:spPr bwMode="auto">
            <a:xfrm>
              <a:off x="5488973" y="3346656"/>
              <a:ext cx="649021" cy="372233"/>
            </a:xfrm>
            <a:custGeom>
              <a:avLst/>
              <a:gdLst>
                <a:gd name="T0" fmla="*/ 101230 w 19438"/>
                <a:gd name="T1" fmla="*/ 0 h 16645"/>
                <a:gd name="T2" fmla="*/ 431800 w 19438"/>
                <a:gd name="T3" fmla="*/ 207330 h 16645"/>
                <a:gd name="T4" fmla="*/ 47916 w 19438"/>
                <a:gd name="T5" fmla="*/ 165864 h 16645"/>
                <a:gd name="T6" fmla="*/ 101230 w 19438"/>
                <a:gd name="T7" fmla="*/ 0 h 166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438" h="16645">
                  <a:moveTo>
                    <a:pt x="4557" y="0"/>
                  </a:moveTo>
                  <a:cubicBezTo>
                    <a:pt x="4557" y="0"/>
                    <a:pt x="17038" y="2090"/>
                    <a:pt x="19438" y="13935"/>
                  </a:cubicBezTo>
                  <a:cubicBezTo>
                    <a:pt x="19438" y="13935"/>
                    <a:pt x="11277" y="21599"/>
                    <a:pt x="2157" y="11148"/>
                  </a:cubicBezTo>
                  <a:cubicBezTo>
                    <a:pt x="-2162" y="5574"/>
                    <a:pt x="717" y="696"/>
                    <a:pt x="4557" y="0"/>
                  </a:cubicBezTo>
                  <a:close/>
                </a:path>
              </a:pathLst>
            </a:custGeom>
            <a:solidFill>
              <a:srgbClr val="FFBF53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19" name="AutoShape 8"/>
            <p:cNvSpPr>
              <a:spLocks/>
            </p:cNvSpPr>
            <p:nvPr/>
          </p:nvSpPr>
          <p:spPr bwMode="auto">
            <a:xfrm>
              <a:off x="5042770" y="3675939"/>
              <a:ext cx="529716" cy="503469"/>
            </a:xfrm>
            <a:custGeom>
              <a:avLst/>
              <a:gdLst>
                <a:gd name="T0" fmla="*/ 36000 w 20049"/>
                <a:gd name="T1" fmla="*/ 28683 h 18650"/>
                <a:gd name="T2" fmla="*/ 257485 w 20049"/>
                <a:gd name="T3" fmla="*/ 59305 h 18650"/>
                <a:gd name="T4" fmla="*/ 352425 w 20049"/>
                <a:gd name="T5" fmla="*/ 334944 h 18650"/>
                <a:gd name="T6" fmla="*/ 25453 w 20049"/>
                <a:gd name="T7" fmla="*/ 181813 h 18650"/>
                <a:gd name="T8" fmla="*/ 36000 w 20049"/>
                <a:gd name="T9" fmla="*/ 28683 h 186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049" h="18650">
                  <a:moveTo>
                    <a:pt x="2048" y="1597"/>
                  </a:moveTo>
                  <a:cubicBezTo>
                    <a:pt x="2048" y="1597"/>
                    <a:pt x="8649" y="-2950"/>
                    <a:pt x="14648" y="3302"/>
                  </a:cubicBezTo>
                  <a:cubicBezTo>
                    <a:pt x="20049" y="8986"/>
                    <a:pt x="18848" y="15807"/>
                    <a:pt x="20049" y="18649"/>
                  </a:cubicBezTo>
                  <a:cubicBezTo>
                    <a:pt x="20049" y="18649"/>
                    <a:pt x="6848" y="16944"/>
                    <a:pt x="1448" y="10123"/>
                  </a:cubicBezTo>
                  <a:cubicBezTo>
                    <a:pt x="-1551" y="6144"/>
                    <a:pt x="848" y="3302"/>
                    <a:pt x="2048" y="1597"/>
                  </a:cubicBezTo>
                  <a:close/>
                </a:path>
              </a:pathLst>
            </a:custGeom>
            <a:solidFill>
              <a:srgbClr val="FFBF53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20" name="AutoShape 9"/>
            <p:cNvSpPr>
              <a:spLocks/>
            </p:cNvSpPr>
            <p:nvPr/>
          </p:nvSpPr>
          <p:spPr bwMode="auto">
            <a:xfrm>
              <a:off x="4577480" y="4007607"/>
              <a:ext cx="563121" cy="474837"/>
            </a:xfrm>
            <a:custGeom>
              <a:avLst/>
              <a:gdLst>
                <a:gd name="T0" fmla="*/ 31648 w 16064"/>
                <a:gd name="T1" fmla="*/ 10489 h 17680"/>
                <a:gd name="T2" fmla="*/ 288894 w 16064"/>
                <a:gd name="T3" fmla="*/ 81587 h 17680"/>
                <a:gd name="T4" fmla="*/ 374627 w 16064"/>
                <a:gd name="T5" fmla="*/ 315180 h 17680"/>
                <a:gd name="T6" fmla="*/ 31648 w 16064"/>
                <a:gd name="T7" fmla="*/ 10489 h 176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064" h="17680">
                  <a:moveTo>
                    <a:pt x="1357" y="587"/>
                  </a:moveTo>
                  <a:cubicBezTo>
                    <a:pt x="1357" y="587"/>
                    <a:pt x="8710" y="-2255"/>
                    <a:pt x="12387" y="4566"/>
                  </a:cubicBezTo>
                  <a:cubicBezTo>
                    <a:pt x="16063" y="10818"/>
                    <a:pt x="14685" y="15366"/>
                    <a:pt x="16063" y="17639"/>
                  </a:cubicBezTo>
                  <a:cubicBezTo>
                    <a:pt x="16063" y="17639"/>
                    <a:pt x="-5536" y="19345"/>
                    <a:pt x="1357" y="587"/>
                  </a:cubicBezTo>
                  <a:close/>
                </a:path>
              </a:pathLst>
            </a:custGeom>
            <a:gradFill rotWithShape="1">
              <a:gsLst>
                <a:gs pos="0">
                  <a:sysClr val="window" lastClr="FFFFFF"/>
                </a:gs>
                <a:gs pos="100000">
                  <a:srgbClr val="D9D9D9"/>
                </a:gs>
              </a:gsLst>
              <a:lin ang="5400000" scaled="1"/>
            </a:gradFill>
            <a:ln w="12700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21" name="AutoShape 10"/>
            <p:cNvSpPr>
              <a:spLocks/>
            </p:cNvSpPr>
            <p:nvPr/>
          </p:nvSpPr>
          <p:spPr bwMode="auto">
            <a:xfrm>
              <a:off x="1874018" y="2948175"/>
              <a:ext cx="393709" cy="553577"/>
            </a:xfrm>
            <a:custGeom>
              <a:avLst/>
              <a:gdLst>
                <a:gd name="T0" fmla="*/ 64765 w 12554"/>
                <a:gd name="T1" fmla="*/ 358088 h 19439"/>
                <a:gd name="T2" fmla="*/ 257911 w 12554"/>
                <a:gd name="T3" fmla="*/ 0 h 19439"/>
                <a:gd name="T4" fmla="*/ 257911 w 12554"/>
                <a:gd name="T5" fmla="*/ 173928 h 19439"/>
                <a:gd name="T6" fmla="*/ 64765 w 12554"/>
                <a:gd name="T7" fmla="*/ 358088 h 194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54" h="19439">
                  <a:moveTo>
                    <a:pt x="3104" y="18900"/>
                  </a:moveTo>
                  <a:cubicBezTo>
                    <a:pt x="3104" y="18900"/>
                    <a:pt x="-8210" y="10260"/>
                    <a:pt x="12361" y="0"/>
                  </a:cubicBezTo>
                  <a:cubicBezTo>
                    <a:pt x="12361" y="0"/>
                    <a:pt x="11847" y="4320"/>
                    <a:pt x="12361" y="9180"/>
                  </a:cubicBezTo>
                  <a:cubicBezTo>
                    <a:pt x="13389" y="13500"/>
                    <a:pt x="10304" y="21599"/>
                    <a:pt x="3104" y="18900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22" name="AutoShape 11"/>
            <p:cNvSpPr>
              <a:spLocks/>
            </p:cNvSpPr>
            <p:nvPr/>
          </p:nvSpPr>
          <p:spPr bwMode="auto">
            <a:xfrm>
              <a:off x="1384866" y="2673773"/>
              <a:ext cx="391322" cy="627546"/>
            </a:xfrm>
            <a:custGeom>
              <a:avLst/>
              <a:gdLst>
                <a:gd name="T0" fmla="*/ 37685 w 13741"/>
                <a:gd name="T1" fmla="*/ 369406 h 20925"/>
                <a:gd name="T2" fmla="*/ 102314 w 13741"/>
                <a:gd name="T3" fmla="*/ 61554 h 20925"/>
                <a:gd name="T4" fmla="*/ 220770 w 13741"/>
                <a:gd name="T5" fmla="*/ 0 h 20925"/>
                <a:gd name="T6" fmla="*/ 188465 w 13741"/>
                <a:gd name="T7" fmla="*/ 400193 h 20925"/>
                <a:gd name="T8" fmla="*/ 37685 w 13741"/>
                <a:gd name="T9" fmla="*/ 369406 h 209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741" h="20925">
                  <a:moveTo>
                    <a:pt x="1989" y="18514"/>
                  </a:moveTo>
                  <a:cubicBezTo>
                    <a:pt x="1989" y="18514"/>
                    <a:pt x="-4263" y="10800"/>
                    <a:pt x="5400" y="3085"/>
                  </a:cubicBezTo>
                  <a:cubicBezTo>
                    <a:pt x="7673" y="1542"/>
                    <a:pt x="11652" y="0"/>
                    <a:pt x="11652" y="0"/>
                  </a:cubicBezTo>
                  <a:cubicBezTo>
                    <a:pt x="11652" y="0"/>
                    <a:pt x="17337" y="15942"/>
                    <a:pt x="9947" y="20057"/>
                  </a:cubicBezTo>
                  <a:cubicBezTo>
                    <a:pt x="7105" y="21599"/>
                    <a:pt x="3694" y="21085"/>
                    <a:pt x="1989" y="18514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23" name="AutoShape 12"/>
            <p:cNvSpPr>
              <a:spLocks/>
            </p:cNvSpPr>
            <p:nvPr/>
          </p:nvSpPr>
          <p:spPr bwMode="auto">
            <a:xfrm>
              <a:off x="740616" y="2583101"/>
              <a:ext cx="408024" cy="641863"/>
            </a:xfrm>
            <a:custGeom>
              <a:avLst/>
              <a:gdLst>
                <a:gd name="T0" fmla="*/ 147495 w 14722"/>
                <a:gd name="T1" fmla="*/ 426471 h 21125"/>
                <a:gd name="T2" fmla="*/ 39866 w 14722"/>
                <a:gd name="T3" fmla="*/ 152298 h 21125"/>
                <a:gd name="T4" fmla="*/ 125977 w 14722"/>
                <a:gd name="T5" fmla="*/ 0 h 21125"/>
                <a:gd name="T6" fmla="*/ 201319 w 14722"/>
                <a:gd name="T7" fmla="*/ 111687 h 21125"/>
                <a:gd name="T8" fmla="*/ 147495 w 14722"/>
                <a:gd name="T9" fmla="*/ 426471 h 21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22" h="21125">
                  <a:moveTo>
                    <a:pt x="7999" y="21097"/>
                  </a:moveTo>
                  <a:cubicBezTo>
                    <a:pt x="2162" y="21600"/>
                    <a:pt x="-3092" y="15069"/>
                    <a:pt x="2162" y="7534"/>
                  </a:cubicBezTo>
                  <a:cubicBezTo>
                    <a:pt x="6832" y="0"/>
                    <a:pt x="6832" y="0"/>
                    <a:pt x="6832" y="0"/>
                  </a:cubicBezTo>
                  <a:cubicBezTo>
                    <a:pt x="6832" y="0"/>
                    <a:pt x="9167" y="3516"/>
                    <a:pt x="10918" y="5525"/>
                  </a:cubicBezTo>
                  <a:cubicBezTo>
                    <a:pt x="14421" y="10046"/>
                    <a:pt x="18507" y="21097"/>
                    <a:pt x="7999" y="21097"/>
                  </a:cubicBezTo>
                  <a:close/>
                </a:path>
              </a:pathLst>
            </a:custGeom>
            <a:solidFill>
              <a:srgbClr val="FFBF53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24" name="AutoShape 13"/>
            <p:cNvSpPr>
              <a:spLocks/>
            </p:cNvSpPr>
            <p:nvPr/>
          </p:nvSpPr>
          <p:spPr bwMode="auto">
            <a:xfrm>
              <a:off x="31941" y="3198940"/>
              <a:ext cx="782643" cy="379392"/>
            </a:xfrm>
            <a:custGeom>
              <a:avLst/>
              <a:gdLst>
                <a:gd name="T0" fmla="*/ 520184 w 21189"/>
                <a:gd name="T1" fmla="*/ 157142 h 15674"/>
                <a:gd name="T2" fmla="*/ 95544 w 21189"/>
                <a:gd name="T3" fmla="*/ 34366 h 15674"/>
                <a:gd name="T4" fmla="*/ 0 w 21189"/>
                <a:gd name="T5" fmla="*/ 105980 h 15674"/>
                <a:gd name="T6" fmla="*/ 244143 w 21189"/>
                <a:gd name="T7" fmla="*/ 249208 h 15674"/>
                <a:gd name="T8" fmla="*/ 520184 w 21189"/>
                <a:gd name="T9" fmla="*/ 157142 h 156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189" h="15674">
                  <a:moveTo>
                    <a:pt x="21168" y="9758"/>
                  </a:moveTo>
                  <a:cubicBezTo>
                    <a:pt x="21168" y="9758"/>
                    <a:pt x="12959" y="-5489"/>
                    <a:pt x="3888" y="2134"/>
                  </a:cubicBezTo>
                  <a:cubicBezTo>
                    <a:pt x="3888" y="2134"/>
                    <a:pt x="1296" y="5311"/>
                    <a:pt x="0" y="6581"/>
                  </a:cubicBezTo>
                  <a:cubicBezTo>
                    <a:pt x="0" y="6581"/>
                    <a:pt x="4320" y="14840"/>
                    <a:pt x="9935" y="15475"/>
                  </a:cubicBezTo>
                  <a:cubicBezTo>
                    <a:pt x="15119" y="16111"/>
                    <a:pt x="21599" y="15475"/>
                    <a:pt x="21168" y="9758"/>
                  </a:cubicBezTo>
                  <a:close/>
                </a:path>
              </a:pathLst>
            </a:custGeom>
            <a:gradFill rotWithShape="1">
              <a:gsLst>
                <a:gs pos="0">
                  <a:sysClr val="window" lastClr="FFFFFF"/>
                </a:gs>
                <a:gs pos="100000">
                  <a:srgbClr val="D9D9D9"/>
                </a:gs>
              </a:gsLst>
              <a:lin ang="5400000" scaled="1"/>
            </a:gradFill>
            <a:ln w="12700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25" name="AutoShape 14"/>
            <p:cNvSpPr>
              <a:spLocks/>
            </p:cNvSpPr>
            <p:nvPr/>
          </p:nvSpPr>
          <p:spPr bwMode="auto">
            <a:xfrm>
              <a:off x="611766" y="3652078"/>
              <a:ext cx="613230" cy="560735"/>
            </a:xfrm>
            <a:custGeom>
              <a:avLst/>
              <a:gdLst>
                <a:gd name="T0" fmla="*/ 295532 w 20364"/>
                <a:gd name="T1" fmla="*/ 1467 h 21100"/>
                <a:gd name="T2" fmla="*/ 73868 w 20364"/>
                <a:gd name="T3" fmla="*/ 187256 h 21100"/>
                <a:gd name="T4" fmla="*/ 0 w 20364"/>
                <a:gd name="T5" fmla="*/ 373044 h 21100"/>
                <a:gd name="T6" fmla="*/ 401075 w 20364"/>
                <a:gd name="T7" fmla="*/ 197581 h 21100"/>
                <a:gd name="T8" fmla="*/ 295532 w 20364"/>
                <a:gd name="T9" fmla="*/ 1467 h 211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364" h="21100">
                  <a:moveTo>
                    <a:pt x="14751" y="83"/>
                  </a:moveTo>
                  <a:cubicBezTo>
                    <a:pt x="12117" y="83"/>
                    <a:pt x="4214" y="2418"/>
                    <a:pt x="3687" y="10591"/>
                  </a:cubicBezTo>
                  <a:cubicBezTo>
                    <a:pt x="2634" y="18181"/>
                    <a:pt x="0" y="21099"/>
                    <a:pt x="0" y="21099"/>
                  </a:cubicBezTo>
                  <a:cubicBezTo>
                    <a:pt x="0" y="21099"/>
                    <a:pt x="18439" y="19932"/>
                    <a:pt x="20019" y="11175"/>
                  </a:cubicBezTo>
                  <a:cubicBezTo>
                    <a:pt x="21599" y="1835"/>
                    <a:pt x="17385" y="-500"/>
                    <a:pt x="14751" y="83"/>
                  </a:cubicBezTo>
                  <a:close/>
                </a:path>
              </a:pathLst>
            </a:custGeom>
            <a:solidFill>
              <a:srgbClr val="FFBF53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26" name="AutoShape 15"/>
            <p:cNvSpPr>
              <a:spLocks/>
            </p:cNvSpPr>
            <p:nvPr/>
          </p:nvSpPr>
          <p:spPr bwMode="auto">
            <a:xfrm>
              <a:off x="1315667" y="3947955"/>
              <a:ext cx="529716" cy="596527"/>
            </a:xfrm>
            <a:custGeom>
              <a:avLst/>
              <a:gdLst>
                <a:gd name="T0" fmla="*/ 245334 w 11653"/>
                <a:gd name="T1" fmla="*/ 19646 h 19110"/>
                <a:gd name="T2" fmla="*/ 31151 w 11653"/>
                <a:gd name="T3" fmla="*/ 396875 h 19110"/>
                <a:gd name="T4" fmla="*/ 245334 w 11653"/>
                <a:gd name="T5" fmla="*/ 19646 h 191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653" h="19110">
                  <a:moveTo>
                    <a:pt x="8112" y="946"/>
                  </a:moveTo>
                  <a:cubicBezTo>
                    <a:pt x="3863" y="-2490"/>
                    <a:pt x="-2510" y="3400"/>
                    <a:pt x="1030" y="19110"/>
                  </a:cubicBezTo>
                  <a:cubicBezTo>
                    <a:pt x="1030" y="19110"/>
                    <a:pt x="19090" y="10273"/>
                    <a:pt x="8112" y="946"/>
                  </a:cubicBezTo>
                  <a:close/>
                </a:path>
              </a:pathLst>
            </a:custGeom>
            <a:gradFill rotWithShape="1">
              <a:gsLst>
                <a:gs pos="0">
                  <a:sysClr val="window" lastClr="FFFFFF"/>
                </a:gs>
                <a:gs pos="100000">
                  <a:srgbClr val="D9D9D9"/>
                </a:gs>
              </a:gsLst>
              <a:lin ang="5400000" scaled="1"/>
            </a:gradFill>
            <a:ln w="12700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27" name="AutoShape 16"/>
            <p:cNvSpPr>
              <a:spLocks/>
            </p:cNvSpPr>
            <p:nvPr/>
          </p:nvSpPr>
          <p:spPr bwMode="auto">
            <a:xfrm>
              <a:off x="3663600" y="206536"/>
              <a:ext cx="472449" cy="703902"/>
            </a:xfrm>
            <a:custGeom>
              <a:avLst/>
              <a:gdLst>
                <a:gd name="T0" fmla="*/ 67128 w 13523"/>
                <a:gd name="T1" fmla="*/ 449800 h 18670"/>
                <a:gd name="T2" fmla="*/ 270092 w 13523"/>
                <a:gd name="T3" fmla="*/ 0 h 18670"/>
                <a:gd name="T4" fmla="*/ 312814 w 13523"/>
                <a:gd name="T5" fmla="*/ 173780 h 18670"/>
                <a:gd name="T6" fmla="*/ 67128 w 13523"/>
                <a:gd name="T7" fmla="*/ 449800 h 186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523" h="18670">
                  <a:moveTo>
                    <a:pt x="2888" y="17932"/>
                  </a:moveTo>
                  <a:cubicBezTo>
                    <a:pt x="2888" y="17932"/>
                    <a:pt x="-7682" y="8558"/>
                    <a:pt x="11620" y="0"/>
                  </a:cubicBezTo>
                  <a:cubicBezTo>
                    <a:pt x="11620" y="0"/>
                    <a:pt x="12998" y="3260"/>
                    <a:pt x="13458" y="6928"/>
                  </a:cubicBezTo>
                  <a:cubicBezTo>
                    <a:pt x="13917" y="10596"/>
                    <a:pt x="12079" y="21599"/>
                    <a:pt x="2888" y="17932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28" name="AutoShape 17"/>
            <p:cNvSpPr>
              <a:spLocks/>
            </p:cNvSpPr>
            <p:nvPr/>
          </p:nvSpPr>
          <p:spPr bwMode="auto">
            <a:xfrm>
              <a:off x="3083775" y="440375"/>
              <a:ext cx="424727" cy="665724"/>
            </a:xfrm>
            <a:custGeom>
              <a:avLst/>
              <a:gdLst>
                <a:gd name="T0" fmla="*/ 251649 w 16246"/>
                <a:gd name="T1" fmla="*/ 413107 h 20641"/>
                <a:gd name="T2" fmla="*/ 144297 w 16246"/>
                <a:gd name="T3" fmla="*/ 110830 h 20641"/>
                <a:gd name="T4" fmla="*/ 4766 w 16246"/>
                <a:gd name="T5" fmla="*/ 0 h 20641"/>
                <a:gd name="T6" fmla="*/ 4766 w 16246"/>
                <a:gd name="T7" fmla="*/ 191426 h 20641"/>
                <a:gd name="T8" fmla="*/ 101369 w 16246"/>
                <a:gd name="T9" fmla="*/ 433256 h 20641"/>
                <a:gd name="T10" fmla="*/ 251649 w 16246"/>
                <a:gd name="T11" fmla="*/ 413107 h 206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246" h="20641">
                  <a:moveTo>
                    <a:pt x="14468" y="19252"/>
                  </a:moveTo>
                  <a:cubicBezTo>
                    <a:pt x="14468" y="19252"/>
                    <a:pt x="21257" y="11739"/>
                    <a:pt x="8296" y="5165"/>
                  </a:cubicBezTo>
                  <a:cubicBezTo>
                    <a:pt x="1508" y="1408"/>
                    <a:pt x="274" y="0"/>
                    <a:pt x="274" y="0"/>
                  </a:cubicBezTo>
                  <a:cubicBezTo>
                    <a:pt x="274" y="0"/>
                    <a:pt x="-343" y="6573"/>
                    <a:pt x="274" y="8921"/>
                  </a:cubicBezTo>
                  <a:cubicBezTo>
                    <a:pt x="274" y="11269"/>
                    <a:pt x="-343" y="17843"/>
                    <a:pt x="5828" y="20191"/>
                  </a:cubicBezTo>
                  <a:cubicBezTo>
                    <a:pt x="10148" y="21600"/>
                    <a:pt x="14468" y="19252"/>
                    <a:pt x="14468" y="19252"/>
                  </a:cubicBezTo>
                  <a:close/>
                </a:path>
              </a:pathLst>
            </a:custGeom>
            <a:solidFill>
              <a:srgbClr val="02B3C5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29" name="AutoShape 18"/>
            <p:cNvSpPr>
              <a:spLocks/>
            </p:cNvSpPr>
            <p:nvPr/>
          </p:nvSpPr>
          <p:spPr bwMode="auto">
            <a:xfrm>
              <a:off x="3842558" y="1046446"/>
              <a:ext cx="689585" cy="377005"/>
            </a:xfrm>
            <a:custGeom>
              <a:avLst/>
              <a:gdLst>
                <a:gd name="T0" fmla="*/ 20914 w 19743"/>
                <a:gd name="T1" fmla="*/ 65328 h 11814"/>
                <a:gd name="T2" fmla="*/ 458764 w 19743"/>
                <a:gd name="T3" fmla="*/ 197832 h 11814"/>
                <a:gd name="T4" fmla="*/ 52959 w 19743"/>
                <a:gd name="T5" fmla="*/ 208023 h 11814"/>
                <a:gd name="T6" fmla="*/ 20914 w 19743"/>
                <a:gd name="T7" fmla="*/ 65328 h 118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43" h="11814">
                  <a:moveTo>
                    <a:pt x="900" y="3077"/>
                  </a:moveTo>
                  <a:cubicBezTo>
                    <a:pt x="900" y="3077"/>
                    <a:pt x="12389" y="-7002"/>
                    <a:pt x="19742" y="9318"/>
                  </a:cubicBezTo>
                  <a:cubicBezTo>
                    <a:pt x="19742" y="9318"/>
                    <a:pt x="11011" y="14598"/>
                    <a:pt x="2279" y="9798"/>
                  </a:cubicBezTo>
                  <a:cubicBezTo>
                    <a:pt x="-1857" y="7878"/>
                    <a:pt x="900" y="4038"/>
                    <a:pt x="900" y="3077"/>
                  </a:cubicBezTo>
                  <a:close/>
                </a:path>
              </a:pathLst>
            </a:custGeom>
            <a:solidFill>
              <a:srgbClr val="FFBF53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30" name="AutoShape 19"/>
            <p:cNvSpPr>
              <a:spLocks/>
            </p:cNvSpPr>
            <p:nvPr/>
          </p:nvSpPr>
          <p:spPr bwMode="auto">
            <a:xfrm>
              <a:off x="3506115" y="1638202"/>
              <a:ext cx="739693" cy="353144"/>
            </a:xfrm>
            <a:custGeom>
              <a:avLst/>
              <a:gdLst>
                <a:gd name="T0" fmla="*/ 767 w 21174"/>
                <a:gd name="T1" fmla="*/ 120504 h 12449"/>
                <a:gd name="T2" fmla="*/ 492102 w 21174"/>
                <a:gd name="T3" fmla="*/ 59337 h 12449"/>
                <a:gd name="T4" fmla="*/ 342563 w 21174"/>
                <a:gd name="T5" fmla="*/ 161251 h 12449"/>
                <a:gd name="T6" fmla="*/ 767 w 21174"/>
                <a:gd name="T7" fmla="*/ 120504 h 124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74" h="12449">
                  <a:moveTo>
                    <a:pt x="33" y="6385"/>
                  </a:moveTo>
                  <a:cubicBezTo>
                    <a:pt x="-426" y="3685"/>
                    <a:pt x="3710" y="-4415"/>
                    <a:pt x="21173" y="3144"/>
                  </a:cubicBezTo>
                  <a:cubicBezTo>
                    <a:pt x="21173" y="3144"/>
                    <a:pt x="17037" y="6925"/>
                    <a:pt x="14739" y="8544"/>
                  </a:cubicBezTo>
                  <a:cubicBezTo>
                    <a:pt x="12442" y="10704"/>
                    <a:pt x="493" y="17184"/>
                    <a:pt x="33" y="6385"/>
                  </a:cubicBezTo>
                  <a:close/>
                </a:path>
              </a:pathLst>
            </a:custGeom>
            <a:solidFill>
              <a:srgbClr val="02B3C5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31" name="AutoShape 20"/>
            <p:cNvSpPr>
              <a:spLocks/>
            </p:cNvSpPr>
            <p:nvPr/>
          </p:nvSpPr>
          <p:spPr bwMode="auto">
            <a:xfrm>
              <a:off x="3539521" y="2201323"/>
              <a:ext cx="653794" cy="508241"/>
            </a:xfrm>
            <a:custGeom>
              <a:avLst/>
              <a:gdLst>
                <a:gd name="T0" fmla="*/ 1930 w 21180"/>
                <a:gd name="T1" fmla="*/ 193334 h 18889"/>
                <a:gd name="T2" fmla="*/ 361042 w 21180"/>
                <a:gd name="T3" fmla="*/ 0 h 18889"/>
                <a:gd name="T4" fmla="*/ 434954 w 21180"/>
                <a:gd name="T5" fmla="*/ 0 h 18889"/>
                <a:gd name="T6" fmla="*/ 244843 w 21180"/>
                <a:gd name="T7" fmla="*/ 315438 h 18889"/>
                <a:gd name="T8" fmla="*/ 1930 w 21180"/>
                <a:gd name="T9" fmla="*/ 193334 h 188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180" h="18889">
                  <a:moveTo>
                    <a:pt x="94" y="10800"/>
                  </a:moveTo>
                  <a:cubicBezTo>
                    <a:pt x="-420" y="7957"/>
                    <a:pt x="608" y="0"/>
                    <a:pt x="17580" y="0"/>
                  </a:cubicBezTo>
                  <a:cubicBezTo>
                    <a:pt x="17580" y="0"/>
                    <a:pt x="20151" y="568"/>
                    <a:pt x="21179" y="0"/>
                  </a:cubicBezTo>
                  <a:cubicBezTo>
                    <a:pt x="21179" y="0"/>
                    <a:pt x="18094" y="13073"/>
                    <a:pt x="11922" y="17621"/>
                  </a:cubicBezTo>
                  <a:cubicBezTo>
                    <a:pt x="5751" y="21599"/>
                    <a:pt x="608" y="15347"/>
                    <a:pt x="94" y="10800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32" name="AutoShape 21"/>
            <p:cNvSpPr>
              <a:spLocks/>
            </p:cNvSpPr>
            <p:nvPr/>
          </p:nvSpPr>
          <p:spPr bwMode="auto">
            <a:xfrm>
              <a:off x="2165123" y="2473340"/>
              <a:ext cx="734921" cy="427113"/>
            </a:xfrm>
            <a:custGeom>
              <a:avLst/>
              <a:gdLst>
                <a:gd name="T0" fmla="*/ 486225 w 20815"/>
                <a:gd name="T1" fmla="*/ 156920 h 18748"/>
                <a:gd name="T2" fmla="*/ 158536 w 20815"/>
                <a:gd name="T3" fmla="*/ 3441 h 18748"/>
                <a:gd name="T4" fmla="*/ 0 w 20815"/>
                <a:gd name="T5" fmla="*/ 23902 h 18748"/>
                <a:gd name="T6" fmla="*/ 253695 w 20815"/>
                <a:gd name="T7" fmla="*/ 279691 h 18748"/>
                <a:gd name="T8" fmla="*/ 486225 w 20815"/>
                <a:gd name="T9" fmla="*/ 156920 h 187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5" h="18748">
                  <a:moveTo>
                    <a:pt x="20699" y="10353"/>
                  </a:moveTo>
                  <a:cubicBezTo>
                    <a:pt x="20699" y="10353"/>
                    <a:pt x="19799" y="-1797"/>
                    <a:pt x="6749" y="227"/>
                  </a:cubicBezTo>
                  <a:cubicBezTo>
                    <a:pt x="6749" y="227"/>
                    <a:pt x="899" y="2252"/>
                    <a:pt x="0" y="1577"/>
                  </a:cubicBezTo>
                  <a:cubicBezTo>
                    <a:pt x="0" y="1577"/>
                    <a:pt x="4499" y="16428"/>
                    <a:pt x="10800" y="18453"/>
                  </a:cubicBezTo>
                  <a:cubicBezTo>
                    <a:pt x="17099" y="19803"/>
                    <a:pt x="21600" y="16428"/>
                    <a:pt x="20699" y="10353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33" name="AutoShape 22"/>
            <p:cNvSpPr>
              <a:spLocks/>
            </p:cNvSpPr>
            <p:nvPr/>
          </p:nvSpPr>
          <p:spPr bwMode="auto">
            <a:xfrm>
              <a:off x="1826296" y="1860109"/>
              <a:ext cx="668110" cy="331670"/>
            </a:xfrm>
            <a:custGeom>
              <a:avLst/>
              <a:gdLst>
                <a:gd name="T0" fmla="*/ 436645 w 20033"/>
                <a:gd name="T1" fmla="*/ 72419 h 15680"/>
                <a:gd name="T2" fmla="*/ 74531 w 20033"/>
                <a:gd name="T3" fmla="*/ 42022 h 15680"/>
                <a:gd name="T4" fmla="*/ 0 w 20033"/>
                <a:gd name="T5" fmla="*/ 143361 h 15680"/>
                <a:gd name="T6" fmla="*/ 202336 w 20033"/>
                <a:gd name="T7" fmla="*/ 204155 h 15680"/>
                <a:gd name="T8" fmla="*/ 436645 w 20033"/>
                <a:gd name="T9" fmla="*/ 72419 h 156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033" h="15680">
                  <a:moveTo>
                    <a:pt x="19679" y="5146"/>
                  </a:moveTo>
                  <a:cubicBezTo>
                    <a:pt x="17760" y="826"/>
                    <a:pt x="10559" y="-2773"/>
                    <a:pt x="3359" y="2986"/>
                  </a:cubicBezTo>
                  <a:cubicBezTo>
                    <a:pt x="479" y="5866"/>
                    <a:pt x="0" y="10187"/>
                    <a:pt x="0" y="10187"/>
                  </a:cubicBezTo>
                  <a:cubicBezTo>
                    <a:pt x="0" y="10187"/>
                    <a:pt x="6239" y="12346"/>
                    <a:pt x="9119" y="14507"/>
                  </a:cubicBezTo>
                  <a:cubicBezTo>
                    <a:pt x="15360" y="18827"/>
                    <a:pt x="21600" y="10187"/>
                    <a:pt x="19679" y="5146"/>
                  </a:cubicBezTo>
                  <a:close/>
                </a:path>
              </a:pathLst>
            </a:custGeom>
            <a:solidFill>
              <a:srgbClr val="02B3C5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34" name="AutoShape 23"/>
            <p:cNvSpPr>
              <a:spLocks/>
            </p:cNvSpPr>
            <p:nvPr/>
          </p:nvSpPr>
          <p:spPr bwMode="auto">
            <a:xfrm>
              <a:off x="1642565" y="822152"/>
              <a:ext cx="458133" cy="544033"/>
            </a:xfrm>
            <a:custGeom>
              <a:avLst/>
              <a:gdLst>
                <a:gd name="T0" fmla="*/ 269324 w 15070"/>
                <a:gd name="T1" fmla="*/ 347181 h 19631"/>
                <a:gd name="T2" fmla="*/ 194752 w 15070"/>
                <a:gd name="T3" fmla="*/ 91893 h 19631"/>
                <a:gd name="T4" fmla="*/ 34909 w 15070"/>
                <a:gd name="T5" fmla="*/ 0 h 19631"/>
                <a:gd name="T6" fmla="*/ 45568 w 15070"/>
                <a:gd name="T7" fmla="*/ 275699 h 19631"/>
                <a:gd name="T8" fmla="*/ 269324 w 15070"/>
                <a:gd name="T9" fmla="*/ 347181 h 196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070" h="19631">
                  <a:moveTo>
                    <a:pt x="13316" y="18830"/>
                  </a:moveTo>
                  <a:cubicBezTo>
                    <a:pt x="13316" y="18830"/>
                    <a:pt x="19111" y="9415"/>
                    <a:pt x="9629" y="4984"/>
                  </a:cubicBezTo>
                  <a:cubicBezTo>
                    <a:pt x="2780" y="1661"/>
                    <a:pt x="1726" y="0"/>
                    <a:pt x="1726" y="0"/>
                  </a:cubicBezTo>
                  <a:cubicBezTo>
                    <a:pt x="1726" y="0"/>
                    <a:pt x="-2488" y="8307"/>
                    <a:pt x="2253" y="14953"/>
                  </a:cubicBezTo>
                  <a:cubicBezTo>
                    <a:pt x="6994" y="21599"/>
                    <a:pt x="11736" y="19384"/>
                    <a:pt x="13316" y="18830"/>
                  </a:cubicBezTo>
                  <a:close/>
                </a:path>
              </a:pathLst>
            </a:custGeom>
            <a:gradFill rotWithShape="1">
              <a:gsLst>
                <a:gs pos="0">
                  <a:sysClr val="window" lastClr="FFFFFF"/>
                </a:gs>
                <a:gs pos="100000">
                  <a:srgbClr val="D9D9D9"/>
                </a:gs>
              </a:gsLst>
              <a:lin ang="5400000" scaled="1"/>
            </a:gradFill>
            <a:ln w="12700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35" name="AutoShape 24"/>
            <p:cNvSpPr>
              <a:spLocks/>
            </p:cNvSpPr>
            <p:nvPr/>
          </p:nvSpPr>
          <p:spPr bwMode="auto">
            <a:xfrm>
              <a:off x="2356011" y="755341"/>
              <a:ext cx="489153" cy="670496"/>
            </a:xfrm>
            <a:custGeom>
              <a:avLst/>
              <a:gdLst>
                <a:gd name="T0" fmla="*/ 72915 w 15376"/>
                <a:gd name="T1" fmla="*/ 419155 h 20489"/>
                <a:gd name="T2" fmla="*/ 51643 w 15376"/>
                <a:gd name="T3" fmla="*/ 173784 h 20489"/>
                <a:gd name="T4" fmla="*/ 253666 w 15376"/>
                <a:gd name="T5" fmla="*/ 0 h 20489"/>
                <a:gd name="T6" fmla="*/ 296188 w 15376"/>
                <a:gd name="T7" fmla="*/ 388478 h 20489"/>
                <a:gd name="T8" fmla="*/ 72915 w 15376"/>
                <a:gd name="T9" fmla="*/ 419155 h 204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376" h="20489">
                  <a:moveTo>
                    <a:pt x="3445" y="19252"/>
                  </a:moveTo>
                  <a:cubicBezTo>
                    <a:pt x="3445" y="19252"/>
                    <a:pt x="-3587" y="13147"/>
                    <a:pt x="2440" y="7982"/>
                  </a:cubicBezTo>
                  <a:cubicBezTo>
                    <a:pt x="8468" y="2347"/>
                    <a:pt x="11985" y="1878"/>
                    <a:pt x="11985" y="0"/>
                  </a:cubicBezTo>
                  <a:cubicBezTo>
                    <a:pt x="11985" y="0"/>
                    <a:pt x="18013" y="14086"/>
                    <a:pt x="13994" y="17843"/>
                  </a:cubicBezTo>
                  <a:cubicBezTo>
                    <a:pt x="10478" y="21599"/>
                    <a:pt x="5957" y="20660"/>
                    <a:pt x="3445" y="19252"/>
                  </a:cubicBezTo>
                  <a:close/>
                </a:path>
              </a:pathLst>
            </a:custGeom>
            <a:solidFill>
              <a:srgbClr val="FFBF53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36" name="AutoShape 25"/>
            <p:cNvSpPr>
              <a:spLocks/>
            </p:cNvSpPr>
            <p:nvPr/>
          </p:nvSpPr>
          <p:spPr bwMode="auto">
            <a:xfrm>
              <a:off x="4567936" y="1602409"/>
              <a:ext cx="541646" cy="672882"/>
            </a:xfrm>
            <a:custGeom>
              <a:avLst/>
              <a:gdLst>
                <a:gd name="T0" fmla="*/ 21227 w 16671"/>
                <a:gd name="T1" fmla="*/ 388836 h 20543"/>
                <a:gd name="T2" fmla="*/ 106113 w 16671"/>
                <a:gd name="T3" fmla="*/ 122777 h 20543"/>
                <a:gd name="T4" fmla="*/ 339567 w 16671"/>
                <a:gd name="T5" fmla="*/ 0 h 20543"/>
                <a:gd name="T6" fmla="*/ 307727 w 16671"/>
                <a:gd name="T7" fmla="*/ 399079 h 20543"/>
                <a:gd name="T8" fmla="*/ 21227 w 16671"/>
                <a:gd name="T9" fmla="*/ 388836 h 205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671" h="20543">
                  <a:moveTo>
                    <a:pt x="982" y="17843"/>
                  </a:moveTo>
                  <a:cubicBezTo>
                    <a:pt x="982" y="17843"/>
                    <a:pt x="-2945" y="8921"/>
                    <a:pt x="4909" y="5634"/>
                  </a:cubicBezTo>
                  <a:cubicBezTo>
                    <a:pt x="13255" y="2347"/>
                    <a:pt x="15709" y="0"/>
                    <a:pt x="15709" y="0"/>
                  </a:cubicBezTo>
                  <a:cubicBezTo>
                    <a:pt x="15709" y="0"/>
                    <a:pt x="18654" y="15026"/>
                    <a:pt x="14236" y="18313"/>
                  </a:cubicBezTo>
                  <a:cubicBezTo>
                    <a:pt x="9327" y="21130"/>
                    <a:pt x="3436" y="21599"/>
                    <a:pt x="982" y="17843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37" name="AutoShape 26"/>
            <p:cNvSpPr>
              <a:spLocks/>
            </p:cNvSpPr>
            <p:nvPr/>
          </p:nvSpPr>
          <p:spPr bwMode="auto">
            <a:xfrm>
              <a:off x="4577480" y="647966"/>
              <a:ext cx="410411" cy="629933"/>
            </a:xfrm>
            <a:custGeom>
              <a:avLst/>
              <a:gdLst>
                <a:gd name="T0" fmla="*/ 128757 w 19262"/>
                <a:gd name="T1" fmla="*/ 419100 h 21600"/>
                <a:gd name="T2" fmla="*/ 2055 w 19262"/>
                <a:gd name="T3" fmla="*/ 214653 h 21600"/>
                <a:gd name="T4" fmla="*/ 139318 w 19262"/>
                <a:gd name="T5" fmla="*/ 0 h 21600"/>
                <a:gd name="T6" fmla="*/ 266019 w 19262"/>
                <a:gd name="T7" fmla="*/ 204428 h 21600"/>
                <a:gd name="T8" fmla="*/ 128757 w 19262"/>
                <a:gd name="T9" fmla="*/ 41910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262" h="21600">
                  <a:moveTo>
                    <a:pt x="9083" y="21600"/>
                  </a:moveTo>
                  <a:cubicBezTo>
                    <a:pt x="9083" y="21600"/>
                    <a:pt x="-1344" y="16331"/>
                    <a:pt x="145" y="11063"/>
                  </a:cubicBezTo>
                  <a:cubicBezTo>
                    <a:pt x="1635" y="5795"/>
                    <a:pt x="9828" y="1580"/>
                    <a:pt x="9828" y="0"/>
                  </a:cubicBezTo>
                  <a:cubicBezTo>
                    <a:pt x="9828" y="0"/>
                    <a:pt x="18021" y="6848"/>
                    <a:pt x="18766" y="10536"/>
                  </a:cubicBezTo>
                  <a:cubicBezTo>
                    <a:pt x="20256" y="13697"/>
                    <a:pt x="18766" y="21073"/>
                    <a:pt x="9083" y="21600"/>
                  </a:cubicBezTo>
                  <a:close/>
                </a:path>
              </a:pathLst>
            </a:custGeom>
            <a:solidFill>
              <a:srgbClr val="02B3C5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38" name="AutoShape 27"/>
            <p:cNvSpPr>
              <a:spLocks/>
            </p:cNvSpPr>
            <p:nvPr/>
          </p:nvSpPr>
          <p:spPr bwMode="auto">
            <a:xfrm>
              <a:off x="1000701" y="1836248"/>
              <a:ext cx="436659" cy="639477"/>
            </a:xfrm>
            <a:custGeom>
              <a:avLst/>
              <a:gdLst>
                <a:gd name="T0" fmla="*/ 177114 w 12174"/>
                <a:gd name="T1" fmla="*/ 425430 h 21600"/>
                <a:gd name="T2" fmla="*/ 91182 w 12174"/>
                <a:gd name="T3" fmla="*/ 0 h 21600"/>
                <a:gd name="T4" fmla="*/ 209330 w 12174"/>
                <a:gd name="T5" fmla="*/ 111425 h 21600"/>
                <a:gd name="T6" fmla="*/ 177114 w 12174"/>
                <a:gd name="T7" fmla="*/ 42543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74" h="21600">
                  <a:moveTo>
                    <a:pt x="7422" y="21599"/>
                  </a:moveTo>
                  <a:cubicBezTo>
                    <a:pt x="7422" y="21599"/>
                    <a:pt x="-6528" y="17485"/>
                    <a:pt x="3821" y="0"/>
                  </a:cubicBezTo>
                  <a:cubicBezTo>
                    <a:pt x="3821" y="0"/>
                    <a:pt x="5622" y="3085"/>
                    <a:pt x="8772" y="5657"/>
                  </a:cubicBezTo>
                  <a:cubicBezTo>
                    <a:pt x="11921" y="8228"/>
                    <a:pt x="15071" y="21599"/>
                    <a:pt x="7422" y="21599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39" name="AutoShape 28"/>
            <p:cNvSpPr>
              <a:spLocks/>
            </p:cNvSpPr>
            <p:nvPr/>
          </p:nvSpPr>
          <p:spPr bwMode="auto">
            <a:xfrm>
              <a:off x="167950" y="1967485"/>
              <a:ext cx="510627" cy="672882"/>
            </a:xfrm>
            <a:custGeom>
              <a:avLst/>
              <a:gdLst>
                <a:gd name="T0" fmla="*/ 144509 w 11872"/>
                <a:gd name="T1" fmla="*/ 447654 h 21600"/>
                <a:gd name="T2" fmla="*/ 80582 w 11872"/>
                <a:gd name="T3" fmla="*/ 0 h 21600"/>
                <a:gd name="T4" fmla="*/ 165828 w 11872"/>
                <a:gd name="T5" fmla="*/ 71213 h 21600"/>
                <a:gd name="T6" fmla="*/ 144509 w 11872"/>
                <a:gd name="T7" fmla="*/ 44765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872" h="21600">
                  <a:moveTo>
                    <a:pt x="5050" y="21599"/>
                  </a:moveTo>
                  <a:cubicBezTo>
                    <a:pt x="5050" y="21599"/>
                    <a:pt x="-4632" y="15218"/>
                    <a:pt x="2816" y="0"/>
                  </a:cubicBezTo>
                  <a:cubicBezTo>
                    <a:pt x="2816" y="0"/>
                    <a:pt x="4305" y="2454"/>
                    <a:pt x="5795" y="3436"/>
                  </a:cubicBezTo>
                  <a:cubicBezTo>
                    <a:pt x="10636" y="7363"/>
                    <a:pt x="16968" y="17181"/>
                    <a:pt x="5050" y="21599"/>
                  </a:cubicBezTo>
                  <a:close/>
                </a:path>
              </a:pathLst>
            </a:custGeom>
            <a:solidFill>
              <a:srgbClr val="02B3C5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40" name="AutoShape 29"/>
            <p:cNvSpPr>
              <a:spLocks/>
            </p:cNvSpPr>
            <p:nvPr/>
          </p:nvSpPr>
          <p:spPr bwMode="auto">
            <a:xfrm>
              <a:off x="1077057" y="1036903"/>
              <a:ext cx="422342" cy="582210"/>
            </a:xfrm>
            <a:custGeom>
              <a:avLst/>
              <a:gdLst>
                <a:gd name="T0" fmla="*/ 188209 w 11448"/>
                <a:gd name="T1" fmla="*/ 387332 h 21600"/>
                <a:gd name="T2" fmla="*/ 60994 w 11448"/>
                <a:gd name="T3" fmla="*/ 0 h 21600"/>
                <a:gd name="T4" fmla="*/ 145796 w 11448"/>
                <a:gd name="T5" fmla="*/ 91727 h 21600"/>
                <a:gd name="T6" fmla="*/ 188209 w 11448"/>
                <a:gd name="T7" fmla="*/ 38733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448" h="21600">
                  <a:moveTo>
                    <a:pt x="7668" y="21599"/>
                  </a:moveTo>
                  <a:cubicBezTo>
                    <a:pt x="7668" y="21599"/>
                    <a:pt x="-5291" y="21599"/>
                    <a:pt x="2485" y="0"/>
                  </a:cubicBezTo>
                  <a:cubicBezTo>
                    <a:pt x="2485" y="0"/>
                    <a:pt x="4212" y="3978"/>
                    <a:pt x="5940" y="5115"/>
                  </a:cubicBezTo>
                  <a:cubicBezTo>
                    <a:pt x="7668" y="6252"/>
                    <a:pt x="16308" y="17621"/>
                    <a:pt x="7668" y="21599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Times New Roman"/>
                <a:ea typeface="微软雅黑"/>
              </a:endParaRPr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6267" y="5244278"/>
            <a:ext cx="1768962" cy="1768962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113D5C25-E550-4FA9-9FB5-62ABD510E28E}"/>
              </a:ext>
            </a:extLst>
          </p:cNvPr>
          <p:cNvGrpSpPr/>
          <p:nvPr/>
        </p:nvGrpSpPr>
        <p:grpSpPr>
          <a:xfrm>
            <a:off x="2818378" y="3169269"/>
            <a:ext cx="1354017" cy="1354017"/>
            <a:chOff x="5281613" y="2118493"/>
            <a:chExt cx="1888049" cy="1888049"/>
          </a:xfrm>
        </p:grpSpPr>
        <p:sp>
          <p:nvSpPr>
            <p:cNvPr id="42" name="椭圆 3">
              <a:extLst>
                <a:ext uri="{FF2B5EF4-FFF2-40B4-BE49-F238E27FC236}">
                  <a16:creationId xmlns:a16="http://schemas.microsoft.com/office/drawing/2014/main" id="{692FFA95-4BA5-43BB-88BB-EE42A0DE0412}"/>
                </a:ext>
              </a:extLst>
            </p:cNvPr>
            <p:cNvSpPr/>
            <p:nvPr/>
          </p:nvSpPr>
          <p:spPr>
            <a:xfrm>
              <a:off x="5281613" y="2118493"/>
              <a:ext cx="1888049" cy="18880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5400000" sx="104000" sy="104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Times New Roman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43" name="文本框 4">
              <a:extLst>
                <a:ext uri="{FF2B5EF4-FFF2-40B4-BE49-F238E27FC236}">
                  <a16:creationId xmlns:a16="http://schemas.microsoft.com/office/drawing/2014/main" id="{0E2C6C7B-C83C-4CCB-A5D6-760F585F980A}"/>
                </a:ext>
              </a:extLst>
            </p:cNvPr>
            <p:cNvSpPr txBox="1"/>
            <p:nvPr/>
          </p:nvSpPr>
          <p:spPr>
            <a:xfrm>
              <a:off x="5457466" y="2304462"/>
              <a:ext cx="1628775" cy="1544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prstClr val="black"/>
                  </a:solidFill>
                  <a:latin typeface="Calibri" panose="020F0502020204030204" pitchFamily="34" charset="0"/>
                  <a:ea typeface="微软雅黑"/>
                  <a:cs typeface="Calibri" panose="020F0502020204030204" pitchFamily="34" charset="0"/>
                  <a:sym typeface="+mn-lt"/>
                </a:rPr>
                <a:t>03</a:t>
              </a:r>
              <a:endParaRPr lang="zh-CN" altLang="en-US" sz="6600" b="1" dirty="0">
                <a:solidFill>
                  <a:prstClr val="black"/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  <a:sym typeface="+mn-lt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49D195C5-0A93-4106-91C4-D85CF97A55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8019" y="2790671"/>
            <a:ext cx="8077900" cy="206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13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www.33ppt.com 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140</Words>
  <Application>Microsoft Office PowerPoint</Application>
  <PresentationFormat>Widescreen</PresentationFormat>
  <Paragraphs>23</Paragraphs>
  <Slides>13</Slides>
  <Notes>6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Impact</vt:lpstr>
      <vt:lpstr>Times New Roman</vt:lpstr>
      <vt:lpstr>www.33ppt.com 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</dc:creator>
  <cp:lastModifiedBy>thao</cp:lastModifiedBy>
  <cp:revision>3</cp:revision>
  <dcterms:created xsi:type="dcterms:W3CDTF">2022-01-01T14:42:18Z</dcterms:created>
  <dcterms:modified xsi:type="dcterms:W3CDTF">2022-01-01T15:02:38Z</dcterms:modified>
</cp:coreProperties>
</file>