
<file path=[Content_Types].xml><?xml version="1.0" encoding="utf-8"?>
<Types xmlns="http://schemas.openxmlformats.org/package/2006/content-types">
  <Default Extension="fntdata" ContentType="application/x-fontdata"/>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86" r:id="rId2"/>
  </p:sldMasterIdLst>
  <p:notesMasterIdLst>
    <p:notesMasterId r:id="rId26"/>
  </p:notesMasterIdLst>
  <p:sldIdLst>
    <p:sldId id="256" r:id="rId3"/>
    <p:sldId id="257" r:id="rId4"/>
    <p:sldId id="269" r:id="rId5"/>
    <p:sldId id="259" r:id="rId6"/>
    <p:sldId id="270" r:id="rId7"/>
    <p:sldId id="271" r:id="rId8"/>
    <p:sldId id="363" r:id="rId9"/>
    <p:sldId id="351" r:id="rId10"/>
    <p:sldId id="352" r:id="rId11"/>
    <p:sldId id="353" r:id="rId12"/>
    <p:sldId id="364" r:id="rId13"/>
    <p:sldId id="354" r:id="rId14"/>
    <p:sldId id="355" r:id="rId15"/>
    <p:sldId id="343" r:id="rId16"/>
    <p:sldId id="344" r:id="rId17"/>
    <p:sldId id="345" r:id="rId18"/>
    <p:sldId id="346" r:id="rId19"/>
    <p:sldId id="347" r:id="rId20"/>
    <p:sldId id="348" r:id="rId21"/>
    <p:sldId id="365" r:id="rId22"/>
    <p:sldId id="333" r:id="rId23"/>
    <p:sldId id="267" r:id="rId24"/>
    <p:sldId id="268" r:id="rId25"/>
  </p:sldIdLst>
  <p:sldSz cx="12192000" cy="6858000"/>
  <p:notesSz cx="6858000" cy="9144000"/>
  <p:embeddedFontLst>
    <p:embeddedFont>
      <p:font typeface="Josefin Sans" pitchFamily="2" charset="0"/>
      <p:regular r:id="rId27"/>
    </p:embeddedFont>
    <p:embeddedFont>
      <p:font typeface="Open Sans" panose="020B0606030504020204" pitchFamily="34" charset="0"/>
      <p:regular r:id="rId28"/>
      <p:bold r:id="rId29"/>
      <p:italic r:id="rId30"/>
      <p:boldItalic r:id="rId31"/>
    </p:embeddedFont>
    <p:embeddedFont>
      <p:font typeface="Roboto Condensed Light" panose="02000000000000000000" pitchFamily="2" charset="0"/>
      <p:regular r:id="rId32"/>
      <p:italic r:id="rId33"/>
    </p:embeddedFont>
    <p:embeddedFont>
      <p:font typeface="UTM Avo" panose="02040603050506020204" pitchFamily="18" charset="0"/>
      <p:regular r:id="rId34"/>
      <p:bold r:id="rId35"/>
      <p:italic r:id="rId36"/>
      <p:boldItalic r:id="rId37"/>
    </p:embeddedFont>
  </p:embeddedFontLst>
  <p:custDataLst>
    <p:tags r:id="rId3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gQNYjlZ1pvhJ/ScxwfOAeHqMY8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864" autoAdjust="0"/>
  </p:normalViewPr>
  <p:slideViewPr>
    <p:cSldViewPr snapToGrid="0">
      <p:cViewPr varScale="1">
        <p:scale>
          <a:sx n="106" d="100"/>
          <a:sy n="106" d="100"/>
        </p:scale>
        <p:origin x="756"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customschemas.google.com/relationships/presentationmetadata" Target="metadata"/><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 name="Google Shape;8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gab8d1ca927_3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0" name="Google Shape;1180;gab8d1ca927_3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gab8d1ca927_3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0" name="Google Shape;1180;gab8d1ca927_3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gab8d1ca927_3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0" name="Google Shape;1180;gab8d1ca927_3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gab8d1ca927_3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0" name="Google Shape;1180;gab8d1ca927_3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Click </a:t>
            </a:r>
            <a:r>
              <a:rPr lang="en-US" dirty="0" err="1"/>
              <a:t>bắt</a:t>
            </a:r>
            <a:r>
              <a:rPr lang="en-US" dirty="0"/>
              <a:t> </a:t>
            </a:r>
            <a:r>
              <a:rPr lang="en-US" dirty="0" err="1"/>
              <a:t>đầu</a:t>
            </a:r>
            <a:r>
              <a:rPr lang="en-US" dirty="0"/>
              <a:t> </a:t>
            </a:r>
            <a:r>
              <a:rPr lang="en-US" dirty="0" err="1"/>
              <a:t>để</a:t>
            </a:r>
            <a:r>
              <a:rPr lang="en-US" dirty="0"/>
              <a:t> </a:t>
            </a:r>
            <a:r>
              <a:rPr lang="en-US" dirty="0" err="1"/>
              <a:t>bắt</a:t>
            </a:r>
            <a:r>
              <a:rPr lang="en-US" dirty="0"/>
              <a:t> </a:t>
            </a:r>
            <a:r>
              <a:rPr lang="en-US" dirty="0" err="1"/>
              <a:t>đầu</a:t>
            </a:r>
            <a:r>
              <a:rPr lang="en-US" dirty="0"/>
              <a:t> game</a:t>
            </a:r>
          </a:p>
        </p:txBody>
      </p:sp>
    </p:spTree>
    <p:extLst>
      <p:ext uri="{BB962C8B-B14F-4D97-AF65-F5344CB8AC3E}">
        <p14:creationId xmlns:p14="http://schemas.microsoft.com/office/powerpoint/2010/main" val="4076286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Click </a:t>
            </a:r>
            <a:r>
              <a:rPr lang="en-US" dirty="0" err="1"/>
              <a:t>vào</a:t>
            </a:r>
            <a:r>
              <a:rPr lang="en-US" dirty="0"/>
              <a:t> </a:t>
            </a:r>
            <a:r>
              <a:rPr lang="en-US" dirty="0" err="1"/>
              <a:t>quả</a:t>
            </a:r>
            <a:r>
              <a:rPr lang="en-US" dirty="0"/>
              <a:t> </a:t>
            </a:r>
            <a:r>
              <a:rPr lang="en-US" dirty="0" err="1"/>
              <a:t>táo</a:t>
            </a:r>
            <a:r>
              <a:rPr lang="en-US" dirty="0"/>
              <a:t> </a:t>
            </a:r>
            <a:r>
              <a:rPr lang="en-US" dirty="0" err="1"/>
              <a:t>tương</a:t>
            </a:r>
            <a:r>
              <a:rPr lang="en-US" dirty="0"/>
              <a:t> </a:t>
            </a:r>
            <a:r>
              <a:rPr lang="en-US" dirty="0" err="1"/>
              <a:t>ứng</a:t>
            </a:r>
            <a:r>
              <a:rPr lang="en-US" dirty="0"/>
              <a:t> </a:t>
            </a:r>
            <a:r>
              <a:rPr lang="en-US" dirty="0" err="1"/>
              <a:t>với</a:t>
            </a:r>
            <a:r>
              <a:rPr lang="en-US" dirty="0"/>
              <a:t> </a:t>
            </a:r>
            <a:r>
              <a:rPr lang="en-US" dirty="0" err="1"/>
              <a:t>số</a:t>
            </a:r>
            <a:r>
              <a:rPr lang="en-US" dirty="0"/>
              <a:t> </a:t>
            </a:r>
            <a:r>
              <a:rPr lang="en-US" dirty="0" err="1"/>
              <a:t>trên</a:t>
            </a:r>
            <a:r>
              <a:rPr lang="en-US" dirty="0"/>
              <a:t> </a:t>
            </a:r>
            <a:r>
              <a:rPr lang="en-US" dirty="0" err="1"/>
              <a:t>cây</a:t>
            </a:r>
            <a:endParaRPr lang="en-US" dirty="0"/>
          </a:p>
          <a:p>
            <a:r>
              <a:rPr lang="en-US" dirty="0"/>
              <a:t>Sau </a:t>
            </a:r>
            <a:r>
              <a:rPr lang="en-US" dirty="0" err="1"/>
              <a:t>khi</a:t>
            </a:r>
            <a:r>
              <a:rPr lang="en-US" dirty="0"/>
              <a:t> </a:t>
            </a:r>
            <a:r>
              <a:rPr lang="en-US" dirty="0" err="1"/>
              <a:t>trả</a:t>
            </a:r>
            <a:r>
              <a:rPr lang="en-US" dirty="0"/>
              <a:t> </a:t>
            </a:r>
            <a:r>
              <a:rPr lang="en-US" dirty="0" err="1"/>
              <a:t>lời</a:t>
            </a:r>
            <a:r>
              <a:rPr lang="en-US" dirty="0"/>
              <a:t> </a:t>
            </a:r>
            <a:r>
              <a:rPr lang="en-US" dirty="0" err="1"/>
              <a:t>xong</a:t>
            </a:r>
            <a:r>
              <a:rPr lang="en-US" dirty="0"/>
              <a:t> click 1 </a:t>
            </a:r>
            <a:r>
              <a:rPr lang="en-US" dirty="0" err="1"/>
              <a:t>lần</a:t>
            </a:r>
            <a:r>
              <a:rPr lang="en-US" dirty="0"/>
              <a:t> </a:t>
            </a:r>
            <a:r>
              <a:rPr lang="en-US" dirty="0" err="1"/>
              <a:t>nữa</a:t>
            </a:r>
            <a:r>
              <a:rPr lang="en-US" dirty="0"/>
              <a:t> </a:t>
            </a:r>
            <a:r>
              <a:rPr lang="en-US" dirty="0" err="1"/>
              <a:t>vào</a:t>
            </a:r>
            <a:r>
              <a:rPr lang="en-US" dirty="0"/>
              <a:t> </a:t>
            </a:r>
            <a:r>
              <a:rPr lang="en-US" dirty="0" err="1"/>
              <a:t>quả</a:t>
            </a:r>
            <a:r>
              <a:rPr lang="en-US" dirty="0"/>
              <a:t> </a:t>
            </a:r>
            <a:r>
              <a:rPr lang="en-US" dirty="0" err="1"/>
              <a:t>để</a:t>
            </a:r>
            <a:r>
              <a:rPr lang="en-US" dirty="0"/>
              <a:t> </a:t>
            </a:r>
            <a:r>
              <a:rPr lang="en-US" dirty="0" err="1"/>
              <a:t>hái</a:t>
            </a:r>
            <a:endParaRPr lang="en-US" dirty="0"/>
          </a:p>
          <a:p>
            <a:r>
              <a:rPr lang="en-US" dirty="0"/>
              <a:t>Sau </a:t>
            </a:r>
            <a:r>
              <a:rPr lang="en-US" dirty="0" err="1"/>
              <a:t>khi</a:t>
            </a:r>
            <a:r>
              <a:rPr lang="en-US" dirty="0"/>
              <a:t> </a:t>
            </a:r>
            <a:r>
              <a:rPr lang="en-US" dirty="0" err="1"/>
              <a:t>hết</a:t>
            </a:r>
            <a:r>
              <a:rPr lang="en-US" dirty="0"/>
              <a:t> 5 </a:t>
            </a:r>
            <a:r>
              <a:rPr lang="en-US" dirty="0" err="1"/>
              <a:t>câu</a:t>
            </a:r>
            <a:r>
              <a:rPr lang="en-US" dirty="0"/>
              <a:t> click NEXT </a:t>
            </a:r>
            <a:r>
              <a:rPr lang="en-US" dirty="0" err="1"/>
              <a:t>để</a:t>
            </a:r>
            <a:r>
              <a:rPr lang="en-US" dirty="0"/>
              <a:t> </a:t>
            </a:r>
            <a:r>
              <a:rPr lang="en-US" dirty="0" err="1"/>
              <a:t>về</a:t>
            </a:r>
            <a:r>
              <a:rPr lang="en-US" dirty="0"/>
              <a:t> </a:t>
            </a:r>
            <a:r>
              <a:rPr lang="en-US" dirty="0" err="1"/>
              <a:t>bài</a:t>
            </a:r>
            <a:r>
              <a:rPr lang="en-US" dirty="0"/>
              <a:t> </a:t>
            </a:r>
            <a:r>
              <a:rPr lang="en-US" dirty="0" err="1"/>
              <a:t>học</a:t>
            </a:r>
            <a:endParaRPr lang="en-US" dirty="0"/>
          </a:p>
        </p:txBody>
      </p:sp>
    </p:spTree>
    <p:extLst>
      <p:ext uri="{BB962C8B-B14F-4D97-AF65-F5344CB8AC3E}">
        <p14:creationId xmlns:p14="http://schemas.microsoft.com/office/powerpoint/2010/main" val="3201276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Click </a:t>
            </a:r>
            <a:r>
              <a:rPr lang="en-US" dirty="0" err="1"/>
              <a:t>chuột</a:t>
            </a:r>
            <a:r>
              <a:rPr lang="en-US" dirty="0"/>
              <a:t> </a:t>
            </a:r>
            <a:r>
              <a:rPr lang="en-US" dirty="0" err="1"/>
              <a:t>phải</a:t>
            </a:r>
            <a:r>
              <a:rPr lang="en-US" dirty="0"/>
              <a:t> </a:t>
            </a:r>
            <a:r>
              <a:rPr lang="en-US" dirty="0" err="1"/>
              <a:t>để</a:t>
            </a:r>
            <a:r>
              <a:rPr lang="en-US" dirty="0"/>
              <a:t> </a:t>
            </a:r>
            <a:r>
              <a:rPr lang="en-US" dirty="0" err="1"/>
              <a:t>hiện</a:t>
            </a:r>
            <a:r>
              <a:rPr lang="en-US" dirty="0"/>
              <a:t> </a:t>
            </a:r>
            <a:r>
              <a:rPr lang="en-US" dirty="0" err="1"/>
              <a:t>đáp</a:t>
            </a:r>
            <a:r>
              <a:rPr lang="en-US" dirty="0"/>
              <a:t> </a:t>
            </a:r>
            <a:r>
              <a:rPr lang="en-US" dirty="0" err="1"/>
              <a:t>án</a:t>
            </a:r>
            <a:endParaRPr lang="en-US" dirty="0"/>
          </a:p>
          <a:p>
            <a:r>
              <a:rPr lang="en-US" dirty="0"/>
              <a:t>Sau </a:t>
            </a:r>
            <a:r>
              <a:rPr lang="en-US" dirty="0" err="1"/>
              <a:t>khi</a:t>
            </a:r>
            <a:r>
              <a:rPr lang="en-US" dirty="0"/>
              <a:t> </a:t>
            </a:r>
            <a:r>
              <a:rPr lang="en-US" dirty="0" err="1"/>
              <a:t>tl</a:t>
            </a:r>
            <a:r>
              <a:rPr lang="en-US" dirty="0"/>
              <a:t> </a:t>
            </a:r>
            <a:r>
              <a:rPr lang="en-US" dirty="0" err="1"/>
              <a:t>xong</a:t>
            </a:r>
            <a:r>
              <a:rPr lang="en-US" dirty="0"/>
              <a:t> click QUAY VỀ </a:t>
            </a:r>
            <a:r>
              <a:rPr lang="en-US" dirty="0" err="1"/>
              <a:t>để</a:t>
            </a:r>
            <a:r>
              <a:rPr lang="en-US" dirty="0"/>
              <a:t> </a:t>
            </a:r>
            <a:r>
              <a:rPr lang="en-US" dirty="0" err="1"/>
              <a:t>về</a:t>
            </a:r>
            <a:r>
              <a:rPr lang="en-US" dirty="0"/>
              <a:t> </a:t>
            </a:r>
            <a:r>
              <a:rPr lang="en-US" dirty="0" err="1"/>
              <a:t>trang</a:t>
            </a:r>
            <a:r>
              <a:rPr lang="en-US" dirty="0"/>
              <a:t> </a:t>
            </a:r>
            <a:r>
              <a:rPr lang="en-US" dirty="0" err="1"/>
              <a:t>chủ</a:t>
            </a:r>
            <a:r>
              <a:rPr lang="en-US" dirty="0"/>
              <a:t> game</a:t>
            </a:r>
          </a:p>
        </p:txBody>
      </p:sp>
    </p:spTree>
    <p:extLst>
      <p:ext uri="{BB962C8B-B14F-4D97-AF65-F5344CB8AC3E}">
        <p14:creationId xmlns:p14="http://schemas.microsoft.com/office/powerpoint/2010/main" val="4082029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Click </a:t>
            </a:r>
            <a:r>
              <a:rPr lang="en-US" dirty="0" err="1"/>
              <a:t>chuột</a:t>
            </a:r>
            <a:r>
              <a:rPr lang="en-US" dirty="0"/>
              <a:t> </a:t>
            </a:r>
            <a:r>
              <a:rPr lang="en-US" dirty="0" err="1"/>
              <a:t>phải</a:t>
            </a:r>
            <a:r>
              <a:rPr lang="en-US" dirty="0"/>
              <a:t> </a:t>
            </a:r>
            <a:r>
              <a:rPr lang="en-US" dirty="0" err="1"/>
              <a:t>để</a:t>
            </a:r>
            <a:r>
              <a:rPr lang="en-US" dirty="0"/>
              <a:t> </a:t>
            </a:r>
            <a:r>
              <a:rPr lang="en-US" dirty="0" err="1"/>
              <a:t>hiện</a:t>
            </a:r>
            <a:r>
              <a:rPr lang="en-US" dirty="0"/>
              <a:t> </a:t>
            </a:r>
            <a:r>
              <a:rPr lang="en-US" dirty="0" err="1"/>
              <a:t>đáp</a:t>
            </a:r>
            <a:r>
              <a:rPr lang="en-US" dirty="0"/>
              <a:t> </a:t>
            </a:r>
            <a:r>
              <a:rPr lang="en-US" dirty="0" err="1"/>
              <a:t>án</a:t>
            </a:r>
            <a:endParaRPr lang="en-US" dirty="0"/>
          </a:p>
          <a:p>
            <a:r>
              <a:rPr lang="en-US" dirty="0"/>
              <a:t>Sau </a:t>
            </a:r>
            <a:r>
              <a:rPr lang="en-US" dirty="0" err="1"/>
              <a:t>khi</a:t>
            </a:r>
            <a:r>
              <a:rPr lang="en-US" dirty="0"/>
              <a:t> </a:t>
            </a:r>
            <a:r>
              <a:rPr lang="en-US" dirty="0" err="1"/>
              <a:t>tl</a:t>
            </a:r>
            <a:r>
              <a:rPr lang="en-US" dirty="0"/>
              <a:t> </a:t>
            </a:r>
            <a:r>
              <a:rPr lang="en-US" dirty="0" err="1"/>
              <a:t>xong</a:t>
            </a:r>
            <a:r>
              <a:rPr lang="en-US" dirty="0"/>
              <a:t> click QUAY VỀ </a:t>
            </a:r>
            <a:r>
              <a:rPr lang="en-US" dirty="0" err="1"/>
              <a:t>để</a:t>
            </a:r>
            <a:r>
              <a:rPr lang="en-US" dirty="0"/>
              <a:t> </a:t>
            </a:r>
            <a:r>
              <a:rPr lang="en-US" dirty="0" err="1"/>
              <a:t>về</a:t>
            </a:r>
            <a:r>
              <a:rPr lang="en-US" dirty="0"/>
              <a:t> </a:t>
            </a:r>
            <a:r>
              <a:rPr lang="en-US" dirty="0" err="1"/>
              <a:t>trang</a:t>
            </a:r>
            <a:r>
              <a:rPr lang="en-US" dirty="0"/>
              <a:t> </a:t>
            </a:r>
            <a:r>
              <a:rPr lang="en-US" dirty="0" err="1"/>
              <a:t>chủ</a:t>
            </a:r>
            <a:r>
              <a:rPr lang="en-US" dirty="0"/>
              <a:t> game</a:t>
            </a:r>
          </a:p>
          <a:p>
            <a:endParaRPr lang="en-US" dirty="0"/>
          </a:p>
        </p:txBody>
      </p:sp>
    </p:spTree>
    <p:extLst>
      <p:ext uri="{BB962C8B-B14F-4D97-AF65-F5344CB8AC3E}">
        <p14:creationId xmlns:p14="http://schemas.microsoft.com/office/powerpoint/2010/main" val="3563925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Click </a:t>
            </a:r>
            <a:r>
              <a:rPr lang="en-US" dirty="0" err="1"/>
              <a:t>chuột</a:t>
            </a:r>
            <a:r>
              <a:rPr lang="en-US" dirty="0"/>
              <a:t> </a:t>
            </a:r>
            <a:r>
              <a:rPr lang="en-US" dirty="0" err="1"/>
              <a:t>phải</a:t>
            </a:r>
            <a:r>
              <a:rPr lang="en-US" dirty="0"/>
              <a:t> </a:t>
            </a:r>
            <a:r>
              <a:rPr lang="en-US" dirty="0" err="1"/>
              <a:t>để</a:t>
            </a:r>
            <a:r>
              <a:rPr lang="en-US" dirty="0"/>
              <a:t> </a:t>
            </a:r>
            <a:r>
              <a:rPr lang="en-US" dirty="0" err="1"/>
              <a:t>hiện</a:t>
            </a:r>
            <a:r>
              <a:rPr lang="en-US" dirty="0"/>
              <a:t> </a:t>
            </a:r>
            <a:r>
              <a:rPr lang="en-US" dirty="0" err="1"/>
              <a:t>đáp</a:t>
            </a:r>
            <a:r>
              <a:rPr lang="en-US" dirty="0"/>
              <a:t> </a:t>
            </a:r>
            <a:r>
              <a:rPr lang="en-US" dirty="0" err="1"/>
              <a:t>án</a:t>
            </a:r>
            <a:endParaRPr lang="en-US" dirty="0"/>
          </a:p>
          <a:p>
            <a:r>
              <a:rPr lang="en-US" dirty="0"/>
              <a:t>Sau </a:t>
            </a:r>
            <a:r>
              <a:rPr lang="en-US" dirty="0" err="1"/>
              <a:t>khi</a:t>
            </a:r>
            <a:r>
              <a:rPr lang="en-US" dirty="0"/>
              <a:t> </a:t>
            </a:r>
            <a:r>
              <a:rPr lang="en-US" dirty="0" err="1"/>
              <a:t>tl</a:t>
            </a:r>
            <a:r>
              <a:rPr lang="en-US" dirty="0"/>
              <a:t> </a:t>
            </a:r>
            <a:r>
              <a:rPr lang="en-US" dirty="0" err="1"/>
              <a:t>xong</a:t>
            </a:r>
            <a:r>
              <a:rPr lang="en-US" dirty="0"/>
              <a:t> click QUAY VỀ </a:t>
            </a:r>
            <a:r>
              <a:rPr lang="en-US" dirty="0" err="1"/>
              <a:t>để</a:t>
            </a:r>
            <a:r>
              <a:rPr lang="en-US" dirty="0"/>
              <a:t> </a:t>
            </a:r>
            <a:r>
              <a:rPr lang="en-US" dirty="0" err="1"/>
              <a:t>về</a:t>
            </a:r>
            <a:r>
              <a:rPr lang="en-US" dirty="0"/>
              <a:t> </a:t>
            </a:r>
            <a:r>
              <a:rPr lang="en-US" dirty="0" err="1"/>
              <a:t>trang</a:t>
            </a:r>
            <a:r>
              <a:rPr lang="en-US" dirty="0"/>
              <a:t> </a:t>
            </a:r>
            <a:r>
              <a:rPr lang="en-US" dirty="0" err="1"/>
              <a:t>chủ</a:t>
            </a:r>
            <a:r>
              <a:rPr lang="en-US" dirty="0"/>
              <a:t> game</a:t>
            </a:r>
          </a:p>
          <a:p>
            <a:endParaRPr lang="en-US" dirty="0"/>
          </a:p>
        </p:txBody>
      </p:sp>
    </p:spTree>
    <p:extLst>
      <p:ext uri="{BB962C8B-B14F-4D97-AF65-F5344CB8AC3E}">
        <p14:creationId xmlns:p14="http://schemas.microsoft.com/office/powerpoint/2010/main" val="902336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Click </a:t>
            </a:r>
            <a:r>
              <a:rPr lang="en-US" dirty="0" err="1"/>
              <a:t>chuột</a:t>
            </a:r>
            <a:r>
              <a:rPr lang="en-US" dirty="0"/>
              <a:t> </a:t>
            </a:r>
            <a:r>
              <a:rPr lang="en-US" dirty="0" err="1"/>
              <a:t>phải</a:t>
            </a:r>
            <a:r>
              <a:rPr lang="en-US" dirty="0"/>
              <a:t> </a:t>
            </a:r>
            <a:r>
              <a:rPr lang="en-US" dirty="0" err="1"/>
              <a:t>để</a:t>
            </a:r>
            <a:r>
              <a:rPr lang="en-US" dirty="0"/>
              <a:t> </a:t>
            </a:r>
            <a:r>
              <a:rPr lang="en-US" dirty="0" err="1"/>
              <a:t>hiện</a:t>
            </a:r>
            <a:r>
              <a:rPr lang="en-US" dirty="0"/>
              <a:t> </a:t>
            </a:r>
            <a:r>
              <a:rPr lang="en-US" dirty="0" err="1"/>
              <a:t>đáp</a:t>
            </a:r>
            <a:r>
              <a:rPr lang="en-US" dirty="0"/>
              <a:t> </a:t>
            </a:r>
            <a:r>
              <a:rPr lang="en-US" dirty="0" err="1"/>
              <a:t>án</a:t>
            </a:r>
            <a:endParaRPr lang="en-US" dirty="0"/>
          </a:p>
          <a:p>
            <a:r>
              <a:rPr lang="en-US" dirty="0"/>
              <a:t>Sau </a:t>
            </a:r>
            <a:r>
              <a:rPr lang="en-US" dirty="0" err="1"/>
              <a:t>khi</a:t>
            </a:r>
            <a:r>
              <a:rPr lang="en-US" dirty="0"/>
              <a:t> </a:t>
            </a:r>
            <a:r>
              <a:rPr lang="en-US" dirty="0" err="1"/>
              <a:t>tl</a:t>
            </a:r>
            <a:r>
              <a:rPr lang="en-US" dirty="0"/>
              <a:t> </a:t>
            </a:r>
            <a:r>
              <a:rPr lang="en-US" dirty="0" err="1"/>
              <a:t>xong</a:t>
            </a:r>
            <a:r>
              <a:rPr lang="en-US" dirty="0"/>
              <a:t> click QUAY VỀ </a:t>
            </a:r>
            <a:r>
              <a:rPr lang="en-US" dirty="0" err="1"/>
              <a:t>để</a:t>
            </a:r>
            <a:r>
              <a:rPr lang="en-US" dirty="0"/>
              <a:t> </a:t>
            </a:r>
            <a:r>
              <a:rPr lang="en-US" dirty="0" err="1"/>
              <a:t>về</a:t>
            </a:r>
            <a:r>
              <a:rPr lang="en-US" dirty="0"/>
              <a:t> </a:t>
            </a:r>
            <a:r>
              <a:rPr lang="en-US" dirty="0" err="1"/>
              <a:t>trang</a:t>
            </a:r>
            <a:r>
              <a:rPr lang="en-US" dirty="0"/>
              <a:t> </a:t>
            </a:r>
            <a:r>
              <a:rPr lang="en-US" dirty="0" err="1"/>
              <a:t>chủ</a:t>
            </a:r>
            <a:r>
              <a:rPr lang="en-US" dirty="0"/>
              <a:t> game</a:t>
            </a:r>
          </a:p>
          <a:p>
            <a:endParaRPr lang="en-US" dirty="0"/>
          </a:p>
        </p:txBody>
      </p:sp>
    </p:spTree>
    <p:extLst>
      <p:ext uri="{BB962C8B-B14F-4D97-AF65-F5344CB8AC3E}">
        <p14:creationId xmlns:p14="http://schemas.microsoft.com/office/powerpoint/2010/main" val="1110840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Click </a:t>
            </a:r>
            <a:r>
              <a:rPr lang="en-US" dirty="0" err="1"/>
              <a:t>chuột</a:t>
            </a:r>
            <a:r>
              <a:rPr lang="en-US" dirty="0"/>
              <a:t> </a:t>
            </a:r>
            <a:r>
              <a:rPr lang="en-US" dirty="0" err="1"/>
              <a:t>phải</a:t>
            </a:r>
            <a:r>
              <a:rPr lang="en-US" dirty="0"/>
              <a:t> </a:t>
            </a:r>
            <a:r>
              <a:rPr lang="en-US" dirty="0" err="1"/>
              <a:t>để</a:t>
            </a:r>
            <a:r>
              <a:rPr lang="en-US" dirty="0"/>
              <a:t> </a:t>
            </a:r>
            <a:r>
              <a:rPr lang="en-US" dirty="0" err="1"/>
              <a:t>hiện</a:t>
            </a:r>
            <a:r>
              <a:rPr lang="en-US" dirty="0"/>
              <a:t> </a:t>
            </a:r>
            <a:r>
              <a:rPr lang="en-US" dirty="0" err="1"/>
              <a:t>đáp</a:t>
            </a:r>
            <a:r>
              <a:rPr lang="en-US" dirty="0"/>
              <a:t> </a:t>
            </a:r>
            <a:r>
              <a:rPr lang="en-US" dirty="0" err="1"/>
              <a:t>án</a:t>
            </a:r>
            <a:endParaRPr lang="en-US" dirty="0"/>
          </a:p>
          <a:p>
            <a:r>
              <a:rPr lang="en-US" dirty="0"/>
              <a:t>Sau </a:t>
            </a:r>
            <a:r>
              <a:rPr lang="en-US" dirty="0" err="1"/>
              <a:t>khi</a:t>
            </a:r>
            <a:r>
              <a:rPr lang="en-US" dirty="0"/>
              <a:t> </a:t>
            </a:r>
            <a:r>
              <a:rPr lang="en-US" dirty="0" err="1"/>
              <a:t>tl</a:t>
            </a:r>
            <a:r>
              <a:rPr lang="en-US" dirty="0"/>
              <a:t> </a:t>
            </a:r>
            <a:r>
              <a:rPr lang="en-US" dirty="0" err="1"/>
              <a:t>xong</a:t>
            </a:r>
            <a:r>
              <a:rPr lang="en-US" dirty="0"/>
              <a:t> click QUAY VỀ </a:t>
            </a:r>
            <a:r>
              <a:rPr lang="en-US" dirty="0" err="1"/>
              <a:t>để</a:t>
            </a:r>
            <a:r>
              <a:rPr lang="en-US" dirty="0"/>
              <a:t> </a:t>
            </a:r>
            <a:r>
              <a:rPr lang="en-US" dirty="0" err="1"/>
              <a:t>về</a:t>
            </a:r>
            <a:r>
              <a:rPr lang="en-US" dirty="0"/>
              <a:t> </a:t>
            </a:r>
            <a:r>
              <a:rPr lang="en-US" dirty="0" err="1"/>
              <a:t>trang</a:t>
            </a:r>
            <a:r>
              <a:rPr lang="en-US" dirty="0"/>
              <a:t> </a:t>
            </a:r>
            <a:r>
              <a:rPr lang="en-US" dirty="0" err="1"/>
              <a:t>chủ</a:t>
            </a:r>
            <a:r>
              <a:rPr lang="en-US" dirty="0"/>
              <a:t> game</a:t>
            </a:r>
          </a:p>
          <a:p>
            <a:endParaRPr lang="en-US" dirty="0"/>
          </a:p>
        </p:txBody>
      </p:sp>
    </p:spTree>
    <p:extLst>
      <p:ext uri="{BB962C8B-B14F-4D97-AF65-F5344CB8AC3E}">
        <p14:creationId xmlns:p14="http://schemas.microsoft.com/office/powerpoint/2010/main" val="1192119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gb347e33ac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4" name="Google Shape;1044;gb347e33ac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gab8d1ca927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8" name="Google Shape;1038;gab8d1ca927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b347e33ac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b347e33a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gab8d1ca927_3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0" name="Google Shape;1180;gab8d1ca927_3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gab8d1ca927_3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0" name="Google Shape;1180;gab8d1ca927_3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gab8d1ca927_3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0" name="Google Shape;1180;gab8d1ca927_3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gab8d1ca927_3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0" name="Google Shape;1180;gab8d1ca927_3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 name="Google Shape;1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4"/>
        <p:cNvGrpSpPr/>
        <p:nvPr/>
      </p:nvGrpSpPr>
      <p:grpSpPr>
        <a:xfrm>
          <a:off x="0" y="0"/>
          <a:ext cx="0" cy="0"/>
          <a:chOff x="0" y="0"/>
          <a:chExt cx="0" cy="0"/>
        </a:xfrm>
      </p:grpSpPr>
      <p:sp>
        <p:nvSpPr>
          <p:cNvPr id="45" name="Google Shape;45;p4"/>
          <p:cNvSpPr txBox="1">
            <a:spLocks noGrp="1"/>
          </p:cNvSpPr>
          <p:nvPr>
            <p:ph type="title"/>
          </p:nvPr>
        </p:nvSpPr>
        <p:spPr>
          <a:xfrm>
            <a:off x="720000" y="484367"/>
            <a:ext cx="10752000" cy="763600"/>
          </a:xfrm>
          <a:prstGeom prst="rect">
            <a:avLst/>
          </a:prstGeom>
        </p:spPr>
        <p:txBody>
          <a:bodyPr spcFirstLastPara="1" wrap="square" lIns="182850" tIns="182850" rIns="182850" bIns="182850"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6" name="Google Shape;46;p4"/>
          <p:cNvSpPr txBox="1">
            <a:spLocks noGrp="1"/>
          </p:cNvSpPr>
          <p:nvPr>
            <p:ph type="body" idx="1"/>
          </p:nvPr>
        </p:nvSpPr>
        <p:spPr>
          <a:xfrm>
            <a:off x="958233" y="1371600"/>
            <a:ext cx="10275200" cy="4766400"/>
          </a:xfrm>
          <a:prstGeom prst="rect">
            <a:avLst/>
          </a:prstGeom>
        </p:spPr>
        <p:txBody>
          <a:bodyPr spcFirstLastPara="1" wrap="square" lIns="182850" tIns="182850" rIns="182850" bIns="182850" anchor="t" anchorCtr="0">
            <a:noAutofit/>
          </a:bodyPr>
          <a:lstStyle>
            <a:lvl1pPr marL="609630" lvl="0" indent="-406420">
              <a:lnSpc>
                <a:spcPct val="100000"/>
              </a:lnSpc>
              <a:spcBef>
                <a:spcPts val="0"/>
              </a:spcBef>
              <a:spcAft>
                <a:spcPts val="0"/>
              </a:spcAft>
              <a:buClr>
                <a:srgbClr val="434343"/>
              </a:buClr>
              <a:buSzPts val="1200"/>
              <a:buFont typeface="Anaheim"/>
              <a:buAutoNum type="arabicPeriod"/>
              <a:defRPr sz="1600"/>
            </a:lvl1pPr>
            <a:lvl2pPr marL="1219261" lvl="1" indent="-406420">
              <a:spcBef>
                <a:spcPts val="2133"/>
              </a:spcBef>
              <a:spcAft>
                <a:spcPts val="0"/>
              </a:spcAft>
              <a:buClr>
                <a:srgbClr val="434343"/>
              </a:buClr>
              <a:buSzPts val="1200"/>
              <a:buFont typeface="Roboto Condensed Light"/>
              <a:buAutoNum type="alphaLcPeriod"/>
              <a:defRPr/>
            </a:lvl2pPr>
            <a:lvl3pPr marL="1828891" lvl="2" indent="-406420">
              <a:spcBef>
                <a:spcPts val="2133"/>
              </a:spcBef>
              <a:spcAft>
                <a:spcPts val="0"/>
              </a:spcAft>
              <a:buClr>
                <a:srgbClr val="434343"/>
              </a:buClr>
              <a:buSzPts val="1200"/>
              <a:buFont typeface="Roboto Condensed Light"/>
              <a:buAutoNum type="romanLcPeriod"/>
              <a:defRPr/>
            </a:lvl3pPr>
            <a:lvl4pPr marL="2438522" lvl="3" indent="-406420">
              <a:spcBef>
                <a:spcPts val="2133"/>
              </a:spcBef>
              <a:spcAft>
                <a:spcPts val="0"/>
              </a:spcAft>
              <a:buClr>
                <a:srgbClr val="434343"/>
              </a:buClr>
              <a:buSzPts val="1200"/>
              <a:buFont typeface="Roboto Condensed Light"/>
              <a:buAutoNum type="arabicPeriod"/>
              <a:defRPr/>
            </a:lvl4pPr>
            <a:lvl5pPr marL="3048152" lvl="4" indent="-406420">
              <a:spcBef>
                <a:spcPts val="2133"/>
              </a:spcBef>
              <a:spcAft>
                <a:spcPts val="0"/>
              </a:spcAft>
              <a:buClr>
                <a:srgbClr val="434343"/>
              </a:buClr>
              <a:buSzPts val="1200"/>
              <a:buFont typeface="Roboto Condensed Light"/>
              <a:buAutoNum type="alphaLcPeriod"/>
              <a:defRPr/>
            </a:lvl5pPr>
            <a:lvl6pPr marL="3657783" lvl="5" indent="-406420">
              <a:spcBef>
                <a:spcPts val="2133"/>
              </a:spcBef>
              <a:spcAft>
                <a:spcPts val="0"/>
              </a:spcAft>
              <a:buClr>
                <a:srgbClr val="434343"/>
              </a:buClr>
              <a:buSzPts val="1200"/>
              <a:buFont typeface="Roboto Condensed Light"/>
              <a:buAutoNum type="romanLcPeriod"/>
              <a:defRPr/>
            </a:lvl6pPr>
            <a:lvl7pPr marL="4267413" lvl="6" indent="-406420">
              <a:spcBef>
                <a:spcPts val="2133"/>
              </a:spcBef>
              <a:spcAft>
                <a:spcPts val="0"/>
              </a:spcAft>
              <a:buClr>
                <a:srgbClr val="434343"/>
              </a:buClr>
              <a:buSzPts val="1200"/>
              <a:buFont typeface="Roboto Condensed Light"/>
              <a:buAutoNum type="arabicPeriod"/>
              <a:defRPr/>
            </a:lvl7pPr>
            <a:lvl8pPr marL="4877044" lvl="7" indent="-406420">
              <a:spcBef>
                <a:spcPts val="2133"/>
              </a:spcBef>
              <a:spcAft>
                <a:spcPts val="0"/>
              </a:spcAft>
              <a:buClr>
                <a:srgbClr val="434343"/>
              </a:buClr>
              <a:buSzPts val="1200"/>
              <a:buFont typeface="Roboto Condensed Light"/>
              <a:buAutoNum type="alphaLcPeriod"/>
              <a:defRPr/>
            </a:lvl8pPr>
            <a:lvl9pPr marL="5486674" lvl="8" indent="-406420">
              <a:spcBef>
                <a:spcPts val="2133"/>
              </a:spcBef>
              <a:spcAft>
                <a:spcPts val="2133"/>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3474246857"/>
      </p:ext>
    </p:extLst>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2549967" y="3015117"/>
            <a:ext cx="7092000" cy="1096400"/>
          </a:xfrm>
          <a:prstGeom prst="rect">
            <a:avLst/>
          </a:prstGeom>
        </p:spPr>
        <p:txBody>
          <a:bodyPr spcFirstLastPara="1" wrap="square" lIns="182850" tIns="182850" rIns="182850" bIns="182850" anchor="ctr" anchorCtr="0">
            <a:noAutofit/>
          </a:bodyPr>
          <a:lstStyle>
            <a:lvl1pPr lvl="0" algn="ctr" rtl="0">
              <a:spcBef>
                <a:spcPts val="0"/>
              </a:spcBef>
              <a:spcAft>
                <a:spcPts val="0"/>
              </a:spcAft>
              <a:buSzPts val="3600"/>
              <a:buNone/>
              <a:defRPr sz="8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28" name="Google Shape;28;p3"/>
          <p:cNvSpPr txBox="1">
            <a:spLocks noGrp="1"/>
          </p:cNvSpPr>
          <p:nvPr>
            <p:ph type="title" idx="2" hasCustomPrompt="1"/>
          </p:nvPr>
        </p:nvSpPr>
        <p:spPr>
          <a:xfrm>
            <a:off x="4140800" y="1552900"/>
            <a:ext cx="3910400" cy="1304400"/>
          </a:xfrm>
          <a:prstGeom prst="rect">
            <a:avLst/>
          </a:prstGeom>
        </p:spPr>
        <p:txBody>
          <a:bodyPr spcFirstLastPara="1" wrap="square" lIns="182850" tIns="182850" rIns="182850" bIns="182850" anchor="ctr" anchorCtr="0">
            <a:noAutofit/>
          </a:bodyPr>
          <a:lstStyle>
            <a:lvl1pPr lvl="0" algn="ctr" rtl="0">
              <a:spcBef>
                <a:spcPts val="0"/>
              </a:spcBef>
              <a:spcAft>
                <a:spcPts val="0"/>
              </a:spcAft>
              <a:buSzPts val="6000"/>
              <a:buNone/>
              <a:defRPr sz="10667">
                <a:solidFill>
                  <a:schemeClr val="accent2"/>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29" name="Google Shape;29;p3"/>
          <p:cNvSpPr txBox="1">
            <a:spLocks noGrp="1"/>
          </p:cNvSpPr>
          <p:nvPr>
            <p:ph type="subTitle" idx="1"/>
          </p:nvPr>
        </p:nvSpPr>
        <p:spPr>
          <a:xfrm>
            <a:off x="3753867" y="4165217"/>
            <a:ext cx="4684400" cy="580000"/>
          </a:xfrm>
          <a:prstGeom prst="rect">
            <a:avLst/>
          </a:prstGeom>
        </p:spPr>
        <p:txBody>
          <a:bodyPr spcFirstLastPara="1" wrap="square" lIns="182850" tIns="182850" rIns="182850" bIns="182850" anchor="ctr" anchorCtr="0">
            <a:noAutofit/>
          </a:bodyPr>
          <a:lstStyle>
            <a:lvl1pPr lvl="0" algn="ctr" rtl="0">
              <a:lnSpc>
                <a:spcPct val="100000"/>
              </a:lnSpc>
              <a:spcBef>
                <a:spcPts val="0"/>
              </a:spcBef>
              <a:spcAft>
                <a:spcPts val="0"/>
              </a:spcAft>
              <a:buSzPts val="1800"/>
              <a:buNone/>
              <a:defRPr sz="2133">
                <a:solidFill>
                  <a:schemeClr val="dk1"/>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2891892874"/>
      </p:ext>
    </p:extLst>
  </p:cSld>
  <p:clrMapOvr>
    <a:masterClrMapping/>
  </p:clrMapOvr>
  <p:transition>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3636000" y="484367"/>
            <a:ext cx="4920000" cy="763600"/>
          </a:xfrm>
          <a:prstGeom prst="rect">
            <a:avLst/>
          </a:prstGeom>
        </p:spPr>
        <p:txBody>
          <a:bodyPr spcFirstLastPara="1" wrap="square" lIns="182850" tIns="182850" rIns="182850" bIns="182850"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168" name="Google Shape;168;p13"/>
          <p:cNvSpPr txBox="1">
            <a:spLocks noGrp="1"/>
          </p:cNvSpPr>
          <p:nvPr>
            <p:ph type="subTitle" idx="1"/>
          </p:nvPr>
        </p:nvSpPr>
        <p:spPr>
          <a:xfrm>
            <a:off x="5839533" y="2491967"/>
            <a:ext cx="5106800" cy="476000"/>
          </a:xfrm>
          <a:prstGeom prst="rect">
            <a:avLst/>
          </a:prstGeom>
        </p:spPr>
        <p:txBody>
          <a:bodyPr spcFirstLastPara="1" wrap="square" lIns="182850" tIns="182850" rIns="182850" bIns="182850"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169" name="Google Shape;169;p13"/>
          <p:cNvSpPr txBox="1">
            <a:spLocks noGrp="1"/>
          </p:cNvSpPr>
          <p:nvPr>
            <p:ph type="subTitle" idx="2"/>
          </p:nvPr>
        </p:nvSpPr>
        <p:spPr>
          <a:xfrm>
            <a:off x="6735451" y="2917451"/>
            <a:ext cx="3314800" cy="824800"/>
          </a:xfrm>
          <a:prstGeom prst="rect">
            <a:avLst/>
          </a:prstGeom>
        </p:spPr>
        <p:txBody>
          <a:bodyPr spcFirstLastPara="1" wrap="square" lIns="182850" tIns="182850" rIns="182850" bIns="182850"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170" name="Google Shape;170;p13"/>
          <p:cNvSpPr txBox="1">
            <a:spLocks noGrp="1"/>
          </p:cNvSpPr>
          <p:nvPr>
            <p:ph type="subTitle" idx="3"/>
          </p:nvPr>
        </p:nvSpPr>
        <p:spPr>
          <a:xfrm>
            <a:off x="1245651" y="2491967"/>
            <a:ext cx="4920000" cy="476000"/>
          </a:xfrm>
          <a:prstGeom prst="rect">
            <a:avLst/>
          </a:prstGeom>
        </p:spPr>
        <p:txBody>
          <a:bodyPr spcFirstLastPara="1" wrap="square" lIns="182850" tIns="182850" rIns="182850" bIns="182850"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171" name="Google Shape;171;p13"/>
          <p:cNvSpPr txBox="1">
            <a:spLocks noGrp="1"/>
          </p:cNvSpPr>
          <p:nvPr>
            <p:ph type="subTitle" idx="4"/>
          </p:nvPr>
        </p:nvSpPr>
        <p:spPr>
          <a:xfrm>
            <a:off x="2048251" y="2917451"/>
            <a:ext cx="3314800" cy="824800"/>
          </a:xfrm>
          <a:prstGeom prst="rect">
            <a:avLst/>
          </a:prstGeom>
        </p:spPr>
        <p:txBody>
          <a:bodyPr spcFirstLastPara="1" wrap="square" lIns="182850" tIns="182850" rIns="182850" bIns="182850"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172" name="Google Shape;172;p13"/>
          <p:cNvSpPr txBox="1">
            <a:spLocks noGrp="1"/>
          </p:cNvSpPr>
          <p:nvPr>
            <p:ph type="subTitle" idx="5"/>
          </p:nvPr>
        </p:nvSpPr>
        <p:spPr>
          <a:xfrm>
            <a:off x="5839467" y="5027800"/>
            <a:ext cx="5106800" cy="476000"/>
          </a:xfrm>
          <a:prstGeom prst="rect">
            <a:avLst/>
          </a:prstGeom>
        </p:spPr>
        <p:txBody>
          <a:bodyPr spcFirstLastPara="1" wrap="square" lIns="182850" tIns="182850" rIns="182850" bIns="182850"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173" name="Google Shape;173;p13"/>
          <p:cNvSpPr txBox="1">
            <a:spLocks noGrp="1"/>
          </p:cNvSpPr>
          <p:nvPr>
            <p:ph type="subTitle" idx="6"/>
          </p:nvPr>
        </p:nvSpPr>
        <p:spPr>
          <a:xfrm>
            <a:off x="6735451" y="5453300"/>
            <a:ext cx="3314800" cy="824800"/>
          </a:xfrm>
          <a:prstGeom prst="rect">
            <a:avLst/>
          </a:prstGeom>
        </p:spPr>
        <p:txBody>
          <a:bodyPr spcFirstLastPara="1" wrap="square" lIns="182850" tIns="182850" rIns="182850" bIns="182850"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174" name="Google Shape;174;p13"/>
          <p:cNvSpPr txBox="1">
            <a:spLocks noGrp="1"/>
          </p:cNvSpPr>
          <p:nvPr>
            <p:ph type="subTitle" idx="7"/>
          </p:nvPr>
        </p:nvSpPr>
        <p:spPr>
          <a:xfrm>
            <a:off x="1245651" y="5027800"/>
            <a:ext cx="4920000" cy="476000"/>
          </a:xfrm>
          <a:prstGeom prst="rect">
            <a:avLst/>
          </a:prstGeom>
        </p:spPr>
        <p:txBody>
          <a:bodyPr spcFirstLastPara="1" wrap="square" lIns="182850" tIns="182850" rIns="182850" bIns="182850"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175" name="Google Shape;175;p13"/>
          <p:cNvSpPr txBox="1">
            <a:spLocks noGrp="1"/>
          </p:cNvSpPr>
          <p:nvPr>
            <p:ph type="subTitle" idx="8"/>
          </p:nvPr>
        </p:nvSpPr>
        <p:spPr>
          <a:xfrm>
            <a:off x="2048251" y="5453300"/>
            <a:ext cx="3314800" cy="824800"/>
          </a:xfrm>
          <a:prstGeom prst="rect">
            <a:avLst/>
          </a:prstGeom>
        </p:spPr>
        <p:txBody>
          <a:bodyPr spcFirstLastPara="1" wrap="square" lIns="182850" tIns="182850" rIns="182850" bIns="182850"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176" name="Google Shape;176;p13"/>
          <p:cNvSpPr txBox="1">
            <a:spLocks noGrp="1"/>
          </p:cNvSpPr>
          <p:nvPr>
            <p:ph type="title" idx="9" hasCustomPrompt="1"/>
          </p:nvPr>
        </p:nvSpPr>
        <p:spPr>
          <a:xfrm>
            <a:off x="3012851" y="1561484"/>
            <a:ext cx="1385600" cy="890000"/>
          </a:xfrm>
          <a:prstGeom prst="rect">
            <a:avLst/>
          </a:prstGeom>
        </p:spPr>
        <p:txBody>
          <a:bodyPr spcFirstLastPara="1" wrap="square" lIns="182850" tIns="182850" rIns="182850" bIns="182850" anchor="ctr" anchorCtr="0">
            <a:noAutofit/>
          </a:bodyPr>
          <a:lstStyle>
            <a:lvl1pPr lvl="0" algn="ctr" rtl="0">
              <a:spcBef>
                <a:spcPts val="0"/>
              </a:spcBef>
              <a:spcAft>
                <a:spcPts val="0"/>
              </a:spcAft>
              <a:buSzPts val="4000"/>
              <a:buNone/>
              <a:defRPr sz="6667">
                <a:solidFill>
                  <a:schemeClr val="accent2"/>
                </a:solidFill>
              </a:defRPr>
            </a:lvl1pPr>
            <a:lvl2pPr lvl="1" algn="ctr" rtl="0">
              <a:spcBef>
                <a:spcPts val="0"/>
              </a:spcBef>
              <a:spcAft>
                <a:spcPts val="0"/>
              </a:spcAft>
              <a:buSzPts val="4000"/>
              <a:buNone/>
              <a:defRPr sz="5334"/>
            </a:lvl2pPr>
            <a:lvl3pPr lvl="2" algn="ctr" rtl="0">
              <a:spcBef>
                <a:spcPts val="0"/>
              </a:spcBef>
              <a:spcAft>
                <a:spcPts val="0"/>
              </a:spcAft>
              <a:buSzPts val="4000"/>
              <a:buNone/>
              <a:defRPr sz="5334"/>
            </a:lvl3pPr>
            <a:lvl4pPr lvl="3" algn="ctr" rtl="0">
              <a:spcBef>
                <a:spcPts val="0"/>
              </a:spcBef>
              <a:spcAft>
                <a:spcPts val="0"/>
              </a:spcAft>
              <a:buSzPts val="4000"/>
              <a:buNone/>
              <a:defRPr sz="5334"/>
            </a:lvl4pPr>
            <a:lvl5pPr lvl="4" algn="ctr" rtl="0">
              <a:spcBef>
                <a:spcPts val="0"/>
              </a:spcBef>
              <a:spcAft>
                <a:spcPts val="0"/>
              </a:spcAft>
              <a:buSzPts val="4000"/>
              <a:buNone/>
              <a:defRPr sz="5334"/>
            </a:lvl5pPr>
            <a:lvl6pPr lvl="5" algn="ctr" rtl="0">
              <a:spcBef>
                <a:spcPts val="0"/>
              </a:spcBef>
              <a:spcAft>
                <a:spcPts val="0"/>
              </a:spcAft>
              <a:buSzPts val="4000"/>
              <a:buNone/>
              <a:defRPr sz="5334"/>
            </a:lvl6pPr>
            <a:lvl7pPr lvl="6" algn="ctr" rtl="0">
              <a:spcBef>
                <a:spcPts val="0"/>
              </a:spcBef>
              <a:spcAft>
                <a:spcPts val="0"/>
              </a:spcAft>
              <a:buSzPts val="4000"/>
              <a:buNone/>
              <a:defRPr sz="5334"/>
            </a:lvl7pPr>
            <a:lvl8pPr lvl="7" algn="ctr" rtl="0">
              <a:spcBef>
                <a:spcPts val="0"/>
              </a:spcBef>
              <a:spcAft>
                <a:spcPts val="0"/>
              </a:spcAft>
              <a:buSzPts val="4000"/>
              <a:buNone/>
              <a:defRPr sz="5334"/>
            </a:lvl8pPr>
            <a:lvl9pPr lvl="8" algn="ctr" rtl="0">
              <a:spcBef>
                <a:spcPts val="0"/>
              </a:spcBef>
              <a:spcAft>
                <a:spcPts val="0"/>
              </a:spcAft>
              <a:buSzPts val="4000"/>
              <a:buNone/>
              <a:defRPr sz="5334"/>
            </a:lvl9pPr>
          </a:lstStyle>
          <a:p>
            <a:r>
              <a:t>xx%</a:t>
            </a:r>
          </a:p>
        </p:txBody>
      </p:sp>
      <p:sp>
        <p:nvSpPr>
          <p:cNvPr id="177" name="Google Shape;177;p13"/>
          <p:cNvSpPr txBox="1">
            <a:spLocks noGrp="1"/>
          </p:cNvSpPr>
          <p:nvPr>
            <p:ph type="title" idx="13" hasCustomPrompt="1"/>
          </p:nvPr>
        </p:nvSpPr>
        <p:spPr>
          <a:xfrm>
            <a:off x="7700084" y="1561484"/>
            <a:ext cx="1385600" cy="890000"/>
          </a:xfrm>
          <a:prstGeom prst="rect">
            <a:avLst/>
          </a:prstGeom>
        </p:spPr>
        <p:txBody>
          <a:bodyPr spcFirstLastPara="1" wrap="square" lIns="182850" tIns="182850" rIns="182850" bIns="182850" anchor="ctr" anchorCtr="0">
            <a:noAutofit/>
          </a:bodyPr>
          <a:lstStyle>
            <a:lvl1pPr lvl="0" algn="ctr" rtl="0">
              <a:spcBef>
                <a:spcPts val="0"/>
              </a:spcBef>
              <a:spcAft>
                <a:spcPts val="0"/>
              </a:spcAft>
              <a:buSzPts val="4000"/>
              <a:buNone/>
              <a:defRPr sz="6667">
                <a:solidFill>
                  <a:schemeClr val="accent2"/>
                </a:solidFill>
              </a:defRPr>
            </a:lvl1pPr>
            <a:lvl2pPr lvl="1" algn="ctr" rtl="0">
              <a:spcBef>
                <a:spcPts val="0"/>
              </a:spcBef>
              <a:spcAft>
                <a:spcPts val="0"/>
              </a:spcAft>
              <a:buSzPts val="4000"/>
              <a:buNone/>
              <a:defRPr sz="5334"/>
            </a:lvl2pPr>
            <a:lvl3pPr lvl="2" algn="ctr" rtl="0">
              <a:spcBef>
                <a:spcPts val="0"/>
              </a:spcBef>
              <a:spcAft>
                <a:spcPts val="0"/>
              </a:spcAft>
              <a:buSzPts val="4000"/>
              <a:buNone/>
              <a:defRPr sz="5334"/>
            </a:lvl3pPr>
            <a:lvl4pPr lvl="3" algn="ctr" rtl="0">
              <a:spcBef>
                <a:spcPts val="0"/>
              </a:spcBef>
              <a:spcAft>
                <a:spcPts val="0"/>
              </a:spcAft>
              <a:buSzPts val="4000"/>
              <a:buNone/>
              <a:defRPr sz="5334"/>
            </a:lvl4pPr>
            <a:lvl5pPr lvl="4" algn="ctr" rtl="0">
              <a:spcBef>
                <a:spcPts val="0"/>
              </a:spcBef>
              <a:spcAft>
                <a:spcPts val="0"/>
              </a:spcAft>
              <a:buSzPts val="4000"/>
              <a:buNone/>
              <a:defRPr sz="5334"/>
            </a:lvl5pPr>
            <a:lvl6pPr lvl="5" algn="ctr" rtl="0">
              <a:spcBef>
                <a:spcPts val="0"/>
              </a:spcBef>
              <a:spcAft>
                <a:spcPts val="0"/>
              </a:spcAft>
              <a:buSzPts val="4000"/>
              <a:buNone/>
              <a:defRPr sz="5334"/>
            </a:lvl6pPr>
            <a:lvl7pPr lvl="6" algn="ctr" rtl="0">
              <a:spcBef>
                <a:spcPts val="0"/>
              </a:spcBef>
              <a:spcAft>
                <a:spcPts val="0"/>
              </a:spcAft>
              <a:buSzPts val="4000"/>
              <a:buNone/>
              <a:defRPr sz="5334"/>
            </a:lvl7pPr>
            <a:lvl8pPr lvl="7" algn="ctr" rtl="0">
              <a:spcBef>
                <a:spcPts val="0"/>
              </a:spcBef>
              <a:spcAft>
                <a:spcPts val="0"/>
              </a:spcAft>
              <a:buSzPts val="4000"/>
              <a:buNone/>
              <a:defRPr sz="5334"/>
            </a:lvl8pPr>
            <a:lvl9pPr lvl="8" algn="ctr" rtl="0">
              <a:spcBef>
                <a:spcPts val="0"/>
              </a:spcBef>
              <a:spcAft>
                <a:spcPts val="0"/>
              </a:spcAft>
              <a:buSzPts val="4000"/>
              <a:buNone/>
              <a:defRPr sz="5334"/>
            </a:lvl9pPr>
          </a:lstStyle>
          <a:p>
            <a:r>
              <a:t>xx%</a:t>
            </a:r>
          </a:p>
        </p:txBody>
      </p:sp>
      <p:sp>
        <p:nvSpPr>
          <p:cNvPr id="178" name="Google Shape;178;p13"/>
          <p:cNvSpPr txBox="1">
            <a:spLocks noGrp="1"/>
          </p:cNvSpPr>
          <p:nvPr>
            <p:ph type="title" idx="14" hasCustomPrompt="1"/>
          </p:nvPr>
        </p:nvSpPr>
        <p:spPr>
          <a:xfrm>
            <a:off x="3012851" y="4094833"/>
            <a:ext cx="1385600" cy="890000"/>
          </a:xfrm>
          <a:prstGeom prst="rect">
            <a:avLst/>
          </a:prstGeom>
        </p:spPr>
        <p:txBody>
          <a:bodyPr spcFirstLastPara="1" wrap="square" lIns="182850" tIns="182850" rIns="182850" bIns="182850" anchor="ctr" anchorCtr="0">
            <a:noAutofit/>
          </a:bodyPr>
          <a:lstStyle>
            <a:lvl1pPr lvl="0" algn="ctr" rtl="0">
              <a:spcBef>
                <a:spcPts val="0"/>
              </a:spcBef>
              <a:spcAft>
                <a:spcPts val="0"/>
              </a:spcAft>
              <a:buSzPts val="4000"/>
              <a:buNone/>
              <a:defRPr sz="6667">
                <a:solidFill>
                  <a:schemeClr val="accent2"/>
                </a:solidFill>
              </a:defRPr>
            </a:lvl1pPr>
            <a:lvl2pPr lvl="1" algn="ctr" rtl="0">
              <a:spcBef>
                <a:spcPts val="0"/>
              </a:spcBef>
              <a:spcAft>
                <a:spcPts val="0"/>
              </a:spcAft>
              <a:buSzPts val="4000"/>
              <a:buNone/>
              <a:defRPr sz="5334"/>
            </a:lvl2pPr>
            <a:lvl3pPr lvl="2" algn="ctr" rtl="0">
              <a:spcBef>
                <a:spcPts val="0"/>
              </a:spcBef>
              <a:spcAft>
                <a:spcPts val="0"/>
              </a:spcAft>
              <a:buSzPts val="4000"/>
              <a:buNone/>
              <a:defRPr sz="5334"/>
            </a:lvl3pPr>
            <a:lvl4pPr lvl="3" algn="ctr" rtl="0">
              <a:spcBef>
                <a:spcPts val="0"/>
              </a:spcBef>
              <a:spcAft>
                <a:spcPts val="0"/>
              </a:spcAft>
              <a:buSzPts val="4000"/>
              <a:buNone/>
              <a:defRPr sz="5334"/>
            </a:lvl4pPr>
            <a:lvl5pPr lvl="4" algn="ctr" rtl="0">
              <a:spcBef>
                <a:spcPts val="0"/>
              </a:spcBef>
              <a:spcAft>
                <a:spcPts val="0"/>
              </a:spcAft>
              <a:buSzPts val="4000"/>
              <a:buNone/>
              <a:defRPr sz="5334"/>
            </a:lvl5pPr>
            <a:lvl6pPr lvl="5" algn="ctr" rtl="0">
              <a:spcBef>
                <a:spcPts val="0"/>
              </a:spcBef>
              <a:spcAft>
                <a:spcPts val="0"/>
              </a:spcAft>
              <a:buSzPts val="4000"/>
              <a:buNone/>
              <a:defRPr sz="5334"/>
            </a:lvl6pPr>
            <a:lvl7pPr lvl="6" algn="ctr" rtl="0">
              <a:spcBef>
                <a:spcPts val="0"/>
              </a:spcBef>
              <a:spcAft>
                <a:spcPts val="0"/>
              </a:spcAft>
              <a:buSzPts val="4000"/>
              <a:buNone/>
              <a:defRPr sz="5334"/>
            </a:lvl7pPr>
            <a:lvl8pPr lvl="7" algn="ctr" rtl="0">
              <a:spcBef>
                <a:spcPts val="0"/>
              </a:spcBef>
              <a:spcAft>
                <a:spcPts val="0"/>
              </a:spcAft>
              <a:buSzPts val="4000"/>
              <a:buNone/>
              <a:defRPr sz="5334"/>
            </a:lvl8pPr>
            <a:lvl9pPr lvl="8" algn="ctr" rtl="0">
              <a:spcBef>
                <a:spcPts val="0"/>
              </a:spcBef>
              <a:spcAft>
                <a:spcPts val="0"/>
              </a:spcAft>
              <a:buSzPts val="4000"/>
              <a:buNone/>
              <a:defRPr sz="5334"/>
            </a:lvl9pPr>
          </a:lstStyle>
          <a:p>
            <a:r>
              <a:t>xx%</a:t>
            </a:r>
          </a:p>
        </p:txBody>
      </p:sp>
      <p:sp>
        <p:nvSpPr>
          <p:cNvPr id="179" name="Google Shape;179;p13"/>
          <p:cNvSpPr txBox="1">
            <a:spLocks noGrp="1"/>
          </p:cNvSpPr>
          <p:nvPr>
            <p:ph type="title" idx="15" hasCustomPrompt="1"/>
          </p:nvPr>
        </p:nvSpPr>
        <p:spPr>
          <a:xfrm>
            <a:off x="7700084" y="4094833"/>
            <a:ext cx="1385600" cy="890000"/>
          </a:xfrm>
          <a:prstGeom prst="rect">
            <a:avLst/>
          </a:prstGeom>
        </p:spPr>
        <p:txBody>
          <a:bodyPr spcFirstLastPara="1" wrap="square" lIns="182850" tIns="182850" rIns="182850" bIns="182850" anchor="ctr" anchorCtr="0">
            <a:noAutofit/>
          </a:bodyPr>
          <a:lstStyle>
            <a:lvl1pPr lvl="0" algn="ctr" rtl="0">
              <a:spcBef>
                <a:spcPts val="0"/>
              </a:spcBef>
              <a:spcAft>
                <a:spcPts val="0"/>
              </a:spcAft>
              <a:buSzPts val="4000"/>
              <a:buNone/>
              <a:defRPr sz="6667">
                <a:solidFill>
                  <a:schemeClr val="accent2"/>
                </a:solidFill>
              </a:defRPr>
            </a:lvl1pPr>
            <a:lvl2pPr lvl="1" algn="ctr" rtl="0">
              <a:spcBef>
                <a:spcPts val="0"/>
              </a:spcBef>
              <a:spcAft>
                <a:spcPts val="0"/>
              </a:spcAft>
              <a:buSzPts val="4000"/>
              <a:buNone/>
              <a:defRPr sz="5334"/>
            </a:lvl2pPr>
            <a:lvl3pPr lvl="2" algn="ctr" rtl="0">
              <a:spcBef>
                <a:spcPts val="0"/>
              </a:spcBef>
              <a:spcAft>
                <a:spcPts val="0"/>
              </a:spcAft>
              <a:buSzPts val="4000"/>
              <a:buNone/>
              <a:defRPr sz="5334"/>
            </a:lvl3pPr>
            <a:lvl4pPr lvl="3" algn="ctr" rtl="0">
              <a:spcBef>
                <a:spcPts val="0"/>
              </a:spcBef>
              <a:spcAft>
                <a:spcPts val="0"/>
              </a:spcAft>
              <a:buSzPts val="4000"/>
              <a:buNone/>
              <a:defRPr sz="5334"/>
            </a:lvl4pPr>
            <a:lvl5pPr lvl="4" algn="ctr" rtl="0">
              <a:spcBef>
                <a:spcPts val="0"/>
              </a:spcBef>
              <a:spcAft>
                <a:spcPts val="0"/>
              </a:spcAft>
              <a:buSzPts val="4000"/>
              <a:buNone/>
              <a:defRPr sz="5334"/>
            </a:lvl5pPr>
            <a:lvl6pPr lvl="5" algn="ctr" rtl="0">
              <a:spcBef>
                <a:spcPts val="0"/>
              </a:spcBef>
              <a:spcAft>
                <a:spcPts val="0"/>
              </a:spcAft>
              <a:buSzPts val="4000"/>
              <a:buNone/>
              <a:defRPr sz="5334"/>
            </a:lvl6pPr>
            <a:lvl7pPr lvl="6" algn="ctr" rtl="0">
              <a:spcBef>
                <a:spcPts val="0"/>
              </a:spcBef>
              <a:spcAft>
                <a:spcPts val="0"/>
              </a:spcAft>
              <a:buSzPts val="4000"/>
              <a:buNone/>
              <a:defRPr sz="5334"/>
            </a:lvl7pPr>
            <a:lvl8pPr lvl="7" algn="ctr" rtl="0">
              <a:spcBef>
                <a:spcPts val="0"/>
              </a:spcBef>
              <a:spcAft>
                <a:spcPts val="0"/>
              </a:spcAft>
              <a:buSzPts val="4000"/>
              <a:buNone/>
              <a:defRPr sz="5334"/>
            </a:lvl8pPr>
            <a:lvl9pPr lvl="8" algn="ctr" rtl="0">
              <a:spcBef>
                <a:spcPts val="0"/>
              </a:spcBef>
              <a:spcAft>
                <a:spcPts val="0"/>
              </a:spcAft>
              <a:buSzPts val="4000"/>
              <a:buNone/>
              <a:defRPr sz="5334"/>
            </a:lvl9pPr>
          </a:lstStyle>
          <a:p>
            <a:r>
              <a:t>xx%</a:t>
            </a:r>
          </a:p>
        </p:txBody>
      </p:sp>
    </p:spTree>
    <p:extLst>
      <p:ext uri="{BB962C8B-B14F-4D97-AF65-F5344CB8AC3E}">
        <p14:creationId xmlns:p14="http://schemas.microsoft.com/office/powerpoint/2010/main" val="1949206124"/>
      </p:ext>
    </p:extLst>
  </p:cSld>
  <p:clrMapOvr>
    <a:masterClrMapping/>
  </p:clrMapOvr>
  <p:transition>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693BC-AF92-CC9F-F0F6-A63CC50654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A3BDB1-0840-E4E1-4729-CCBE8E5A41E1}"/>
              </a:ext>
            </a:extLst>
          </p:cNvPr>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EEF13C-A5E4-7202-0DEA-560A31D02BE3}"/>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20/02/2024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1803000-B2D4-7179-C3C1-38F2D19CE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C4A112A-77C9-58D8-B37A-53F8E66B2708}"/>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3055996"/>
      </p:ext>
    </p:extLst>
  </p:cSld>
  <p:clrMapOvr>
    <a:masterClrMapping/>
  </p:clrMapOvr>
  <p:transition>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35324-8267-132B-A11B-7AE46AF1BD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58A2A9-9856-EA24-BEED-701C46A567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6FEF54-67A4-A36E-2C37-CC9C6FF82C01}"/>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20/02/2024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F1338B9-C07F-FEFB-49D0-23A92A3154F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86B5C84-5290-50AB-44C7-5A2CF4DF84E0}"/>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7502181"/>
      </p:ext>
    </p:extLst>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471E5-DF2E-0B05-9BB6-D9805214ABC0}"/>
              </a:ext>
            </a:extLst>
          </p:cNvPr>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DD26D5-F523-2AD4-BE79-989A632471EA}"/>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7F8548-A112-EEB6-C991-C2DFEE306884}"/>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20/02/2024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5AEBFA2-728A-88B8-57B7-F6120955887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FFE61AE-AA2B-0E2E-87CB-EBE643C8AD18}"/>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1931101"/>
      </p:ext>
    </p:extLst>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69D69-7EE2-A2A9-3DFD-82A23F8D59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09708F-40F8-02D9-9E08-3081FA9A478C}"/>
              </a:ext>
            </a:extLst>
          </p:cNvPr>
          <p:cNvSpPr>
            <a:spLocks noGrp="1"/>
          </p:cNvSpPr>
          <p:nvPr>
            <p:ph sz="half" idx="1"/>
          </p:nvPr>
        </p:nvSpPr>
        <p:spPr>
          <a:xfrm>
            <a:off x="838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EDAC71-91D4-0CCA-B5C6-B860CE3A3218}"/>
              </a:ext>
            </a:extLst>
          </p:cNvPr>
          <p:cNvSpPr>
            <a:spLocks noGrp="1"/>
          </p:cNvSpPr>
          <p:nvPr>
            <p:ph sz="half" idx="2"/>
          </p:nvPr>
        </p:nvSpPr>
        <p:spPr>
          <a:xfrm>
            <a:off x="6172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446B6C-E8EB-5F24-2EC4-5AE59D34863F}"/>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20/02/2024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6288BF-083A-86BA-71B5-6534DC4E31D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2D57735-B5D3-05FF-B5FE-375ABA1DDB4F}"/>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871578"/>
      </p:ext>
    </p:extLst>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AADF-8A58-BB8E-E058-A8A6F7CB7684}"/>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5ACF5C-C4EA-C5ED-B796-3AF0194E3F2C}"/>
              </a:ext>
            </a:extLst>
          </p:cNvPr>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8866CA-9EAA-B2E7-0CA4-23C2B9BE1CC1}"/>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E5AA61-3D09-2AEC-00EE-88C753CD33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2378F0-596B-A615-EAA1-80966A4772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359671-8629-FC9D-902D-D54820F694CA}"/>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20/02/2024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B8001AA0-D4A0-81A9-EB96-DA620DD28C3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D1210D1A-F1F3-F0E0-8BD5-2E879590AE51}"/>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155638"/>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
        <p:nvSpPr>
          <p:cNvPr id="19" name="Google Shape;1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63E61-4878-6491-ACCA-B61AF82B43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A9DE5D-57A7-A9DA-861A-E0F5251E2ED2}"/>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20/02/2024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8C099F61-5088-0C8A-6CBE-8917919D2FC7}"/>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1085E899-16C9-B5D2-82F3-E5FB94DAB191}"/>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373"/>
      </p:ext>
    </p:extLst>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CFDB1B-419D-895B-711E-9F0B85A0687C}"/>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20/02/2024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8E767070-4869-57D1-F0BF-139307D8C75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4205A51C-B304-8479-EE0A-457E9FC8E89C}"/>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790751"/>
      </p:ext>
    </p:extLst>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E0625-3FDF-3F0A-D514-E1092C1DA34F}"/>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9B1D21-3F22-CD13-CA06-34557532E0D7}"/>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8C4C45-995B-8A6E-3410-3FE2ABC92C5D}"/>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E32418-ADF5-4315-18B3-486F702989C9}"/>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20/02/2024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F6C6413-116F-06EC-F381-FE5310BB4A9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114981A-09F2-A49D-C83C-0854A3A8E95E}"/>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8543176"/>
      </p:ext>
    </p:extLst>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979C2-6668-E0F2-9323-011DFBF724C2}"/>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80B6CD-8876-D6A7-8784-6DFFAC8F72AD}"/>
              </a:ext>
            </a:extLst>
          </p:cNvPr>
          <p:cNvSpPr>
            <a:spLocks noGrp="1"/>
          </p:cNvSpPr>
          <p:nvPr>
            <p:ph type="pic" idx="1"/>
          </p:nvPr>
        </p:nvSpPr>
        <p:spPr>
          <a:xfrm>
            <a:off x="5183188" y="987426"/>
            <a:ext cx="6172200" cy="4873625"/>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85A2E31-90F8-108C-AD05-C79AEF11FFA7}"/>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3759EC-2DEE-0FE0-8650-D5105FDA4E08}"/>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20/02/2024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EBD7A55-F48A-0D2B-CA8D-08D73C12D2F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5C301F2-CC68-04B8-A3F4-B2A86107EE25}"/>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557137"/>
      </p:ext>
    </p:extLst>
  </p:cSld>
  <p:clrMapOvr>
    <a:masterClrMapping/>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2742A-C17C-B156-0D47-543BDA88E4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683E31-EB7D-BBCC-4FA8-36A252A884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616F0-2107-7400-E27E-BC284092CDD2}"/>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20/02/2024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53F94C-02A9-1F77-6E25-51B5C1F5050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5F836C7-7C3E-871C-8BB7-85CAEB48DA88}"/>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795107"/>
      </p:ext>
    </p:extLst>
  </p:cSld>
  <p:clrMapOvr>
    <a:masterClrMapping/>
  </p:clrMapOvr>
  <p:transition>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934B22-C4FD-20C9-8E63-1B5492464330}"/>
              </a:ext>
            </a:extLst>
          </p:cNvPr>
          <p:cNvSpPr>
            <a:spLocks noGrp="1"/>
          </p:cNvSpPr>
          <p:nvPr>
            <p:ph type="title" orient="vert"/>
          </p:nvPr>
        </p:nvSpPr>
        <p:spPr>
          <a:xfrm>
            <a:off x="8724900" y="365126"/>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9EAE1C-3141-B001-93FF-8DE85AA0B9C6}"/>
              </a:ext>
            </a:extLst>
          </p:cNvPr>
          <p:cNvSpPr>
            <a:spLocks noGrp="1"/>
          </p:cNvSpPr>
          <p:nvPr>
            <p:ph type="body" orient="vert" idx="1"/>
          </p:nvPr>
        </p:nvSpPr>
        <p:spPr>
          <a:xfrm>
            <a:off x="838200"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2F049-7F1C-9103-03B8-3BA6D45B3653}"/>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20/02/2024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901EC97-8FA8-BE09-A6C9-F247B292D2A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F8AD60F-19B6-A3A4-3E93-7F6ABE7F79AC}"/>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428420"/>
      </p:ext>
    </p:extLst>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8" name="Google Shape;58;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3"/>
          <p:cNvSpPr>
            <a:spLocks noGrp="1"/>
          </p:cNvSpPr>
          <p:nvPr>
            <p:ph type="pic" idx="2"/>
          </p:nvPr>
        </p:nvSpPr>
        <p:spPr>
          <a:xfrm>
            <a:off x="5183188" y="987425"/>
            <a:ext cx="6172200" cy="4873625"/>
          </a:xfrm>
          <a:prstGeom prst="rect">
            <a:avLst/>
          </a:prstGeom>
          <a:noFill/>
          <a:ln>
            <a:noFill/>
          </a:ln>
        </p:spPr>
      </p:sp>
      <p:sp>
        <p:nvSpPr>
          <p:cNvPr id="65" name="Google Shape;65;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p:nvPr/>
        </p:nvSpPr>
        <p:spPr>
          <a:xfrm>
            <a:off x="0" y="-2734965"/>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rgbClr val="CFCFCF"/>
                </a:solidFill>
                <a:latin typeface="Arial"/>
                <a:ea typeface="Arial"/>
                <a:cs typeface="Arial"/>
                <a:sym typeface="Arial"/>
              </a:rPr>
              <a:t>www.9slide.vn</a:t>
            </a:r>
            <a:endParaRPr/>
          </a:p>
        </p:txBody>
      </p:sp>
      <p:sp>
        <p:nvSpPr>
          <p:cNvPr id="7" name="Google Shape;7;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 name="Google Shape;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85" r:id="rId13"/>
    <p:sldLayoutId id="2147483710"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F27F12-8837-2B33-CED8-292B49EB4797}"/>
              </a:ext>
            </a:extLst>
          </p:cNvPr>
          <p:cNvSpPr>
            <a:spLocks noGrp="1"/>
          </p:cNvSpPr>
          <p:nvPr>
            <p:ph type="title"/>
          </p:nvPr>
        </p:nvSpPr>
        <p:spPr>
          <a:xfrm>
            <a:off x="838200" y="365126"/>
            <a:ext cx="10515600" cy="1325563"/>
          </a:xfrm>
          <a:prstGeom prst="rect">
            <a:avLst/>
          </a:prstGeom>
        </p:spPr>
        <p:txBody>
          <a:bodyPr vert="horz" lIns="137160" tIns="68580" rIns="137160" bIns="6858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C00B7A-46BB-67FC-329A-5ED05D94FE2B}"/>
              </a:ext>
            </a:extLst>
          </p:cNvPr>
          <p:cNvSpPr>
            <a:spLocks noGrp="1"/>
          </p:cNvSpPr>
          <p:nvPr>
            <p:ph type="body" idx="1"/>
          </p:nvPr>
        </p:nvSpPr>
        <p:spPr>
          <a:xfrm>
            <a:off x="838200" y="1825626"/>
            <a:ext cx="10515600" cy="4351338"/>
          </a:xfrm>
          <a:prstGeom prst="rect">
            <a:avLst/>
          </a:prstGeom>
        </p:spPr>
        <p:txBody>
          <a:bodyPr vert="horz" lIns="137160" tIns="68580" rIns="137160" bIns="6858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963C1A-4EE7-BC6E-5365-7BAEC323EBD5}"/>
              </a:ext>
            </a:extLst>
          </p:cNvPr>
          <p:cNvSpPr>
            <a:spLocks noGrp="1"/>
          </p:cNvSpPr>
          <p:nvPr>
            <p:ph type="dt" sz="half" idx="2"/>
          </p:nvPr>
        </p:nvSpPr>
        <p:spPr>
          <a:xfrm>
            <a:off x="838200" y="6356351"/>
            <a:ext cx="2743200" cy="365125"/>
          </a:xfrm>
          <a:prstGeom prst="rect">
            <a:avLst/>
          </a:prstGeom>
        </p:spPr>
        <p:txBody>
          <a:bodyPr vert="horz" lIns="137160" tIns="68580" rIns="137160" bIns="68580" rtlCol="0" anchor="ctr"/>
          <a:lstStyle>
            <a:lvl1pPr algn="l">
              <a:defRPr sz="1200">
                <a:solidFill>
                  <a:schemeClr val="tx1">
                    <a:tint val="75000"/>
                  </a:schemeClr>
                </a:solidFill>
              </a:defRPr>
            </a:lvl1pPr>
          </a:lstStyle>
          <a:p>
            <a:pPr defTabSz="914446"/>
            <a:fld id="{3E7A662F-ADB8-46B8-818A-62BC133FFAB9}" type="datetimeFigureOut">
              <a:rPr lang="en-US" smtClean="0">
                <a:solidFill>
                  <a:prstClr val="black">
                    <a:tint val="75000"/>
                  </a:prstClr>
                </a:solidFill>
                <a:latin typeface="Calibri"/>
              </a:rPr>
              <a:pPr defTabSz="914446"/>
              <a:t>20/02/2024</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7C2F39F5-EBF4-CCB9-4C46-C73F1B5298D3}"/>
              </a:ext>
            </a:extLst>
          </p:cNvPr>
          <p:cNvSpPr>
            <a:spLocks noGrp="1"/>
          </p:cNvSpPr>
          <p:nvPr>
            <p:ph type="ftr" sz="quarter" idx="3"/>
          </p:nvPr>
        </p:nvSpPr>
        <p:spPr>
          <a:xfrm>
            <a:off x="4038600" y="6356351"/>
            <a:ext cx="4114800" cy="365125"/>
          </a:xfrm>
          <a:prstGeom prst="rect">
            <a:avLst/>
          </a:prstGeom>
        </p:spPr>
        <p:txBody>
          <a:bodyPr vert="horz" lIns="137160" tIns="68580" rIns="137160" bIns="68580" rtlCol="0" anchor="ctr"/>
          <a:lstStyle>
            <a:lvl1pPr algn="ctr">
              <a:defRPr sz="1200">
                <a:solidFill>
                  <a:schemeClr val="tx1">
                    <a:tint val="75000"/>
                  </a:schemeClr>
                </a:solidFill>
              </a:defRPr>
            </a:lvl1pPr>
          </a:lstStyle>
          <a:p>
            <a:pPr defTabSz="914446"/>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E9373C51-22E2-A174-FD82-15FFD07744E6}"/>
              </a:ext>
            </a:extLst>
          </p:cNvPr>
          <p:cNvSpPr>
            <a:spLocks noGrp="1"/>
          </p:cNvSpPr>
          <p:nvPr>
            <p:ph type="sldNum" sz="quarter" idx="4"/>
          </p:nvPr>
        </p:nvSpPr>
        <p:spPr>
          <a:xfrm>
            <a:off x="8610600" y="6356351"/>
            <a:ext cx="2743200" cy="365125"/>
          </a:xfrm>
          <a:prstGeom prst="rect">
            <a:avLst/>
          </a:prstGeom>
        </p:spPr>
        <p:txBody>
          <a:bodyPr vert="horz" lIns="137160" tIns="68580" rIns="137160" bIns="68580" rtlCol="0" anchor="ctr"/>
          <a:lstStyle>
            <a:lvl1pPr algn="r">
              <a:defRPr sz="1200">
                <a:solidFill>
                  <a:schemeClr val="tx1">
                    <a:tint val="75000"/>
                  </a:schemeClr>
                </a:solidFill>
              </a:defRPr>
            </a:lvl1pPr>
          </a:lstStyle>
          <a:p>
            <a:pPr defTabSz="914446"/>
            <a:fld id="{9D488BAC-C627-4D4D-894C-97E6872A1480}" type="slidenum">
              <a:rPr lang="en-US" smtClean="0">
                <a:solidFill>
                  <a:prstClr val="black">
                    <a:tint val="75000"/>
                  </a:prstClr>
                </a:solidFill>
                <a:latin typeface="Calibri"/>
              </a:rPr>
              <a:pPr defTabSz="914446"/>
              <a:t>‹#›</a:t>
            </a:fld>
            <a:endParaRPr lang="en-US">
              <a:solidFill>
                <a:prstClr val="black">
                  <a:tint val="75000"/>
                </a:prstClr>
              </a:solidFill>
              <a:latin typeface="Calibri"/>
            </a:endParaRPr>
          </a:p>
        </p:txBody>
      </p:sp>
    </p:spTree>
    <p:extLst>
      <p:ext uri="{BB962C8B-B14F-4D97-AF65-F5344CB8AC3E}">
        <p14:creationId xmlns:p14="http://schemas.microsoft.com/office/powerpoint/2010/main" val="221533933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p:split orient="vert"/>
  </p:transition>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12.pn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12.pn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notesSlide" Target="../notesSlides/notesSlide14.xml"/><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slideLayout" Target="../slideLayouts/slideLayout15.xml"/><Relationship Id="rId16" Type="http://schemas.openxmlformats.org/officeDocument/2006/relationships/image" Target="../media/image26.png"/><Relationship Id="rId1" Type="http://schemas.openxmlformats.org/officeDocument/2006/relationships/tags" Target="../tags/tag13.xml"/><Relationship Id="rId6" Type="http://schemas.openxmlformats.org/officeDocument/2006/relationships/image" Target="../media/image17.svg"/><Relationship Id="rId11" Type="http://schemas.openxmlformats.org/officeDocument/2006/relationships/image" Target="../media/image22.svg"/><Relationship Id="rId5" Type="http://schemas.openxmlformats.org/officeDocument/2006/relationships/image" Target="../media/image16.png"/><Relationship Id="rId1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slide" Target="slide15.xml"/></Relationships>
</file>

<file path=ppt/slides/_rels/slide15.xml.rels><?xml version="1.0" encoding="UTF-8" standalone="yes"?>
<Relationships xmlns="http://schemas.openxmlformats.org/package/2006/relationships"><Relationship Id="rId13" Type="http://schemas.openxmlformats.org/officeDocument/2006/relationships/image" Target="../media/image17.svg"/><Relationship Id="rId18" Type="http://schemas.openxmlformats.org/officeDocument/2006/relationships/image" Target="../media/image34.svg"/><Relationship Id="rId26" Type="http://schemas.openxmlformats.org/officeDocument/2006/relationships/slide" Target="slide17.xml"/><Relationship Id="rId3" Type="http://schemas.openxmlformats.org/officeDocument/2006/relationships/notesSlide" Target="../notesSlides/notesSlide15.xml"/><Relationship Id="rId21" Type="http://schemas.openxmlformats.org/officeDocument/2006/relationships/image" Target="../media/image35.png"/><Relationship Id="rId7" Type="http://schemas.openxmlformats.org/officeDocument/2006/relationships/image" Target="../media/image29.png"/><Relationship Id="rId12" Type="http://schemas.openxmlformats.org/officeDocument/2006/relationships/image" Target="../media/image16.png"/><Relationship Id="rId17" Type="http://schemas.openxmlformats.org/officeDocument/2006/relationships/image" Target="../media/image33.png"/><Relationship Id="rId25" Type="http://schemas.openxmlformats.org/officeDocument/2006/relationships/slide" Target="slide16.xml"/><Relationship Id="rId33" Type="http://schemas.openxmlformats.org/officeDocument/2006/relationships/image" Target="../media/image26.png"/><Relationship Id="rId2" Type="http://schemas.openxmlformats.org/officeDocument/2006/relationships/slideLayout" Target="../slideLayouts/slideLayout15.xml"/><Relationship Id="rId16" Type="http://schemas.openxmlformats.org/officeDocument/2006/relationships/image" Target="../media/image20.svg"/><Relationship Id="rId20" Type="http://schemas.openxmlformats.org/officeDocument/2006/relationships/image" Target="../media/image24.svg"/><Relationship Id="rId29" Type="http://schemas.openxmlformats.org/officeDocument/2006/relationships/slide" Target="slide21.xml"/><Relationship Id="rId1" Type="http://schemas.openxmlformats.org/officeDocument/2006/relationships/tags" Target="../tags/tag14.xml"/><Relationship Id="rId6" Type="http://schemas.openxmlformats.org/officeDocument/2006/relationships/image" Target="../media/image28.svg"/><Relationship Id="rId11" Type="http://schemas.openxmlformats.org/officeDocument/2006/relationships/image" Target="../media/image15.png"/><Relationship Id="rId24" Type="http://schemas.openxmlformats.org/officeDocument/2006/relationships/image" Target="../media/image38.png"/><Relationship Id="rId32" Type="http://schemas.openxmlformats.org/officeDocument/2006/relationships/slide" Target="slide20.xml"/><Relationship Id="rId5" Type="http://schemas.openxmlformats.org/officeDocument/2006/relationships/image" Target="../media/image27.png"/><Relationship Id="rId15" Type="http://schemas.openxmlformats.org/officeDocument/2006/relationships/image" Target="../media/image19.png"/><Relationship Id="rId23" Type="http://schemas.openxmlformats.org/officeDocument/2006/relationships/image" Target="../media/image37.png"/><Relationship Id="rId28" Type="http://schemas.openxmlformats.org/officeDocument/2006/relationships/slide" Target="slide19.xml"/><Relationship Id="rId10" Type="http://schemas.openxmlformats.org/officeDocument/2006/relationships/image" Target="../media/image32.svg"/><Relationship Id="rId19" Type="http://schemas.openxmlformats.org/officeDocument/2006/relationships/image" Target="../media/image23.png"/><Relationship Id="rId31" Type="http://schemas.openxmlformats.org/officeDocument/2006/relationships/image" Target="../media/image40.png"/><Relationship Id="rId4" Type="http://schemas.openxmlformats.org/officeDocument/2006/relationships/audio" Target="../media/audio1.wav"/><Relationship Id="rId9" Type="http://schemas.openxmlformats.org/officeDocument/2006/relationships/image" Target="../media/image31.png"/><Relationship Id="rId14" Type="http://schemas.openxmlformats.org/officeDocument/2006/relationships/image" Target="../media/image18.png"/><Relationship Id="rId22" Type="http://schemas.openxmlformats.org/officeDocument/2006/relationships/image" Target="../media/image36.png"/><Relationship Id="rId27" Type="http://schemas.openxmlformats.org/officeDocument/2006/relationships/slide" Target="slide18.xml"/><Relationship Id="rId30" Type="http://schemas.openxmlformats.org/officeDocument/2006/relationships/image" Target="../media/image39.png"/><Relationship Id="rId8" Type="http://schemas.openxmlformats.org/officeDocument/2006/relationships/image" Target="../media/image30.sv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audio" Target="../media/media1.mp3"/><Relationship Id="rId7" Type="http://schemas.openxmlformats.org/officeDocument/2006/relationships/notesSlide" Target="../notesSlides/notesSlide16.xml"/><Relationship Id="rId2" Type="http://schemas.microsoft.com/office/2007/relationships/media" Target="../media/media1.mp3"/><Relationship Id="rId1" Type="http://schemas.openxmlformats.org/officeDocument/2006/relationships/tags" Target="../tags/tag15.xml"/><Relationship Id="rId6" Type="http://schemas.openxmlformats.org/officeDocument/2006/relationships/slideLayout" Target="../slideLayouts/slideLayout15.xml"/><Relationship Id="rId11" Type="http://schemas.openxmlformats.org/officeDocument/2006/relationships/image" Target="../media/image26.png"/><Relationship Id="rId5" Type="http://schemas.openxmlformats.org/officeDocument/2006/relationships/audio" Target="../media/media2.mp3"/><Relationship Id="rId10" Type="http://schemas.openxmlformats.org/officeDocument/2006/relationships/image" Target="../media/image42.png"/><Relationship Id="rId4" Type="http://schemas.microsoft.com/office/2007/relationships/media" Target="../media/media2.mp3"/><Relationship Id="rId9" Type="http://schemas.openxmlformats.org/officeDocument/2006/relationships/slide" Target="slide15.xml"/></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audio" Target="../media/media1.mp3"/><Relationship Id="rId7" Type="http://schemas.openxmlformats.org/officeDocument/2006/relationships/notesSlide" Target="../notesSlides/notesSlide17.xml"/><Relationship Id="rId2" Type="http://schemas.microsoft.com/office/2007/relationships/media" Target="../media/media1.mp3"/><Relationship Id="rId1" Type="http://schemas.openxmlformats.org/officeDocument/2006/relationships/tags" Target="../tags/tag16.xml"/><Relationship Id="rId6" Type="http://schemas.openxmlformats.org/officeDocument/2006/relationships/slideLayout" Target="../slideLayouts/slideLayout15.xml"/><Relationship Id="rId11" Type="http://schemas.openxmlformats.org/officeDocument/2006/relationships/image" Target="../media/image26.png"/><Relationship Id="rId5" Type="http://schemas.openxmlformats.org/officeDocument/2006/relationships/audio" Target="../media/media2.mp3"/><Relationship Id="rId10" Type="http://schemas.openxmlformats.org/officeDocument/2006/relationships/image" Target="../media/image42.png"/><Relationship Id="rId4" Type="http://schemas.microsoft.com/office/2007/relationships/media" Target="../media/media2.mp3"/><Relationship Id="rId9" Type="http://schemas.openxmlformats.org/officeDocument/2006/relationships/slide" Target="slide15.xml"/></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audio" Target="../media/media1.mp3"/><Relationship Id="rId7" Type="http://schemas.openxmlformats.org/officeDocument/2006/relationships/notesSlide" Target="../notesSlides/notesSlide18.xml"/><Relationship Id="rId2" Type="http://schemas.microsoft.com/office/2007/relationships/media" Target="../media/media1.mp3"/><Relationship Id="rId1" Type="http://schemas.openxmlformats.org/officeDocument/2006/relationships/tags" Target="../tags/tag17.xml"/><Relationship Id="rId6" Type="http://schemas.openxmlformats.org/officeDocument/2006/relationships/slideLayout" Target="../slideLayouts/slideLayout15.xml"/><Relationship Id="rId11" Type="http://schemas.openxmlformats.org/officeDocument/2006/relationships/image" Target="../media/image26.png"/><Relationship Id="rId5" Type="http://schemas.openxmlformats.org/officeDocument/2006/relationships/audio" Target="../media/media2.mp3"/><Relationship Id="rId10" Type="http://schemas.openxmlformats.org/officeDocument/2006/relationships/image" Target="../media/image42.png"/><Relationship Id="rId4" Type="http://schemas.microsoft.com/office/2007/relationships/media" Target="../media/media2.mp3"/><Relationship Id="rId9" Type="http://schemas.openxmlformats.org/officeDocument/2006/relationships/slide" Target="slide15.xml"/></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audio" Target="../media/media1.mp3"/><Relationship Id="rId7" Type="http://schemas.openxmlformats.org/officeDocument/2006/relationships/notesSlide" Target="../notesSlides/notesSlide19.xml"/><Relationship Id="rId2" Type="http://schemas.microsoft.com/office/2007/relationships/media" Target="../media/media1.mp3"/><Relationship Id="rId1" Type="http://schemas.openxmlformats.org/officeDocument/2006/relationships/tags" Target="../tags/tag18.xml"/><Relationship Id="rId6" Type="http://schemas.openxmlformats.org/officeDocument/2006/relationships/slideLayout" Target="../slideLayouts/slideLayout15.xml"/><Relationship Id="rId11" Type="http://schemas.openxmlformats.org/officeDocument/2006/relationships/image" Target="../media/image26.png"/><Relationship Id="rId5" Type="http://schemas.openxmlformats.org/officeDocument/2006/relationships/audio" Target="../media/media2.mp3"/><Relationship Id="rId10" Type="http://schemas.openxmlformats.org/officeDocument/2006/relationships/image" Target="../media/image42.png"/><Relationship Id="rId4" Type="http://schemas.microsoft.com/office/2007/relationships/media" Target="../media/media2.mp3"/><Relationship Id="rId9" Type="http://schemas.openxmlformats.org/officeDocument/2006/relationships/slide" Target="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hoc10.vn/doc-sach/khoa-hoc-4/1/393/87/"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audio" Target="../media/media1.mp3"/><Relationship Id="rId7" Type="http://schemas.openxmlformats.org/officeDocument/2006/relationships/notesSlide" Target="../notesSlides/notesSlide20.xml"/><Relationship Id="rId2" Type="http://schemas.microsoft.com/office/2007/relationships/media" Target="../media/media1.mp3"/><Relationship Id="rId1" Type="http://schemas.openxmlformats.org/officeDocument/2006/relationships/tags" Target="../tags/tag19.xml"/><Relationship Id="rId6" Type="http://schemas.openxmlformats.org/officeDocument/2006/relationships/slideLayout" Target="../slideLayouts/slideLayout15.xml"/><Relationship Id="rId11" Type="http://schemas.openxmlformats.org/officeDocument/2006/relationships/image" Target="../media/image26.png"/><Relationship Id="rId5" Type="http://schemas.openxmlformats.org/officeDocument/2006/relationships/audio" Target="../media/media2.mp3"/><Relationship Id="rId10" Type="http://schemas.openxmlformats.org/officeDocument/2006/relationships/image" Target="../media/image42.png"/><Relationship Id="rId4" Type="http://schemas.microsoft.com/office/2007/relationships/media" Target="../media/media2.mp3"/><Relationship Id="rId9" Type="http://schemas.openxmlformats.org/officeDocument/2006/relationships/slide" Target="slide1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4.xml"/><Relationship Id="rId1" Type="http://schemas.openxmlformats.org/officeDocument/2006/relationships/tags" Target="../tags/tag20.xml"/><Relationship Id="rId4" Type="http://schemas.openxmlformats.org/officeDocument/2006/relationships/image" Target="../media/image43.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44.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46.png"/><Relationship Id="rId5" Type="http://schemas.openxmlformats.org/officeDocument/2006/relationships/hyperlink" Target="https://www.facebook.com/groups/hoc10donghanhcunggiaovientieuhoc" TargetMode="External"/><Relationship Id="rId4" Type="http://schemas.openxmlformats.org/officeDocument/2006/relationships/image" Target="../media/image45.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hoc10.vn/doc-sach/khoa-hoc-4/1/393/87/"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8.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8.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12.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84"/>
        <p:cNvGrpSpPr/>
        <p:nvPr/>
      </p:nvGrpSpPr>
      <p:grpSpPr>
        <a:xfrm>
          <a:off x="0" y="0"/>
          <a:ext cx="0" cy="0"/>
          <a:chOff x="0" y="0"/>
          <a:chExt cx="0" cy="0"/>
        </a:xfrm>
      </p:grpSpPr>
      <p:sp>
        <p:nvSpPr>
          <p:cNvPr id="85" name="Google Shape;85;p1"/>
          <p:cNvSpPr txBox="1"/>
          <p:nvPr/>
        </p:nvSpPr>
        <p:spPr>
          <a:xfrm>
            <a:off x="9048750" y="195308"/>
            <a:ext cx="314325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none" strike="noStrike" cap="none" dirty="0">
                <a:solidFill>
                  <a:schemeClr val="lt1"/>
                </a:solidFill>
                <a:latin typeface="+mn-lt"/>
                <a:ea typeface="Arial"/>
                <a:cs typeface="Arial"/>
                <a:sym typeface="Arial"/>
              </a:rPr>
              <a:t>Khoa </a:t>
            </a:r>
            <a:r>
              <a:rPr lang="en-US" sz="3600" b="0" i="0" u="none" strike="noStrike" cap="none" dirty="0" err="1">
                <a:solidFill>
                  <a:schemeClr val="lt1"/>
                </a:solidFill>
                <a:latin typeface="+mn-lt"/>
                <a:ea typeface="Arial"/>
                <a:cs typeface="Arial"/>
                <a:sym typeface="Arial"/>
              </a:rPr>
              <a:t>học</a:t>
            </a:r>
            <a:r>
              <a:rPr lang="en-US" sz="3600" b="0" i="0" u="none" strike="noStrike" cap="none" dirty="0">
                <a:solidFill>
                  <a:schemeClr val="lt1"/>
                </a:solidFill>
                <a:latin typeface="+mn-lt"/>
                <a:ea typeface="Arial"/>
                <a:cs typeface="Arial"/>
                <a:sym typeface="Arial"/>
              </a:rPr>
              <a:t> 4</a:t>
            </a:r>
            <a:endParaRPr dirty="0">
              <a:latin typeface="+mn-lt"/>
            </a:endParaRPr>
          </a:p>
        </p:txBody>
      </p:sp>
      <p:sp>
        <p:nvSpPr>
          <p:cNvPr id="86" name="Google Shape;86;p1"/>
          <p:cNvSpPr txBox="1"/>
          <p:nvPr/>
        </p:nvSpPr>
        <p:spPr>
          <a:xfrm>
            <a:off x="1158806" y="3247774"/>
            <a:ext cx="10531834" cy="146040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4400"/>
              <a:buFont typeface="Calibri"/>
              <a:buNone/>
            </a:pPr>
            <a:r>
              <a:rPr lang="vi-VN" sz="5200" b="1" i="0" u="none" strike="noStrike" cap="none" dirty="0">
                <a:solidFill>
                  <a:srgbClr val="FF0000"/>
                </a:solidFill>
                <a:latin typeface="+mn-lt"/>
                <a:ea typeface="Arial"/>
                <a:cs typeface="Arial"/>
                <a:sym typeface="Arial"/>
              </a:rPr>
              <a:t>Bài 21</a:t>
            </a:r>
            <a:r>
              <a:rPr lang="en-US" sz="5200" b="1" i="0" u="none" strike="noStrike" cap="none" dirty="0">
                <a:solidFill>
                  <a:srgbClr val="FF0000"/>
                </a:solidFill>
                <a:latin typeface="+mn-lt"/>
                <a:ea typeface="Arial"/>
                <a:cs typeface="Arial"/>
                <a:sym typeface="Arial"/>
              </a:rPr>
              <a:t>:</a:t>
            </a:r>
            <a:r>
              <a:rPr lang="vi-VN" sz="5200" b="1" i="0" u="none" strike="noStrike" cap="none" dirty="0">
                <a:solidFill>
                  <a:srgbClr val="FF0000"/>
                </a:solidFill>
                <a:latin typeface="+mn-lt"/>
                <a:ea typeface="Arial"/>
                <a:cs typeface="Arial"/>
                <a:sym typeface="Arial"/>
              </a:rPr>
              <a:t> Phòng tránh đuối nước (Tiết 1)</a:t>
            </a:r>
            <a:endParaRPr sz="5200" b="1" i="0" u="none" strike="noStrike" cap="none" dirty="0">
              <a:solidFill>
                <a:srgbClr val="FF0000"/>
              </a:solidFill>
              <a:latin typeface="+mn-lt"/>
              <a:ea typeface="Arial"/>
              <a:cs typeface="Arial"/>
              <a:sym typeface="Arial"/>
            </a:endParaRPr>
          </a:p>
        </p:txBody>
      </p:sp>
      <p:sp>
        <p:nvSpPr>
          <p:cNvPr id="87" name="Google Shape;87;p1"/>
          <p:cNvSpPr txBox="1"/>
          <p:nvPr/>
        </p:nvSpPr>
        <p:spPr>
          <a:xfrm>
            <a:off x="-193127" y="961800"/>
            <a:ext cx="13235700" cy="246720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990"/>
              <a:buFont typeface="Arial"/>
              <a:buNone/>
            </a:pPr>
            <a:r>
              <a:rPr lang="en-US" sz="5200" b="1" i="0" u="none" strike="noStrike" cap="none" dirty="0" err="1">
                <a:solidFill>
                  <a:srgbClr val="002060"/>
                </a:solidFill>
                <a:latin typeface="+mn-lt"/>
                <a:ea typeface="Arial"/>
                <a:cs typeface="Arial"/>
                <a:sym typeface="Arial"/>
              </a:rPr>
              <a:t>Chủ</a:t>
            </a:r>
            <a:r>
              <a:rPr lang="en-US" sz="5200" b="1" i="0" u="none" strike="noStrike" cap="none" dirty="0">
                <a:solidFill>
                  <a:srgbClr val="002060"/>
                </a:solidFill>
                <a:latin typeface="+mn-lt"/>
                <a:ea typeface="Arial"/>
                <a:cs typeface="Arial"/>
                <a:sym typeface="Arial"/>
              </a:rPr>
              <a:t> </a:t>
            </a:r>
            <a:r>
              <a:rPr lang="en-US" sz="5200" b="1" i="0" u="none" strike="noStrike" cap="none" dirty="0" err="1">
                <a:solidFill>
                  <a:srgbClr val="002060"/>
                </a:solidFill>
                <a:latin typeface="+mn-lt"/>
                <a:ea typeface="Arial"/>
                <a:cs typeface="Arial"/>
                <a:sym typeface="Arial"/>
              </a:rPr>
              <a:t>đề</a:t>
            </a:r>
            <a:r>
              <a:rPr lang="en-US" sz="5200" b="1" i="0" u="none" strike="noStrike" cap="none" dirty="0">
                <a:solidFill>
                  <a:srgbClr val="002060"/>
                </a:solidFill>
                <a:latin typeface="+mn-lt"/>
                <a:ea typeface="Arial"/>
                <a:cs typeface="Arial"/>
                <a:sym typeface="Arial"/>
              </a:rPr>
              <a:t> 5</a:t>
            </a:r>
            <a:endParaRPr dirty="0">
              <a:latin typeface="+mn-lt"/>
            </a:endParaRPr>
          </a:p>
          <a:p>
            <a:pPr marL="0" marR="0" lvl="0" indent="0" algn="ctr" rtl="0">
              <a:lnSpc>
                <a:spcPct val="150000"/>
              </a:lnSpc>
              <a:spcBef>
                <a:spcPts val="0"/>
              </a:spcBef>
              <a:spcAft>
                <a:spcPts val="0"/>
              </a:spcAft>
              <a:buClr>
                <a:schemeClr val="dk1"/>
              </a:buClr>
              <a:buSzPts val="990"/>
              <a:buFont typeface="Arial"/>
              <a:buNone/>
            </a:pPr>
            <a:r>
              <a:rPr lang="en-US" sz="5200" b="1" i="0" u="none" strike="noStrike" cap="none" dirty="0">
                <a:solidFill>
                  <a:srgbClr val="002060"/>
                </a:solidFill>
                <a:latin typeface="+mn-lt"/>
                <a:ea typeface="Arial"/>
                <a:cs typeface="Arial"/>
                <a:sym typeface="Arial"/>
              </a:rPr>
              <a:t>Con </a:t>
            </a:r>
            <a:r>
              <a:rPr lang="en-US" sz="5200" b="1" i="0" u="none" strike="noStrike" cap="none" dirty="0" err="1">
                <a:solidFill>
                  <a:srgbClr val="002060"/>
                </a:solidFill>
                <a:latin typeface="+mn-lt"/>
                <a:ea typeface="Arial"/>
                <a:cs typeface="Arial"/>
                <a:sym typeface="Arial"/>
              </a:rPr>
              <a:t>người</a:t>
            </a:r>
            <a:r>
              <a:rPr lang="en-US" sz="5200" b="1" i="0" u="none" strike="noStrike" cap="none" dirty="0">
                <a:solidFill>
                  <a:srgbClr val="002060"/>
                </a:solidFill>
                <a:latin typeface="+mn-lt"/>
                <a:ea typeface="Arial"/>
                <a:cs typeface="Arial"/>
                <a:sym typeface="Arial"/>
              </a:rPr>
              <a:t> </a:t>
            </a:r>
            <a:r>
              <a:rPr lang="en-US" sz="5200" b="1" i="0" u="none" strike="noStrike" cap="none" dirty="0" err="1">
                <a:solidFill>
                  <a:srgbClr val="002060"/>
                </a:solidFill>
                <a:latin typeface="+mn-lt"/>
                <a:ea typeface="Arial"/>
                <a:cs typeface="Arial"/>
                <a:sym typeface="Arial"/>
              </a:rPr>
              <a:t>và</a:t>
            </a:r>
            <a:r>
              <a:rPr lang="en-US" sz="5200" b="1" i="0" u="none" strike="noStrike" cap="none" dirty="0">
                <a:solidFill>
                  <a:srgbClr val="002060"/>
                </a:solidFill>
                <a:latin typeface="+mn-lt"/>
                <a:ea typeface="Arial"/>
                <a:cs typeface="Arial"/>
                <a:sym typeface="Arial"/>
              </a:rPr>
              <a:t> </a:t>
            </a:r>
            <a:r>
              <a:rPr lang="en-US" sz="5200" b="1" i="0" u="none" strike="noStrike" cap="none" dirty="0" err="1">
                <a:solidFill>
                  <a:srgbClr val="002060"/>
                </a:solidFill>
                <a:latin typeface="+mn-lt"/>
                <a:ea typeface="Arial"/>
                <a:cs typeface="Arial"/>
                <a:sym typeface="Arial"/>
              </a:rPr>
              <a:t>sức</a:t>
            </a:r>
            <a:r>
              <a:rPr lang="en-US" sz="5200" b="1" i="0" u="none" strike="noStrike" cap="none" dirty="0">
                <a:solidFill>
                  <a:srgbClr val="002060"/>
                </a:solidFill>
                <a:latin typeface="+mn-lt"/>
                <a:ea typeface="Arial"/>
                <a:cs typeface="Arial"/>
                <a:sym typeface="Arial"/>
              </a:rPr>
              <a:t> </a:t>
            </a:r>
            <a:r>
              <a:rPr lang="en-US" sz="5200" b="1" i="0" u="none" strike="noStrike" cap="none" dirty="0" err="1">
                <a:solidFill>
                  <a:srgbClr val="002060"/>
                </a:solidFill>
                <a:latin typeface="+mn-lt"/>
                <a:ea typeface="Arial"/>
                <a:cs typeface="Arial"/>
                <a:sym typeface="Arial"/>
              </a:rPr>
              <a:t>khỏe</a:t>
            </a:r>
            <a:endParaRPr dirty="0">
              <a:latin typeface="+mn-lt"/>
            </a:endParaRPr>
          </a:p>
        </p:txBody>
      </p:sp>
    </p:spTree>
    <p:custDataLst>
      <p:tags r:id="rId1"/>
    </p:custData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181"/>
        <p:cNvGrpSpPr/>
        <p:nvPr/>
      </p:nvGrpSpPr>
      <p:grpSpPr>
        <a:xfrm>
          <a:off x="0" y="0"/>
          <a:ext cx="0" cy="0"/>
          <a:chOff x="0" y="0"/>
          <a:chExt cx="0" cy="0"/>
        </a:xfrm>
      </p:grpSpPr>
      <p:sp>
        <p:nvSpPr>
          <p:cNvPr id="2" name="Rectangle 1"/>
          <p:cNvSpPr/>
          <p:nvPr/>
        </p:nvSpPr>
        <p:spPr>
          <a:xfrm>
            <a:off x="304799" y="1525679"/>
            <a:ext cx="7620001" cy="2559611"/>
          </a:xfrm>
          <a:prstGeom prst="rect">
            <a:avLst/>
          </a:prstGeom>
        </p:spPr>
        <p:txBody>
          <a:bodyPr wrap="square">
            <a:spAutoFit/>
          </a:bodyPr>
          <a:lstStyle/>
          <a:p>
            <a:pPr marL="0" marR="0" lvl="0" indent="0" algn="just" defTabSz="609630" rtl="0" eaLnBrk="1" fontAlgn="auto" latinLnBrk="0" hangingPunct="1">
              <a:lnSpc>
                <a:spcPct val="150000"/>
              </a:lnSpc>
              <a:spcBef>
                <a:spcPts val="0"/>
              </a:spcBef>
              <a:spcAft>
                <a:spcPts val="0"/>
              </a:spcAft>
              <a:buClr>
                <a:srgbClr val="000000"/>
              </a:buClr>
              <a:buSzTx/>
              <a:buFontTx/>
              <a:buNone/>
              <a:tabLst/>
              <a:defRPr/>
            </a:pPr>
            <a:r>
              <a:rPr kumimoji="0" lang="vi-VN" sz="2200" b="1" i="0" u="none" strike="noStrike" kern="0" cap="none" spc="0" normalizeH="0" baseline="0" noProof="0" dirty="0">
                <a:ln>
                  <a:noFill/>
                </a:ln>
                <a:solidFill>
                  <a:srgbClr val="000000"/>
                </a:solidFill>
                <a:effectLst/>
                <a:uLnTx/>
                <a:uFillTx/>
                <a:latin typeface="+mn-lt"/>
                <a:cs typeface="+mn-ea"/>
                <a:sym typeface="+mn-lt"/>
              </a:rPr>
              <a:t>Bước 1. </a:t>
            </a:r>
            <a:r>
              <a:rPr kumimoji="0" lang="vi-VN" sz="2200" b="0" i="0" u="none" strike="noStrike" kern="0" cap="none" spc="0" normalizeH="0" baseline="0" noProof="0" dirty="0">
                <a:ln>
                  <a:noFill/>
                </a:ln>
                <a:solidFill>
                  <a:srgbClr val="000000"/>
                </a:solidFill>
                <a:effectLst/>
                <a:uLnTx/>
                <a:uFillTx/>
                <a:latin typeface="+mn-lt"/>
                <a:cs typeface="+mn-ea"/>
                <a:sym typeface="+mn-lt"/>
              </a:rPr>
              <a:t>Phân tích và phán đoán tình huống</a:t>
            </a:r>
            <a:endParaRPr kumimoji="0" lang="en-US" sz="2200" b="0" i="0" u="none" strike="noStrike" kern="0" cap="none" spc="0" normalizeH="0" baseline="0" noProof="0" dirty="0">
              <a:ln>
                <a:noFill/>
              </a:ln>
              <a:solidFill>
                <a:srgbClr val="000000"/>
              </a:solidFill>
              <a:effectLst/>
              <a:uLnTx/>
              <a:uFillTx/>
              <a:latin typeface="+mn-lt"/>
              <a:cs typeface="+mn-ea"/>
              <a:sym typeface="+mn-lt"/>
            </a:endParaRPr>
          </a:p>
          <a:p>
            <a:pPr marL="381019" marR="0" lvl="0" indent="-381019" algn="just" defTabSz="609630" rtl="0" eaLnBrk="1" fontAlgn="auto" latinLnBrk="0" hangingPunct="1">
              <a:lnSpc>
                <a:spcPct val="150000"/>
              </a:lnSpc>
              <a:spcBef>
                <a:spcPts val="0"/>
              </a:spcBef>
              <a:spcAft>
                <a:spcPts val="0"/>
              </a:spcAft>
              <a:buClr>
                <a:srgbClr val="000000"/>
              </a:buClr>
              <a:buSzTx/>
              <a:buFont typeface="Arial" pitchFamily="34" charset="0"/>
              <a:buChar char="•"/>
              <a:tabLst/>
              <a:defRPr/>
            </a:pPr>
            <a:r>
              <a:rPr kumimoji="0" lang="en-US" sz="2200" b="0" i="0" u="none" strike="noStrike" kern="0" cap="none" spc="0" normalizeH="0" baseline="0" noProof="0" dirty="0" err="1">
                <a:ln>
                  <a:noFill/>
                </a:ln>
                <a:solidFill>
                  <a:srgbClr val="000000"/>
                </a:solidFill>
                <a:effectLst/>
                <a:uLnTx/>
                <a:uFillTx/>
                <a:latin typeface="+mn-lt"/>
                <a:cs typeface="+mn-ea"/>
                <a:sym typeface="+mn-lt"/>
              </a:rPr>
              <a:t>Các</a:t>
            </a:r>
            <a:r>
              <a:rPr kumimoji="0" lang="en-US" sz="2200" b="0" i="0" u="none" strike="noStrike" kern="0" cap="none" spc="0" normalizeH="0" baseline="0" noProof="0" dirty="0">
                <a:ln>
                  <a:noFill/>
                </a:ln>
                <a:solidFill>
                  <a:srgbClr val="000000"/>
                </a:solidFill>
                <a:effectLst/>
                <a:uLnTx/>
                <a:uFillTx/>
                <a:latin typeface="+mn-lt"/>
                <a:cs typeface="+mn-ea"/>
                <a:sym typeface="+mn-lt"/>
              </a:rPr>
              <a:t> </a:t>
            </a:r>
            <a:r>
              <a:rPr kumimoji="0" lang="en-US" sz="2200" b="0" i="0" u="none" strike="noStrike" kern="0" cap="none" spc="0" normalizeH="0" baseline="0" noProof="0" dirty="0" err="1">
                <a:ln>
                  <a:noFill/>
                </a:ln>
                <a:solidFill>
                  <a:srgbClr val="000000"/>
                </a:solidFill>
                <a:effectLst/>
                <a:uLnTx/>
                <a:uFillTx/>
                <a:latin typeface="+mn-lt"/>
                <a:cs typeface="+mn-ea"/>
                <a:sym typeface="+mn-lt"/>
              </a:rPr>
              <a:t>bạn</a:t>
            </a:r>
            <a:r>
              <a:rPr kumimoji="0" lang="en-US" sz="2200" b="0" i="0" u="none" strike="noStrike" kern="0" cap="none" spc="0" normalizeH="0" baseline="0" noProof="0" dirty="0">
                <a:ln>
                  <a:noFill/>
                </a:ln>
                <a:solidFill>
                  <a:srgbClr val="000000"/>
                </a:solidFill>
                <a:effectLst/>
                <a:uLnTx/>
                <a:uFillTx/>
                <a:latin typeface="+mn-lt"/>
                <a:cs typeface="+mn-ea"/>
                <a:sym typeface="+mn-lt"/>
              </a:rPr>
              <a:t> </a:t>
            </a:r>
            <a:r>
              <a:rPr kumimoji="0" lang="en-US" sz="2200" b="0" i="0" u="none" strike="noStrike" kern="0" cap="none" spc="0" normalizeH="0" baseline="0" noProof="0" dirty="0" err="1">
                <a:ln>
                  <a:noFill/>
                </a:ln>
                <a:solidFill>
                  <a:srgbClr val="000000"/>
                </a:solidFill>
                <a:effectLst/>
                <a:uLnTx/>
                <a:uFillTx/>
                <a:latin typeface="+mn-lt"/>
                <a:cs typeface="+mn-ea"/>
                <a:sym typeface="+mn-lt"/>
              </a:rPr>
              <a:t>trong</a:t>
            </a:r>
            <a:r>
              <a:rPr kumimoji="0" lang="en-US" sz="2200" b="0" i="0" u="none" strike="noStrike" kern="0" cap="none" spc="0" normalizeH="0" baseline="0" noProof="0" dirty="0">
                <a:ln>
                  <a:noFill/>
                </a:ln>
                <a:solidFill>
                  <a:srgbClr val="000000"/>
                </a:solidFill>
                <a:effectLst/>
                <a:uLnTx/>
                <a:uFillTx/>
                <a:latin typeface="+mn-lt"/>
                <a:cs typeface="+mn-ea"/>
                <a:sym typeface="+mn-lt"/>
              </a:rPr>
              <a:t> </a:t>
            </a:r>
            <a:r>
              <a:rPr kumimoji="0" lang="en-US" sz="2200" b="0" i="0" u="none" strike="noStrike" kern="0" cap="none" spc="0" normalizeH="0" baseline="0" noProof="0" dirty="0" err="1">
                <a:ln>
                  <a:noFill/>
                </a:ln>
                <a:solidFill>
                  <a:srgbClr val="000000"/>
                </a:solidFill>
                <a:effectLst/>
                <a:uLnTx/>
                <a:uFillTx/>
                <a:latin typeface="+mn-lt"/>
                <a:cs typeface="+mn-ea"/>
                <a:sym typeface="+mn-lt"/>
              </a:rPr>
              <a:t>hình</a:t>
            </a:r>
            <a:r>
              <a:rPr kumimoji="0" lang="en-US" sz="2200" b="0" i="0" u="none" strike="noStrike" kern="0" cap="none" spc="0" normalizeH="0" baseline="0" noProof="0" dirty="0">
                <a:ln>
                  <a:noFill/>
                </a:ln>
                <a:solidFill>
                  <a:srgbClr val="000000"/>
                </a:solidFill>
                <a:effectLst/>
                <a:uLnTx/>
                <a:uFillTx/>
                <a:latin typeface="+mn-lt"/>
                <a:cs typeface="+mn-ea"/>
                <a:sym typeface="+mn-lt"/>
              </a:rPr>
              <a:t> </a:t>
            </a:r>
            <a:r>
              <a:rPr kumimoji="0" lang="en-US" sz="2200" b="0" i="0" u="none" strike="noStrike" kern="0" cap="none" spc="0" normalizeH="0" baseline="0" noProof="0" dirty="0" err="1">
                <a:ln>
                  <a:noFill/>
                </a:ln>
                <a:solidFill>
                  <a:srgbClr val="000000"/>
                </a:solidFill>
                <a:effectLst/>
                <a:uLnTx/>
                <a:uFillTx/>
                <a:latin typeface="+mn-lt"/>
                <a:cs typeface="+mn-ea"/>
                <a:sym typeface="+mn-lt"/>
              </a:rPr>
              <a:t>đang</a:t>
            </a:r>
            <a:r>
              <a:rPr kumimoji="0" lang="en-US" sz="2200" b="0" i="0" u="none" strike="noStrike" kern="0" cap="none" spc="0" normalizeH="0" baseline="0" noProof="0" dirty="0">
                <a:ln>
                  <a:noFill/>
                </a:ln>
                <a:solidFill>
                  <a:srgbClr val="000000"/>
                </a:solidFill>
                <a:effectLst/>
                <a:uLnTx/>
                <a:uFillTx/>
                <a:latin typeface="+mn-lt"/>
                <a:cs typeface="+mn-ea"/>
                <a:sym typeface="+mn-lt"/>
              </a:rPr>
              <a:t> </a:t>
            </a:r>
            <a:r>
              <a:rPr kumimoji="0" lang="en-US" sz="2200" b="0" i="0" u="none" strike="noStrike" kern="0" cap="none" spc="0" normalizeH="0" baseline="0" noProof="0" dirty="0" err="1">
                <a:ln>
                  <a:noFill/>
                </a:ln>
                <a:solidFill>
                  <a:srgbClr val="000000"/>
                </a:solidFill>
                <a:effectLst/>
                <a:uLnTx/>
                <a:uFillTx/>
                <a:latin typeface="+mn-lt"/>
                <a:cs typeface="+mn-ea"/>
                <a:sym typeface="+mn-lt"/>
              </a:rPr>
              <a:t>tắm</a:t>
            </a:r>
            <a:r>
              <a:rPr kumimoji="0" lang="en-US" sz="2200" b="0" i="0" u="none" strike="noStrike" kern="0" cap="none" spc="0" normalizeH="0" baseline="0" noProof="0" dirty="0">
                <a:ln>
                  <a:noFill/>
                </a:ln>
                <a:solidFill>
                  <a:srgbClr val="000000"/>
                </a:solidFill>
                <a:effectLst/>
                <a:uLnTx/>
                <a:uFillTx/>
                <a:latin typeface="+mn-lt"/>
                <a:cs typeface="+mn-ea"/>
                <a:sym typeface="+mn-lt"/>
              </a:rPr>
              <a:t> ở </a:t>
            </a:r>
            <a:r>
              <a:rPr kumimoji="0" lang="en-US" sz="2200" b="0" i="0" u="none" strike="noStrike" kern="0" cap="none" spc="0" normalizeH="0" baseline="0" noProof="0" dirty="0" err="1">
                <a:ln>
                  <a:noFill/>
                </a:ln>
                <a:solidFill>
                  <a:srgbClr val="000000"/>
                </a:solidFill>
                <a:effectLst/>
                <a:uLnTx/>
                <a:uFillTx/>
                <a:latin typeface="+mn-lt"/>
                <a:cs typeface="+mn-ea"/>
                <a:sym typeface="+mn-lt"/>
              </a:rPr>
              <a:t>khu</a:t>
            </a:r>
            <a:r>
              <a:rPr kumimoji="0" lang="en-US" sz="2200" b="0" i="0" u="none" strike="noStrike" kern="0" cap="none" spc="0" normalizeH="0" baseline="0" noProof="0" dirty="0">
                <a:ln>
                  <a:noFill/>
                </a:ln>
                <a:solidFill>
                  <a:srgbClr val="000000"/>
                </a:solidFill>
                <a:effectLst/>
                <a:uLnTx/>
                <a:uFillTx/>
                <a:latin typeface="+mn-lt"/>
                <a:cs typeface="+mn-ea"/>
                <a:sym typeface="+mn-lt"/>
              </a:rPr>
              <a:t> </a:t>
            </a:r>
            <a:r>
              <a:rPr kumimoji="0" lang="en-US" sz="2200" b="0" i="0" u="none" strike="noStrike" kern="0" cap="none" spc="0" normalizeH="0" baseline="0" noProof="0" dirty="0" err="1">
                <a:ln>
                  <a:noFill/>
                </a:ln>
                <a:solidFill>
                  <a:srgbClr val="000000"/>
                </a:solidFill>
                <a:effectLst/>
                <a:uLnTx/>
                <a:uFillTx/>
                <a:latin typeface="+mn-lt"/>
                <a:cs typeface="+mn-ea"/>
                <a:sym typeface="+mn-lt"/>
              </a:rPr>
              <a:t>vực</a:t>
            </a:r>
            <a:r>
              <a:rPr kumimoji="0" lang="en-US" sz="2200" b="0" i="0" u="none" strike="noStrike" kern="0" cap="none" spc="0" normalizeH="0" baseline="0" noProof="0" dirty="0">
                <a:ln>
                  <a:noFill/>
                </a:ln>
                <a:solidFill>
                  <a:srgbClr val="000000"/>
                </a:solidFill>
                <a:effectLst/>
                <a:uLnTx/>
                <a:uFillTx/>
                <a:latin typeface="+mn-lt"/>
                <a:cs typeface="+mn-ea"/>
                <a:sym typeface="+mn-lt"/>
              </a:rPr>
              <a:t> </a:t>
            </a:r>
            <a:r>
              <a:rPr kumimoji="0" lang="en-US" sz="2200" b="0" i="0" u="none" strike="noStrike" kern="0" cap="none" spc="0" normalizeH="0" baseline="0" noProof="0" dirty="0" err="1">
                <a:ln>
                  <a:noFill/>
                </a:ln>
                <a:solidFill>
                  <a:srgbClr val="000000"/>
                </a:solidFill>
                <a:effectLst/>
                <a:uLnTx/>
                <a:uFillTx/>
                <a:latin typeface="+mn-lt"/>
                <a:cs typeface="+mn-ea"/>
                <a:sym typeface="+mn-lt"/>
              </a:rPr>
              <a:t>nào</a:t>
            </a:r>
            <a:r>
              <a:rPr kumimoji="0" lang="en-US" sz="2200" b="0" i="0" u="none" strike="noStrike" kern="0" cap="none" spc="0" normalizeH="0" baseline="0" noProof="0" dirty="0">
                <a:ln>
                  <a:noFill/>
                </a:ln>
                <a:solidFill>
                  <a:srgbClr val="000000"/>
                </a:solidFill>
                <a:effectLst/>
                <a:uLnTx/>
                <a:uFillTx/>
                <a:latin typeface="+mn-lt"/>
                <a:cs typeface="+mn-ea"/>
                <a:sym typeface="+mn-lt"/>
              </a:rPr>
              <a:t>?</a:t>
            </a:r>
          </a:p>
          <a:p>
            <a:pPr marL="381019" marR="0" lvl="0" indent="-381019" algn="just" defTabSz="609630" rtl="0" eaLnBrk="1" fontAlgn="auto" latinLnBrk="0" hangingPunct="1">
              <a:lnSpc>
                <a:spcPct val="150000"/>
              </a:lnSpc>
              <a:spcBef>
                <a:spcPts val="0"/>
              </a:spcBef>
              <a:spcAft>
                <a:spcPts val="0"/>
              </a:spcAft>
              <a:buClr>
                <a:srgbClr val="000000"/>
              </a:buClr>
              <a:buSzTx/>
              <a:buFont typeface="Arial" pitchFamily="34" charset="0"/>
              <a:buChar char="•"/>
              <a:tabLst/>
              <a:defRPr/>
            </a:pPr>
            <a:r>
              <a:rPr kumimoji="0" lang="en-US" sz="2200" b="0" i="0" u="none" strike="noStrike" kern="0" cap="none" spc="0" normalizeH="0" baseline="0" noProof="0" dirty="0" err="1">
                <a:ln>
                  <a:noFill/>
                </a:ln>
                <a:solidFill>
                  <a:srgbClr val="000000"/>
                </a:solidFill>
                <a:effectLst/>
                <a:uLnTx/>
                <a:uFillTx/>
                <a:latin typeface="+mn-lt"/>
                <a:cs typeface="+mn-ea"/>
                <a:sym typeface="+mn-lt"/>
              </a:rPr>
              <a:t>Điều</a:t>
            </a:r>
            <a:r>
              <a:rPr kumimoji="0" lang="en-US" sz="2200" b="0" i="0" u="none" strike="noStrike" kern="0" cap="none" spc="0" normalizeH="0" baseline="0" noProof="0" dirty="0">
                <a:ln>
                  <a:noFill/>
                </a:ln>
                <a:solidFill>
                  <a:srgbClr val="000000"/>
                </a:solidFill>
                <a:effectLst/>
                <a:uLnTx/>
                <a:uFillTx/>
                <a:latin typeface="+mn-lt"/>
                <a:cs typeface="+mn-ea"/>
                <a:sym typeface="+mn-lt"/>
              </a:rPr>
              <a:t> </a:t>
            </a:r>
            <a:r>
              <a:rPr kumimoji="0" lang="en-US" sz="2200" b="0" i="0" u="none" strike="noStrike" kern="0" cap="none" spc="0" normalizeH="0" baseline="0" noProof="0" dirty="0" err="1">
                <a:ln>
                  <a:noFill/>
                </a:ln>
                <a:solidFill>
                  <a:srgbClr val="000000"/>
                </a:solidFill>
                <a:effectLst/>
                <a:uLnTx/>
                <a:uFillTx/>
                <a:latin typeface="+mn-lt"/>
                <a:cs typeface="+mn-ea"/>
                <a:sym typeface="+mn-lt"/>
              </a:rPr>
              <a:t>gì</a:t>
            </a:r>
            <a:r>
              <a:rPr kumimoji="0" lang="en-US" sz="2200" b="0" i="0" u="none" strike="noStrike" kern="0" cap="none" spc="0" normalizeH="0" baseline="0" noProof="0" dirty="0">
                <a:ln>
                  <a:noFill/>
                </a:ln>
                <a:solidFill>
                  <a:srgbClr val="000000"/>
                </a:solidFill>
                <a:effectLst/>
                <a:uLnTx/>
                <a:uFillTx/>
                <a:latin typeface="+mn-lt"/>
                <a:cs typeface="+mn-ea"/>
                <a:sym typeface="+mn-lt"/>
              </a:rPr>
              <a:t> </a:t>
            </a:r>
            <a:r>
              <a:rPr kumimoji="0" lang="en-US" sz="2200" b="0" i="0" u="none" strike="noStrike" kern="0" cap="none" spc="0" normalizeH="0" baseline="0" noProof="0" dirty="0" err="1">
                <a:ln>
                  <a:noFill/>
                </a:ln>
                <a:solidFill>
                  <a:srgbClr val="000000"/>
                </a:solidFill>
                <a:effectLst/>
                <a:uLnTx/>
                <a:uFillTx/>
                <a:latin typeface="+mn-lt"/>
                <a:cs typeface="+mn-ea"/>
                <a:sym typeface="+mn-lt"/>
              </a:rPr>
              <a:t>có</a:t>
            </a:r>
            <a:r>
              <a:rPr kumimoji="0" lang="en-US" sz="2200" b="0" i="0" u="none" strike="noStrike" kern="0" cap="none" spc="0" normalizeH="0" baseline="0" noProof="0" dirty="0">
                <a:ln>
                  <a:noFill/>
                </a:ln>
                <a:solidFill>
                  <a:srgbClr val="000000"/>
                </a:solidFill>
                <a:effectLst/>
                <a:uLnTx/>
                <a:uFillTx/>
                <a:latin typeface="+mn-lt"/>
                <a:cs typeface="+mn-ea"/>
                <a:sym typeface="+mn-lt"/>
              </a:rPr>
              <a:t> </a:t>
            </a:r>
            <a:r>
              <a:rPr kumimoji="0" lang="en-US" sz="2200" b="0" i="0" u="none" strike="noStrike" kern="0" cap="none" spc="0" normalizeH="0" baseline="0" noProof="0" dirty="0" err="1">
                <a:ln>
                  <a:noFill/>
                </a:ln>
                <a:solidFill>
                  <a:srgbClr val="000000"/>
                </a:solidFill>
                <a:effectLst/>
                <a:uLnTx/>
                <a:uFillTx/>
                <a:latin typeface="+mn-lt"/>
                <a:cs typeface="+mn-ea"/>
                <a:sym typeface="+mn-lt"/>
              </a:rPr>
              <a:t>thể</a:t>
            </a:r>
            <a:r>
              <a:rPr kumimoji="0" lang="en-US" sz="2200" b="0" i="0" u="none" strike="noStrike" kern="0" cap="none" spc="0" normalizeH="0" baseline="0" noProof="0" dirty="0">
                <a:ln>
                  <a:noFill/>
                </a:ln>
                <a:solidFill>
                  <a:srgbClr val="000000"/>
                </a:solidFill>
                <a:effectLst/>
                <a:uLnTx/>
                <a:uFillTx/>
                <a:latin typeface="+mn-lt"/>
                <a:cs typeface="+mn-ea"/>
                <a:sym typeface="+mn-lt"/>
              </a:rPr>
              <a:t> </a:t>
            </a:r>
            <a:r>
              <a:rPr kumimoji="0" lang="en-US" sz="2200" b="0" i="0" u="none" strike="noStrike" kern="0" cap="none" spc="0" normalizeH="0" baseline="0" noProof="0" dirty="0" err="1">
                <a:ln>
                  <a:noFill/>
                </a:ln>
                <a:solidFill>
                  <a:srgbClr val="000000"/>
                </a:solidFill>
                <a:effectLst/>
                <a:uLnTx/>
                <a:uFillTx/>
                <a:latin typeface="+mn-lt"/>
                <a:cs typeface="+mn-ea"/>
                <a:sym typeface="+mn-lt"/>
              </a:rPr>
              <a:t>xảy</a:t>
            </a:r>
            <a:r>
              <a:rPr kumimoji="0" lang="en-US" sz="2200" b="0" i="0" u="none" strike="noStrike" kern="0" cap="none" spc="0" normalizeH="0" baseline="0" noProof="0" dirty="0">
                <a:ln>
                  <a:noFill/>
                </a:ln>
                <a:solidFill>
                  <a:srgbClr val="000000"/>
                </a:solidFill>
                <a:effectLst/>
                <a:uLnTx/>
                <a:uFillTx/>
                <a:latin typeface="+mn-lt"/>
                <a:cs typeface="+mn-ea"/>
                <a:sym typeface="+mn-lt"/>
              </a:rPr>
              <a:t> </a:t>
            </a:r>
            <a:r>
              <a:rPr kumimoji="0" lang="en-US" sz="2200" b="0" i="0" u="none" strike="noStrike" kern="0" cap="none" spc="0" normalizeH="0" baseline="0" noProof="0" dirty="0" err="1">
                <a:ln>
                  <a:noFill/>
                </a:ln>
                <a:solidFill>
                  <a:srgbClr val="000000"/>
                </a:solidFill>
                <a:effectLst/>
                <a:uLnTx/>
                <a:uFillTx/>
                <a:latin typeface="+mn-lt"/>
                <a:cs typeface="+mn-ea"/>
                <a:sym typeface="+mn-lt"/>
              </a:rPr>
              <a:t>ra</a:t>
            </a:r>
            <a:r>
              <a:rPr kumimoji="0" lang="en-US" sz="2200" b="0" i="0" u="none" strike="noStrike" kern="0" cap="none" spc="0" normalizeH="0" baseline="0" noProof="0" dirty="0">
                <a:ln>
                  <a:noFill/>
                </a:ln>
                <a:solidFill>
                  <a:srgbClr val="000000"/>
                </a:solidFill>
                <a:effectLst/>
                <a:uLnTx/>
                <a:uFillTx/>
                <a:latin typeface="+mn-lt"/>
                <a:cs typeface="+mn-ea"/>
                <a:sym typeface="+mn-lt"/>
              </a:rPr>
              <a:t> </a:t>
            </a:r>
            <a:r>
              <a:rPr kumimoji="0" lang="en-US" sz="2200" b="0" i="0" u="none" strike="noStrike" kern="0" cap="none" spc="0" normalizeH="0" baseline="0" noProof="0" dirty="0" err="1">
                <a:ln>
                  <a:noFill/>
                </a:ln>
                <a:solidFill>
                  <a:srgbClr val="000000"/>
                </a:solidFill>
                <a:effectLst/>
                <a:uLnTx/>
                <a:uFillTx/>
                <a:latin typeface="+mn-lt"/>
                <a:cs typeface="+mn-ea"/>
                <a:sym typeface="+mn-lt"/>
              </a:rPr>
              <a:t>khi</a:t>
            </a:r>
            <a:r>
              <a:rPr kumimoji="0" lang="en-US" sz="2200" b="0" i="0" u="none" strike="noStrike" kern="0" cap="none" spc="0" normalizeH="0" baseline="0" noProof="0" dirty="0">
                <a:ln>
                  <a:noFill/>
                </a:ln>
                <a:solidFill>
                  <a:srgbClr val="000000"/>
                </a:solidFill>
                <a:effectLst/>
                <a:uLnTx/>
                <a:uFillTx/>
                <a:latin typeface="+mn-lt"/>
                <a:cs typeface="+mn-ea"/>
                <a:sym typeface="+mn-lt"/>
              </a:rPr>
              <a:t> </a:t>
            </a:r>
            <a:r>
              <a:rPr kumimoji="0" lang="en-US" sz="2200" b="0" i="0" u="none" strike="noStrike" kern="0" cap="none" spc="0" normalizeH="0" baseline="0" noProof="0" dirty="0" err="1">
                <a:ln>
                  <a:noFill/>
                </a:ln>
                <a:solidFill>
                  <a:srgbClr val="000000"/>
                </a:solidFill>
                <a:effectLst/>
                <a:uLnTx/>
                <a:uFillTx/>
                <a:latin typeface="+mn-lt"/>
                <a:cs typeface="+mn-ea"/>
                <a:sym typeface="+mn-lt"/>
              </a:rPr>
              <a:t>các</a:t>
            </a:r>
            <a:r>
              <a:rPr kumimoji="0" lang="en-US" sz="2200" b="0" i="0" u="none" strike="noStrike" kern="0" cap="none" spc="0" normalizeH="0" baseline="0" noProof="0" dirty="0">
                <a:ln>
                  <a:noFill/>
                </a:ln>
                <a:solidFill>
                  <a:srgbClr val="000000"/>
                </a:solidFill>
                <a:effectLst/>
                <a:uLnTx/>
                <a:uFillTx/>
                <a:latin typeface="+mn-lt"/>
                <a:cs typeface="+mn-ea"/>
                <a:sym typeface="+mn-lt"/>
              </a:rPr>
              <a:t> </a:t>
            </a:r>
            <a:r>
              <a:rPr kumimoji="0" lang="en-US" sz="2200" b="0" i="0" u="none" strike="noStrike" kern="0" cap="none" spc="0" normalizeH="0" baseline="0" noProof="0" dirty="0" err="1">
                <a:ln>
                  <a:noFill/>
                </a:ln>
                <a:solidFill>
                  <a:srgbClr val="000000"/>
                </a:solidFill>
                <a:effectLst/>
                <a:uLnTx/>
                <a:uFillTx/>
                <a:latin typeface="+mn-lt"/>
                <a:cs typeface="+mn-ea"/>
                <a:sym typeface="+mn-lt"/>
              </a:rPr>
              <a:t>bạn</a:t>
            </a:r>
            <a:r>
              <a:rPr kumimoji="0" lang="en-US" sz="2200" b="0" i="0" u="none" strike="noStrike" kern="0" cap="none" spc="0" normalizeH="0" baseline="0" noProof="0" dirty="0">
                <a:ln>
                  <a:noFill/>
                </a:ln>
                <a:solidFill>
                  <a:srgbClr val="000000"/>
                </a:solidFill>
                <a:effectLst/>
                <a:uLnTx/>
                <a:uFillTx/>
                <a:latin typeface="+mn-lt"/>
                <a:cs typeface="+mn-ea"/>
                <a:sym typeface="+mn-lt"/>
              </a:rPr>
              <a:t> </a:t>
            </a:r>
            <a:r>
              <a:rPr kumimoji="0" lang="en-US" sz="2200" b="0" i="0" u="none" strike="noStrike" kern="0" cap="none" spc="0" normalizeH="0" baseline="0" noProof="0" dirty="0" err="1">
                <a:ln>
                  <a:noFill/>
                </a:ln>
                <a:solidFill>
                  <a:srgbClr val="000000"/>
                </a:solidFill>
                <a:effectLst/>
                <a:uLnTx/>
                <a:uFillTx/>
                <a:latin typeface="+mn-lt"/>
                <a:cs typeface="+mn-ea"/>
                <a:sym typeface="+mn-lt"/>
              </a:rPr>
              <a:t>ra</a:t>
            </a:r>
            <a:r>
              <a:rPr kumimoji="0" lang="en-US" sz="2200" b="0" i="0" u="none" strike="noStrike" kern="0" cap="none" spc="0" normalizeH="0" baseline="0" noProof="0" dirty="0">
                <a:ln>
                  <a:noFill/>
                </a:ln>
                <a:solidFill>
                  <a:srgbClr val="000000"/>
                </a:solidFill>
                <a:effectLst/>
                <a:uLnTx/>
                <a:uFillTx/>
                <a:latin typeface="+mn-lt"/>
                <a:cs typeface="+mn-ea"/>
                <a:sym typeface="+mn-lt"/>
              </a:rPr>
              <a:t> </a:t>
            </a:r>
            <a:r>
              <a:rPr kumimoji="0" lang="en-US" sz="2200" b="0" i="0" u="none" strike="noStrike" kern="0" cap="none" spc="0" normalizeH="0" baseline="0" noProof="0" dirty="0" err="1">
                <a:ln>
                  <a:noFill/>
                </a:ln>
                <a:solidFill>
                  <a:srgbClr val="000000"/>
                </a:solidFill>
                <a:effectLst/>
                <a:uLnTx/>
                <a:uFillTx/>
                <a:latin typeface="+mn-lt"/>
                <a:cs typeface="+mn-ea"/>
                <a:sym typeface="+mn-lt"/>
              </a:rPr>
              <a:t>chỗ</a:t>
            </a:r>
            <a:r>
              <a:rPr kumimoji="0" lang="en-US" sz="2200" b="0" i="0" u="none" strike="noStrike" kern="0" cap="none" spc="0" normalizeH="0" baseline="0" noProof="0" dirty="0">
                <a:ln>
                  <a:noFill/>
                </a:ln>
                <a:solidFill>
                  <a:srgbClr val="000000"/>
                </a:solidFill>
                <a:effectLst/>
                <a:uLnTx/>
                <a:uFillTx/>
                <a:latin typeface="+mn-lt"/>
                <a:cs typeface="+mn-ea"/>
                <a:sym typeface="+mn-lt"/>
              </a:rPr>
              <a:t> </a:t>
            </a:r>
            <a:r>
              <a:rPr kumimoji="0" lang="en-US" sz="2200" b="0" i="0" u="none" strike="noStrike" kern="0" cap="none" spc="0" normalizeH="0" baseline="0" noProof="0" dirty="0" err="1">
                <a:ln>
                  <a:noFill/>
                </a:ln>
                <a:solidFill>
                  <a:srgbClr val="000000"/>
                </a:solidFill>
                <a:effectLst/>
                <a:uLnTx/>
                <a:uFillTx/>
                <a:latin typeface="+mn-lt"/>
                <a:cs typeface="+mn-ea"/>
                <a:sym typeface="+mn-lt"/>
              </a:rPr>
              <a:t>nước</a:t>
            </a:r>
            <a:r>
              <a:rPr kumimoji="0" lang="en-US" sz="2200" b="0" i="0" u="none" strike="noStrike" kern="0" cap="none" spc="0" normalizeH="0" baseline="0" noProof="0" dirty="0">
                <a:ln>
                  <a:noFill/>
                </a:ln>
                <a:solidFill>
                  <a:srgbClr val="000000"/>
                </a:solidFill>
                <a:effectLst/>
                <a:uLnTx/>
                <a:uFillTx/>
                <a:latin typeface="+mn-lt"/>
                <a:cs typeface="+mn-ea"/>
                <a:sym typeface="+mn-lt"/>
              </a:rPr>
              <a:t> </a:t>
            </a:r>
            <a:r>
              <a:rPr kumimoji="0" lang="en-US" sz="2200" b="0" i="0" u="none" strike="noStrike" kern="0" cap="none" spc="0" normalizeH="0" baseline="0" noProof="0" dirty="0" err="1">
                <a:ln>
                  <a:noFill/>
                </a:ln>
                <a:solidFill>
                  <a:srgbClr val="000000"/>
                </a:solidFill>
                <a:effectLst/>
                <a:uLnTx/>
                <a:uFillTx/>
                <a:latin typeface="+mn-lt"/>
                <a:cs typeface="+mn-ea"/>
                <a:sym typeface="+mn-lt"/>
              </a:rPr>
              <a:t>sâu</a:t>
            </a:r>
            <a:r>
              <a:rPr kumimoji="0" lang="en-US" sz="2200" b="0" i="0" u="none" strike="noStrike" kern="0" cap="none" spc="0" normalizeH="0" baseline="0" noProof="0" dirty="0">
                <a:ln>
                  <a:noFill/>
                </a:ln>
                <a:solidFill>
                  <a:srgbClr val="000000"/>
                </a:solidFill>
                <a:effectLst/>
                <a:uLnTx/>
                <a:uFillTx/>
                <a:latin typeface="+mn-lt"/>
                <a:cs typeface="+mn-ea"/>
                <a:sym typeface="+mn-lt"/>
              </a:rPr>
              <a:t> </a:t>
            </a:r>
            <a:r>
              <a:rPr kumimoji="0" lang="en-US" sz="2200" b="0" i="0" u="none" strike="noStrike" kern="0" cap="none" spc="0" normalizeH="0" baseline="0" noProof="0" dirty="0" err="1">
                <a:ln>
                  <a:noFill/>
                </a:ln>
                <a:solidFill>
                  <a:srgbClr val="000000"/>
                </a:solidFill>
                <a:effectLst/>
                <a:uLnTx/>
                <a:uFillTx/>
                <a:latin typeface="+mn-lt"/>
                <a:cs typeface="+mn-ea"/>
                <a:sym typeface="+mn-lt"/>
              </a:rPr>
              <a:t>hoặc</a:t>
            </a:r>
            <a:r>
              <a:rPr kumimoji="0" lang="en-US" sz="2200" b="0" i="0" u="none" strike="noStrike" kern="0" cap="none" spc="0" normalizeH="0" baseline="0" noProof="0" dirty="0">
                <a:ln>
                  <a:noFill/>
                </a:ln>
                <a:solidFill>
                  <a:srgbClr val="000000"/>
                </a:solidFill>
                <a:effectLst/>
                <a:uLnTx/>
                <a:uFillTx/>
                <a:latin typeface="+mn-lt"/>
                <a:cs typeface="+mn-ea"/>
                <a:sym typeface="+mn-lt"/>
              </a:rPr>
              <a:t> </a:t>
            </a:r>
            <a:r>
              <a:rPr kumimoji="0" lang="en-US" sz="2200" b="0" i="0" u="none" strike="noStrike" kern="0" cap="none" spc="0" normalizeH="0" baseline="0" noProof="0" dirty="0" err="1">
                <a:ln>
                  <a:noFill/>
                </a:ln>
                <a:solidFill>
                  <a:srgbClr val="000000"/>
                </a:solidFill>
                <a:effectLst/>
                <a:uLnTx/>
                <a:uFillTx/>
                <a:latin typeface="+mn-lt"/>
                <a:cs typeface="+mn-ea"/>
                <a:sym typeface="+mn-lt"/>
              </a:rPr>
              <a:t>chỗ</a:t>
            </a:r>
            <a:r>
              <a:rPr kumimoji="0" lang="en-US" sz="2200" b="0" i="0" u="none" strike="noStrike" kern="0" cap="none" spc="0" normalizeH="0" baseline="0" noProof="0" dirty="0">
                <a:ln>
                  <a:noFill/>
                </a:ln>
                <a:solidFill>
                  <a:srgbClr val="000000"/>
                </a:solidFill>
                <a:effectLst/>
                <a:uLnTx/>
                <a:uFillTx/>
                <a:latin typeface="+mn-lt"/>
                <a:cs typeface="+mn-ea"/>
                <a:sym typeface="+mn-lt"/>
              </a:rPr>
              <a:t> </a:t>
            </a:r>
            <a:r>
              <a:rPr kumimoji="0" lang="en-US" sz="2200" b="0" i="0" u="none" strike="noStrike" kern="0" cap="none" spc="0" normalizeH="0" baseline="0" noProof="0" dirty="0" err="1">
                <a:ln>
                  <a:noFill/>
                </a:ln>
                <a:solidFill>
                  <a:srgbClr val="000000"/>
                </a:solidFill>
                <a:effectLst/>
                <a:uLnTx/>
                <a:uFillTx/>
                <a:latin typeface="+mn-lt"/>
                <a:cs typeface="+mn-ea"/>
                <a:sym typeface="+mn-lt"/>
              </a:rPr>
              <a:t>nước</a:t>
            </a:r>
            <a:r>
              <a:rPr kumimoji="0" lang="en-US" sz="2200" b="0" i="0" u="none" strike="noStrike" kern="0" cap="none" spc="0" normalizeH="0" baseline="0" noProof="0" dirty="0">
                <a:ln>
                  <a:noFill/>
                </a:ln>
                <a:solidFill>
                  <a:srgbClr val="000000"/>
                </a:solidFill>
                <a:effectLst/>
                <a:uLnTx/>
                <a:uFillTx/>
                <a:latin typeface="+mn-lt"/>
                <a:cs typeface="+mn-ea"/>
                <a:sym typeface="+mn-lt"/>
              </a:rPr>
              <a:t> </a:t>
            </a:r>
            <a:r>
              <a:rPr kumimoji="0" lang="en-US" sz="2200" b="0" i="0" u="none" strike="noStrike" kern="0" cap="none" spc="0" normalizeH="0" baseline="0" noProof="0" dirty="0" err="1">
                <a:ln>
                  <a:noFill/>
                </a:ln>
                <a:solidFill>
                  <a:srgbClr val="000000"/>
                </a:solidFill>
                <a:effectLst/>
                <a:uLnTx/>
                <a:uFillTx/>
                <a:latin typeface="+mn-lt"/>
                <a:cs typeface="+mn-ea"/>
                <a:sym typeface="+mn-lt"/>
              </a:rPr>
              <a:t>chảy</a:t>
            </a:r>
            <a:r>
              <a:rPr kumimoji="0" lang="en-US" sz="2200" b="0" i="0" u="none" strike="noStrike" kern="0" cap="none" spc="0" normalizeH="0" baseline="0" noProof="0" dirty="0">
                <a:ln>
                  <a:noFill/>
                </a:ln>
                <a:solidFill>
                  <a:srgbClr val="000000"/>
                </a:solidFill>
                <a:effectLst/>
                <a:uLnTx/>
                <a:uFillTx/>
                <a:latin typeface="+mn-lt"/>
                <a:cs typeface="+mn-ea"/>
                <a:sym typeface="+mn-lt"/>
              </a:rPr>
              <a:t> </a:t>
            </a:r>
            <a:r>
              <a:rPr kumimoji="0" lang="en-US" sz="2200" b="0" i="0" u="none" strike="noStrike" kern="0" cap="none" spc="0" normalizeH="0" baseline="0" noProof="0" dirty="0" err="1">
                <a:ln>
                  <a:noFill/>
                </a:ln>
                <a:solidFill>
                  <a:srgbClr val="000000"/>
                </a:solidFill>
                <a:effectLst/>
                <a:uLnTx/>
                <a:uFillTx/>
                <a:latin typeface="+mn-lt"/>
                <a:cs typeface="+mn-ea"/>
                <a:sym typeface="+mn-lt"/>
              </a:rPr>
              <a:t>mạnh</a:t>
            </a:r>
            <a:r>
              <a:rPr kumimoji="0" lang="en-US" sz="2200" b="0" i="0" u="none" strike="noStrike" kern="0" cap="none" spc="0" normalizeH="0" baseline="0" noProof="0" dirty="0">
                <a:ln>
                  <a:noFill/>
                </a:ln>
                <a:solidFill>
                  <a:srgbClr val="000000"/>
                </a:solidFill>
                <a:effectLst/>
                <a:uLnTx/>
                <a:uFillTx/>
                <a:latin typeface="+mn-lt"/>
                <a:cs typeface="+mn-ea"/>
                <a:sym typeface="+mn-lt"/>
              </a:rPr>
              <a:t>?</a:t>
            </a:r>
          </a:p>
          <a:p>
            <a:pPr marL="381019" marR="0" lvl="0" indent="-381019" algn="just" defTabSz="609630" rtl="0" eaLnBrk="1" fontAlgn="auto" latinLnBrk="0" hangingPunct="1">
              <a:lnSpc>
                <a:spcPct val="150000"/>
              </a:lnSpc>
              <a:spcBef>
                <a:spcPts val="0"/>
              </a:spcBef>
              <a:spcAft>
                <a:spcPts val="0"/>
              </a:spcAft>
              <a:buClr>
                <a:srgbClr val="000000"/>
              </a:buClr>
              <a:buSzTx/>
              <a:buFont typeface="Arial" pitchFamily="34" charset="0"/>
              <a:buChar char="•"/>
              <a:tabLst/>
              <a:defRPr/>
            </a:pPr>
            <a:r>
              <a:rPr kumimoji="0" lang="en-US" sz="2200" b="0" i="0" u="none" strike="noStrike" kern="0" cap="none" spc="0" normalizeH="0" baseline="0" noProof="0" dirty="0" err="1">
                <a:ln>
                  <a:noFill/>
                </a:ln>
                <a:solidFill>
                  <a:srgbClr val="000000"/>
                </a:solidFill>
                <a:effectLst/>
                <a:uLnTx/>
                <a:uFillTx/>
                <a:latin typeface="+mn-lt"/>
                <a:cs typeface="+mn-ea"/>
                <a:sym typeface="+mn-lt"/>
              </a:rPr>
              <a:t>Khi</a:t>
            </a:r>
            <a:r>
              <a:rPr kumimoji="0" lang="en-US" sz="2200" b="0" i="0" u="none" strike="noStrike" kern="0" cap="none" spc="0" normalizeH="0" baseline="0" noProof="0" dirty="0">
                <a:ln>
                  <a:noFill/>
                </a:ln>
                <a:solidFill>
                  <a:srgbClr val="000000"/>
                </a:solidFill>
                <a:effectLst/>
                <a:uLnTx/>
                <a:uFillTx/>
                <a:latin typeface="+mn-lt"/>
                <a:cs typeface="+mn-ea"/>
                <a:sym typeface="+mn-lt"/>
              </a:rPr>
              <a:t> </a:t>
            </a:r>
            <a:r>
              <a:rPr kumimoji="0" lang="en-US" sz="2200" b="0" i="0" u="none" strike="noStrike" kern="0" cap="none" spc="0" normalizeH="0" baseline="0" noProof="0" dirty="0" err="1">
                <a:ln>
                  <a:noFill/>
                </a:ln>
                <a:solidFill>
                  <a:srgbClr val="000000"/>
                </a:solidFill>
                <a:effectLst/>
                <a:uLnTx/>
                <a:uFillTx/>
                <a:latin typeface="+mn-lt"/>
                <a:cs typeface="+mn-ea"/>
                <a:sym typeface="+mn-lt"/>
              </a:rPr>
              <a:t>nguy</a:t>
            </a:r>
            <a:r>
              <a:rPr kumimoji="0" lang="en-US" sz="2200" b="0" i="0" u="none" strike="noStrike" kern="0" cap="none" spc="0" normalizeH="0" baseline="0" noProof="0" dirty="0">
                <a:ln>
                  <a:noFill/>
                </a:ln>
                <a:solidFill>
                  <a:srgbClr val="000000"/>
                </a:solidFill>
                <a:effectLst/>
                <a:uLnTx/>
                <a:uFillTx/>
                <a:latin typeface="+mn-lt"/>
                <a:cs typeface="+mn-ea"/>
                <a:sym typeface="+mn-lt"/>
              </a:rPr>
              <a:t> </a:t>
            </a:r>
            <a:r>
              <a:rPr kumimoji="0" lang="en-US" sz="2200" b="0" i="0" u="none" strike="noStrike" kern="0" cap="none" spc="0" normalizeH="0" baseline="0" noProof="0" dirty="0" err="1">
                <a:ln>
                  <a:noFill/>
                </a:ln>
                <a:solidFill>
                  <a:srgbClr val="000000"/>
                </a:solidFill>
                <a:effectLst/>
                <a:uLnTx/>
                <a:uFillTx/>
                <a:latin typeface="+mn-lt"/>
                <a:cs typeface="+mn-ea"/>
                <a:sym typeface="+mn-lt"/>
              </a:rPr>
              <a:t>hiểm</a:t>
            </a:r>
            <a:r>
              <a:rPr kumimoji="0" lang="en-US" sz="2200" b="0" i="0" u="none" strike="noStrike" kern="0" cap="none" spc="0" normalizeH="0" baseline="0" noProof="0" dirty="0">
                <a:ln>
                  <a:noFill/>
                </a:ln>
                <a:solidFill>
                  <a:srgbClr val="000000"/>
                </a:solidFill>
                <a:effectLst/>
                <a:uLnTx/>
                <a:uFillTx/>
                <a:latin typeface="+mn-lt"/>
                <a:cs typeface="+mn-ea"/>
                <a:sym typeface="+mn-lt"/>
              </a:rPr>
              <a:t> </a:t>
            </a:r>
            <a:r>
              <a:rPr kumimoji="0" lang="en-US" sz="2200" b="0" i="0" u="none" strike="noStrike" kern="0" cap="none" spc="0" normalizeH="0" baseline="0" noProof="0" dirty="0" err="1">
                <a:ln>
                  <a:noFill/>
                </a:ln>
                <a:solidFill>
                  <a:srgbClr val="000000"/>
                </a:solidFill>
                <a:effectLst/>
                <a:uLnTx/>
                <a:uFillTx/>
                <a:latin typeface="+mn-lt"/>
                <a:cs typeface="+mn-ea"/>
                <a:sym typeface="+mn-lt"/>
              </a:rPr>
              <a:t>xảy</a:t>
            </a:r>
            <a:r>
              <a:rPr kumimoji="0" lang="en-US" sz="2200" b="0" i="0" u="none" strike="noStrike" kern="0" cap="none" spc="0" normalizeH="0" baseline="0" noProof="0" dirty="0">
                <a:ln>
                  <a:noFill/>
                </a:ln>
                <a:solidFill>
                  <a:srgbClr val="000000"/>
                </a:solidFill>
                <a:effectLst/>
                <a:uLnTx/>
                <a:uFillTx/>
                <a:latin typeface="+mn-lt"/>
                <a:cs typeface="+mn-ea"/>
                <a:sym typeface="+mn-lt"/>
              </a:rPr>
              <a:t> </a:t>
            </a:r>
            <a:r>
              <a:rPr kumimoji="0" lang="en-US" sz="2200" b="0" i="0" u="none" strike="noStrike" kern="0" cap="none" spc="0" normalizeH="0" baseline="0" noProof="0" dirty="0" err="1">
                <a:ln>
                  <a:noFill/>
                </a:ln>
                <a:solidFill>
                  <a:srgbClr val="000000"/>
                </a:solidFill>
                <a:effectLst/>
                <a:uLnTx/>
                <a:uFillTx/>
                <a:latin typeface="+mn-lt"/>
                <a:cs typeface="+mn-ea"/>
                <a:sym typeface="+mn-lt"/>
              </a:rPr>
              <a:t>ra</a:t>
            </a:r>
            <a:r>
              <a:rPr kumimoji="0" lang="en-US" sz="2200" b="0" i="0" u="none" strike="noStrike" kern="0" cap="none" spc="0" normalizeH="0" baseline="0" noProof="0" dirty="0">
                <a:ln>
                  <a:noFill/>
                </a:ln>
                <a:solidFill>
                  <a:srgbClr val="000000"/>
                </a:solidFill>
                <a:effectLst/>
                <a:uLnTx/>
                <a:uFillTx/>
                <a:latin typeface="+mn-lt"/>
                <a:cs typeface="+mn-ea"/>
                <a:sym typeface="+mn-lt"/>
              </a:rPr>
              <a:t> </a:t>
            </a:r>
            <a:r>
              <a:rPr kumimoji="0" lang="en-US" sz="2200" b="0" i="0" u="none" strike="noStrike" kern="0" cap="none" spc="0" normalizeH="0" baseline="0" noProof="0" dirty="0" err="1">
                <a:ln>
                  <a:noFill/>
                </a:ln>
                <a:solidFill>
                  <a:srgbClr val="000000"/>
                </a:solidFill>
                <a:effectLst/>
                <a:uLnTx/>
                <a:uFillTx/>
                <a:latin typeface="+mn-lt"/>
                <a:cs typeface="+mn-ea"/>
                <a:sym typeface="+mn-lt"/>
              </a:rPr>
              <a:t>thì</a:t>
            </a:r>
            <a:r>
              <a:rPr kumimoji="0" lang="en-US" sz="2200" b="0" i="0" u="none" strike="noStrike" kern="0" cap="none" spc="0" normalizeH="0" baseline="0" noProof="0" dirty="0">
                <a:ln>
                  <a:noFill/>
                </a:ln>
                <a:solidFill>
                  <a:srgbClr val="000000"/>
                </a:solidFill>
                <a:effectLst/>
                <a:uLnTx/>
                <a:uFillTx/>
                <a:latin typeface="+mn-lt"/>
                <a:cs typeface="+mn-ea"/>
                <a:sym typeface="+mn-lt"/>
              </a:rPr>
              <a:t> </a:t>
            </a:r>
            <a:r>
              <a:rPr kumimoji="0" lang="en-US" sz="2200" b="0" i="0" u="none" strike="noStrike" kern="0" cap="none" spc="0" normalizeH="0" baseline="0" noProof="0" dirty="0" err="1">
                <a:ln>
                  <a:noFill/>
                </a:ln>
                <a:solidFill>
                  <a:srgbClr val="000000"/>
                </a:solidFill>
                <a:effectLst/>
                <a:uLnTx/>
                <a:uFillTx/>
                <a:latin typeface="+mn-lt"/>
                <a:cs typeface="+mn-ea"/>
                <a:sym typeface="+mn-lt"/>
              </a:rPr>
              <a:t>ai</a:t>
            </a:r>
            <a:r>
              <a:rPr kumimoji="0" lang="en-US" sz="2200" b="0" i="0" u="none" strike="noStrike" kern="0" cap="none" spc="0" normalizeH="0" baseline="0" noProof="0" dirty="0">
                <a:ln>
                  <a:noFill/>
                </a:ln>
                <a:solidFill>
                  <a:srgbClr val="000000"/>
                </a:solidFill>
                <a:effectLst/>
                <a:uLnTx/>
                <a:uFillTx/>
                <a:latin typeface="+mn-lt"/>
                <a:cs typeface="+mn-ea"/>
                <a:sym typeface="+mn-lt"/>
              </a:rPr>
              <a:t> </a:t>
            </a:r>
            <a:r>
              <a:rPr kumimoji="0" lang="en-US" sz="2200" b="0" i="0" u="none" strike="noStrike" kern="0" cap="none" spc="0" normalizeH="0" baseline="0" noProof="0" dirty="0" err="1">
                <a:ln>
                  <a:noFill/>
                </a:ln>
                <a:solidFill>
                  <a:srgbClr val="000000"/>
                </a:solidFill>
                <a:effectLst/>
                <a:uLnTx/>
                <a:uFillTx/>
                <a:latin typeface="+mn-lt"/>
                <a:cs typeface="+mn-ea"/>
                <a:sym typeface="+mn-lt"/>
              </a:rPr>
              <a:t>có</a:t>
            </a:r>
            <a:r>
              <a:rPr kumimoji="0" lang="en-US" sz="2200" b="0" i="0" u="none" strike="noStrike" kern="0" cap="none" spc="0" normalizeH="0" baseline="0" noProof="0" dirty="0">
                <a:ln>
                  <a:noFill/>
                </a:ln>
                <a:solidFill>
                  <a:srgbClr val="000000"/>
                </a:solidFill>
                <a:effectLst/>
                <a:uLnTx/>
                <a:uFillTx/>
                <a:latin typeface="+mn-lt"/>
                <a:cs typeface="+mn-ea"/>
                <a:sym typeface="+mn-lt"/>
              </a:rPr>
              <a:t> </a:t>
            </a:r>
            <a:r>
              <a:rPr kumimoji="0" lang="en-US" sz="2200" b="0" i="0" u="none" strike="noStrike" kern="0" cap="none" spc="0" normalizeH="0" baseline="0" noProof="0" dirty="0" err="1">
                <a:ln>
                  <a:noFill/>
                </a:ln>
                <a:solidFill>
                  <a:srgbClr val="000000"/>
                </a:solidFill>
                <a:effectLst/>
                <a:uLnTx/>
                <a:uFillTx/>
                <a:latin typeface="+mn-lt"/>
                <a:cs typeface="+mn-ea"/>
                <a:sym typeface="+mn-lt"/>
              </a:rPr>
              <a:t>thể</a:t>
            </a:r>
            <a:r>
              <a:rPr kumimoji="0" lang="en-US" sz="2200" b="0" i="0" u="none" strike="noStrike" kern="0" cap="none" spc="0" normalizeH="0" baseline="0" noProof="0" dirty="0">
                <a:ln>
                  <a:noFill/>
                </a:ln>
                <a:solidFill>
                  <a:srgbClr val="000000"/>
                </a:solidFill>
                <a:effectLst/>
                <a:uLnTx/>
                <a:uFillTx/>
                <a:latin typeface="+mn-lt"/>
                <a:cs typeface="+mn-ea"/>
                <a:sym typeface="+mn-lt"/>
              </a:rPr>
              <a:t> </a:t>
            </a:r>
            <a:r>
              <a:rPr kumimoji="0" lang="en-US" sz="2200" b="0" i="0" u="none" strike="noStrike" kern="0" cap="none" spc="0" normalizeH="0" baseline="0" noProof="0" dirty="0" err="1">
                <a:ln>
                  <a:noFill/>
                </a:ln>
                <a:solidFill>
                  <a:srgbClr val="000000"/>
                </a:solidFill>
                <a:effectLst/>
                <a:uLnTx/>
                <a:uFillTx/>
                <a:latin typeface="+mn-lt"/>
                <a:cs typeface="+mn-ea"/>
                <a:sym typeface="+mn-lt"/>
              </a:rPr>
              <a:t>giúp</a:t>
            </a:r>
            <a:r>
              <a:rPr kumimoji="0" lang="en-US" sz="2200" b="0" i="0" u="none" strike="noStrike" kern="0" cap="none" spc="0" normalizeH="0" baseline="0" noProof="0" dirty="0">
                <a:ln>
                  <a:noFill/>
                </a:ln>
                <a:solidFill>
                  <a:srgbClr val="000000"/>
                </a:solidFill>
                <a:effectLst/>
                <a:uLnTx/>
                <a:uFillTx/>
                <a:latin typeface="+mn-lt"/>
                <a:cs typeface="+mn-ea"/>
                <a:sym typeface="+mn-lt"/>
              </a:rPr>
              <a:t> </a:t>
            </a:r>
            <a:r>
              <a:rPr kumimoji="0" lang="en-US" sz="2200" b="0" i="0" u="none" strike="noStrike" kern="0" cap="none" spc="0" normalizeH="0" baseline="0" noProof="0" dirty="0" err="1">
                <a:ln>
                  <a:noFill/>
                </a:ln>
                <a:solidFill>
                  <a:srgbClr val="000000"/>
                </a:solidFill>
                <a:effectLst/>
                <a:uLnTx/>
                <a:uFillTx/>
                <a:latin typeface="+mn-lt"/>
                <a:cs typeface="+mn-ea"/>
                <a:sym typeface="+mn-lt"/>
              </a:rPr>
              <a:t>các</a:t>
            </a:r>
            <a:r>
              <a:rPr kumimoji="0" lang="en-US" sz="2200" b="0" i="0" u="none" strike="noStrike" kern="0" cap="none" spc="0" normalizeH="0" baseline="0" noProof="0" dirty="0">
                <a:ln>
                  <a:noFill/>
                </a:ln>
                <a:solidFill>
                  <a:srgbClr val="000000"/>
                </a:solidFill>
                <a:effectLst/>
                <a:uLnTx/>
                <a:uFillTx/>
                <a:latin typeface="+mn-lt"/>
                <a:cs typeface="+mn-ea"/>
                <a:sym typeface="+mn-lt"/>
              </a:rPr>
              <a:t> </a:t>
            </a:r>
            <a:r>
              <a:rPr kumimoji="0" lang="en-US" sz="2200" b="0" i="0" u="none" strike="noStrike" kern="0" cap="none" spc="0" normalizeH="0" baseline="0" noProof="0" dirty="0" err="1">
                <a:ln>
                  <a:noFill/>
                </a:ln>
                <a:solidFill>
                  <a:srgbClr val="000000"/>
                </a:solidFill>
                <a:effectLst/>
                <a:uLnTx/>
                <a:uFillTx/>
                <a:latin typeface="+mn-lt"/>
                <a:cs typeface="+mn-ea"/>
                <a:sym typeface="+mn-lt"/>
              </a:rPr>
              <a:t>bạn</a:t>
            </a:r>
            <a:r>
              <a:rPr kumimoji="0" lang="en-US" sz="2200" b="0" i="0" u="none" strike="noStrike" kern="0" cap="none" spc="0" normalizeH="0" baseline="0" noProof="0" dirty="0">
                <a:ln>
                  <a:noFill/>
                </a:ln>
                <a:solidFill>
                  <a:srgbClr val="000000"/>
                </a:solidFill>
                <a:effectLst/>
                <a:uLnTx/>
                <a:uFillTx/>
                <a:latin typeface="+mn-lt"/>
                <a:cs typeface="+mn-ea"/>
                <a:sym typeface="+mn-lt"/>
              </a:rPr>
              <a:t> </a:t>
            </a:r>
            <a:r>
              <a:rPr kumimoji="0" lang="en-US" sz="2200" b="0" i="0" u="none" strike="noStrike" kern="0" cap="none" spc="0" normalizeH="0" baseline="0" noProof="0" err="1">
                <a:ln>
                  <a:noFill/>
                </a:ln>
                <a:solidFill>
                  <a:srgbClr val="000000"/>
                </a:solidFill>
                <a:effectLst/>
                <a:uLnTx/>
                <a:uFillTx/>
                <a:latin typeface="+mn-lt"/>
                <a:cs typeface="+mn-ea"/>
                <a:sym typeface="+mn-lt"/>
              </a:rPr>
              <a:t>đó</a:t>
            </a:r>
            <a:r>
              <a:rPr kumimoji="0" lang="en-US" sz="2200" b="0" i="0" u="none" strike="noStrike" kern="0" cap="none" spc="0" normalizeH="0" baseline="0" noProof="0">
                <a:ln>
                  <a:noFill/>
                </a:ln>
                <a:solidFill>
                  <a:srgbClr val="000000"/>
                </a:solidFill>
                <a:effectLst/>
                <a:uLnTx/>
                <a:uFillTx/>
                <a:latin typeface="+mn-lt"/>
                <a:cs typeface="+mn-ea"/>
                <a:sym typeface="+mn-lt"/>
              </a:rPr>
              <a:t>?</a:t>
            </a:r>
            <a:endParaRPr kumimoji="0" lang="en-US" sz="2200" b="0" i="0" u="none" strike="noStrike" kern="0" cap="none" spc="0" normalizeH="0" baseline="0" noProof="0" dirty="0">
              <a:ln>
                <a:noFill/>
              </a:ln>
              <a:solidFill>
                <a:srgbClr val="000000"/>
              </a:solidFill>
              <a:effectLst/>
              <a:uLnTx/>
              <a:uFillTx/>
              <a:latin typeface="+mn-lt"/>
              <a:cs typeface="+mn-ea"/>
              <a:sym typeface="+mn-lt"/>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6694" y="2623457"/>
            <a:ext cx="3887593" cy="24954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a:extLst>
              <a:ext uri="{FF2B5EF4-FFF2-40B4-BE49-F238E27FC236}">
                <a16:creationId xmlns:a16="http://schemas.microsoft.com/office/drawing/2014/main" id="{E18DE2F2-D124-CC46-6667-A669F710A28A}"/>
              </a:ext>
            </a:extLst>
          </p:cNvPr>
          <p:cNvSpPr/>
          <p:nvPr/>
        </p:nvSpPr>
        <p:spPr>
          <a:xfrm>
            <a:off x="385746" y="4085290"/>
            <a:ext cx="7620001" cy="2559611"/>
          </a:xfrm>
          <a:prstGeom prst="rect">
            <a:avLst/>
          </a:prstGeom>
        </p:spPr>
        <p:txBody>
          <a:bodyPr wrap="square">
            <a:spAutoFit/>
          </a:bodyPr>
          <a:lstStyle/>
          <a:p>
            <a:pPr lvl="0" algn="just" defTabSz="609630">
              <a:lnSpc>
                <a:spcPct val="150000"/>
              </a:lnSpc>
              <a:defRPr/>
            </a:pPr>
            <a:r>
              <a:rPr lang="vi-VN" sz="2200" b="1">
                <a:latin typeface="+mn-lt"/>
                <a:cs typeface="+mn-ea"/>
                <a:sym typeface="+mn-lt"/>
              </a:rPr>
              <a:t>Bước 2. </a:t>
            </a:r>
            <a:r>
              <a:rPr lang="vi-VN" sz="2200">
                <a:latin typeface="+mn-lt"/>
                <a:cs typeface="+mn-ea"/>
                <a:sym typeface="+mn-lt"/>
              </a:rPr>
              <a:t>Thuyết phục và vận động</a:t>
            </a:r>
          </a:p>
          <a:p>
            <a:pPr lvl="0" algn="just" defTabSz="609630">
              <a:lnSpc>
                <a:spcPct val="150000"/>
              </a:lnSpc>
              <a:defRPr/>
            </a:pPr>
            <a:r>
              <a:rPr lang="vi-VN" sz="2200">
                <a:latin typeface="+mn-lt"/>
                <a:cs typeface="+mn-ea"/>
                <a:sym typeface="+mn-lt"/>
              </a:rPr>
              <a:t>Em sẽ nói gì để giúp các bạn nhận ra rằng chơi ở khu vực này là không an toàn?</a:t>
            </a:r>
          </a:p>
          <a:p>
            <a:pPr lvl="0" algn="just" defTabSz="609630">
              <a:lnSpc>
                <a:spcPct val="150000"/>
              </a:lnSpc>
              <a:defRPr/>
            </a:pPr>
            <a:r>
              <a:rPr lang="vi-VN" sz="2200">
                <a:latin typeface="+mn-lt"/>
                <a:cs typeface="+mn-ea"/>
                <a:sym typeface="+mn-lt"/>
              </a:rPr>
              <a:t>Nếu các bạn không nghe lời khuyên của em thì em sẽ làm gì?</a:t>
            </a:r>
          </a:p>
        </p:txBody>
      </p:sp>
    </p:spTree>
    <p:custDataLst>
      <p:tags r:id="rId1"/>
    </p:custDataLst>
    <p:extLst>
      <p:ext uri="{BB962C8B-B14F-4D97-AF65-F5344CB8AC3E}">
        <p14:creationId xmlns:p14="http://schemas.microsoft.com/office/powerpoint/2010/main" val="214945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181"/>
        <p:cNvGrpSpPr/>
        <p:nvPr/>
      </p:nvGrpSpPr>
      <p:grpSpPr>
        <a:xfrm>
          <a:off x="0" y="0"/>
          <a:ext cx="0" cy="0"/>
          <a:chOff x="0" y="0"/>
          <a:chExt cx="0" cy="0"/>
        </a:xfrm>
      </p:grpSpPr>
      <p:sp>
        <p:nvSpPr>
          <p:cNvPr id="2" name="Rectangle 1"/>
          <p:cNvSpPr/>
          <p:nvPr/>
        </p:nvSpPr>
        <p:spPr>
          <a:xfrm>
            <a:off x="222007" y="1532954"/>
            <a:ext cx="10326250" cy="5105308"/>
          </a:xfrm>
          <a:prstGeom prst="rect">
            <a:avLst/>
          </a:prstGeom>
        </p:spPr>
        <p:txBody>
          <a:bodyPr wrap="square">
            <a:spAutoFit/>
          </a:bodyPr>
          <a:lstStyle/>
          <a:p>
            <a:pPr marL="0" marR="0" lvl="0" indent="0" algn="just" defTabSz="609630" rtl="0" eaLnBrk="1" fontAlgn="auto" latinLnBrk="0" hangingPunct="1">
              <a:lnSpc>
                <a:spcPct val="150000"/>
              </a:lnSpc>
              <a:spcBef>
                <a:spcPts val="0"/>
              </a:spcBef>
              <a:spcAft>
                <a:spcPts val="0"/>
              </a:spcAft>
              <a:buClr>
                <a:srgbClr val="000000"/>
              </a:buClr>
              <a:buSzTx/>
              <a:buFontTx/>
              <a:buNone/>
              <a:tabLst/>
              <a:defRPr/>
            </a:pPr>
            <a:r>
              <a:rPr kumimoji="0" lang="vi-VN" sz="2000" b="1" i="0" u="none" strike="noStrike" kern="0" cap="none" spc="0" normalizeH="0" baseline="0" noProof="0" dirty="0">
                <a:ln>
                  <a:noFill/>
                </a:ln>
                <a:solidFill>
                  <a:srgbClr val="000000"/>
                </a:solidFill>
                <a:effectLst/>
                <a:uLnTx/>
                <a:uFillTx/>
                <a:latin typeface="+mn-lt"/>
                <a:cs typeface="+mn-ea"/>
                <a:sym typeface="+mn-lt"/>
              </a:rPr>
              <a:t>Bước 1. </a:t>
            </a:r>
            <a:r>
              <a:rPr kumimoji="0" lang="vi-VN" sz="2000" b="0" i="0" u="none" strike="noStrike" kern="0" cap="none" spc="0" normalizeH="0" baseline="0" noProof="0" dirty="0">
                <a:ln>
                  <a:noFill/>
                </a:ln>
                <a:solidFill>
                  <a:srgbClr val="000000"/>
                </a:solidFill>
                <a:effectLst/>
                <a:uLnTx/>
                <a:uFillTx/>
                <a:latin typeface="+mn-lt"/>
                <a:cs typeface="+mn-ea"/>
                <a:sym typeface="+mn-lt"/>
              </a:rPr>
              <a:t>Phân tích và phán đoán tình huống</a:t>
            </a:r>
            <a:endParaRPr kumimoji="0" lang="en-US" sz="2000" b="0" i="0" u="none" strike="noStrike" kern="0" cap="none" spc="0" normalizeH="0" baseline="0" noProof="0" dirty="0">
              <a:ln>
                <a:noFill/>
              </a:ln>
              <a:solidFill>
                <a:srgbClr val="000000"/>
              </a:solidFill>
              <a:effectLst/>
              <a:uLnTx/>
              <a:uFillTx/>
              <a:latin typeface="+mn-lt"/>
              <a:cs typeface="+mn-ea"/>
              <a:sym typeface="+mn-lt"/>
            </a:endParaRPr>
          </a:p>
          <a:p>
            <a:pPr marL="304815" marR="0" lvl="0" indent="-304815" algn="just" defTabSz="609630" rtl="0" eaLnBrk="1" fontAlgn="auto" latinLnBrk="0" hangingPunct="1">
              <a:lnSpc>
                <a:spcPct val="150000"/>
              </a:lnSpc>
              <a:spcBef>
                <a:spcPts val="0"/>
              </a:spcBef>
              <a:spcAft>
                <a:spcPts val="0"/>
              </a:spcAft>
              <a:buClr>
                <a:srgbClr val="000000"/>
              </a:buClr>
              <a:buSzTx/>
              <a:buFont typeface="Arial" pitchFamily="34" charset="0"/>
              <a:buChar char="•"/>
              <a:tabLst/>
              <a:defRPr/>
            </a:pPr>
            <a:r>
              <a:rPr kumimoji="0" lang="vi-VN" sz="2000" b="0" i="0" u="none" strike="noStrike" kern="0" cap="none" spc="0" normalizeH="0" baseline="0" noProof="0" dirty="0">
                <a:ln>
                  <a:noFill/>
                </a:ln>
                <a:solidFill>
                  <a:srgbClr val="000000"/>
                </a:solidFill>
                <a:effectLst/>
                <a:uLnTx/>
                <a:uFillTx/>
                <a:latin typeface="+mn-lt"/>
                <a:cs typeface="+mn-ea"/>
                <a:sym typeface="+mn-lt"/>
              </a:rPr>
              <a:t>Các bạn trong hình đang tắm ở khu vực suối </a:t>
            </a:r>
            <a:r>
              <a:rPr kumimoji="0" lang="vi-VN" sz="2000" b="0" i="0" u="none" strike="noStrike" kern="0" cap="none" spc="0" normalizeH="0" baseline="0" noProof="0">
                <a:ln>
                  <a:noFill/>
                </a:ln>
                <a:solidFill>
                  <a:srgbClr val="000000"/>
                </a:solidFill>
                <a:effectLst/>
                <a:uLnTx/>
                <a:uFillTx/>
                <a:latin typeface="+mn-lt"/>
                <a:cs typeface="+mn-ea"/>
                <a:sym typeface="+mn-lt"/>
              </a:rPr>
              <a:t>nguy hiểm</a:t>
            </a:r>
            <a:r>
              <a:rPr kumimoji="0" lang="en-US" sz="2000" b="0" i="0" u="none" strike="noStrike" kern="0" cap="none" spc="0" normalizeH="0" baseline="0" noProof="0">
                <a:ln>
                  <a:noFill/>
                </a:ln>
                <a:solidFill>
                  <a:srgbClr val="000000"/>
                </a:solidFill>
                <a:effectLst/>
                <a:uLnTx/>
                <a:uFillTx/>
                <a:latin typeface="+mn-lt"/>
                <a:cs typeface="+mn-ea"/>
                <a:sym typeface="+mn-lt"/>
              </a:rPr>
              <a:t>.</a:t>
            </a:r>
            <a:endParaRPr kumimoji="0" lang="vi-VN" sz="2000" b="0" i="0" u="none" strike="noStrike" kern="0" cap="none" spc="0" normalizeH="0" baseline="0" noProof="0" dirty="0">
              <a:ln>
                <a:noFill/>
              </a:ln>
              <a:solidFill>
                <a:srgbClr val="000000"/>
              </a:solidFill>
              <a:effectLst/>
              <a:uLnTx/>
              <a:uFillTx/>
              <a:latin typeface="+mn-lt"/>
              <a:cs typeface="+mn-ea"/>
              <a:sym typeface="+mn-lt"/>
            </a:endParaRPr>
          </a:p>
          <a:p>
            <a:pPr marL="304815" marR="0" lvl="0" indent="-304815" algn="just" defTabSz="609630" rtl="0" eaLnBrk="1" fontAlgn="auto" latinLnBrk="0" hangingPunct="1">
              <a:lnSpc>
                <a:spcPct val="150000"/>
              </a:lnSpc>
              <a:spcBef>
                <a:spcPts val="0"/>
              </a:spcBef>
              <a:spcAft>
                <a:spcPts val="0"/>
              </a:spcAft>
              <a:buClr>
                <a:srgbClr val="000000"/>
              </a:buClr>
              <a:buSzTx/>
              <a:buFont typeface="Arial" pitchFamily="34" charset="0"/>
              <a:buChar char="•"/>
              <a:tabLst/>
              <a:defRPr/>
            </a:pPr>
            <a:r>
              <a:rPr kumimoji="0" lang="vi-VN" sz="2000" b="0" i="0" u="none" strike="noStrike" kern="0" cap="none" spc="0" normalizeH="0" baseline="0" noProof="0" dirty="0">
                <a:ln>
                  <a:noFill/>
                </a:ln>
                <a:solidFill>
                  <a:srgbClr val="000000"/>
                </a:solidFill>
                <a:effectLst/>
                <a:uLnTx/>
                <a:uFillTx/>
                <a:latin typeface="+mn-lt"/>
                <a:cs typeface="+mn-ea"/>
                <a:sym typeface="+mn-lt"/>
              </a:rPr>
              <a:t>Khi các bạn ra chỗ nước sâu có thể sẽ gặp nguy cơ bị </a:t>
            </a:r>
            <a:r>
              <a:rPr kumimoji="0" lang="vi-VN" sz="2000" b="0" i="0" u="none" strike="noStrike" kern="0" cap="none" spc="0" normalizeH="0" baseline="0" noProof="0">
                <a:ln>
                  <a:noFill/>
                </a:ln>
                <a:solidFill>
                  <a:srgbClr val="000000"/>
                </a:solidFill>
                <a:effectLst/>
                <a:uLnTx/>
                <a:uFillTx/>
                <a:latin typeface="+mn-lt"/>
                <a:cs typeface="+mn-ea"/>
                <a:sym typeface="+mn-lt"/>
              </a:rPr>
              <a:t>đuối nước</a:t>
            </a:r>
            <a:r>
              <a:rPr kumimoji="0" lang="en-US" sz="2000" b="0" i="0" u="none" strike="noStrike" kern="0" cap="none" spc="0" normalizeH="0" baseline="0" noProof="0">
                <a:ln>
                  <a:noFill/>
                </a:ln>
                <a:solidFill>
                  <a:srgbClr val="000000"/>
                </a:solidFill>
                <a:effectLst/>
                <a:uLnTx/>
                <a:uFillTx/>
                <a:latin typeface="+mn-lt"/>
                <a:cs typeface="+mn-ea"/>
                <a:sym typeface="+mn-lt"/>
              </a:rPr>
              <a:t>.</a:t>
            </a:r>
            <a:endParaRPr kumimoji="0" lang="vi-VN" sz="2000" b="0" i="0" u="none" strike="noStrike" kern="0" cap="none" spc="0" normalizeH="0" baseline="0" noProof="0" dirty="0">
              <a:ln>
                <a:noFill/>
              </a:ln>
              <a:solidFill>
                <a:srgbClr val="000000"/>
              </a:solidFill>
              <a:effectLst/>
              <a:uLnTx/>
              <a:uFillTx/>
              <a:latin typeface="+mn-lt"/>
              <a:cs typeface="+mn-ea"/>
              <a:sym typeface="+mn-lt"/>
            </a:endParaRPr>
          </a:p>
          <a:p>
            <a:pPr marL="304815" marR="0" lvl="0" indent="-304815" algn="just" defTabSz="609630" rtl="0" eaLnBrk="1" fontAlgn="auto" latinLnBrk="0" hangingPunct="1">
              <a:lnSpc>
                <a:spcPct val="150000"/>
              </a:lnSpc>
              <a:spcBef>
                <a:spcPts val="0"/>
              </a:spcBef>
              <a:spcAft>
                <a:spcPts val="0"/>
              </a:spcAft>
              <a:buClr>
                <a:srgbClr val="000000"/>
              </a:buClr>
              <a:buSzTx/>
              <a:buFont typeface="Arial" pitchFamily="34" charset="0"/>
              <a:buChar char="•"/>
              <a:tabLst/>
              <a:defRPr/>
            </a:pPr>
            <a:r>
              <a:rPr kumimoji="0" lang="vi-VN" sz="2000" b="0" i="0" u="none" strike="noStrike" kern="0" cap="none" spc="0" normalizeH="0" baseline="0" noProof="0" dirty="0">
                <a:ln>
                  <a:noFill/>
                </a:ln>
                <a:solidFill>
                  <a:srgbClr val="000000"/>
                </a:solidFill>
                <a:effectLst/>
                <a:uLnTx/>
                <a:uFillTx/>
                <a:latin typeface="+mn-lt"/>
                <a:cs typeface="+mn-ea"/>
                <a:sym typeface="+mn-lt"/>
              </a:rPr>
              <a:t>Khi nguy hiểm xảy ra thì không có ai có thể giúp các bạn vì đây là nơi hẻo lánh, ít người </a:t>
            </a:r>
            <a:r>
              <a:rPr kumimoji="0" lang="vi-VN" sz="2000" b="0" i="0" u="none" strike="noStrike" kern="0" cap="none" spc="0" normalizeH="0" baseline="0" noProof="0">
                <a:ln>
                  <a:noFill/>
                </a:ln>
                <a:solidFill>
                  <a:srgbClr val="000000"/>
                </a:solidFill>
                <a:effectLst/>
                <a:uLnTx/>
                <a:uFillTx/>
                <a:latin typeface="+mn-lt"/>
                <a:cs typeface="+mn-ea"/>
                <a:sym typeface="+mn-lt"/>
              </a:rPr>
              <a:t>qua lại</a:t>
            </a:r>
            <a:r>
              <a:rPr kumimoji="0" lang="en-US" sz="2000" b="0" i="0" u="none" strike="noStrike" kern="0" cap="none" spc="0" normalizeH="0" baseline="0" noProof="0">
                <a:ln>
                  <a:noFill/>
                </a:ln>
                <a:solidFill>
                  <a:srgbClr val="000000"/>
                </a:solidFill>
                <a:effectLst/>
                <a:uLnTx/>
                <a:uFillTx/>
                <a:latin typeface="+mn-lt"/>
                <a:cs typeface="+mn-ea"/>
                <a:sym typeface="+mn-lt"/>
              </a:rPr>
              <a:t>.</a:t>
            </a:r>
            <a:endParaRPr kumimoji="0" lang="vi-VN" sz="2000" b="0" i="0" u="none" strike="noStrike" kern="0" cap="none" spc="0" normalizeH="0" baseline="0" noProof="0" dirty="0">
              <a:ln>
                <a:noFill/>
              </a:ln>
              <a:solidFill>
                <a:srgbClr val="000000"/>
              </a:solidFill>
              <a:effectLst/>
              <a:uLnTx/>
              <a:uFillTx/>
              <a:latin typeface="+mn-lt"/>
              <a:cs typeface="+mn-ea"/>
              <a:sym typeface="+mn-lt"/>
            </a:endParaRPr>
          </a:p>
          <a:p>
            <a:pPr marL="0" marR="0" lvl="0" indent="0" algn="just" defTabSz="609630" rtl="0" eaLnBrk="1" fontAlgn="auto" latinLnBrk="0" hangingPunct="1">
              <a:lnSpc>
                <a:spcPct val="150000"/>
              </a:lnSpc>
              <a:spcBef>
                <a:spcPts val="0"/>
              </a:spcBef>
              <a:spcAft>
                <a:spcPts val="0"/>
              </a:spcAft>
              <a:buClr>
                <a:srgbClr val="000000"/>
              </a:buClr>
              <a:buSzTx/>
              <a:buFontTx/>
              <a:buNone/>
              <a:tabLst/>
              <a:defRPr/>
            </a:pPr>
            <a:r>
              <a:rPr kumimoji="0" lang="vi-VN" sz="2000" b="1" i="0" u="none" strike="noStrike" kern="0" cap="none" spc="0" normalizeH="0" baseline="0" noProof="0" dirty="0">
                <a:ln>
                  <a:noFill/>
                </a:ln>
                <a:solidFill>
                  <a:srgbClr val="000000"/>
                </a:solidFill>
                <a:effectLst/>
                <a:uLnTx/>
                <a:uFillTx/>
                <a:latin typeface="+mn-lt"/>
                <a:cs typeface="+mn-ea"/>
                <a:sym typeface="+mn-lt"/>
              </a:rPr>
              <a:t>Bước 2. </a:t>
            </a:r>
            <a:r>
              <a:rPr kumimoji="0" lang="vi-VN" sz="2000" b="0" i="0" u="none" strike="noStrike" kern="0" cap="none" spc="0" normalizeH="0" baseline="0" noProof="0" dirty="0">
                <a:ln>
                  <a:noFill/>
                </a:ln>
                <a:solidFill>
                  <a:srgbClr val="000000"/>
                </a:solidFill>
                <a:effectLst/>
                <a:uLnTx/>
                <a:uFillTx/>
                <a:latin typeface="+mn-lt"/>
                <a:cs typeface="+mn-ea"/>
                <a:sym typeface="+mn-lt"/>
              </a:rPr>
              <a:t>Thuyết phục và vận động</a:t>
            </a:r>
          </a:p>
          <a:p>
            <a:pPr marL="304815" marR="0" lvl="0" indent="-304815" algn="just" defTabSz="609630" rtl="0" eaLnBrk="1" fontAlgn="auto" latinLnBrk="0" hangingPunct="1">
              <a:lnSpc>
                <a:spcPct val="150000"/>
              </a:lnSpc>
              <a:spcBef>
                <a:spcPts val="0"/>
              </a:spcBef>
              <a:spcAft>
                <a:spcPts val="0"/>
              </a:spcAft>
              <a:buClr>
                <a:srgbClr val="000000"/>
              </a:buClr>
              <a:buSzTx/>
              <a:buFont typeface="Arial" pitchFamily="34" charset="0"/>
              <a:buChar char="•"/>
              <a:tabLst/>
              <a:defRPr/>
            </a:pPr>
            <a:r>
              <a:rPr kumimoji="0" lang="vi-VN" sz="2000" b="0" i="0" u="none" strike="noStrike" kern="0" cap="none" spc="0" normalizeH="0" baseline="0" noProof="0" dirty="0">
                <a:ln>
                  <a:noFill/>
                </a:ln>
                <a:solidFill>
                  <a:srgbClr val="000000"/>
                </a:solidFill>
                <a:effectLst/>
                <a:uLnTx/>
                <a:uFillTx/>
                <a:latin typeface="+mn-lt"/>
                <a:cs typeface="+mn-ea"/>
                <a:sym typeface="+mn-lt"/>
              </a:rPr>
              <a:t>Để giúp các bạn nhận ra rằng chơi ở khu vực này là không an toàn, em sẽ chỉ cho các bạn xem biển cảnh báo nguy hiểm gần đó và đưa ra các lí do mà các bạn không nên chơi </a:t>
            </a:r>
            <a:r>
              <a:rPr kumimoji="0" lang="vi-VN" sz="2000" b="0" i="0" u="none" strike="noStrike" kern="0" cap="none" spc="0" normalizeH="0" baseline="0" noProof="0">
                <a:ln>
                  <a:noFill/>
                </a:ln>
                <a:solidFill>
                  <a:srgbClr val="000000"/>
                </a:solidFill>
                <a:effectLst/>
                <a:uLnTx/>
                <a:uFillTx/>
                <a:latin typeface="+mn-lt"/>
                <a:cs typeface="+mn-ea"/>
                <a:sym typeface="+mn-lt"/>
              </a:rPr>
              <a:t>ở đây</a:t>
            </a:r>
            <a:r>
              <a:rPr kumimoji="0" lang="en-US" sz="2000" b="0" i="0" u="none" strike="noStrike" kern="0" cap="none" spc="0" normalizeH="0" baseline="0" noProof="0">
                <a:ln>
                  <a:noFill/>
                </a:ln>
                <a:solidFill>
                  <a:srgbClr val="000000"/>
                </a:solidFill>
                <a:effectLst/>
                <a:uLnTx/>
                <a:uFillTx/>
                <a:latin typeface="+mn-lt"/>
                <a:cs typeface="+mn-ea"/>
                <a:sym typeface="+mn-lt"/>
              </a:rPr>
              <a:t>.</a:t>
            </a:r>
            <a:endParaRPr kumimoji="0" lang="vi-VN" sz="2000" b="0" i="0" u="none" strike="noStrike" kern="0" cap="none" spc="0" normalizeH="0" baseline="0" noProof="0" dirty="0">
              <a:ln>
                <a:noFill/>
              </a:ln>
              <a:solidFill>
                <a:srgbClr val="000000"/>
              </a:solidFill>
              <a:effectLst/>
              <a:uLnTx/>
              <a:uFillTx/>
              <a:latin typeface="+mn-lt"/>
              <a:cs typeface="+mn-ea"/>
              <a:sym typeface="+mn-lt"/>
            </a:endParaRPr>
          </a:p>
          <a:p>
            <a:pPr marL="304815" marR="0" lvl="0" indent="-304815" algn="just" defTabSz="609630" rtl="0" eaLnBrk="1" fontAlgn="auto" latinLnBrk="0" hangingPunct="1">
              <a:lnSpc>
                <a:spcPct val="150000"/>
              </a:lnSpc>
              <a:spcBef>
                <a:spcPts val="0"/>
              </a:spcBef>
              <a:spcAft>
                <a:spcPts val="0"/>
              </a:spcAft>
              <a:buClr>
                <a:srgbClr val="000000"/>
              </a:buClr>
              <a:buSzTx/>
              <a:buFont typeface="Arial" pitchFamily="34" charset="0"/>
              <a:buChar char="•"/>
              <a:tabLst/>
              <a:defRPr/>
            </a:pPr>
            <a:r>
              <a:rPr kumimoji="0" lang="vi-VN" sz="2000" b="0" i="0" u="none" strike="noStrike" kern="0" cap="none" spc="0" normalizeH="0" baseline="0" noProof="0" dirty="0">
                <a:ln>
                  <a:noFill/>
                </a:ln>
                <a:solidFill>
                  <a:srgbClr val="000000"/>
                </a:solidFill>
                <a:effectLst/>
                <a:uLnTx/>
                <a:uFillTx/>
                <a:latin typeface="+mn-lt"/>
                <a:cs typeface="+mn-ea"/>
                <a:sym typeface="+mn-lt"/>
              </a:rPr>
              <a:t>Nếu các bạn không nghe lời khuyên của em thì em sẽ đi gọi người lớn đến để </a:t>
            </a:r>
            <a:r>
              <a:rPr kumimoji="0" lang="vi-VN" sz="2000" b="0" i="0" u="none" strike="noStrike" kern="0" cap="none" spc="0" normalizeH="0" baseline="0" noProof="0">
                <a:ln>
                  <a:noFill/>
                </a:ln>
                <a:solidFill>
                  <a:srgbClr val="000000"/>
                </a:solidFill>
                <a:effectLst/>
                <a:uLnTx/>
                <a:uFillTx/>
                <a:latin typeface="+mn-lt"/>
                <a:cs typeface="+mn-ea"/>
                <a:sym typeface="+mn-lt"/>
              </a:rPr>
              <a:t>thuyết phục</a:t>
            </a:r>
            <a:r>
              <a:rPr kumimoji="0" lang="en-US" sz="2000" b="0" i="0" u="none" strike="noStrike" kern="0" cap="none" spc="0" normalizeH="0" baseline="0" noProof="0">
                <a:ln>
                  <a:noFill/>
                </a:ln>
                <a:solidFill>
                  <a:srgbClr val="000000"/>
                </a:solidFill>
                <a:effectLst/>
                <a:uLnTx/>
                <a:uFillTx/>
                <a:latin typeface="+mn-lt"/>
                <a:cs typeface="+mn-ea"/>
                <a:sym typeface="+mn-lt"/>
              </a:rPr>
              <a:t>.</a:t>
            </a:r>
            <a:endParaRPr kumimoji="0" lang="vi-VN" sz="2000" b="0" i="0" u="none" strike="noStrike" kern="0" cap="none" spc="0" normalizeH="0" baseline="0" noProof="0" dirty="0">
              <a:ln>
                <a:noFill/>
              </a:ln>
              <a:solidFill>
                <a:srgbClr val="000000"/>
              </a:solidFill>
              <a:effectLst/>
              <a:uLnTx/>
              <a:uFillTx/>
              <a:latin typeface="+mn-lt"/>
              <a:cs typeface="+mn-ea"/>
              <a:sym typeface="+mn-lt"/>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2738" y="758660"/>
            <a:ext cx="3171038" cy="20355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111909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181"/>
        <p:cNvGrpSpPr/>
        <p:nvPr/>
      </p:nvGrpSpPr>
      <p:grpSpPr>
        <a:xfrm>
          <a:off x="0" y="0"/>
          <a:ext cx="0" cy="0"/>
          <a:chOff x="0" y="0"/>
          <a:chExt cx="0" cy="0"/>
        </a:xfrm>
      </p:grpSpPr>
      <p:sp>
        <p:nvSpPr>
          <p:cNvPr id="2" name="TextBox 1">
            <a:extLst>
              <a:ext uri="{FF2B5EF4-FFF2-40B4-BE49-F238E27FC236}">
                <a16:creationId xmlns:a16="http://schemas.microsoft.com/office/drawing/2014/main" id="{00D34BBD-5F66-9E2F-FA07-D77567F3E879}"/>
              </a:ext>
            </a:extLst>
          </p:cNvPr>
          <p:cNvSpPr txBox="1"/>
          <p:nvPr/>
        </p:nvSpPr>
        <p:spPr>
          <a:xfrm>
            <a:off x="4604311" y="959054"/>
            <a:ext cx="3455621" cy="574388"/>
          </a:xfrm>
          <a:prstGeom prst="rect">
            <a:avLst/>
          </a:prstGeom>
          <a:noFill/>
        </p:spPr>
        <p:txBody>
          <a:bodyPr wrap="square">
            <a:spAutoFit/>
          </a:bodyPr>
          <a:lstStyle/>
          <a:p>
            <a:pPr marL="0" marR="0" lvl="0" indent="0" algn="ctr" defTabSz="609630" rtl="0" eaLnBrk="1" fontAlgn="auto" latinLnBrk="0" hangingPunct="1">
              <a:lnSpc>
                <a:spcPct val="150000"/>
              </a:lnSpc>
              <a:spcBef>
                <a:spcPts val="0"/>
              </a:spcBef>
              <a:spcAft>
                <a:spcPts val="0"/>
              </a:spcAft>
              <a:buClr>
                <a:srgbClr val="000000"/>
              </a:buClr>
              <a:buSzTx/>
              <a:buFontTx/>
              <a:buNone/>
              <a:tabLst/>
              <a:defRPr/>
            </a:pPr>
            <a:r>
              <a:rPr kumimoji="0" lang="nl-NL" sz="2400" b="1" i="0" u="none" strike="noStrike" kern="0" cap="none" spc="0" normalizeH="0" baseline="0" noProof="0" dirty="0">
                <a:ln>
                  <a:noFill/>
                </a:ln>
                <a:solidFill>
                  <a:srgbClr val="C00000"/>
                </a:solidFill>
                <a:effectLst/>
                <a:uLnTx/>
                <a:uFillTx/>
                <a:latin typeface="+mn-lt"/>
                <a:cs typeface="+mn-ea"/>
                <a:sym typeface="+mn-lt"/>
              </a:rPr>
              <a:t>KẾT LUẬN</a:t>
            </a:r>
            <a:endParaRPr kumimoji="0" lang="en-US" sz="2400" b="1" i="0" u="none" strike="noStrike" kern="0" cap="none" spc="0" normalizeH="0" baseline="0" noProof="0" dirty="0">
              <a:ln>
                <a:noFill/>
              </a:ln>
              <a:solidFill>
                <a:srgbClr val="C00000"/>
              </a:solidFill>
              <a:effectLst/>
              <a:uLnTx/>
              <a:uFillTx/>
              <a:latin typeface="+mn-lt"/>
              <a:cs typeface="+mn-ea"/>
              <a:sym typeface="+mn-lt"/>
            </a:endParaRPr>
          </a:p>
        </p:txBody>
      </p:sp>
      <p:sp>
        <p:nvSpPr>
          <p:cNvPr id="4" name="Rounded Rectangle 3"/>
          <p:cNvSpPr/>
          <p:nvPr/>
        </p:nvSpPr>
        <p:spPr>
          <a:xfrm>
            <a:off x="1719867" y="1720481"/>
            <a:ext cx="9050339" cy="4966975"/>
          </a:xfrm>
          <a:prstGeom prst="roundRect">
            <a:avLst/>
          </a:prstGeom>
          <a:solidFill>
            <a:srgbClr val="F5F797"/>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1019" marR="0" lvl="0" indent="-381019" algn="just" defTabSz="609630" rtl="0" eaLnBrk="1" fontAlgn="auto" latinLnBrk="0" hangingPunct="1">
              <a:lnSpc>
                <a:spcPct val="150000"/>
              </a:lnSpc>
              <a:spcBef>
                <a:spcPts val="0"/>
              </a:spcBef>
              <a:spcAft>
                <a:spcPts val="0"/>
              </a:spcAft>
              <a:buClr>
                <a:srgbClr val="000000"/>
              </a:buClr>
              <a:buSzTx/>
              <a:buFont typeface="Wingdings" pitchFamily="2" charset="2"/>
              <a:buChar char="v"/>
              <a:tabLst/>
              <a:defRPr/>
            </a:pPr>
            <a:r>
              <a:rPr kumimoji="0" lang="vi-VN" sz="2400" b="1" i="0" u="none" strike="noStrike" kern="0" cap="none" spc="0" normalizeH="0" baseline="0" noProof="0" dirty="0">
                <a:ln>
                  <a:noFill/>
                </a:ln>
                <a:solidFill>
                  <a:srgbClr val="1A4568">
                    <a:lumMod val="50000"/>
                  </a:srgbClr>
                </a:solidFill>
                <a:effectLst/>
                <a:uLnTx/>
                <a:uFillTx/>
                <a:cs typeface="+mn-ea"/>
                <a:sym typeface="+mn-lt"/>
              </a:rPr>
              <a:t>Những việc nên làm:</a:t>
            </a:r>
          </a:p>
          <a:p>
            <a:pPr marL="381019" marR="0" lvl="0" indent="-381019" algn="just" defTabSz="609630" rtl="0" eaLnBrk="1" fontAlgn="auto" latinLnBrk="0" hangingPunct="1">
              <a:lnSpc>
                <a:spcPct val="150000"/>
              </a:lnSpc>
              <a:spcBef>
                <a:spcPts val="0"/>
              </a:spcBef>
              <a:spcAft>
                <a:spcPts val="0"/>
              </a:spcAft>
              <a:buClr>
                <a:srgbClr val="000000"/>
              </a:buClr>
              <a:buSzTx/>
              <a:buFont typeface="Arial" pitchFamily="34" charset="0"/>
              <a:buChar char="-"/>
              <a:tabLst/>
              <a:defRPr/>
            </a:pPr>
            <a:r>
              <a:rPr kumimoji="0" lang="vi-VN" sz="2400" b="0" i="0" u="none" strike="noStrike" kern="0" cap="none" spc="0" normalizeH="0" baseline="0" noProof="0" dirty="0">
                <a:ln>
                  <a:noFill/>
                </a:ln>
                <a:solidFill>
                  <a:srgbClr val="1A4568">
                    <a:lumMod val="50000"/>
                  </a:srgbClr>
                </a:solidFill>
                <a:effectLst/>
                <a:uLnTx/>
                <a:uFillTx/>
                <a:cs typeface="+mn-ea"/>
                <a:sym typeface="+mn-lt"/>
              </a:rPr>
              <a:t>Mặc áo phao khi di chuyển dưới nước bằng thuyền</a:t>
            </a:r>
          </a:p>
          <a:p>
            <a:pPr marL="381019" marR="0" lvl="0" indent="-381019" algn="just" defTabSz="609630" rtl="0" eaLnBrk="1" fontAlgn="auto" latinLnBrk="0" hangingPunct="1">
              <a:lnSpc>
                <a:spcPct val="150000"/>
              </a:lnSpc>
              <a:spcBef>
                <a:spcPts val="0"/>
              </a:spcBef>
              <a:spcAft>
                <a:spcPts val="0"/>
              </a:spcAft>
              <a:buClr>
                <a:srgbClr val="000000"/>
              </a:buClr>
              <a:buSzTx/>
              <a:buFont typeface="Arial" pitchFamily="34" charset="0"/>
              <a:buChar char="-"/>
              <a:tabLst/>
              <a:defRPr/>
            </a:pPr>
            <a:r>
              <a:rPr kumimoji="0" lang="vi-VN" sz="2400" b="0" i="0" u="none" strike="noStrike" kern="0" cap="none" spc="0" normalizeH="0" baseline="0" noProof="0" dirty="0">
                <a:ln>
                  <a:noFill/>
                </a:ln>
                <a:solidFill>
                  <a:srgbClr val="1A4568">
                    <a:lumMod val="50000"/>
                  </a:srgbClr>
                </a:solidFill>
                <a:effectLst/>
                <a:uLnTx/>
                <a:uFillTx/>
                <a:cs typeface="+mn-ea"/>
                <a:sym typeface="+mn-lt"/>
              </a:rPr>
              <a:t>Đậy nắp giếng khi không sử dụng</a:t>
            </a:r>
          </a:p>
          <a:p>
            <a:pPr marL="381019" marR="0" lvl="0" indent="-381019" algn="just" defTabSz="609630" rtl="0" eaLnBrk="1" fontAlgn="auto" latinLnBrk="0" hangingPunct="1">
              <a:lnSpc>
                <a:spcPct val="150000"/>
              </a:lnSpc>
              <a:spcBef>
                <a:spcPts val="0"/>
              </a:spcBef>
              <a:spcAft>
                <a:spcPts val="0"/>
              </a:spcAft>
              <a:buClr>
                <a:srgbClr val="000000"/>
              </a:buClr>
              <a:buSzTx/>
              <a:buFont typeface="Wingdings" pitchFamily="2" charset="2"/>
              <a:buChar char="v"/>
              <a:tabLst/>
              <a:defRPr/>
            </a:pPr>
            <a:r>
              <a:rPr kumimoji="0" lang="vi-VN" sz="2400" b="1" i="0" u="none" strike="noStrike" kern="0" cap="none" spc="0" normalizeH="0" baseline="0" noProof="0" dirty="0">
                <a:ln>
                  <a:noFill/>
                </a:ln>
                <a:solidFill>
                  <a:srgbClr val="1A4568">
                    <a:lumMod val="50000"/>
                  </a:srgbClr>
                </a:solidFill>
                <a:effectLst/>
                <a:uLnTx/>
                <a:uFillTx/>
                <a:cs typeface="+mn-ea"/>
                <a:sym typeface="+mn-lt"/>
              </a:rPr>
              <a:t>Những việc không nên làm:</a:t>
            </a:r>
          </a:p>
          <a:p>
            <a:pPr marL="381019" marR="0" lvl="0" indent="-381019" algn="just" defTabSz="609630" rtl="0" eaLnBrk="1" fontAlgn="auto" latinLnBrk="0" hangingPunct="1">
              <a:lnSpc>
                <a:spcPct val="150000"/>
              </a:lnSpc>
              <a:spcBef>
                <a:spcPts val="0"/>
              </a:spcBef>
              <a:spcAft>
                <a:spcPts val="0"/>
              </a:spcAft>
              <a:buClr>
                <a:srgbClr val="000000"/>
              </a:buClr>
              <a:buSzTx/>
              <a:buFont typeface="Arial" pitchFamily="34" charset="0"/>
              <a:buChar char="-"/>
              <a:tabLst/>
              <a:defRPr/>
            </a:pPr>
            <a:r>
              <a:rPr kumimoji="0" lang="vi-VN" sz="2400" b="0" i="0" u="none" strike="noStrike" kern="0" cap="none" spc="0" normalizeH="0" baseline="0" noProof="0" dirty="0">
                <a:ln>
                  <a:noFill/>
                </a:ln>
                <a:solidFill>
                  <a:srgbClr val="1A4568">
                    <a:lumMod val="50000"/>
                  </a:srgbClr>
                </a:solidFill>
                <a:effectLst/>
                <a:uLnTx/>
                <a:uFillTx/>
                <a:cs typeface="+mn-ea"/>
                <a:sym typeface="+mn-lt"/>
              </a:rPr>
              <a:t>Đi thuyền trên sông, hồ … mà không mặc áo phao</a:t>
            </a:r>
          </a:p>
          <a:p>
            <a:pPr marL="381019" marR="0" lvl="0" indent="-381019" algn="just" defTabSz="609630" rtl="0" eaLnBrk="1" fontAlgn="auto" latinLnBrk="0" hangingPunct="1">
              <a:lnSpc>
                <a:spcPct val="150000"/>
              </a:lnSpc>
              <a:spcBef>
                <a:spcPts val="0"/>
              </a:spcBef>
              <a:spcAft>
                <a:spcPts val="0"/>
              </a:spcAft>
              <a:buClr>
                <a:srgbClr val="000000"/>
              </a:buClr>
              <a:buSzTx/>
              <a:buFont typeface="Arial" pitchFamily="34" charset="0"/>
              <a:buChar char="-"/>
              <a:tabLst/>
              <a:defRPr/>
            </a:pPr>
            <a:r>
              <a:rPr kumimoji="0" lang="vi-VN" sz="2400" b="0" i="0" u="none" strike="noStrike" kern="0" cap="none" spc="0" normalizeH="0" baseline="0" noProof="0" dirty="0">
                <a:ln>
                  <a:noFill/>
                </a:ln>
                <a:solidFill>
                  <a:srgbClr val="1A4568">
                    <a:lumMod val="50000"/>
                  </a:srgbClr>
                </a:solidFill>
                <a:effectLst/>
                <a:uLnTx/>
                <a:uFillTx/>
                <a:cs typeface="+mn-ea"/>
                <a:sym typeface="+mn-lt"/>
              </a:rPr>
              <a:t>Nghịch nước lội suối</a:t>
            </a:r>
          </a:p>
          <a:p>
            <a:pPr marL="381019" marR="0" lvl="0" indent="-381019" algn="just" defTabSz="609630" rtl="0" eaLnBrk="1" fontAlgn="auto" latinLnBrk="0" hangingPunct="1">
              <a:lnSpc>
                <a:spcPct val="150000"/>
              </a:lnSpc>
              <a:spcBef>
                <a:spcPts val="0"/>
              </a:spcBef>
              <a:spcAft>
                <a:spcPts val="0"/>
              </a:spcAft>
              <a:buClr>
                <a:srgbClr val="000000"/>
              </a:buClr>
              <a:buSzTx/>
              <a:buFont typeface="Arial" pitchFamily="34" charset="0"/>
              <a:buChar char="-"/>
              <a:tabLst/>
              <a:defRPr/>
            </a:pPr>
            <a:r>
              <a:rPr kumimoji="0" lang="vi-VN" sz="2400" b="0" i="0" u="none" strike="noStrike" kern="0" cap="none" spc="0" normalizeH="0" baseline="0" noProof="0" dirty="0">
                <a:ln>
                  <a:noFill/>
                </a:ln>
                <a:solidFill>
                  <a:srgbClr val="1A4568">
                    <a:lumMod val="50000"/>
                  </a:srgbClr>
                </a:solidFill>
                <a:effectLst/>
                <a:uLnTx/>
                <a:uFillTx/>
                <a:cs typeface="+mn-ea"/>
                <a:sym typeface="+mn-lt"/>
              </a:rPr>
              <a:t>Với lấy đồ rơi xuống ao, hồ,…  </a:t>
            </a:r>
          </a:p>
          <a:p>
            <a:pPr marL="381019" marR="0" lvl="0" indent="-381019" algn="just" defTabSz="609630" rtl="0" eaLnBrk="1" fontAlgn="auto" latinLnBrk="0" hangingPunct="1">
              <a:lnSpc>
                <a:spcPct val="150000"/>
              </a:lnSpc>
              <a:spcBef>
                <a:spcPts val="0"/>
              </a:spcBef>
              <a:spcAft>
                <a:spcPts val="0"/>
              </a:spcAft>
              <a:buClr>
                <a:srgbClr val="000000"/>
              </a:buClr>
              <a:buSzTx/>
              <a:buFont typeface="Arial" pitchFamily="34" charset="0"/>
              <a:buChar char="-"/>
              <a:tabLst/>
              <a:defRPr/>
            </a:pPr>
            <a:r>
              <a:rPr kumimoji="0" lang="vi-VN" sz="2400" b="0" i="0" u="none" strike="noStrike" kern="0" cap="none" spc="0" normalizeH="0" baseline="0" noProof="0" dirty="0">
                <a:ln>
                  <a:noFill/>
                </a:ln>
                <a:solidFill>
                  <a:srgbClr val="1A4568">
                    <a:lumMod val="50000"/>
                  </a:srgbClr>
                </a:solidFill>
                <a:effectLst/>
                <a:uLnTx/>
                <a:uFillTx/>
                <a:cs typeface="+mn-ea"/>
                <a:sym typeface="+mn-lt"/>
              </a:rPr>
              <a:t>Chơi ở khu vực bờ ao, hồ,… mà không có người lớn</a:t>
            </a:r>
          </a:p>
        </p:txBody>
      </p:sp>
    </p:spTree>
    <p:custDataLst>
      <p:tags r:id="rId1"/>
    </p:custDataLst>
    <p:extLst>
      <p:ext uri="{BB962C8B-B14F-4D97-AF65-F5344CB8AC3E}">
        <p14:creationId xmlns:p14="http://schemas.microsoft.com/office/powerpoint/2010/main" val="326588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181"/>
        <p:cNvGrpSpPr/>
        <p:nvPr/>
      </p:nvGrpSpPr>
      <p:grpSpPr>
        <a:xfrm>
          <a:off x="0" y="0"/>
          <a:ext cx="0" cy="0"/>
          <a:chOff x="0" y="0"/>
          <a:chExt cx="0" cy="0"/>
        </a:xfrm>
      </p:grpSpPr>
      <p:grpSp>
        <p:nvGrpSpPr>
          <p:cNvPr id="2" name="Google Shape;3751;p98"/>
          <p:cNvGrpSpPr/>
          <p:nvPr/>
        </p:nvGrpSpPr>
        <p:grpSpPr>
          <a:xfrm rot="-852922">
            <a:off x="5283728" y="1078141"/>
            <a:ext cx="1198556" cy="785020"/>
            <a:chOff x="2262250" y="3536075"/>
            <a:chExt cx="658350" cy="431200"/>
          </a:xfrm>
        </p:grpSpPr>
        <p:sp>
          <p:nvSpPr>
            <p:cNvPr id="3" name="Google Shape;3752;p98"/>
            <p:cNvSpPr/>
            <p:nvPr/>
          </p:nvSpPr>
          <p:spPr>
            <a:xfrm>
              <a:off x="2830275" y="3688950"/>
              <a:ext cx="90325" cy="57000"/>
            </a:xfrm>
            <a:custGeom>
              <a:avLst/>
              <a:gdLst/>
              <a:ahLst/>
              <a:cxnLst/>
              <a:rect l="l" t="t" r="r" b="b"/>
              <a:pathLst>
                <a:path w="3613" h="2280" extrusionOk="0">
                  <a:moveTo>
                    <a:pt x="2825" y="474"/>
                  </a:moveTo>
                  <a:cubicBezTo>
                    <a:pt x="2843" y="474"/>
                    <a:pt x="2860" y="475"/>
                    <a:pt x="2875" y="479"/>
                  </a:cubicBezTo>
                  <a:cubicBezTo>
                    <a:pt x="3114" y="546"/>
                    <a:pt x="3066" y="709"/>
                    <a:pt x="3095" y="881"/>
                  </a:cubicBezTo>
                  <a:cubicBezTo>
                    <a:pt x="3143" y="1198"/>
                    <a:pt x="3152" y="1523"/>
                    <a:pt x="3124" y="1839"/>
                  </a:cubicBezTo>
                  <a:lnTo>
                    <a:pt x="3124" y="1830"/>
                  </a:lnTo>
                  <a:cubicBezTo>
                    <a:pt x="2673" y="1734"/>
                    <a:pt x="2223" y="1619"/>
                    <a:pt x="1782" y="1475"/>
                  </a:cubicBezTo>
                  <a:cubicBezTo>
                    <a:pt x="1370" y="1341"/>
                    <a:pt x="958" y="1140"/>
                    <a:pt x="537" y="1016"/>
                  </a:cubicBezTo>
                  <a:cubicBezTo>
                    <a:pt x="1160" y="853"/>
                    <a:pt x="1782" y="699"/>
                    <a:pt x="2405" y="575"/>
                  </a:cubicBezTo>
                  <a:cubicBezTo>
                    <a:pt x="2505" y="550"/>
                    <a:pt x="2700" y="474"/>
                    <a:pt x="2825" y="474"/>
                  </a:cubicBezTo>
                  <a:close/>
                  <a:moveTo>
                    <a:pt x="3023" y="0"/>
                  </a:moveTo>
                  <a:cubicBezTo>
                    <a:pt x="2679" y="0"/>
                    <a:pt x="2237" y="173"/>
                    <a:pt x="1945" y="230"/>
                  </a:cubicBezTo>
                  <a:cubicBezTo>
                    <a:pt x="1361" y="355"/>
                    <a:pt x="776" y="498"/>
                    <a:pt x="211" y="661"/>
                  </a:cubicBezTo>
                  <a:cubicBezTo>
                    <a:pt x="48" y="699"/>
                    <a:pt x="0" y="910"/>
                    <a:pt x="115" y="1016"/>
                  </a:cubicBezTo>
                  <a:cubicBezTo>
                    <a:pt x="115" y="1044"/>
                    <a:pt x="135" y="1063"/>
                    <a:pt x="144" y="1073"/>
                  </a:cubicBezTo>
                  <a:cubicBezTo>
                    <a:pt x="997" y="1734"/>
                    <a:pt x="2252" y="2012"/>
                    <a:pt x="3277" y="2271"/>
                  </a:cubicBezTo>
                  <a:cubicBezTo>
                    <a:pt x="3296" y="2276"/>
                    <a:pt x="3314" y="2279"/>
                    <a:pt x="3333" y="2279"/>
                  </a:cubicBezTo>
                  <a:cubicBezTo>
                    <a:pt x="3436" y="2279"/>
                    <a:pt x="3526" y="2193"/>
                    <a:pt x="3526" y="2079"/>
                  </a:cubicBezTo>
                  <a:cubicBezTo>
                    <a:pt x="3526" y="1552"/>
                    <a:pt x="3612" y="920"/>
                    <a:pt x="3507" y="402"/>
                  </a:cubicBezTo>
                  <a:cubicBezTo>
                    <a:pt x="3468" y="182"/>
                    <a:pt x="3430" y="77"/>
                    <a:pt x="3200" y="19"/>
                  </a:cubicBezTo>
                  <a:cubicBezTo>
                    <a:pt x="3145" y="6"/>
                    <a:pt x="3086" y="0"/>
                    <a:pt x="3023" y="0"/>
                  </a:cubicBezTo>
                  <a:close/>
                </a:path>
              </a:pathLst>
            </a:custGeom>
            <a:solidFill>
              <a:srgbClr val="1E1E1C"/>
            </a:solid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UTM Avo"/>
                <a:cs typeface="+mn-ea"/>
                <a:sym typeface="+mn-lt"/>
              </a:endParaRPr>
            </a:p>
          </p:txBody>
        </p:sp>
        <p:sp>
          <p:nvSpPr>
            <p:cNvPr id="4" name="Google Shape;3753;p98"/>
            <p:cNvSpPr/>
            <p:nvPr/>
          </p:nvSpPr>
          <p:spPr>
            <a:xfrm>
              <a:off x="2843675" y="3541900"/>
              <a:ext cx="59900" cy="72700"/>
            </a:xfrm>
            <a:custGeom>
              <a:avLst/>
              <a:gdLst/>
              <a:ahLst/>
              <a:cxnLst/>
              <a:rect l="l" t="t" r="r" b="b"/>
              <a:pathLst>
                <a:path w="2396" h="2908" extrusionOk="0">
                  <a:moveTo>
                    <a:pt x="1208" y="584"/>
                  </a:moveTo>
                  <a:cubicBezTo>
                    <a:pt x="1371" y="747"/>
                    <a:pt x="1524" y="910"/>
                    <a:pt x="1687" y="1073"/>
                  </a:cubicBezTo>
                  <a:cubicBezTo>
                    <a:pt x="1725" y="1121"/>
                    <a:pt x="1773" y="1169"/>
                    <a:pt x="1821" y="1216"/>
                  </a:cubicBezTo>
                  <a:cubicBezTo>
                    <a:pt x="1994" y="1303"/>
                    <a:pt x="2013" y="1370"/>
                    <a:pt x="1888" y="1427"/>
                  </a:cubicBezTo>
                  <a:cubicBezTo>
                    <a:pt x="1840" y="1523"/>
                    <a:pt x="1553" y="1676"/>
                    <a:pt x="1486" y="1734"/>
                  </a:cubicBezTo>
                  <a:cubicBezTo>
                    <a:pt x="1170" y="1964"/>
                    <a:pt x="796" y="2194"/>
                    <a:pt x="490" y="2462"/>
                  </a:cubicBezTo>
                  <a:cubicBezTo>
                    <a:pt x="777" y="1858"/>
                    <a:pt x="1016" y="1226"/>
                    <a:pt x="1208" y="584"/>
                  </a:cubicBezTo>
                  <a:close/>
                  <a:moveTo>
                    <a:pt x="1121" y="0"/>
                  </a:moveTo>
                  <a:cubicBezTo>
                    <a:pt x="1034" y="0"/>
                    <a:pt x="951" y="53"/>
                    <a:pt x="921" y="143"/>
                  </a:cubicBezTo>
                  <a:cubicBezTo>
                    <a:pt x="672" y="939"/>
                    <a:pt x="375" y="1724"/>
                    <a:pt x="49" y="2500"/>
                  </a:cubicBezTo>
                  <a:cubicBezTo>
                    <a:pt x="1" y="2625"/>
                    <a:pt x="116" y="2730"/>
                    <a:pt x="240" y="2740"/>
                  </a:cubicBezTo>
                  <a:cubicBezTo>
                    <a:pt x="221" y="2749"/>
                    <a:pt x="212" y="2759"/>
                    <a:pt x="202" y="2768"/>
                  </a:cubicBezTo>
                  <a:cubicBezTo>
                    <a:pt x="160" y="2827"/>
                    <a:pt x="214" y="2908"/>
                    <a:pt x="279" y="2908"/>
                  </a:cubicBezTo>
                  <a:cubicBezTo>
                    <a:pt x="288" y="2908"/>
                    <a:pt x="298" y="2906"/>
                    <a:pt x="307" y="2903"/>
                  </a:cubicBezTo>
                  <a:cubicBezTo>
                    <a:pt x="748" y="2759"/>
                    <a:pt x="1122" y="2424"/>
                    <a:pt x="1505" y="2165"/>
                  </a:cubicBezTo>
                  <a:cubicBezTo>
                    <a:pt x="1754" y="1992"/>
                    <a:pt x="2156" y="1820"/>
                    <a:pt x="2319" y="1561"/>
                  </a:cubicBezTo>
                  <a:cubicBezTo>
                    <a:pt x="2396" y="1437"/>
                    <a:pt x="2396" y="1274"/>
                    <a:pt x="2300" y="1149"/>
                  </a:cubicBezTo>
                  <a:cubicBezTo>
                    <a:pt x="2061" y="747"/>
                    <a:pt x="1582" y="393"/>
                    <a:pt x="1266" y="57"/>
                  </a:cubicBezTo>
                  <a:cubicBezTo>
                    <a:pt x="1223" y="18"/>
                    <a:pt x="1171" y="0"/>
                    <a:pt x="1121" y="0"/>
                  </a:cubicBezTo>
                  <a:close/>
                </a:path>
              </a:pathLst>
            </a:custGeom>
            <a:solidFill>
              <a:srgbClr val="1E1E1C"/>
            </a:solid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UTM Avo"/>
                <a:cs typeface="+mn-ea"/>
                <a:sym typeface="+mn-lt"/>
              </a:endParaRPr>
            </a:p>
          </p:txBody>
        </p:sp>
        <p:sp>
          <p:nvSpPr>
            <p:cNvPr id="5" name="Google Shape;3754;p98"/>
            <p:cNvSpPr/>
            <p:nvPr/>
          </p:nvSpPr>
          <p:spPr>
            <a:xfrm>
              <a:off x="2813750" y="3809325"/>
              <a:ext cx="77150" cy="57925"/>
            </a:xfrm>
            <a:custGeom>
              <a:avLst/>
              <a:gdLst/>
              <a:ahLst/>
              <a:cxnLst/>
              <a:rect l="l" t="t" r="r" b="b"/>
              <a:pathLst>
                <a:path w="3086" h="2317" extrusionOk="0">
                  <a:moveTo>
                    <a:pt x="2606" y="416"/>
                  </a:moveTo>
                  <a:lnTo>
                    <a:pt x="2606" y="416"/>
                  </a:lnTo>
                  <a:cubicBezTo>
                    <a:pt x="2520" y="876"/>
                    <a:pt x="2472" y="1336"/>
                    <a:pt x="2453" y="1805"/>
                  </a:cubicBezTo>
                  <a:cubicBezTo>
                    <a:pt x="1801" y="1470"/>
                    <a:pt x="1160" y="1106"/>
                    <a:pt x="508" y="770"/>
                  </a:cubicBezTo>
                  <a:cubicBezTo>
                    <a:pt x="1188" y="569"/>
                    <a:pt x="1897" y="445"/>
                    <a:pt x="2606" y="416"/>
                  </a:cubicBezTo>
                  <a:close/>
                  <a:moveTo>
                    <a:pt x="2639" y="1"/>
                  </a:moveTo>
                  <a:cubicBezTo>
                    <a:pt x="1802" y="1"/>
                    <a:pt x="977" y="153"/>
                    <a:pt x="192" y="435"/>
                  </a:cubicBezTo>
                  <a:cubicBezTo>
                    <a:pt x="29" y="493"/>
                    <a:pt x="0" y="703"/>
                    <a:pt x="135" y="809"/>
                  </a:cubicBezTo>
                  <a:cubicBezTo>
                    <a:pt x="144" y="837"/>
                    <a:pt x="163" y="866"/>
                    <a:pt x="192" y="885"/>
                  </a:cubicBezTo>
                  <a:cubicBezTo>
                    <a:pt x="978" y="1364"/>
                    <a:pt x="1773" y="1805"/>
                    <a:pt x="2549" y="2294"/>
                  </a:cubicBezTo>
                  <a:cubicBezTo>
                    <a:pt x="2580" y="2309"/>
                    <a:pt x="2613" y="2317"/>
                    <a:pt x="2645" y="2317"/>
                  </a:cubicBezTo>
                  <a:cubicBezTo>
                    <a:pt x="2750" y="2317"/>
                    <a:pt x="2846" y="2239"/>
                    <a:pt x="2846" y="2121"/>
                  </a:cubicBezTo>
                  <a:cubicBezTo>
                    <a:pt x="2846" y="1498"/>
                    <a:pt x="2913" y="876"/>
                    <a:pt x="3056" y="263"/>
                  </a:cubicBezTo>
                  <a:cubicBezTo>
                    <a:pt x="3085" y="138"/>
                    <a:pt x="2989" y="4"/>
                    <a:pt x="2855" y="4"/>
                  </a:cubicBezTo>
                  <a:cubicBezTo>
                    <a:pt x="2783" y="2"/>
                    <a:pt x="2711" y="1"/>
                    <a:pt x="2639" y="1"/>
                  </a:cubicBezTo>
                  <a:close/>
                </a:path>
              </a:pathLst>
            </a:custGeom>
            <a:solidFill>
              <a:srgbClr val="1E1E1C"/>
            </a:solid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UTM Avo"/>
                <a:cs typeface="+mn-ea"/>
                <a:sym typeface="+mn-lt"/>
              </a:endParaRPr>
            </a:p>
          </p:txBody>
        </p:sp>
        <p:sp>
          <p:nvSpPr>
            <p:cNvPr id="6" name="Google Shape;3755;p98"/>
            <p:cNvSpPr/>
            <p:nvPr/>
          </p:nvSpPr>
          <p:spPr>
            <a:xfrm>
              <a:off x="2262250" y="3536075"/>
              <a:ext cx="535225" cy="431200"/>
            </a:xfrm>
            <a:custGeom>
              <a:avLst/>
              <a:gdLst/>
              <a:ahLst/>
              <a:cxnLst/>
              <a:rect l="l" t="t" r="r" b="b"/>
              <a:pathLst>
                <a:path w="21409" h="17248" extrusionOk="0">
                  <a:moveTo>
                    <a:pt x="17404" y="6345"/>
                  </a:moveTo>
                  <a:cubicBezTo>
                    <a:pt x="17424" y="6364"/>
                    <a:pt x="17452" y="6364"/>
                    <a:pt x="17481" y="6364"/>
                  </a:cubicBezTo>
                  <a:cubicBezTo>
                    <a:pt x="17522" y="6360"/>
                    <a:pt x="17564" y="6357"/>
                    <a:pt x="17606" y="6357"/>
                  </a:cubicBezTo>
                  <a:cubicBezTo>
                    <a:pt x="18263" y="6357"/>
                    <a:pt x="18953" y="6909"/>
                    <a:pt x="18746" y="7638"/>
                  </a:cubicBezTo>
                  <a:lnTo>
                    <a:pt x="18746" y="7629"/>
                  </a:lnTo>
                  <a:cubicBezTo>
                    <a:pt x="18588" y="8157"/>
                    <a:pt x="18073" y="8400"/>
                    <a:pt x="17570" y="8400"/>
                  </a:cubicBezTo>
                  <a:cubicBezTo>
                    <a:pt x="17462" y="8400"/>
                    <a:pt x="17355" y="8388"/>
                    <a:pt x="17251" y="8366"/>
                  </a:cubicBezTo>
                  <a:cubicBezTo>
                    <a:pt x="17261" y="8079"/>
                    <a:pt x="17280" y="7782"/>
                    <a:pt x="17299" y="7495"/>
                  </a:cubicBezTo>
                  <a:cubicBezTo>
                    <a:pt x="17318" y="7111"/>
                    <a:pt x="17356" y="6728"/>
                    <a:pt x="17404" y="6345"/>
                  </a:cubicBezTo>
                  <a:close/>
                  <a:moveTo>
                    <a:pt x="1834" y="6287"/>
                  </a:moveTo>
                  <a:cubicBezTo>
                    <a:pt x="1888" y="6287"/>
                    <a:pt x="1941" y="6290"/>
                    <a:pt x="1994" y="6296"/>
                  </a:cubicBezTo>
                  <a:lnTo>
                    <a:pt x="1994" y="6296"/>
                  </a:lnTo>
                  <a:cubicBezTo>
                    <a:pt x="1529" y="7100"/>
                    <a:pt x="1417" y="8111"/>
                    <a:pt x="1875" y="8960"/>
                  </a:cubicBezTo>
                  <a:cubicBezTo>
                    <a:pt x="1616" y="8845"/>
                    <a:pt x="1338" y="8807"/>
                    <a:pt x="1099" y="8644"/>
                  </a:cubicBezTo>
                  <a:cubicBezTo>
                    <a:pt x="716" y="8386"/>
                    <a:pt x="476" y="7974"/>
                    <a:pt x="457" y="7514"/>
                  </a:cubicBezTo>
                  <a:cubicBezTo>
                    <a:pt x="466" y="6769"/>
                    <a:pt x="1155" y="6287"/>
                    <a:pt x="1834" y="6287"/>
                  </a:cubicBezTo>
                  <a:close/>
                  <a:moveTo>
                    <a:pt x="7968" y="5004"/>
                  </a:moveTo>
                  <a:lnTo>
                    <a:pt x="7968" y="5004"/>
                  </a:lnTo>
                  <a:cubicBezTo>
                    <a:pt x="7499" y="6754"/>
                    <a:pt x="7537" y="8589"/>
                    <a:pt x="8061" y="10320"/>
                  </a:cubicBezTo>
                  <a:lnTo>
                    <a:pt x="8061" y="10320"/>
                  </a:lnTo>
                  <a:cubicBezTo>
                    <a:pt x="6931" y="10206"/>
                    <a:pt x="5802" y="10177"/>
                    <a:pt x="4682" y="10043"/>
                  </a:cubicBezTo>
                  <a:cubicBezTo>
                    <a:pt x="3973" y="9957"/>
                    <a:pt x="3168" y="9803"/>
                    <a:pt x="2632" y="9296"/>
                  </a:cubicBezTo>
                  <a:cubicBezTo>
                    <a:pt x="1884" y="8596"/>
                    <a:pt x="1856" y="7303"/>
                    <a:pt x="2306" y="6441"/>
                  </a:cubicBezTo>
                  <a:cubicBezTo>
                    <a:pt x="3101" y="4917"/>
                    <a:pt x="5142" y="5176"/>
                    <a:pt x="6579" y="5109"/>
                  </a:cubicBezTo>
                  <a:cubicBezTo>
                    <a:pt x="7048" y="5090"/>
                    <a:pt x="7508" y="5052"/>
                    <a:pt x="7968" y="5004"/>
                  </a:cubicBezTo>
                  <a:close/>
                  <a:moveTo>
                    <a:pt x="18535" y="1162"/>
                  </a:moveTo>
                  <a:lnTo>
                    <a:pt x="18535" y="1162"/>
                  </a:lnTo>
                  <a:cubicBezTo>
                    <a:pt x="18401" y="1392"/>
                    <a:pt x="18286" y="1612"/>
                    <a:pt x="18209" y="1775"/>
                  </a:cubicBezTo>
                  <a:lnTo>
                    <a:pt x="18209" y="1766"/>
                  </a:lnTo>
                  <a:cubicBezTo>
                    <a:pt x="17586" y="2992"/>
                    <a:pt x="17299" y="4371"/>
                    <a:pt x="17107" y="5722"/>
                  </a:cubicBezTo>
                  <a:cubicBezTo>
                    <a:pt x="16868" y="7341"/>
                    <a:pt x="16810" y="8989"/>
                    <a:pt x="16935" y="10618"/>
                  </a:cubicBezTo>
                  <a:cubicBezTo>
                    <a:pt x="17012" y="11643"/>
                    <a:pt x="17174" y="12649"/>
                    <a:pt x="17634" y="13559"/>
                  </a:cubicBezTo>
                  <a:cubicBezTo>
                    <a:pt x="15076" y="11969"/>
                    <a:pt x="12116" y="10972"/>
                    <a:pt x="9156" y="10474"/>
                  </a:cubicBezTo>
                  <a:cubicBezTo>
                    <a:pt x="8888" y="10426"/>
                    <a:pt x="8619" y="10388"/>
                    <a:pt x="8341" y="10359"/>
                  </a:cubicBezTo>
                  <a:cubicBezTo>
                    <a:pt x="8226" y="9449"/>
                    <a:pt x="8092" y="8558"/>
                    <a:pt x="8083" y="7648"/>
                  </a:cubicBezTo>
                  <a:cubicBezTo>
                    <a:pt x="8083" y="6738"/>
                    <a:pt x="8246" y="5856"/>
                    <a:pt x="8361" y="4965"/>
                  </a:cubicBezTo>
                  <a:cubicBezTo>
                    <a:pt x="9319" y="4841"/>
                    <a:pt x="10277" y="4668"/>
                    <a:pt x="11216" y="4429"/>
                  </a:cubicBezTo>
                  <a:cubicBezTo>
                    <a:pt x="13831" y="3768"/>
                    <a:pt x="16303" y="2666"/>
                    <a:pt x="18535" y="1162"/>
                  </a:cubicBezTo>
                  <a:close/>
                  <a:moveTo>
                    <a:pt x="19673" y="784"/>
                  </a:moveTo>
                  <a:cubicBezTo>
                    <a:pt x="19710" y="784"/>
                    <a:pt x="19749" y="786"/>
                    <a:pt x="19790" y="788"/>
                  </a:cubicBezTo>
                  <a:cubicBezTo>
                    <a:pt x="20393" y="827"/>
                    <a:pt x="20346" y="990"/>
                    <a:pt x="20508" y="1516"/>
                  </a:cubicBezTo>
                  <a:cubicBezTo>
                    <a:pt x="20595" y="1775"/>
                    <a:pt x="20643" y="2043"/>
                    <a:pt x="20700" y="2312"/>
                  </a:cubicBezTo>
                  <a:cubicBezTo>
                    <a:pt x="20825" y="2934"/>
                    <a:pt x="20911" y="3567"/>
                    <a:pt x="20940" y="4199"/>
                  </a:cubicBezTo>
                  <a:cubicBezTo>
                    <a:pt x="20997" y="5291"/>
                    <a:pt x="20959" y="6383"/>
                    <a:pt x="20834" y="7475"/>
                  </a:cubicBezTo>
                  <a:cubicBezTo>
                    <a:pt x="20700" y="8654"/>
                    <a:pt x="20489" y="9832"/>
                    <a:pt x="20240" y="11001"/>
                  </a:cubicBezTo>
                  <a:cubicBezTo>
                    <a:pt x="19981" y="12237"/>
                    <a:pt x="19560" y="13607"/>
                    <a:pt x="18219" y="14009"/>
                  </a:cubicBezTo>
                  <a:cubicBezTo>
                    <a:pt x="17289" y="12419"/>
                    <a:pt x="17174" y="10436"/>
                    <a:pt x="17242" y="8587"/>
                  </a:cubicBezTo>
                  <a:lnTo>
                    <a:pt x="17242" y="8587"/>
                  </a:lnTo>
                  <a:cubicBezTo>
                    <a:pt x="17405" y="8677"/>
                    <a:pt x="17581" y="8718"/>
                    <a:pt x="17759" y="8718"/>
                  </a:cubicBezTo>
                  <a:cubicBezTo>
                    <a:pt x="18374" y="8718"/>
                    <a:pt x="19000" y="8231"/>
                    <a:pt x="19119" y="7629"/>
                  </a:cubicBezTo>
                  <a:cubicBezTo>
                    <a:pt x="19302" y="6775"/>
                    <a:pt x="18519" y="5985"/>
                    <a:pt x="17692" y="5985"/>
                  </a:cubicBezTo>
                  <a:cubicBezTo>
                    <a:pt x="17609" y="5985"/>
                    <a:pt x="17526" y="5993"/>
                    <a:pt x="17443" y="6010"/>
                  </a:cubicBezTo>
                  <a:cubicBezTo>
                    <a:pt x="17539" y="5301"/>
                    <a:pt x="17673" y="4601"/>
                    <a:pt x="17845" y="3912"/>
                  </a:cubicBezTo>
                  <a:cubicBezTo>
                    <a:pt x="17979" y="3337"/>
                    <a:pt x="18171" y="2772"/>
                    <a:pt x="18410" y="2235"/>
                  </a:cubicBezTo>
                  <a:cubicBezTo>
                    <a:pt x="18535" y="1957"/>
                    <a:pt x="18669" y="1699"/>
                    <a:pt x="18832" y="1440"/>
                  </a:cubicBezTo>
                  <a:cubicBezTo>
                    <a:pt x="19099" y="1021"/>
                    <a:pt x="19184" y="784"/>
                    <a:pt x="19673" y="784"/>
                  </a:cubicBezTo>
                  <a:close/>
                  <a:moveTo>
                    <a:pt x="4049" y="10369"/>
                  </a:moveTo>
                  <a:cubicBezTo>
                    <a:pt x="4203" y="10407"/>
                    <a:pt x="4346" y="10426"/>
                    <a:pt x="4500" y="10445"/>
                  </a:cubicBezTo>
                  <a:cubicBezTo>
                    <a:pt x="4969" y="10512"/>
                    <a:pt x="5439" y="10551"/>
                    <a:pt x="5918" y="10579"/>
                  </a:cubicBezTo>
                  <a:cubicBezTo>
                    <a:pt x="5659" y="11336"/>
                    <a:pt x="5678" y="12189"/>
                    <a:pt x="5851" y="12955"/>
                  </a:cubicBezTo>
                  <a:cubicBezTo>
                    <a:pt x="6052" y="13875"/>
                    <a:pt x="7153" y="15245"/>
                    <a:pt x="6655" y="16165"/>
                  </a:cubicBezTo>
                  <a:lnTo>
                    <a:pt x="5803" y="16855"/>
                  </a:lnTo>
                  <a:lnTo>
                    <a:pt x="5170" y="16673"/>
                  </a:lnTo>
                  <a:cubicBezTo>
                    <a:pt x="4711" y="16414"/>
                    <a:pt x="4471" y="15897"/>
                    <a:pt x="4327" y="15418"/>
                  </a:cubicBezTo>
                  <a:cubicBezTo>
                    <a:pt x="4174" y="14871"/>
                    <a:pt x="4069" y="14297"/>
                    <a:pt x="4021" y="13722"/>
                  </a:cubicBezTo>
                  <a:cubicBezTo>
                    <a:pt x="3906" y="12610"/>
                    <a:pt x="3925" y="11490"/>
                    <a:pt x="4049" y="10369"/>
                  </a:cubicBezTo>
                  <a:close/>
                  <a:moveTo>
                    <a:pt x="19486" y="1"/>
                  </a:moveTo>
                  <a:cubicBezTo>
                    <a:pt x="19448" y="1"/>
                    <a:pt x="19409" y="14"/>
                    <a:pt x="19378" y="41"/>
                  </a:cubicBezTo>
                  <a:cubicBezTo>
                    <a:pt x="17031" y="1804"/>
                    <a:pt x="14387" y="3107"/>
                    <a:pt x="11560" y="3902"/>
                  </a:cubicBezTo>
                  <a:cubicBezTo>
                    <a:pt x="10133" y="4295"/>
                    <a:pt x="8677" y="4563"/>
                    <a:pt x="7201" y="4678"/>
                  </a:cubicBezTo>
                  <a:cubicBezTo>
                    <a:pt x="6061" y="4764"/>
                    <a:pt x="4864" y="4659"/>
                    <a:pt x="3743" y="4946"/>
                  </a:cubicBezTo>
                  <a:cubicBezTo>
                    <a:pt x="3149" y="5109"/>
                    <a:pt x="2622" y="5454"/>
                    <a:pt x="2248" y="5943"/>
                  </a:cubicBezTo>
                  <a:cubicBezTo>
                    <a:pt x="2105" y="5902"/>
                    <a:pt x="1957" y="5883"/>
                    <a:pt x="1810" y="5883"/>
                  </a:cubicBezTo>
                  <a:cubicBezTo>
                    <a:pt x="984" y="5883"/>
                    <a:pt x="163" y="6489"/>
                    <a:pt x="74" y="7351"/>
                  </a:cubicBezTo>
                  <a:cubicBezTo>
                    <a:pt x="1" y="8046"/>
                    <a:pt x="698" y="9184"/>
                    <a:pt x="1482" y="9184"/>
                  </a:cubicBezTo>
                  <a:cubicBezTo>
                    <a:pt x="1627" y="9184"/>
                    <a:pt x="1776" y="9145"/>
                    <a:pt x="1923" y="9056"/>
                  </a:cubicBezTo>
                  <a:cubicBezTo>
                    <a:pt x="1923" y="9056"/>
                    <a:pt x="1923" y="9056"/>
                    <a:pt x="1932" y="9047"/>
                  </a:cubicBezTo>
                  <a:cubicBezTo>
                    <a:pt x="1999" y="9162"/>
                    <a:pt x="2076" y="9277"/>
                    <a:pt x="2162" y="9372"/>
                  </a:cubicBezTo>
                  <a:cubicBezTo>
                    <a:pt x="2574" y="9880"/>
                    <a:pt x="3168" y="10148"/>
                    <a:pt x="3791" y="10311"/>
                  </a:cubicBezTo>
                  <a:cubicBezTo>
                    <a:pt x="3503" y="11844"/>
                    <a:pt x="3513" y="13415"/>
                    <a:pt x="3820" y="14938"/>
                  </a:cubicBezTo>
                  <a:cubicBezTo>
                    <a:pt x="4019" y="15943"/>
                    <a:pt x="4546" y="17248"/>
                    <a:pt x="5763" y="17248"/>
                  </a:cubicBezTo>
                  <a:cubicBezTo>
                    <a:pt x="5776" y="17248"/>
                    <a:pt x="5789" y="17248"/>
                    <a:pt x="5803" y="17247"/>
                  </a:cubicBezTo>
                  <a:cubicBezTo>
                    <a:pt x="6837" y="17219"/>
                    <a:pt x="7249" y="16155"/>
                    <a:pt x="7106" y="15264"/>
                  </a:cubicBezTo>
                  <a:cubicBezTo>
                    <a:pt x="6991" y="14507"/>
                    <a:pt x="6540" y="13856"/>
                    <a:pt x="6339" y="13137"/>
                  </a:cubicBezTo>
                  <a:cubicBezTo>
                    <a:pt x="6081" y="12256"/>
                    <a:pt x="6176" y="11480"/>
                    <a:pt x="6291" y="10599"/>
                  </a:cubicBezTo>
                  <a:lnTo>
                    <a:pt x="6291" y="10599"/>
                  </a:lnTo>
                  <a:cubicBezTo>
                    <a:pt x="7000" y="10647"/>
                    <a:pt x="7709" y="10685"/>
                    <a:pt x="8418" y="10781"/>
                  </a:cubicBezTo>
                  <a:cubicBezTo>
                    <a:pt x="11819" y="11269"/>
                    <a:pt x="14942" y="12515"/>
                    <a:pt x="17970" y="14105"/>
                  </a:cubicBezTo>
                  <a:cubicBezTo>
                    <a:pt x="17989" y="14134"/>
                    <a:pt x="18008" y="14162"/>
                    <a:pt x="18037" y="14191"/>
                  </a:cubicBezTo>
                  <a:cubicBezTo>
                    <a:pt x="18020" y="14310"/>
                    <a:pt x="18124" y="14407"/>
                    <a:pt x="18234" y="14407"/>
                  </a:cubicBezTo>
                  <a:cubicBezTo>
                    <a:pt x="18248" y="14407"/>
                    <a:pt x="18262" y="14405"/>
                    <a:pt x="18276" y="14402"/>
                  </a:cubicBezTo>
                  <a:cubicBezTo>
                    <a:pt x="19397" y="14086"/>
                    <a:pt x="20029" y="13185"/>
                    <a:pt x="20374" y="12131"/>
                  </a:cubicBezTo>
                  <a:cubicBezTo>
                    <a:pt x="20834" y="10704"/>
                    <a:pt x="21035" y="9123"/>
                    <a:pt x="21208" y="7638"/>
                  </a:cubicBezTo>
                  <a:cubicBezTo>
                    <a:pt x="21409" y="6115"/>
                    <a:pt x="21409" y="4582"/>
                    <a:pt x="21217" y="3059"/>
                  </a:cubicBezTo>
                  <a:cubicBezTo>
                    <a:pt x="21112" y="2302"/>
                    <a:pt x="20978" y="415"/>
                    <a:pt x="20010" y="127"/>
                  </a:cubicBezTo>
                  <a:cubicBezTo>
                    <a:pt x="19943" y="105"/>
                    <a:pt x="19872" y="96"/>
                    <a:pt x="19802" y="96"/>
                  </a:cubicBezTo>
                  <a:cubicBezTo>
                    <a:pt x="19753" y="96"/>
                    <a:pt x="19703" y="100"/>
                    <a:pt x="19656" y="108"/>
                  </a:cubicBezTo>
                  <a:cubicBezTo>
                    <a:pt x="19625" y="41"/>
                    <a:pt x="19555" y="1"/>
                    <a:pt x="19486" y="1"/>
                  </a:cubicBezTo>
                  <a:close/>
                </a:path>
              </a:pathLst>
            </a:custGeom>
            <a:solidFill>
              <a:srgbClr val="1E1E1C"/>
            </a:solid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UTM Avo"/>
                <a:cs typeface="+mn-ea"/>
                <a:sym typeface="+mn-lt"/>
              </a:endParaRPr>
            </a:p>
          </p:txBody>
        </p:sp>
        <p:sp>
          <p:nvSpPr>
            <p:cNvPr id="7" name="Google Shape;3756;p98"/>
            <p:cNvSpPr/>
            <p:nvPr/>
          </p:nvSpPr>
          <p:spPr>
            <a:xfrm>
              <a:off x="2308625" y="3659000"/>
              <a:ext cx="155225" cy="135100"/>
            </a:xfrm>
            <a:custGeom>
              <a:avLst/>
              <a:gdLst/>
              <a:ahLst/>
              <a:cxnLst/>
              <a:rect l="l" t="t" r="r" b="b"/>
              <a:pathLst>
                <a:path w="6209" h="5404" extrusionOk="0">
                  <a:moveTo>
                    <a:pt x="6113" y="87"/>
                  </a:moveTo>
                  <a:lnTo>
                    <a:pt x="6113" y="87"/>
                  </a:lnTo>
                  <a:cubicBezTo>
                    <a:pt x="5653" y="135"/>
                    <a:pt x="5193" y="173"/>
                    <a:pt x="4724" y="192"/>
                  </a:cubicBezTo>
                  <a:cubicBezTo>
                    <a:pt x="3287" y="259"/>
                    <a:pt x="1246" y="0"/>
                    <a:pt x="451" y="1514"/>
                  </a:cubicBezTo>
                  <a:cubicBezTo>
                    <a:pt x="1" y="2386"/>
                    <a:pt x="29" y="3679"/>
                    <a:pt x="777" y="4379"/>
                  </a:cubicBezTo>
                  <a:cubicBezTo>
                    <a:pt x="1313" y="4886"/>
                    <a:pt x="2118" y="5040"/>
                    <a:pt x="2827" y="5126"/>
                  </a:cubicBezTo>
                  <a:cubicBezTo>
                    <a:pt x="3948" y="5260"/>
                    <a:pt x="5078" y="5289"/>
                    <a:pt x="6209" y="5404"/>
                  </a:cubicBezTo>
                  <a:cubicBezTo>
                    <a:pt x="5682" y="3679"/>
                    <a:pt x="5643" y="1830"/>
                    <a:pt x="6113" y="87"/>
                  </a:cubicBezTo>
                  <a:close/>
                </a:path>
              </a:pathLst>
            </a:custGeom>
            <a:solidFill>
              <a:srgbClr val="67C6EA"/>
            </a:solidFill>
            <a:ln>
              <a:noFill/>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UTM Avo"/>
                <a:cs typeface="+mn-ea"/>
                <a:sym typeface="+mn-lt"/>
              </a:endParaRPr>
            </a:p>
          </p:txBody>
        </p:sp>
      </p:grpSp>
      <p:sp>
        <p:nvSpPr>
          <p:cNvPr id="8" name="Rounded Rectangle 7"/>
          <p:cNvSpPr/>
          <p:nvPr/>
        </p:nvSpPr>
        <p:spPr>
          <a:xfrm>
            <a:off x="1060780" y="2109035"/>
            <a:ext cx="10132153" cy="2467058"/>
          </a:xfrm>
          <a:prstGeom prst="roundRect">
            <a:avLst/>
          </a:prstGeom>
          <a:solidFill>
            <a:srgbClr val="F7E3C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just" defTabSz="609630" rtl="0" eaLnBrk="1" fontAlgn="auto" latinLnBrk="0" hangingPunct="1">
              <a:lnSpc>
                <a:spcPct val="15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0000"/>
                </a:solidFill>
                <a:effectLst/>
                <a:uLnTx/>
                <a:uFillTx/>
                <a:latin typeface="+mn-lt"/>
                <a:cs typeface="+mn-ea"/>
                <a:sym typeface="+mn-lt"/>
              </a:rPr>
              <a:t>Trẻ em không được chơi ở những khu vực gần hố nước sâu, ao, hồ, sông, suối,... để tránh bị ngã dẫn đến đuối nước. Nếu đi qua những khu vực đó cần có người lớn đi cùng. Mọi người cần tránh xa những nơi đã có biển cảnh báo nguy hiểm </a:t>
            </a:r>
            <a:r>
              <a:rPr kumimoji="0" lang="vi-VN" sz="2400" b="0" i="0" u="none" strike="noStrike" kern="0" cap="none" spc="0" normalizeH="0" baseline="0" noProof="0">
                <a:ln>
                  <a:noFill/>
                </a:ln>
                <a:solidFill>
                  <a:srgbClr val="000000"/>
                </a:solidFill>
                <a:effectLst/>
                <a:uLnTx/>
                <a:uFillTx/>
                <a:latin typeface="+mn-lt"/>
                <a:cs typeface="+mn-ea"/>
                <a:sym typeface="+mn-lt"/>
              </a:rPr>
              <a:t>đuối nước</a:t>
            </a:r>
            <a:r>
              <a:rPr kumimoji="0" lang="en-US" sz="2400" b="0" i="0" u="none" strike="noStrike" kern="0" cap="none" spc="0" normalizeH="0" baseline="0" noProof="0">
                <a:ln>
                  <a:noFill/>
                </a:ln>
                <a:solidFill>
                  <a:srgbClr val="000000"/>
                </a:solidFill>
                <a:effectLst/>
                <a:uLnTx/>
                <a:uFillTx/>
                <a:latin typeface="+mn-lt"/>
                <a:cs typeface="+mn-ea"/>
                <a:sym typeface="+mn-lt"/>
              </a:rPr>
              <a:t>.</a:t>
            </a:r>
            <a:endParaRPr kumimoji="0" lang="vi-VN" sz="2400" b="0" i="0" u="none" strike="noStrike" kern="0" cap="none" spc="0" normalizeH="0" baseline="0" noProof="0" dirty="0">
              <a:ln>
                <a:noFill/>
              </a:ln>
              <a:solidFill>
                <a:srgbClr val="000000"/>
              </a:solidFill>
              <a:effectLst/>
              <a:uLnTx/>
              <a:uFillTx/>
              <a:latin typeface="+mn-lt"/>
              <a:cs typeface="+mn-ea"/>
              <a:sym typeface="+mn-lt"/>
            </a:endParaRPr>
          </a:p>
        </p:txBody>
      </p:sp>
      <p:pic>
        <p:nvPicPr>
          <p:cNvPr id="9"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688457" y="4797552"/>
            <a:ext cx="4876800" cy="2060448"/>
          </a:xfrm>
          <a:prstGeom prst="rect">
            <a:avLst/>
          </a:prstGeom>
        </p:spPr>
      </p:pic>
    </p:spTree>
    <p:custDataLst>
      <p:tags r:id="rId1"/>
    </p:custDataLst>
    <p:extLst>
      <p:ext uri="{BB962C8B-B14F-4D97-AF65-F5344CB8AC3E}">
        <p14:creationId xmlns:p14="http://schemas.microsoft.com/office/powerpoint/2010/main" val="304715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UTM Avo"/>
              <a:cs typeface="+mn-cs"/>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5578765"/>
            <a:ext cx="12188952" cy="127527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cs typeface="+mn-ea"/>
              <a:sym typeface="+mn-lt"/>
            </a:endParaRPr>
          </a:p>
        </p:txBody>
      </p:sp>
      <p:pic>
        <p:nvPicPr>
          <p:cNvPr id="10" name="Picture 22">
            <a:extLst>
              <a:ext uri="{FF2B5EF4-FFF2-40B4-BE49-F238E27FC236}">
                <a16:creationId xmlns:a16="http://schemas.microsoft.com/office/drawing/2014/main" id="{E6F6AEBB-3D29-5E0F-1532-0398D0C6F448}"/>
              </a:ext>
            </a:extLst>
          </p:cNvPr>
          <p:cNvPicPr>
            <a:picLocks noChangeAspect="1"/>
          </p:cNvPicPr>
          <p:nvPr/>
        </p:nvPicPr>
        <p:blipFill>
          <a:blip r:embed="rId4"/>
          <a:srcRect/>
          <a:stretch>
            <a:fillRect/>
          </a:stretch>
        </p:blipFill>
        <p:spPr>
          <a:xfrm>
            <a:off x="-1" y="4933171"/>
            <a:ext cx="962297" cy="943452"/>
          </a:xfrm>
          <a:prstGeom prst="rect">
            <a:avLst/>
          </a:prstGeom>
        </p:spPr>
      </p:pic>
      <p:pic>
        <p:nvPicPr>
          <p:cNvPr id="12" name="Picture 25">
            <a:extLst>
              <a:ext uri="{FF2B5EF4-FFF2-40B4-BE49-F238E27FC236}">
                <a16:creationId xmlns:a16="http://schemas.microsoft.com/office/drawing/2014/main" id="{CC76FBCF-79AE-AC4F-8600-DA515B90ACD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858414" y="4050282"/>
            <a:ext cx="877264" cy="1822886"/>
          </a:xfrm>
          <a:prstGeom prst="rect">
            <a:avLst/>
          </a:prstGeom>
        </p:spPr>
      </p:pic>
      <p:pic>
        <p:nvPicPr>
          <p:cNvPr id="11" name="Picture 28">
            <a:extLst>
              <a:ext uri="{FF2B5EF4-FFF2-40B4-BE49-F238E27FC236}">
                <a16:creationId xmlns:a16="http://schemas.microsoft.com/office/drawing/2014/main" id="{D4B14636-C337-6261-97AF-6D078D28641E}"/>
              </a:ext>
            </a:extLst>
          </p:cNvPr>
          <p:cNvPicPr>
            <a:picLocks noChangeAspect="1"/>
          </p:cNvPicPr>
          <p:nvPr/>
        </p:nvPicPr>
        <p:blipFill>
          <a:blip r:embed="rId7"/>
          <a:srcRect/>
          <a:stretch>
            <a:fillRect/>
          </a:stretch>
        </p:blipFill>
        <p:spPr>
          <a:xfrm>
            <a:off x="726937" y="4463990"/>
            <a:ext cx="1425212" cy="1409178"/>
          </a:xfrm>
          <a:prstGeom prst="rect">
            <a:avLst/>
          </a:prstGeom>
        </p:spPr>
      </p:pic>
      <p:grpSp>
        <p:nvGrpSpPr>
          <p:cNvPr id="23" name="Group 22">
            <a:extLst>
              <a:ext uri="{FF2B5EF4-FFF2-40B4-BE49-F238E27FC236}">
                <a16:creationId xmlns:a16="http://schemas.microsoft.com/office/drawing/2014/main" id="{D9B6F400-84EB-BBDE-1920-1AC8417BD270}"/>
              </a:ext>
            </a:extLst>
          </p:cNvPr>
          <p:cNvGrpSpPr/>
          <p:nvPr/>
        </p:nvGrpSpPr>
        <p:grpSpPr>
          <a:xfrm>
            <a:off x="-262841" y="5538093"/>
            <a:ext cx="12714634" cy="706913"/>
            <a:chOff x="-27220" y="5568535"/>
            <a:chExt cx="12714634" cy="706913"/>
          </a:xfrm>
        </p:grpSpPr>
        <p:pic>
          <p:nvPicPr>
            <p:cNvPr id="13" name="Picture 29">
              <a:extLst>
                <a:ext uri="{FF2B5EF4-FFF2-40B4-BE49-F238E27FC236}">
                  <a16:creationId xmlns:a16="http://schemas.microsoft.com/office/drawing/2014/main" id="{B0FF24D4-9B15-0366-0EAE-A2EF8D0C1AF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7220" y="5569526"/>
              <a:ext cx="1502286" cy="696685"/>
            </a:xfrm>
            <a:prstGeom prst="rect">
              <a:avLst/>
            </a:prstGeom>
          </p:spPr>
        </p:pic>
        <p:pic>
          <p:nvPicPr>
            <p:cNvPr id="14" name="Picture 29">
              <a:extLst>
                <a:ext uri="{FF2B5EF4-FFF2-40B4-BE49-F238E27FC236}">
                  <a16:creationId xmlns:a16="http://schemas.microsoft.com/office/drawing/2014/main" id="{F98181B6-1FBF-8038-5947-A3D17F4F335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56760" y="5569525"/>
              <a:ext cx="1502286" cy="696685"/>
            </a:xfrm>
            <a:prstGeom prst="rect">
              <a:avLst/>
            </a:prstGeom>
          </p:spPr>
        </p:pic>
        <p:pic>
          <p:nvPicPr>
            <p:cNvPr id="15" name="Picture 29">
              <a:extLst>
                <a:ext uri="{FF2B5EF4-FFF2-40B4-BE49-F238E27FC236}">
                  <a16:creationId xmlns:a16="http://schemas.microsoft.com/office/drawing/2014/main" id="{C9388ACC-19FE-A306-DAE3-708816FCD0E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756227" y="5574805"/>
              <a:ext cx="1502286" cy="696685"/>
            </a:xfrm>
            <a:prstGeom prst="rect">
              <a:avLst/>
            </a:prstGeom>
          </p:spPr>
        </p:pic>
        <p:pic>
          <p:nvPicPr>
            <p:cNvPr id="17" name="Picture 29">
              <a:extLst>
                <a:ext uri="{FF2B5EF4-FFF2-40B4-BE49-F238E27FC236}">
                  <a16:creationId xmlns:a16="http://schemas.microsoft.com/office/drawing/2014/main" id="{D8C74AB9-815C-AFF5-5DFB-E295EB3E297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154012" y="5578763"/>
              <a:ext cx="1502286" cy="696685"/>
            </a:xfrm>
            <a:prstGeom prst="rect">
              <a:avLst/>
            </a:prstGeom>
          </p:spPr>
        </p:pic>
        <p:pic>
          <p:nvPicPr>
            <p:cNvPr id="18" name="Picture 29">
              <a:extLst>
                <a:ext uri="{FF2B5EF4-FFF2-40B4-BE49-F238E27FC236}">
                  <a16:creationId xmlns:a16="http://schemas.microsoft.com/office/drawing/2014/main" id="{881C39DC-3C0A-164C-AC63-2421C791BC6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559380" y="5578763"/>
              <a:ext cx="1502286" cy="696685"/>
            </a:xfrm>
            <a:prstGeom prst="rect">
              <a:avLst/>
            </a:prstGeom>
          </p:spPr>
        </p:pic>
        <p:pic>
          <p:nvPicPr>
            <p:cNvPr id="19" name="Picture 29">
              <a:extLst>
                <a:ext uri="{FF2B5EF4-FFF2-40B4-BE49-F238E27FC236}">
                  <a16:creationId xmlns:a16="http://schemas.microsoft.com/office/drawing/2014/main" id="{65FF6F58-4520-3F32-9256-4D9C253B308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964748" y="5568536"/>
              <a:ext cx="1502286" cy="696685"/>
            </a:xfrm>
            <a:prstGeom prst="rect">
              <a:avLst/>
            </a:prstGeom>
          </p:spPr>
        </p:pic>
        <p:pic>
          <p:nvPicPr>
            <p:cNvPr id="20" name="Picture 29">
              <a:extLst>
                <a:ext uri="{FF2B5EF4-FFF2-40B4-BE49-F238E27FC236}">
                  <a16:creationId xmlns:a16="http://schemas.microsoft.com/office/drawing/2014/main" id="{55AC989A-0331-DB0D-AB88-F1FBE0745C4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372254" y="5578763"/>
              <a:ext cx="1502286" cy="696685"/>
            </a:xfrm>
            <a:prstGeom prst="rect">
              <a:avLst/>
            </a:prstGeom>
          </p:spPr>
        </p:pic>
        <p:pic>
          <p:nvPicPr>
            <p:cNvPr id="21" name="Picture 29">
              <a:extLst>
                <a:ext uri="{FF2B5EF4-FFF2-40B4-BE49-F238E27FC236}">
                  <a16:creationId xmlns:a16="http://schemas.microsoft.com/office/drawing/2014/main" id="{4A8C97F1-C27F-3B72-655F-D8B2E852BF7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777622" y="5568535"/>
              <a:ext cx="1502286" cy="696685"/>
            </a:xfrm>
            <a:prstGeom prst="rect">
              <a:avLst/>
            </a:prstGeom>
          </p:spPr>
        </p:pic>
        <p:pic>
          <p:nvPicPr>
            <p:cNvPr id="22" name="Picture 29">
              <a:extLst>
                <a:ext uri="{FF2B5EF4-FFF2-40B4-BE49-F238E27FC236}">
                  <a16:creationId xmlns:a16="http://schemas.microsoft.com/office/drawing/2014/main" id="{0DBD39A0-B8EA-0971-7017-624E4557068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185128" y="5578763"/>
              <a:ext cx="1502286" cy="696685"/>
            </a:xfrm>
            <a:prstGeom prst="rect">
              <a:avLst/>
            </a:prstGeom>
          </p:spPr>
        </p:pic>
      </p:grpSp>
      <p:sp>
        <p:nvSpPr>
          <p:cNvPr id="25" name="Title 1">
            <a:extLst>
              <a:ext uri="{FF2B5EF4-FFF2-40B4-BE49-F238E27FC236}">
                <a16:creationId xmlns:a16="http://schemas.microsoft.com/office/drawing/2014/main" id="{C670B2A4-63BA-D300-512B-EA1553842583}"/>
              </a:ext>
            </a:extLst>
          </p:cNvPr>
          <p:cNvSpPr txBox="1">
            <a:spLocks/>
          </p:cNvSpPr>
          <p:nvPr/>
        </p:nvSpPr>
        <p:spPr>
          <a:xfrm>
            <a:off x="322389" y="1758983"/>
            <a:ext cx="5617029" cy="1325563"/>
          </a:xfrm>
          <a:prstGeom prst="rect">
            <a:avLst/>
          </a:prstGeom>
        </p:spPr>
        <p:txBody>
          <a:bodyPr vert="horz" lIns="91431" tIns="45715" rIns="91431" bIns="45715"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609630" rtl="0" eaLnBrk="1" fontAlgn="auto" latinLnBrk="0" hangingPunct="1">
              <a:lnSpc>
                <a:spcPct val="90000"/>
              </a:lnSpc>
              <a:spcBef>
                <a:spcPct val="0"/>
              </a:spcBef>
              <a:spcAft>
                <a:spcPts val="0"/>
              </a:spcAft>
              <a:buClrTx/>
              <a:buSzTx/>
              <a:buFontTx/>
              <a:buNone/>
              <a:tabLst/>
              <a:defRPr/>
            </a:pPr>
            <a:r>
              <a:rPr kumimoji="0" lang="en-US" sz="7200" b="1" i="0" u="none" strike="noStrike" kern="1200" cap="none" spc="0" normalizeH="0" baseline="0" noProof="0" dirty="0">
                <a:ln>
                  <a:solidFill>
                    <a:srgbClr val="74D1DE"/>
                  </a:solidFill>
                </a:ln>
                <a:solidFill>
                  <a:srgbClr val="FF0000"/>
                </a:solidFill>
                <a:effectLst/>
                <a:uLnTx/>
                <a:uFillTx/>
                <a:latin typeface="UTM Avo"/>
                <a:ea typeface="+mn-ea"/>
                <a:cs typeface="+mn-ea"/>
                <a:sym typeface="+mn-lt"/>
              </a:rPr>
              <a:t>TRÒ CHƠI HÁI TÁO</a:t>
            </a:r>
          </a:p>
        </p:txBody>
      </p:sp>
      <p:pic>
        <p:nvPicPr>
          <p:cNvPr id="26" name="Picture 6">
            <a:extLst>
              <a:ext uri="{FF2B5EF4-FFF2-40B4-BE49-F238E27FC236}">
                <a16:creationId xmlns:a16="http://schemas.microsoft.com/office/drawing/2014/main" id="{A77021E9-ACD6-E58A-FE34-13BEC11A9C5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833603" y="192456"/>
            <a:ext cx="6249536" cy="6578459"/>
          </a:xfrm>
          <a:prstGeom prst="rect">
            <a:avLst/>
          </a:prstGeom>
        </p:spPr>
      </p:pic>
      <p:pic>
        <p:nvPicPr>
          <p:cNvPr id="29" name="Picture 10">
            <a:extLst>
              <a:ext uri="{FF2B5EF4-FFF2-40B4-BE49-F238E27FC236}">
                <a16:creationId xmlns:a16="http://schemas.microsoft.com/office/drawing/2014/main" id="{439E930C-A65D-8D7A-A597-913DFE3809D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304897" y="4914335"/>
            <a:ext cx="1687732" cy="1751213"/>
          </a:xfrm>
          <a:prstGeom prst="rect">
            <a:avLst/>
          </a:prstGeom>
        </p:spPr>
      </p:pic>
      <p:pic>
        <p:nvPicPr>
          <p:cNvPr id="3" name="Picture 2">
            <a:hlinkClick r:id="rId14" action="ppaction://hlinksldjump"/>
            <a:extLst>
              <a:ext uri="{FF2B5EF4-FFF2-40B4-BE49-F238E27FC236}">
                <a16:creationId xmlns:a16="http://schemas.microsoft.com/office/drawing/2014/main" id="{40F2A67D-BFD2-7158-BDF1-70F11C827A82}"/>
              </a:ext>
            </a:extLst>
          </p:cNvPr>
          <p:cNvPicPr>
            <a:picLocks noChangeAspect="1"/>
          </p:cNvPicPr>
          <p:nvPr/>
        </p:nvPicPr>
        <p:blipFill>
          <a:blip r:embed="rId15"/>
          <a:stretch>
            <a:fillRect/>
          </a:stretch>
        </p:blipFill>
        <p:spPr>
          <a:xfrm>
            <a:off x="4141236" y="4138948"/>
            <a:ext cx="3865199" cy="2719052"/>
          </a:xfrm>
          <a:prstGeom prst="rect">
            <a:avLst/>
          </a:prstGeom>
        </p:spPr>
      </p:pic>
      <p:pic>
        <p:nvPicPr>
          <p:cNvPr id="4" name="Picture 3">
            <a:extLst>
              <a:ext uri="{FF2B5EF4-FFF2-40B4-BE49-F238E27FC236}">
                <a16:creationId xmlns:a16="http://schemas.microsoft.com/office/drawing/2014/main" id="{E4078A80-CA85-ECFE-F642-5470E8AAE973}"/>
              </a:ext>
            </a:extLst>
          </p:cNvPr>
          <p:cNvPicPr>
            <a:picLocks noChangeAspect="1"/>
          </p:cNvPicPr>
          <p:nvPr/>
        </p:nvPicPr>
        <p:blipFill>
          <a:blip r:embed="rId16"/>
          <a:stretch>
            <a:fillRect/>
          </a:stretch>
        </p:blipFill>
        <p:spPr>
          <a:xfrm>
            <a:off x="-1" y="-19425"/>
            <a:ext cx="897519" cy="1000802"/>
          </a:xfrm>
          <a:prstGeom prst="rect">
            <a:avLst/>
          </a:prstGeom>
        </p:spPr>
      </p:pic>
    </p:spTree>
    <p:custDataLst>
      <p:tags r:id="rId1"/>
    </p:custDataLst>
    <p:extLst>
      <p:ext uri="{BB962C8B-B14F-4D97-AF65-F5344CB8AC3E}">
        <p14:creationId xmlns:p14="http://schemas.microsoft.com/office/powerpoint/2010/main" val="228903944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grpId="0" nodeType="withEffect">
                                  <p:stCondLst>
                                    <p:cond delay="0"/>
                                  </p:stCondLst>
                                  <p:childTnLst>
                                    <p:animEffect transition="out" filter="fade">
                                      <p:cBhvr>
                                        <p:cTn id="6" dur="500" tmFilter="0, 0; .2, .5; .8, .5; 1, 0"/>
                                        <p:tgtEl>
                                          <p:spTgt spid="25"/>
                                        </p:tgtEl>
                                      </p:cBhvr>
                                    </p:animEffect>
                                    <p:animScale>
                                      <p:cBhvr>
                                        <p:cTn id="7" dur="250" autoRev="1"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47" name="Picture 20">
            <a:extLst>
              <a:ext uri="{FF2B5EF4-FFF2-40B4-BE49-F238E27FC236}">
                <a16:creationId xmlns:a16="http://schemas.microsoft.com/office/drawing/2014/main" id="{F598FCDC-5575-D22C-850D-1C2088AE87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882717" y="623224"/>
            <a:ext cx="1289607" cy="1327780"/>
          </a:xfrm>
          <a:prstGeom prst="rect">
            <a:avLst/>
          </a:prstGeom>
        </p:spPr>
      </p:pic>
      <p:grpSp>
        <p:nvGrpSpPr>
          <p:cNvPr id="48" name="Group 47">
            <a:extLst>
              <a:ext uri="{FF2B5EF4-FFF2-40B4-BE49-F238E27FC236}">
                <a16:creationId xmlns:a16="http://schemas.microsoft.com/office/drawing/2014/main" id="{70E7830C-8E2B-51C3-77F1-C33CD259AF78}"/>
              </a:ext>
            </a:extLst>
          </p:cNvPr>
          <p:cNvGrpSpPr/>
          <p:nvPr/>
        </p:nvGrpSpPr>
        <p:grpSpPr>
          <a:xfrm>
            <a:off x="12573013" y="191826"/>
            <a:ext cx="5702309" cy="2596987"/>
            <a:chOff x="11265112" y="208348"/>
            <a:chExt cx="5702309" cy="2596987"/>
          </a:xfrm>
        </p:grpSpPr>
        <p:grpSp>
          <p:nvGrpSpPr>
            <p:cNvPr id="49" name="Group 48">
              <a:extLst>
                <a:ext uri="{FF2B5EF4-FFF2-40B4-BE49-F238E27FC236}">
                  <a16:creationId xmlns:a16="http://schemas.microsoft.com/office/drawing/2014/main" id="{7F043062-9C0E-7F8D-AF6B-9A65274DA897}"/>
                </a:ext>
              </a:extLst>
            </p:cNvPr>
            <p:cNvGrpSpPr/>
            <p:nvPr/>
          </p:nvGrpSpPr>
          <p:grpSpPr>
            <a:xfrm>
              <a:off x="13181693" y="208348"/>
              <a:ext cx="3785728" cy="2596987"/>
              <a:chOff x="2844902" y="822114"/>
              <a:chExt cx="3785728" cy="2596987"/>
            </a:xfrm>
          </p:grpSpPr>
          <p:pic>
            <p:nvPicPr>
              <p:cNvPr id="51" name="Picture 22">
                <a:extLst>
                  <a:ext uri="{FF2B5EF4-FFF2-40B4-BE49-F238E27FC236}">
                    <a16:creationId xmlns:a16="http://schemas.microsoft.com/office/drawing/2014/main" id="{DA6AA179-3E6D-E39B-215D-6CC9AC6048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174335">
                <a:off x="5080964" y="2308976"/>
                <a:ext cx="1549666" cy="1110125"/>
              </a:xfrm>
              <a:prstGeom prst="rect">
                <a:avLst/>
              </a:prstGeom>
            </p:spPr>
          </p:pic>
          <p:pic>
            <p:nvPicPr>
              <p:cNvPr id="52" name="Picture 22">
                <a:extLst>
                  <a:ext uri="{FF2B5EF4-FFF2-40B4-BE49-F238E27FC236}">
                    <a16:creationId xmlns:a16="http://schemas.microsoft.com/office/drawing/2014/main" id="{270E4234-64F0-8835-34AA-196FC2A8A09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174335">
                <a:off x="2844902" y="822114"/>
                <a:ext cx="903147" cy="633894"/>
              </a:xfrm>
              <a:prstGeom prst="rect">
                <a:avLst/>
              </a:prstGeom>
            </p:spPr>
          </p:pic>
        </p:grpSp>
        <p:pic>
          <p:nvPicPr>
            <p:cNvPr id="50" name="Picture 22">
              <a:extLst>
                <a:ext uri="{FF2B5EF4-FFF2-40B4-BE49-F238E27FC236}">
                  <a16:creationId xmlns:a16="http://schemas.microsoft.com/office/drawing/2014/main" id="{CCE93820-926B-86B0-8740-AC5EA661625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174335">
              <a:off x="11265112" y="1208958"/>
              <a:ext cx="1095353" cy="768798"/>
            </a:xfrm>
            <a:prstGeom prst="rect">
              <a:avLst/>
            </a:prstGeom>
          </p:spPr>
        </p:pic>
      </p:grpSp>
      <p:grpSp>
        <p:nvGrpSpPr>
          <p:cNvPr id="53" name="Group 52">
            <a:extLst>
              <a:ext uri="{FF2B5EF4-FFF2-40B4-BE49-F238E27FC236}">
                <a16:creationId xmlns:a16="http://schemas.microsoft.com/office/drawing/2014/main" id="{697AD77E-11F2-018C-8E38-2007A83E4647}"/>
              </a:ext>
            </a:extLst>
          </p:cNvPr>
          <p:cNvGrpSpPr/>
          <p:nvPr/>
        </p:nvGrpSpPr>
        <p:grpSpPr>
          <a:xfrm>
            <a:off x="-2329197" y="615595"/>
            <a:ext cx="2238516" cy="1506896"/>
            <a:chOff x="3078903" y="240919"/>
            <a:chExt cx="2238516" cy="1506896"/>
          </a:xfrm>
        </p:grpSpPr>
        <p:pic>
          <p:nvPicPr>
            <p:cNvPr id="54" name="Picture 22">
              <a:extLst>
                <a:ext uri="{FF2B5EF4-FFF2-40B4-BE49-F238E27FC236}">
                  <a16:creationId xmlns:a16="http://schemas.microsoft.com/office/drawing/2014/main" id="{6F42F953-DC84-0D9C-4647-CDACFEDBF53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174335">
              <a:off x="3078903" y="637690"/>
              <a:ext cx="1549666" cy="1110125"/>
            </a:xfrm>
            <a:prstGeom prst="rect">
              <a:avLst/>
            </a:prstGeom>
          </p:spPr>
        </p:pic>
        <p:pic>
          <p:nvPicPr>
            <p:cNvPr id="55" name="Picture 22">
              <a:extLst>
                <a:ext uri="{FF2B5EF4-FFF2-40B4-BE49-F238E27FC236}">
                  <a16:creationId xmlns:a16="http://schemas.microsoft.com/office/drawing/2014/main" id="{9F22718C-7780-A7CC-0CCB-C17EC878565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174335">
              <a:off x="4222066" y="240919"/>
              <a:ext cx="1095353" cy="768798"/>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UTM Avo"/>
              <a:cs typeface="+mn-cs"/>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5578765"/>
            <a:ext cx="12188952" cy="127527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cs typeface="+mn-ea"/>
              <a:sym typeface="+mn-lt"/>
            </a:endParaRPr>
          </a:p>
        </p:txBody>
      </p:sp>
      <p:pic>
        <p:nvPicPr>
          <p:cNvPr id="10" name="Picture 22">
            <a:extLst>
              <a:ext uri="{FF2B5EF4-FFF2-40B4-BE49-F238E27FC236}">
                <a16:creationId xmlns:a16="http://schemas.microsoft.com/office/drawing/2014/main" id="{E6F6AEBB-3D29-5E0F-1532-0398D0C6F448}"/>
              </a:ext>
            </a:extLst>
          </p:cNvPr>
          <p:cNvPicPr>
            <a:picLocks noChangeAspect="1"/>
          </p:cNvPicPr>
          <p:nvPr/>
        </p:nvPicPr>
        <p:blipFill>
          <a:blip r:embed="rId11"/>
          <a:srcRect/>
          <a:stretch>
            <a:fillRect/>
          </a:stretch>
        </p:blipFill>
        <p:spPr>
          <a:xfrm>
            <a:off x="-1" y="4933171"/>
            <a:ext cx="962297" cy="943452"/>
          </a:xfrm>
          <a:prstGeom prst="rect">
            <a:avLst/>
          </a:prstGeom>
        </p:spPr>
      </p:pic>
      <p:pic>
        <p:nvPicPr>
          <p:cNvPr id="12" name="Picture 25">
            <a:extLst>
              <a:ext uri="{FF2B5EF4-FFF2-40B4-BE49-F238E27FC236}">
                <a16:creationId xmlns:a16="http://schemas.microsoft.com/office/drawing/2014/main" id="{CC76FBCF-79AE-AC4F-8600-DA515B90ACD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858414" y="4050282"/>
            <a:ext cx="877264" cy="1822886"/>
          </a:xfrm>
          <a:prstGeom prst="rect">
            <a:avLst/>
          </a:prstGeom>
        </p:spPr>
      </p:pic>
      <p:pic>
        <p:nvPicPr>
          <p:cNvPr id="11" name="Picture 28">
            <a:extLst>
              <a:ext uri="{FF2B5EF4-FFF2-40B4-BE49-F238E27FC236}">
                <a16:creationId xmlns:a16="http://schemas.microsoft.com/office/drawing/2014/main" id="{D4B14636-C337-6261-97AF-6D078D28641E}"/>
              </a:ext>
            </a:extLst>
          </p:cNvPr>
          <p:cNvPicPr>
            <a:picLocks noChangeAspect="1"/>
          </p:cNvPicPr>
          <p:nvPr/>
        </p:nvPicPr>
        <p:blipFill>
          <a:blip r:embed="rId14"/>
          <a:srcRect/>
          <a:stretch>
            <a:fillRect/>
          </a:stretch>
        </p:blipFill>
        <p:spPr>
          <a:xfrm>
            <a:off x="726937" y="4463990"/>
            <a:ext cx="1425212" cy="1409178"/>
          </a:xfrm>
          <a:prstGeom prst="rect">
            <a:avLst/>
          </a:prstGeom>
        </p:spPr>
      </p:pic>
      <p:grpSp>
        <p:nvGrpSpPr>
          <p:cNvPr id="23" name="Group 22">
            <a:extLst>
              <a:ext uri="{FF2B5EF4-FFF2-40B4-BE49-F238E27FC236}">
                <a16:creationId xmlns:a16="http://schemas.microsoft.com/office/drawing/2014/main" id="{D9B6F400-84EB-BBDE-1920-1AC8417BD270}"/>
              </a:ext>
            </a:extLst>
          </p:cNvPr>
          <p:cNvGrpSpPr/>
          <p:nvPr/>
        </p:nvGrpSpPr>
        <p:grpSpPr>
          <a:xfrm>
            <a:off x="-262841" y="5538093"/>
            <a:ext cx="12714634" cy="706913"/>
            <a:chOff x="-27220" y="5568535"/>
            <a:chExt cx="12714634" cy="706913"/>
          </a:xfrm>
        </p:grpSpPr>
        <p:pic>
          <p:nvPicPr>
            <p:cNvPr id="13" name="Picture 29">
              <a:extLst>
                <a:ext uri="{FF2B5EF4-FFF2-40B4-BE49-F238E27FC236}">
                  <a16:creationId xmlns:a16="http://schemas.microsoft.com/office/drawing/2014/main" id="{B0FF24D4-9B15-0366-0EAE-A2EF8D0C1AF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27220" y="5569526"/>
              <a:ext cx="1502286" cy="696685"/>
            </a:xfrm>
            <a:prstGeom prst="rect">
              <a:avLst/>
            </a:prstGeom>
          </p:spPr>
        </p:pic>
        <p:pic>
          <p:nvPicPr>
            <p:cNvPr id="14" name="Picture 29">
              <a:extLst>
                <a:ext uri="{FF2B5EF4-FFF2-40B4-BE49-F238E27FC236}">
                  <a16:creationId xmlns:a16="http://schemas.microsoft.com/office/drawing/2014/main" id="{F98181B6-1FBF-8038-5947-A3D17F4F335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356760" y="5569525"/>
              <a:ext cx="1502286" cy="696685"/>
            </a:xfrm>
            <a:prstGeom prst="rect">
              <a:avLst/>
            </a:prstGeom>
          </p:spPr>
        </p:pic>
        <p:pic>
          <p:nvPicPr>
            <p:cNvPr id="15" name="Picture 29">
              <a:extLst>
                <a:ext uri="{FF2B5EF4-FFF2-40B4-BE49-F238E27FC236}">
                  <a16:creationId xmlns:a16="http://schemas.microsoft.com/office/drawing/2014/main" id="{C9388ACC-19FE-A306-DAE3-708816FCD0E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2756227" y="5574805"/>
              <a:ext cx="1502286" cy="696685"/>
            </a:xfrm>
            <a:prstGeom prst="rect">
              <a:avLst/>
            </a:prstGeom>
          </p:spPr>
        </p:pic>
        <p:pic>
          <p:nvPicPr>
            <p:cNvPr id="17" name="Picture 29">
              <a:extLst>
                <a:ext uri="{FF2B5EF4-FFF2-40B4-BE49-F238E27FC236}">
                  <a16:creationId xmlns:a16="http://schemas.microsoft.com/office/drawing/2014/main" id="{D8C74AB9-815C-AFF5-5DFB-E295EB3E297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4154012" y="5578763"/>
              <a:ext cx="1502286" cy="696685"/>
            </a:xfrm>
            <a:prstGeom prst="rect">
              <a:avLst/>
            </a:prstGeom>
          </p:spPr>
        </p:pic>
        <p:pic>
          <p:nvPicPr>
            <p:cNvPr id="18" name="Picture 29">
              <a:extLst>
                <a:ext uri="{FF2B5EF4-FFF2-40B4-BE49-F238E27FC236}">
                  <a16:creationId xmlns:a16="http://schemas.microsoft.com/office/drawing/2014/main" id="{881C39DC-3C0A-164C-AC63-2421C791BC6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5559380" y="5578763"/>
              <a:ext cx="1502286" cy="696685"/>
            </a:xfrm>
            <a:prstGeom prst="rect">
              <a:avLst/>
            </a:prstGeom>
          </p:spPr>
        </p:pic>
        <p:pic>
          <p:nvPicPr>
            <p:cNvPr id="19" name="Picture 29">
              <a:extLst>
                <a:ext uri="{FF2B5EF4-FFF2-40B4-BE49-F238E27FC236}">
                  <a16:creationId xmlns:a16="http://schemas.microsoft.com/office/drawing/2014/main" id="{65FF6F58-4520-3F32-9256-4D9C253B308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6964748" y="5568536"/>
              <a:ext cx="1502286" cy="696685"/>
            </a:xfrm>
            <a:prstGeom prst="rect">
              <a:avLst/>
            </a:prstGeom>
          </p:spPr>
        </p:pic>
        <p:pic>
          <p:nvPicPr>
            <p:cNvPr id="20" name="Picture 29">
              <a:extLst>
                <a:ext uri="{FF2B5EF4-FFF2-40B4-BE49-F238E27FC236}">
                  <a16:creationId xmlns:a16="http://schemas.microsoft.com/office/drawing/2014/main" id="{55AC989A-0331-DB0D-AB88-F1FBE0745C4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8372254" y="5578763"/>
              <a:ext cx="1502286" cy="696685"/>
            </a:xfrm>
            <a:prstGeom prst="rect">
              <a:avLst/>
            </a:prstGeom>
          </p:spPr>
        </p:pic>
        <p:pic>
          <p:nvPicPr>
            <p:cNvPr id="21" name="Picture 29">
              <a:extLst>
                <a:ext uri="{FF2B5EF4-FFF2-40B4-BE49-F238E27FC236}">
                  <a16:creationId xmlns:a16="http://schemas.microsoft.com/office/drawing/2014/main" id="{4A8C97F1-C27F-3B72-655F-D8B2E852BF7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9777622" y="5568535"/>
              <a:ext cx="1502286" cy="696685"/>
            </a:xfrm>
            <a:prstGeom prst="rect">
              <a:avLst/>
            </a:prstGeom>
          </p:spPr>
        </p:pic>
        <p:pic>
          <p:nvPicPr>
            <p:cNvPr id="22" name="Picture 29">
              <a:extLst>
                <a:ext uri="{FF2B5EF4-FFF2-40B4-BE49-F238E27FC236}">
                  <a16:creationId xmlns:a16="http://schemas.microsoft.com/office/drawing/2014/main" id="{0DBD39A0-B8EA-0971-7017-624E4557068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1185128" y="5578763"/>
              <a:ext cx="1502286" cy="696685"/>
            </a:xfrm>
            <a:prstGeom prst="rect">
              <a:avLst/>
            </a:prstGeom>
          </p:spPr>
        </p:pic>
      </p:grpSp>
      <p:pic>
        <p:nvPicPr>
          <p:cNvPr id="16" name="Picture 4">
            <a:extLst>
              <a:ext uri="{FF2B5EF4-FFF2-40B4-BE49-F238E27FC236}">
                <a16:creationId xmlns:a16="http://schemas.microsoft.com/office/drawing/2014/main" id="{528BB795-1E96-9971-2591-C761BEECA9A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3179324" y="361777"/>
            <a:ext cx="5617029" cy="6373935"/>
          </a:xfrm>
          <a:prstGeom prst="rect">
            <a:avLst/>
          </a:prstGeom>
        </p:spPr>
      </p:pic>
      <p:pic>
        <p:nvPicPr>
          <p:cNvPr id="56" name="Picture 10">
            <a:extLst>
              <a:ext uri="{FF2B5EF4-FFF2-40B4-BE49-F238E27FC236}">
                <a16:creationId xmlns:a16="http://schemas.microsoft.com/office/drawing/2014/main" id="{1B1F18CF-FAE2-9286-7771-D54DC0B745BA}"/>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3404294" y="5024180"/>
            <a:ext cx="1687732" cy="1751213"/>
          </a:xfrm>
          <a:prstGeom prst="rect">
            <a:avLst/>
          </a:prstGeom>
        </p:spPr>
      </p:pic>
      <p:pic>
        <p:nvPicPr>
          <p:cNvPr id="100" name="Picture 99">
            <a:extLst>
              <a:ext uri="{FF2B5EF4-FFF2-40B4-BE49-F238E27FC236}">
                <a16:creationId xmlns:a16="http://schemas.microsoft.com/office/drawing/2014/main" id="{D26A6425-DDDF-E949-6B2C-A9578722E757}"/>
              </a:ext>
            </a:extLst>
          </p:cNvPr>
          <p:cNvPicPr>
            <a:picLocks noChangeAspect="1"/>
          </p:cNvPicPr>
          <p:nvPr/>
        </p:nvPicPr>
        <p:blipFill rotWithShape="1">
          <a:blip r:embed="rId21"/>
          <a:srcRect l="12537" r="9213" b="26675"/>
          <a:stretch/>
        </p:blipFill>
        <p:spPr>
          <a:xfrm>
            <a:off x="4696951" y="1172194"/>
            <a:ext cx="1111523" cy="1224855"/>
          </a:xfrm>
          <a:prstGeom prst="rect">
            <a:avLst/>
          </a:prstGeom>
        </p:spPr>
      </p:pic>
      <p:pic>
        <p:nvPicPr>
          <p:cNvPr id="101" name="Picture 100">
            <a:extLst>
              <a:ext uri="{FF2B5EF4-FFF2-40B4-BE49-F238E27FC236}">
                <a16:creationId xmlns:a16="http://schemas.microsoft.com/office/drawing/2014/main" id="{6F5B87CD-F043-E446-1156-02C1CCF9D0F4}"/>
              </a:ext>
            </a:extLst>
          </p:cNvPr>
          <p:cNvPicPr>
            <a:picLocks noChangeAspect="1"/>
          </p:cNvPicPr>
          <p:nvPr/>
        </p:nvPicPr>
        <p:blipFill rotWithShape="1">
          <a:blip r:embed="rId22"/>
          <a:srcRect l="10181" r="14334" b="27730"/>
          <a:stretch/>
        </p:blipFill>
        <p:spPr>
          <a:xfrm>
            <a:off x="4006812" y="2519136"/>
            <a:ext cx="1072259" cy="1224856"/>
          </a:xfrm>
          <a:prstGeom prst="rect">
            <a:avLst/>
          </a:prstGeom>
        </p:spPr>
      </p:pic>
      <p:pic>
        <p:nvPicPr>
          <p:cNvPr id="102" name="Picture 101">
            <a:extLst>
              <a:ext uri="{FF2B5EF4-FFF2-40B4-BE49-F238E27FC236}">
                <a16:creationId xmlns:a16="http://schemas.microsoft.com/office/drawing/2014/main" id="{4E5FD665-BC57-951D-9D28-6EB3BF52655C}"/>
              </a:ext>
            </a:extLst>
          </p:cNvPr>
          <p:cNvPicPr>
            <a:picLocks noChangeAspect="1"/>
          </p:cNvPicPr>
          <p:nvPr/>
        </p:nvPicPr>
        <p:blipFill rotWithShape="1">
          <a:blip r:embed="rId23"/>
          <a:srcRect b="20291"/>
          <a:stretch/>
        </p:blipFill>
        <p:spPr>
          <a:xfrm>
            <a:off x="6252118" y="1182422"/>
            <a:ext cx="1154765" cy="1141671"/>
          </a:xfrm>
          <a:prstGeom prst="rect">
            <a:avLst/>
          </a:prstGeom>
        </p:spPr>
      </p:pic>
      <p:pic>
        <p:nvPicPr>
          <p:cNvPr id="103" name="Picture 102">
            <a:extLst>
              <a:ext uri="{FF2B5EF4-FFF2-40B4-BE49-F238E27FC236}">
                <a16:creationId xmlns:a16="http://schemas.microsoft.com/office/drawing/2014/main" id="{3DA286D7-B349-7702-C4E0-74F24CD6BAD1}"/>
              </a:ext>
            </a:extLst>
          </p:cNvPr>
          <p:cNvPicPr>
            <a:picLocks noChangeAspect="1"/>
          </p:cNvPicPr>
          <p:nvPr/>
        </p:nvPicPr>
        <p:blipFill rotWithShape="1">
          <a:blip r:embed="rId24"/>
          <a:srcRect b="25742"/>
          <a:stretch/>
        </p:blipFill>
        <p:spPr>
          <a:xfrm>
            <a:off x="7148600" y="2191189"/>
            <a:ext cx="1304612" cy="1164192"/>
          </a:xfrm>
          <a:prstGeom prst="rect">
            <a:avLst/>
          </a:prstGeom>
        </p:spPr>
      </p:pic>
      <p:pic>
        <p:nvPicPr>
          <p:cNvPr id="90" name="Picture 89">
            <a:hlinkClick r:id="rId25" action="ppaction://hlinksldjump"/>
            <a:extLst>
              <a:ext uri="{FF2B5EF4-FFF2-40B4-BE49-F238E27FC236}">
                <a16:creationId xmlns:a16="http://schemas.microsoft.com/office/drawing/2014/main" id="{A9A7CE85-C3A0-A0A9-0CB2-1B202F5B8227}"/>
              </a:ext>
            </a:extLst>
          </p:cNvPr>
          <p:cNvPicPr>
            <a:picLocks noChangeAspect="1"/>
          </p:cNvPicPr>
          <p:nvPr/>
        </p:nvPicPr>
        <p:blipFill rotWithShape="1">
          <a:blip r:embed="rId21"/>
          <a:srcRect l="12537" r="9213" b="26675"/>
          <a:stretch/>
        </p:blipFill>
        <p:spPr>
          <a:xfrm>
            <a:off x="4696951" y="1175951"/>
            <a:ext cx="1111523" cy="1224855"/>
          </a:xfrm>
          <a:prstGeom prst="rect">
            <a:avLst/>
          </a:prstGeom>
        </p:spPr>
      </p:pic>
      <p:pic>
        <p:nvPicPr>
          <p:cNvPr id="91" name="Picture 90">
            <a:hlinkClick r:id="rId26" action="ppaction://hlinksldjump"/>
            <a:extLst>
              <a:ext uri="{FF2B5EF4-FFF2-40B4-BE49-F238E27FC236}">
                <a16:creationId xmlns:a16="http://schemas.microsoft.com/office/drawing/2014/main" id="{9B6410BF-6388-BAC2-39A4-C7C1437B3FC2}"/>
              </a:ext>
            </a:extLst>
          </p:cNvPr>
          <p:cNvPicPr>
            <a:picLocks noChangeAspect="1"/>
          </p:cNvPicPr>
          <p:nvPr/>
        </p:nvPicPr>
        <p:blipFill rotWithShape="1">
          <a:blip r:embed="rId22"/>
          <a:srcRect l="10181" r="14334" b="27730"/>
          <a:stretch/>
        </p:blipFill>
        <p:spPr>
          <a:xfrm>
            <a:off x="4007106" y="2519136"/>
            <a:ext cx="1072259" cy="1224856"/>
          </a:xfrm>
          <a:prstGeom prst="rect">
            <a:avLst/>
          </a:prstGeom>
        </p:spPr>
      </p:pic>
      <p:pic>
        <p:nvPicPr>
          <p:cNvPr id="92" name="Picture 91">
            <a:hlinkClick r:id="rId27" action="ppaction://hlinksldjump"/>
            <a:extLst>
              <a:ext uri="{FF2B5EF4-FFF2-40B4-BE49-F238E27FC236}">
                <a16:creationId xmlns:a16="http://schemas.microsoft.com/office/drawing/2014/main" id="{A18D3918-47D6-6ABE-427A-1CB8DC3EE0F2}"/>
              </a:ext>
            </a:extLst>
          </p:cNvPr>
          <p:cNvPicPr>
            <a:picLocks noChangeAspect="1"/>
          </p:cNvPicPr>
          <p:nvPr/>
        </p:nvPicPr>
        <p:blipFill rotWithShape="1">
          <a:blip r:embed="rId23"/>
          <a:srcRect b="20291"/>
          <a:stretch/>
        </p:blipFill>
        <p:spPr>
          <a:xfrm>
            <a:off x="6252118" y="1172194"/>
            <a:ext cx="1154765" cy="1141671"/>
          </a:xfrm>
          <a:prstGeom prst="rect">
            <a:avLst/>
          </a:prstGeom>
        </p:spPr>
      </p:pic>
      <p:pic>
        <p:nvPicPr>
          <p:cNvPr id="93" name="Picture 92">
            <a:hlinkClick r:id="rId28" action="ppaction://hlinksldjump"/>
            <a:extLst>
              <a:ext uri="{FF2B5EF4-FFF2-40B4-BE49-F238E27FC236}">
                <a16:creationId xmlns:a16="http://schemas.microsoft.com/office/drawing/2014/main" id="{B46C7E93-D97C-CFB0-FCAF-5D83663C4062}"/>
              </a:ext>
            </a:extLst>
          </p:cNvPr>
          <p:cNvPicPr>
            <a:picLocks noChangeAspect="1"/>
          </p:cNvPicPr>
          <p:nvPr/>
        </p:nvPicPr>
        <p:blipFill rotWithShape="1">
          <a:blip r:embed="rId24"/>
          <a:srcRect b="25742"/>
          <a:stretch/>
        </p:blipFill>
        <p:spPr>
          <a:xfrm>
            <a:off x="7145450" y="2172485"/>
            <a:ext cx="1304612" cy="1164192"/>
          </a:xfrm>
          <a:prstGeom prst="rect">
            <a:avLst/>
          </a:prstGeom>
        </p:spPr>
      </p:pic>
      <p:pic>
        <p:nvPicPr>
          <p:cNvPr id="105" name="Picture 104">
            <a:hlinkClick r:id="rId29" action="ppaction://hlinksldjump"/>
            <a:extLst>
              <a:ext uri="{FF2B5EF4-FFF2-40B4-BE49-F238E27FC236}">
                <a16:creationId xmlns:a16="http://schemas.microsoft.com/office/drawing/2014/main" id="{FC70DD9E-9FB0-5A5E-F59D-A19E9001D2CC}"/>
              </a:ext>
            </a:extLst>
          </p:cNvPr>
          <p:cNvPicPr>
            <a:picLocks noChangeAspect="1"/>
          </p:cNvPicPr>
          <p:nvPr/>
        </p:nvPicPr>
        <p:blipFill>
          <a:blip r:embed="rId30"/>
          <a:stretch>
            <a:fillRect/>
          </a:stretch>
        </p:blipFill>
        <p:spPr>
          <a:xfrm>
            <a:off x="10020020" y="4842188"/>
            <a:ext cx="2133785" cy="2011854"/>
          </a:xfrm>
          <a:prstGeom prst="rect">
            <a:avLst/>
          </a:prstGeom>
        </p:spPr>
      </p:pic>
      <p:pic>
        <p:nvPicPr>
          <p:cNvPr id="41" name="Picture 40">
            <a:extLst>
              <a:ext uri="{FF2B5EF4-FFF2-40B4-BE49-F238E27FC236}">
                <a16:creationId xmlns:a16="http://schemas.microsoft.com/office/drawing/2014/main" id="{C2808421-3180-8B18-3415-4A35D880D742}"/>
              </a:ext>
            </a:extLst>
          </p:cNvPr>
          <p:cNvPicPr>
            <a:picLocks noChangeAspect="1"/>
          </p:cNvPicPr>
          <p:nvPr/>
        </p:nvPicPr>
        <p:blipFill rotWithShape="1">
          <a:blip r:embed="rId31"/>
          <a:srcRect l="11840" r="12675" b="24333"/>
          <a:stretch/>
        </p:blipFill>
        <p:spPr>
          <a:xfrm>
            <a:off x="7030075" y="3323328"/>
            <a:ext cx="969884" cy="1143301"/>
          </a:xfrm>
          <a:prstGeom prst="rect">
            <a:avLst/>
          </a:prstGeom>
        </p:spPr>
      </p:pic>
      <p:pic>
        <p:nvPicPr>
          <p:cNvPr id="42" name="Picture 41">
            <a:hlinkClick r:id="rId32" action="ppaction://hlinksldjump"/>
            <a:extLst>
              <a:ext uri="{FF2B5EF4-FFF2-40B4-BE49-F238E27FC236}">
                <a16:creationId xmlns:a16="http://schemas.microsoft.com/office/drawing/2014/main" id="{6FE26768-F5FB-0455-427F-F44DC96F914E}"/>
              </a:ext>
            </a:extLst>
          </p:cNvPr>
          <p:cNvPicPr>
            <a:picLocks noChangeAspect="1"/>
          </p:cNvPicPr>
          <p:nvPr/>
        </p:nvPicPr>
        <p:blipFill rotWithShape="1">
          <a:blip r:embed="rId31"/>
          <a:srcRect l="11840" r="12675" b="24333"/>
          <a:stretch/>
        </p:blipFill>
        <p:spPr>
          <a:xfrm>
            <a:off x="7030865" y="3320689"/>
            <a:ext cx="969884" cy="1143301"/>
          </a:xfrm>
          <a:prstGeom prst="rect">
            <a:avLst/>
          </a:prstGeom>
        </p:spPr>
      </p:pic>
      <p:pic>
        <p:nvPicPr>
          <p:cNvPr id="2" name="Picture 1">
            <a:extLst>
              <a:ext uri="{FF2B5EF4-FFF2-40B4-BE49-F238E27FC236}">
                <a16:creationId xmlns:a16="http://schemas.microsoft.com/office/drawing/2014/main" id="{C1D57DCE-5846-1C6F-9EC9-8051F6808344}"/>
              </a:ext>
            </a:extLst>
          </p:cNvPr>
          <p:cNvPicPr>
            <a:picLocks noChangeAspect="1"/>
          </p:cNvPicPr>
          <p:nvPr/>
        </p:nvPicPr>
        <p:blipFill>
          <a:blip r:embed="rId33"/>
          <a:stretch>
            <a:fillRect/>
          </a:stretch>
        </p:blipFill>
        <p:spPr>
          <a:xfrm>
            <a:off x="-1" y="-19425"/>
            <a:ext cx="897519" cy="1000802"/>
          </a:xfrm>
          <a:prstGeom prst="rect">
            <a:avLst/>
          </a:prstGeom>
        </p:spPr>
      </p:pic>
    </p:spTree>
    <p:custDataLst>
      <p:tags r:id="rId1"/>
    </p:custDataLst>
    <p:extLst>
      <p:ext uri="{BB962C8B-B14F-4D97-AF65-F5344CB8AC3E}">
        <p14:creationId xmlns:p14="http://schemas.microsoft.com/office/powerpoint/2010/main" val="251797727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9000" fill="hold"/>
                                        <p:tgtEl>
                                          <p:spTgt spid="53"/>
                                        </p:tgtEl>
                                        <p:attrNameLst>
                                          <p:attrName>ppt_x</p:attrName>
                                        </p:attrNameLst>
                                      </p:cBhvr>
                                      <p:tavLst>
                                        <p:tav tm="0">
                                          <p:val>
                                            <p:strVal val="1+#ppt_w/2"/>
                                          </p:val>
                                        </p:tav>
                                        <p:tav tm="100000">
                                          <p:val>
                                            <p:strVal val="#ppt_x"/>
                                          </p:val>
                                        </p:tav>
                                      </p:tavLst>
                                    </p:anim>
                                    <p:anim calcmode="lin" valueType="num">
                                      <p:cBhvr additive="base">
                                        <p:cTn id="8" dur="9000" fill="hold"/>
                                        <p:tgtEl>
                                          <p:spTgt spid="53"/>
                                        </p:tgtEl>
                                        <p:attrNameLst>
                                          <p:attrName>ppt_y</p:attrName>
                                        </p:attrNameLst>
                                      </p:cBhvr>
                                      <p:tavLst>
                                        <p:tav tm="0">
                                          <p:val>
                                            <p:strVal val="#ppt_y"/>
                                          </p:val>
                                        </p:tav>
                                        <p:tav tm="100000">
                                          <p:val>
                                            <p:strVal val="#ppt_y"/>
                                          </p:val>
                                        </p:tav>
                                      </p:tavLst>
                                    </p:anim>
                                  </p:childTnLst>
                                </p:cTn>
                              </p:par>
                              <p:par>
                                <p:cTn id="9" presetID="2" presetClass="entr" presetSubtype="8" repeatCount="indefinite"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00" fill="hold"/>
                                        <p:tgtEl>
                                          <p:spTgt spid="48"/>
                                        </p:tgtEl>
                                        <p:attrNameLst>
                                          <p:attrName>ppt_x</p:attrName>
                                        </p:attrNameLst>
                                      </p:cBhvr>
                                      <p:tavLst>
                                        <p:tav tm="0">
                                          <p:val>
                                            <p:strVal val="0-#ppt_w/2"/>
                                          </p:val>
                                        </p:tav>
                                        <p:tav tm="100000">
                                          <p:val>
                                            <p:strVal val="#ppt_x"/>
                                          </p:val>
                                        </p:tav>
                                      </p:tavLst>
                                    </p:anim>
                                    <p:anim calcmode="lin" valueType="num">
                                      <p:cBhvr additive="base">
                                        <p:cTn id="12" dur="15000" fill="hold"/>
                                        <p:tgtEl>
                                          <p:spTgt spid="48"/>
                                        </p:tgtEl>
                                        <p:attrNameLst>
                                          <p:attrName>ppt_y</p:attrName>
                                        </p:attrNameLst>
                                      </p:cBhvr>
                                      <p:tavLst>
                                        <p:tav tm="0">
                                          <p:val>
                                            <p:strVal val="#ppt_y"/>
                                          </p:val>
                                        </p:tav>
                                        <p:tav tm="100000">
                                          <p:val>
                                            <p:strVal val="#ppt_y"/>
                                          </p:val>
                                        </p:tav>
                                      </p:tavLst>
                                    </p:anim>
                                  </p:childTnLst>
                                </p:cTn>
                              </p:par>
                              <p:par>
                                <p:cTn id="13" presetID="8" presetClass="emph" presetSubtype="0" repeatCount="indefinite" fill="hold" nodeType="withEffect">
                                  <p:stCondLst>
                                    <p:cond delay="0"/>
                                  </p:stCondLst>
                                  <p:childTnLst>
                                    <p:animRot by="21600000">
                                      <p:cBhvr>
                                        <p:cTn id="14" dur="6000" fill="hold"/>
                                        <p:tgtEl>
                                          <p:spTgt spid="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90"/>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90"/>
                                        </p:tgtEl>
                                      </p:cBhvr>
                                    </p:animEffect>
                                    <p:set>
                                      <p:cBhvr>
                                        <p:cTn id="20" dur="1" fill="hold">
                                          <p:stCondLst>
                                            <p:cond delay="499"/>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90"/>
                  </p:tgtEl>
                </p:cond>
              </p:nextCondLst>
            </p:seq>
            <p:seq concurrent="1" nextAc="seek">
              <p:cTn id="21" restart="whenNotActive" fill="hold" evtFilter="cancelBubble" nodeType="interactiveSeq">
                <p:stCondLst>
                  <p:cond evt="onClick" delay="0">
                    <p:tgtEl>
                      <p:spTgt spid="91"/>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91"/>
                                        </p:tgtEl>
                                      </p:cBhvr>
                                    </p:animEffect>
                                    <p:set>
                                      <p:cBhvr>
                                        <p:cTn id="26" dur="1" fill="hold">
                                          <p:stCondLst>
                                            <p:cond delay="499"/>
                                          </p:stCondLst>
                                        </p:cTn>
                                        <p:tgtEl>
                                          <p:spTgt spid="91"/>
                                        </p:tgtEl>
                                        <p:attrNameLst>
                                          <p:attrName>style.visibility</p:attrName>
                                        </p:attrNameLst>
                                      </p:cBhvr>
                                      <p:to>
                                        <p:strVal val="hidden"/>
                                      </p:to>
                                    </p:set>
                                  </p:childTnLst>
                                </p:cTn>
                              </p:par>
                            </p:childTnLst>
                          </p:cTn>
                        </p:par>
                      </p:childTnLst>
                    </p:cTn>
                  </p:par>
                </p:childTnLst>
              </p:cTn>
              <p:nextCondLst>
                <p:cond evt="onClick" delay="0">
                  <p:tgtEl>
                    <p:spTgt spid="91"/>
                  </p:tgtEl>
                </p:cond>
              </p:nextCondLst>
            </p:seq>
            <p:seq concurrent="1" nextAc="seek">
              <p:cTn id="27" restart="whenNotActive" fill="hold" evtFilter="cancelBubble" nodeType="interactiveSeq">
                <p:stCondLst>
                  <p:cond evt="onClick" delay="0">
                    <p:tgtEl>
                      <p:spTgt spid="92"/>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92"/>
                                        </p:tgtEl>
                                      </p:cBhvr>
                                    </p:animEffect>
                                    <p:set>
                                      <p:cBhvr>
                                        <p:cTn id="32" dur="1" fill="hold">
                                          <p:stCondLst>
                                            <p:cond delay="499"/>
                                          </p:stCondLst>
                                        </p:cTn>
                                        <p:tgtEl>
                                          <p:spTgt spid="92"/>
                                        </p:tgtEl>
                                        <p:attrNameLst>
                                          <p:attrName>style.visibility</p:attrName>
                                        </p:attrNameLst>
                                      </p:cBhvr>
                                      <p:to>
                                        <p:strVal val="hidden"/>
                                      </p:to>
                                    </p:set>
                                  </p:childTnLst>
                                </p:cTn>
                              </p:par>
                            </p:childTnLst>
                          </p:cTn>
                        </p:par>
                      </p:childTnLst>
                    </p:cTn>
                  </p:par>
                </p:childTnLst>
              </p:cTn>
              <p:nextCondLst>
                <p:cond evt="onClick" delay="0">
                  <p:tgtEl>
                    <p:spTgt spid="92"/>
                  </p:tgtEl>
                </p:cond>
              </p:nextCondLst>
            </p:seq>
            <p:seq concurrent="1" nextAc="seek">
              <p:cTn id="33" restart="whenNotActive" fill="hold" evtFilter="cancelBubble" nodeType="interactiveSeq">
                <p:stCondLst>
                  <p:cond evt="onClick" delay="0">
                    <p:tgtEl>
                      <p:spTgt spid="93"/>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93"/>
                                        </p:tgtEl>
                                      </p:cBhvr>
                                    </p:animEffect>
                                    <p:set>
                                      <p:cBhvr>
                                        <p:cTn id="38" dur="1" fill="hold">
                                          <p:stCondLst>
                                            <p:cond delay="499"/>
                                          </p:stCondLst>
                                        </p:cTn>
                                        <p:tgtEl>
                                          <p:spTgt spid="93"/>
                                        </p:tgtEl>
                                        <p:attrNameLst>
                                          <p:attrName>style.visibility</p:attrName>
                                        </p:attrNameLst>
                                      </p:cBhvr>
                                      <p:to>
                                        <p:strVal val="hidden"/>
                                      </p:to>
                                    </p:set>
                                  </p:childTnLst>
                                </p:cTn>
                              </p:par>
                            </p:childTnLst>
                          </p:cTn>
                        </p:par>
                      </p:childTnLst>
                    </p:cTn>
                  </p:par>
                </p:childTnLst>
              </p:cTn>
              <p:nextCondLst>
                <p:cond evt="onClick" delay="0">
                  <p:tgtEl>
                    <p:spTgt spid="93"/>
                  </p:tgtEl>
                </p:cond>
              </p:nextCondLst>
            </p:seq>
            <p:seq concurrent="1" nextAc="seek">
              <p:cTn id="39" restart="whenNotActive" fill="hold" evtFilter="cancelBubble" nodeType="interactiveSeq">
                <p:stCondLst>
                  <p:cond evt="onClick" delay="0">
                    <p:tgtEl>
                      <p:spTgt spid="100"/>
                    </p:tgtEl>
                  </p:cond>
                </p:stCondLst>
                <p:endSync evt="end" delay="0">
                  <p:rtn val="all"/>
                </p:endSync>
                <p:childTnLst>
                  <p:par>
                    <p:cTn id="40" fill="hold">
                      <p:stCondLst>
                        <p:cond delay="0"/>
                      </p:stCondLst>
                      <p:childTnLst>
                        <p:par>
                          <p:cTn id="41" fill="hold">
                            <p:stCondLst>
                              <p:cond delay="0"/>
                            </p:stCondLst>
                            <p:childTnLst>
                              <p:par>
                                <p:cTn id="42" presetID="37" presetClass="exit" presetSubtype="0" fill="hold" nodeType="clickEffect">
                                  <p:stCondLst>
                                    <p:cond delay="0"/>
                                  </p:stCondLst>
                                  <p:childTnLst>
                                    <p:animEffect transition="out" filter="fade">
                                      <p:cBhvr>
                                        <p:cTn id="43" dur="1000"/>
                                        <p:tgtEl>
                                          <p:spTgt spid="100"/>
                                        </p:tgtEl>
                                      </p:cBhvr>
                                    </p:animEffect>
                                    <p:anim calcmode="lin" valueType="num">
                                      <p:cBhvr>
                                        <p:cTn id="44" dur="1000"/>
                                        <p:tgtEl>
                                          <p:spTgt spid="100"/>
                                        </p:tgtEl>
                                        <p:attrNameLst>
                                          <p:attrName>ppt_x</p:attrName>
                                        </p:attrNameLst>
                                      </p:cBhvr>
                                      <p:tavLst>
                                        <p:tav tm="0">
                                          <p:val>
                                            <p:strVal val="ppt_x"/>
                                          </p:val>
                                        </p:tav>
                                        <p:tav tm="100000">
                                          <p:val>
                                            <p:strVal val="ppt_x"/>
                                          </p:val>
                                        </p:tav>
                                      </p:tavLst>
                                    </p:anim>
                                    <p:anim calcmode="lin" valueType="num">
                                      <p:cBhvr>
                                        <p:cTn id="45" dur="100" decel="100000"/>
                                        <p:tgtEl>
                                          <p:spTgt spid="100"/>
                                        </p:tgtEl>
                                        <p:attrNameLst>
                                          <p:attrName>ppt_y</p:attrName>
                                        </p:attrNameLst>
                                      </p:cBhvr>
                                      <p:tavLst>
                                        <p:tav tm="0">
                                          <p:val>
                                            <p:strVal val="ppt_y"/>
                                          </p:val>
                                        </p:tav>
                                        <p:tav tm="100000">
                                          <p:val>
                                            <p:strVal val="ppt_y-.03"/>
                                          </p:val>
                                        </p:tav>
                                      </p:tavLst>
                                    </p:anim>
                                    <p:anim calcmode="lin" valueType="num">
                                      <p:cBhvr>
                                        <p:cTn id="46" dur="900" accel="100000">
                                          <p:stCondLst>
                                            <p:cond delay="100"/>
                                          </p:stCondLst>
                                        </p:cTn>
                                        <p:tgtEl>
                                          <p:spTgt spid="100"/>
                                        </p:tgtEl>
                                        <p:attrNameLst>
                                          <p:attrName>ppt_y</p:attrName>
                                        </p:attrNameLst>
                                      </p:cBhvr>
                                      <p:tavLst>
                                        <p:tav tm="0">
                                          <p:val>
                                            <p:strVal val="ppt_y"/>
                                          </p:val>
                                        </p:tav>
                                        <p:tav tm="100000">
                                          <p:val>
                                            <p:strVal val="ppt_y+1"/>
                                          </p:val>
                                        </p:tav>
                                      </p:tavLst>
                                    </p:anim>
                                    <p:set>
                                      <p:cBhvr>
                                        <p:cTn id="47" dur="1" fill="hold">
                                          <p:stCondLst>
                                            <p:cond delay="999"/>
                                          </p:stCondLst>
                                        </p:cTn>
                                        <p:tgtEl>
                                          <p:spTgt spid="100"/>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0"/>
                  </p:tgtEl>
                </p:cond>
              </p:nextCondLst>
            </p:seq>
            <p:seq concurrent="1" nextAc="seek">
              <p:cTn id="48" restart="whenNotActive" fill="hold" evtFilter="cancelBubble" nodeType="interactiveSeq">
                <p:stCondLst>
                  <p:cond evt="onClick" delay="0">
                    <p:tgtEl>
                      <p:spTgt spid="101"/>
                    </p:tgtEl>
                  </p:cond>
                </p:stCondLst>
                <p:endSync evt="end" delay="0">
                  <p:rtn val="all"/>
                </p:endSync>
                <p:childTnLst>
                  <p:par>
                    <p:cTn id="49" fill="hold">
                      <p:stCondLst>
                        <p:cond delay="0"/>
                      </p:stCondLst>
                      <p:childTnLst>
                        <p:par>
                          <p:cTn id="50" fill="hold">
                            <p:stCondLst>
                              <p:cond delay="0"/>
                            </p:stCondLst>
                            <p:childTnLst>
                              <p:par>
                                <p:cTn id="51" presetID="37" presetClass="exit" presetSubtype="0" fill="hold" nodeType="clickEffect">
                                  <p:stCondLst>
                                    <p:cond delay="0"/>
                                  </p:stCondLst>
                                  <p:childTnLst>
                                    <p:animEffect transition="out" filter="fade">
                                      <p:cBhvr>
                                        <p:cTn id="52" dur="1000"/>
                                        <p:tgtEl>
                                          <p:spTgt spid="101"/>
                                        </p:tgtEl>
                                      </p:cBhvr>
                                    </p:animEffect>
                                    <p:anim calcmode="lin" valueType="num">
                                      <p:cBhvr>
                                        <p:cTn id="53" dur="1000"/>
                                        <p:tgtEl>
                                          <p:spTgt spid="101"/>
                                        </p:tgtEl>
                                        <p:attrNameLst>
                                          <p:attrName>ppt_x</p:attrName>
                                        </p:attrNameLst>
                                      </p:cBhvr>
                                      <p:tavLst>
                                        <p:tav tm="0">
                                          <p:val>
                                            <p:strVal val="ppt_x"/>
                                          </p:val>
                                        </p:tav>
                                        <p:tav tm="100000">
                                          <p:val>
                                            <p:strVal val="ppt_x"/>
                                          </p:val>
                                        </p:tav>
                                      </p:tavLst>
                                    </p:anim>
                                    <p:anim calcmode="lin" valueType="num">
                                      <p:cBhvr>
                                        <p:cTn id="54" dur="100" decel="100000"/>
                                        <p:tgtEl>
                                          <p:spTgt spid="101"/>
                                        </p:tgtEl>
                                        <p:attrNameLst>
                                          <p:attrName>ppt_y</p:attrName>
                                        </p:attrNameLst>
                                      </p:cBhvr>
                                      <p:tavLst>
                                        <p:tav tm="0">
                                          <p:val>
                                            <p:strVal val="ppt_y"/>
                                          </p:val>
                                        </p:tav>
                                        <p:tav tm="100000">
                                          <p:val>
                                            <p:strVal val="ppt_y-.03"/>
                                          </p:val>
                                        </p:tav>
                                      </p:tavLst>
                                    </p:anim>
                                    <p:anim calcmode="lin" valueType="num">
                                      <p:cBhvr>
                                        <p:cTn id="55" dur="900" accel="100000">
                                          <p:stCondLst>
                                            <p:cond delay="100"/>
                                          </p:stCondLst>
                                        </p:cTn>
                                        <p:tgtEl>
                                          <p:spTgt spid="101"/>
                                        </p:tgtEl>
                                        <p:attrNameLst>
                                          <p:attrName>ppt_y</p:attrName>
                                        </p:attrNameLst>
                                      </p:cBhvr>
                                      <p:tavLst>
                                        <p:tav tm="0">
                                          <p:val>
                                            <p:strVal val="ppt_y"/>
                                          </p:val>
                                        </p:tav>
                                        <p:tav tm="100000">
                                          <p:val>
                                            <p:strVal val="ppt_y+1"/>
                                          </p:val>
                                        </p:tav>
                                      </p:tavLst>
                                    </p:anim>
                                    <p:set>
                                      <p:cBhvr>
                                        <p:cTn id="56" dur="1" fill="hold">
                                          <p:stCondLst>
                                            <p:cond delay="999"/>
                                          </p:stCondLst>
                                        </p:cTn>
                                        <p:tgtEl>
                                          <p:spTgt spid="101"/>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1"/>
                  </p:tgtEl>
                </p:cond>
              </p:nextCondLst>
            </p:seq>
            <p:seq concurrent="1" nextAc="seek">
              <p:cTn id="57" restart="whenNotActive" fill="hold" evtFilter="cancelBubble" nodeType="interactiveSeq">
                <p:stCondLst>
                  <p:cond evt="onClick" delay="0">
                    <p:tgtEl>
                      <p:spTgt spid="102"/>
                    </p:tgtEl>
                  </p:cond>
                </p:stCondLst>
                <p:endSync evt="end" delay="0">
                  <p:rtn val="all"/>
                </p:endSync>
                <p:childTnLst>
                  <p:par>
                    <p:cTn id="58" fill="hold">
                      <p:stCondLst>
                        <p:cond delay="0"/>
                      </p:stCondLst>
                      <p:childTnLst>
                        <p:par>
                          <p:cTn id="59" fill="hold">
                            <p:stCondLst>
                              <p:cond delay="0"/>
                            </p:stCondLst>
                            <p:childTnLst>
                              <p:par>
                                <p:cTn id="60" presetID="37" presetClass="exit" presetSubtype="0" fill="hold" nodeType="clickEffect">
                                  <p:stCondLst>
                                    <p:cond delay="0"/>
                                  </p:stCondLst>
                                  <p:childTnLst>
                                    <p:animEffect transition="out" filter="fade">
                                      <p:cBhvr>
                                        <p:cTn id="61" dur="1000"/>
                                        <p:tgtEl>
                                          <p:spTgt spid="102"/>
                                        </p:tgtEl>
                                      </p:cBhvr>
                                    </p:animEffect>
                                    <p:anim calcmode="lin" valueType="num">
                                      <p:cBhvr>
                                        <p:cTn id="62" dur="1000"/>
                                        <p:tgtEl>
                                          <p:spTgt spid="102"/>
                                        </p:tgtEl>
                                        <p:attrNameLst>
                                          <p:attrName>ppt_x</p:attrName>
                                        </p:attrNameLst>
                                      </p:cBhvr>
                                      <p:tavLst>
                                        <p:tav tm="0">
                                          <p:val>
                                            <p:strVal val="ppt_x"/>
                                          </p:val>
                                        </p:tav>
                                        <p:tav tm="100000">
                                          <p:val>
                                            <p:strVal val="ppt_x"/>
                                          </p:val>
                                        </p:tav>
                                      </p:tavLst>
                                    </p:anim>
                                    <p:anim calcmode="lin" valueType="num">
                                      <p:cBhvr>
                                        <p:cTn id="63" dur="100" decel="100000"/>
                                        <p:tgtEl>
                                          <p:spTgt spid="102"/>
                                        </p:tgtEl>
                                        <p:attrNameLst>
                                          <p:attrName>ppt_y</p:attrName>
                                        </p:attrNameLst>
                                      </p:cBhvr>
                                      <p:tavLst>
                                        <p:tav tm="0">
                                          <p:val>
                                            <p:strVal val="ppt_y"/>
                                          </p:val>
                                        </p:tav>
                                        <p:tav tm="100000">
                                          <p:val>
                                            <p:strVal val="ppt_y-.03"/>
                                          </p:val>
                                        </p:tav>
                                      </p:tavLst>
                                    </p:anim>
                                    <p:anim calcmode="lin" valueType="num">
                                      <p:cBhvr>
                                        <p:cTn id="64" dur="900" accel="100000">
                                          <p:stCondLst>
                                            <p:cond delay="100"/>
                                          </p:stCondLst>
                                        </p:cTn>
                                        <p:tgtEl>
                                          <p:spTgt spid="102"/>
                                        </p:tgtEl>
                                        <p:attrNameLst>
                                          <p:attrName>ppt_y</p:attrName>
                                        </p:attrNameLst>
                                      </p:cBhvr>
                                      <p:tavLst>
                                        <p:tav tm="0">
                                          <p:val>
                                            <p:strVal val="ppt_y"/>
                                          </p:val>
                                        </p:tav>
                                        <p:tav tm="100000">
                                          <p:val>
                                            <p:strVal val="ppt_y+1"/>
                                          </p:val>
                                        </p:tav>
                                      </p:tavLst>
                                    </p:anim>
                                    <p:set>
                                      <p:cBhvr>
                                        <p:cTn id="65" dur="1" fill="hold">
                                          <p:stCondLst>
                                            <p:cond delay="999"/>
                                          </p:stCondLst>
                                        </p:cTn>
                                        <p:tgtEl>
                                          <p:spTgt spid="102"/>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2"/>
                  </p:tgtEl>
                </p:cond>
              </p:nextCondLst>
            </p:seq>
            <p:seq concurrent="1" nextAc="seek">
              <p:cTn id="66" restart="whenNotActive" fill="hold" evtFilter="cancelBubble" nodeType="interactiveSeq">
                <p:stCondLst>
                  <p:cond evt="onClick" delay="0">
                    <p:tgtEl>
                      <p:spTgt spid="103"/>
                    </p:tgtEl>
                  </p:cond>
                </p:stCondLst>
                <p:endSync evt="end" delay="0">
                  <p:rtn val="all"/>
                </p:endSync>
                <p:childTnLst>
                  <p:par>
                    <p:cTn id="67" fill="hold">
                      <p:stCondLst>
                        <p:cond delay="0"/>
                      </p:stCondLst>
                      <p:childTnLst>
                        <p:par>
                          <p:cTn id="68" fill="hold">
                            <p:stCondLst>
                              <p:cond delay="0"/>
                            </p:stCondLst>
                            <p:childTnLst>
                              <p:par>
                                <p:cTn id="69" presetID="37" presetClass="exit" presetSubtype="0" fill="hold" nodeType="clickEffect">
                                  <p:stCondLst>
                                    <p:cond delay="0"/>
                                  </p:stCondLst>
                                  <p:childTnLst>
                                    <p:animEffect transition="out" filter="fade">
                                      <p:cBhvr>
                                        <p:cTn id="70" dur="1000"/>
                                        <p:tgtEl>
                                          <p:spTgt spid="103"/>
                                        </p:tgtEl>
                                      </p:cBhvr>
                                    </p:animEffect>
                                    <p:anim calcmode="lin" valueType="num">
                                      <p:cBhvr>
                                        <p:cTn id="71" dur="1000"/>
                                        <p:tgtEl>
                                          <p:spTgt spid="103"/>
                                        </p:tgtEl>
                                        <p:attrNameLst>
                                          <p:attrName>ppt_x</p:attrName>
                                        </p:attrNameLst>
                                      </p:cBhvr>
                                      <p:tavLst>
                                        <p:tav tm="0">
                                          <p:val>
                                            <p:strVal val="ppt_x"/>
                                          </p:val>
                                        </p:tav>
                                        <p:tav tm="100000">
                                          <p:val>
                                            <p:strVal val="ppt_x"/>
                                          </p:val>
                                        </p:tav>
                                      </p:tavLst>
                                    </p:anim>
                                    <p:anim calcmode="lin" valueType="num">
                                      <p:cBhvr>
                                        <p:cTn id="72" dur="100" decel="100000"/>
                                        <p:tgtEl>
                                          <p:spTgt spid="103"/>
                                        </p:tgtEl>
                                        <p:attrNameLst>
                                          <p:attrName>ppt_y</p:attrName>
                                        </p:attrNameLst>
                                      </p:cBhvr>
                                      <p:tavLst>
                                        <p:tav tm="0">
                                          <p:val>
                                            <p:strVal val="ppt_y"/>
                                          </p:val>
                                        </p:tav>
                                        <p:tav tm="100000">
                                          <p:val>
                                            <p:strVal val="ppt_y-.03"/>
                                          </p:val>
                                        </p:tav>
                                      </p:tavLst>
                                    </p:anim>
                                    <p:anim calcmode="lin" valueType="num">
                                      <p:cBhvr>
                                        <p:cTn id="73" dur="900" accel="100000">
                                          <p:stCondLst>
                                            <p:cond delay="100"/>
                                          </p:stCondLst>
                                        </p:cTn>
                                        <p:tgtEl>
                                          <p:spTgt spid="103"/>
                                        </p:tgtEl>
                                        <p:attrNameLst>
                                          <p:attrName>ppt_y</p:attrName>
                                        </p:attrNameLst>
                                      </p:cBhvr>
                                      <p:tavLst>
                                        <p:tav tm="0">
                                          <p:val>
                                            <p:strVal val="ppt_y"/>
                                          </p:val>
                                        </p:tav>
                                        <p:tav tm="100000">
                                          <p:val>
                                            <p:strVal val="ppt_y+1"/>
                                          </p:val>
                                        </p:tav>
                                      </p:tavLst>
                                    </p:anim>
                                    <p:set>
                                      <p:cBhvr>
                                        <p:cTn id="74" dur="1" fill="hold">
                                          <p:stCondLst>
                                            <p:cond delay="999"/>
                                          </p:stCondLst>
                                        </p:cTn>
                                        <p:tgtEl>
                                          <p:spTgt spid="103"/>
                                        </p:tgtEl>
                                        <p:attrNameLst>
                                          <p:attrName>style.visibility</p:attrName>
                                        </p:attrNameLst>
                                      </p:cBhvr>
                                      <p:to>
                                        <p:strVal val="hidden"/>
                                      </p:to>
                                    </p:set>
                                  </p:childTnLst>
                                  <p:subTnLst>
                                    <p:audio>
                                      <p:cMediaNode>
                                        <p:cTn display="0" masterRel="sameClick">
                                          <p:stCondLst>
                                            <p:cond evt="begin" delay="0">
                                              <p:tn val="69"/>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3"/>
                  </p:tgtEl>
                </p:cond>
              </p:nextCondLst>
            </p:seq>
            <p:seq concurrent="1" nextAc="seek">
              <p:cTn id="75" restart="whenNotActive" fill="hold" evtFilter="cancelBubble" nodeType="interactiveSeq">
                <p:stCondLst>
                  <p:cond evt="onClick" delay="0">
                    <p:tgtEl>
                      <p:spTgt spid="42"/>
                    </p:tgtEl>
                  </p:cond>
                </p:stCondLst>
                <p:endSync evt="end" delay="0">
                  <p:rtn val="all"/>
                </p:endSync>
                <p:childTnLst>
                  <p:par>
                    <p:cTn id="76" fill="hold">
                      <p:stCondLst>
                        <p:cond delay="0"/>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500"/>
                                        <p:tgtEl>
                                          <p:spTgt spid="42"/>
                                        </p:tgtEl>
                                      </p:cBhvr>
                                    </p:animEffect>
                                    <p:set>
                                      <p:cBhvr>
                                        <p:cTn id="80"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81" restart="whenNotActive" fill="hold" evtFilter="cancelBubble" nodeType="interactiveSeq">
                <p:stCondLst>
                  <p:cond evt="onClick" delay="0">
                    <p:tgtEl>
                      <p:spTgt spid="41"/>
                    </p:tgtEl>
                  </p:cond>
                </p:stCondLst>
                <p:endSync evt="end" delay="0">
                  <p:rtn val="all"/>
                </p:endSync>
                <p:childTnLst>
                  <p:par>
                    <p:cTn id="82" fill="hold">
                      <p:stCondLst>
                        <p:cond delay="0"/>
                      </p:stCondLst>
                      <p:childTnLst>
                        <p:par>
                          <p:cTn id="83" fill="hold">
                            <p:stCondLst>
                              <p:cond delay="0"/>
                            </p:stCondLst>
                            <p:childTnLst>
                              <p:par>
                                <p:cTn id="84" presetID="37" presetClass="exit" presetSubtype="0" fill="hold" nodeType="clickEffect">
                                  <p:stCondLst>
                                    <p:cond delay="0"/>
                                  </p:stCondLst>
                                  <p:childTnLst>
                                    <p:animEffect transition="out" filter="fade">
                                      <p:cBhvr>
                                        <p:cTn id="85" dur="1000"/>
                                        <p:tgtEl>
                                          <p:spTgt spid="41"/>
                                        </p:tgtEl>
                                      </p:cBhvr>
                                    </p:animEffect>
                                    <p:anim calcmode="lin" valueType="num">
                                      <p:cBhvr>
                                        <p:cTn id="86" dur="1000"/>
                                        <p:tgtEl>
                                          <p:spTgt spid="41"/>
                                        </p:tgtEl>
                                        <p:attrNameLst>
                                          <p:attrName>ppt_x</p:attrName>
                                        </p:attrNameLst>
                                      </p:cBhvr>
                                      <p:tavLst>
                                        <p:tav tm="0">
                                          <p:val>
                                            <p:strVal val="ppt_x"/>
                                          </p:val>
                                        </p:tav>
                                        <p:tav tm="100000">
                                          <p:val>
                                            <p:strVal val="ppt_x"/>
                                          </p:val>
                                        </p:tav>
                                      </p:tavLst>
                                    </p:anim>
                                    <p:anim calcmode="lin" valueType="num">
                                      <p:cBhvr>
                                        <p:cTn id="87" dur="100" decel="100000"/>
                                        <p:tgtEl>
                                          <p:spTgt spid="41"/>
                                        </p:tgtEl>
                                        <p:attrNameLst>
                                          <p:attrName>ppt_y</p:attrName>
                                        </p:attrNameLst>
                                      </p:cBhvr>
                                      <p:tavLst>
                                        <p:tav tm="0">
                                          <p:val>
                                            <p:strVal val="ppt_y"/>
                                          </p:val>
                                        </p:tav>
                                        <p:tav tm="100000">
                                          <p:val>
                                            <p:strVal val="ppt_y-.03"/>
                                          </p:val>
                                        </p:tav>
                                      </p:tavLst>
                                    </p:anim>
                                    <p:anim calcmode="lin" valueType="num">
                                      <p:cBhvr>
                                        <p:cTn id="88" dur="900" accel="100000">
                                          <p:stCondLst>
                                            <p:cond delay="100"/>
                                          </p:stCondLst>
                                        </p:cTn>
                                        <p:tgtEl>
                                          <p:spTgt spid="41"/>
                                        </p:tgtEl>
                                        <p:attrNameLst>
                                          <p:attrName>ppt_y</p:attrName>
                                        </p:attrNameLst>
                                      </p:cBhvr>
                                      <p:tavLst>
                                        <p:tav tm="0">
                                          <p:val>
                                            <p:strVal val="ppt_y"/>
                                          </p:val>
                                        </p:tav>
                                        <p:tav tm="100000">
                                          <p:val>
                                            <p:strVal val="ppt_y+1"/>
                                          </p:val>
                                        </p:tav>
                                      </p:tavLst>
                                    </p:anim>
                                    <p:set>
                                      <p:cBhvr>
                                        <p:cTn id="89" dur="1" fill="hold">
                                          <p:stCondLst>
                                            <p:cond delay="999"/>
                                          </p:stCondLst>
                                        </p:cTn>
                                        <p:tgtEl>
                                          <p:spTgt spid="41"/>
                                        </p:tgtEl>
                                        <p:attrNameLst>
                                          <p:attrName>style.visibility</p:attrName>
                                        </p:attrNameLst>
                                      </p:cBhvr>
                                      <p:to>
                                        <p:strVal val="hidden"/>
                                      </p:to>
                                    </p:set>
                                  </p:childTnLst>
                                  <p:subTnLst>
                                    <p:audio>
                                      <p:cMediaNode>
                                        <p:cTn display="0" masterRel="sameClick">
                                          <p:stCondLst>
                                            <p:cond evt="begin" delay="0">
                                              <p:tn val="84"/>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41"/>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0963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UTM Avo"/>
              <a:cs typeface="+mn-cs"/>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1" y="6177985"/>
            <a:ext cx="12188952" cy="127527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marL="0" marR="0" lvl="0" indent="0" algn="ctr" defTabSz="914355"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cs typeface="+mn-ea"/>
              <a:sym typeface="+mn-lt"/>
            </a:endParaRPr>
          </a:p>
        </p:txBody>
      </p:sp>
      <p:sp>
        <p:nvSpPr>
          <p:cNvPr id="17" name="Câu hỏi">
            <a:extLst>
              <a:ext uri="{FF2B5EF4-FFF2-40B4-BE49-F238E27FC236}">
                <a16:creationId xmlns:a16="http://schemas.microsoft.com/office/drawing/2014/main" id="{1AB69979-1D5C-6D4F-6590-E0650E70A5B4}"/>
              </a:ext>
            </a:extLst>
          </p:cNvPr>
          <p:cNvSpPr/>
          <p:nvPr/>
        </p:nvSpPr>
        <p:spPr>
          <a:xfrm>
            <a:off x="1214583" y="779248"/>
            <a:ext cx="9762837"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marL="0" marR="0" lvl="0" indent="0" algn="ctr" defTabSz="914355"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1">
                <a:ln>
                  <a:noFill/>
                </a:ln>
                <a:solidFill>
                  <a:prstClr val="black"/>
                </a:solidFill>
                <a:effectLst/>
                <a:uLnTx/>
                <a:uFillTx/>
                <a:cs typeface="+mn-ea"/>
                <a:sym typeface="+mn-lt"/>
              </a:rPr>
              <a:t>Câu hỏi 1: </a:t>
            </a:r>
            <a:r>
              <a:rPr kumimoji="0" lang="vi-VN" sz="2400" b="0" i="0" u="none" strike="noStrike" kern="1200" cap="none" spc="0" normalizeH="0" baseline="0" noProof="1">
                <a:ln>
                  <a:noFill/>
                </a:ln>
                <a:solidFill>
                  <a:prstClr val="black"/>
                </a:solidFill>
                <a:effectLst/>
                <a:uLnTx/>
                <a:uFillTx/>
                <a:cs typeface="+mn-ea"/>
                <a:sym typeface="+mn-lt"/>
              </a:rPr>
              <a:t>Để phòng tránh đuối nước, em nên</a:t>
            </a:r>
            <a:r>
              <a:rPr kumimoji="0" lang="en-US" sz="2400" b="0" i="0" u="none" strike="noStrike" kern="1200" cap="none" spc="0" normalizeH="0" baseline="0" noProof="1">
                <a:ln>
                  <a:noFill/>
                </a:ln>
                <a:solidFill>
                  <a:prstClr val="black"/>
                </a:solidFill>
                <a:effectLst/>
                <a:uLnTx/>
                <a:uFillTx/>
                <a:cs typeface="+mn-ea"/>
                <a:sym typeface="+mn-lt"/>
              </a:rPr>
              <a:t>:</a:t>
            </a:r>
            <a:endParaRPr kumimoji="0" lang="vi-VN" sz="2400" b="0" i="0" u="none" strike="noStrike" kern="1200" cap="none" spc="0" normalizeH="0" baseline="0" noProof="1">
              <a:ln>
                <a:noFill/>
              </a:ln>
              <a:solidFill>
                <a:prstClr val="black"/>
              </a:solidFill>
              <a:effectLst/>
              <a:uLnTx/>
              <a:uFillTx/>
              <a:cs typeface="+mn-ea"/>
              <a:sym typeface="+mn-lt"/>
            </a:endParaRPr>
          </a:p>
        </p:txBody>
      </p:sp>
      <p:sp>
        <p:nvSpPr>
          <p:cNvPr id="18" name="Đáp án đúng">
            <a:extLst>
              <a:ext uri="{FF2B5EF4-FFF2-40B4-BE49-F238E27FC236}">
                <a16:creationId xmlns:a16="http://schemas.microsoft.com/office/drawing/2014/main" id="{2FB644CA-CB55-3594-B5C2-C9F8A867CDF0}"/>
              </a:ext>
            </a:extLst>
          </p:cNvPr>
          <p:cNvSpPr/>
          <p:nvPr/>
        </p:nvSpPr>
        <p:spPr>
          <a:xfrm>
            <a:off x="1214583" y="3079104"/>
            <a:ext cx="4957617"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marL="0" marR="0" lvl="0" indent="0" algn="ctr" defTabSz="914355"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1">
                <a:ln>
                  <a:noFill/>
                </a:ln>
                <a:solidFill>
                  <a:prstClr val="black"/>
                </a:solidFill>
                <a:effectLst/>
                <a:uLnTx/>
                <a:uFillTx/>
                <a:cs typeface="+mn-ea"/>
                <a:sym typeface="+mn-lt"/>
              </a:rPr>
              <a:t>A. Bơi ở sông, hồ, ao, suối,… khi không có người lớn đi cùng.</a:t>
            </a:r>
          </a:p>
        </p:txBody>
      </p:sp>
      <p:sp>
        <p:nvSpPr>
          <p:cNvPr id="19" name="Đáp án sai 1">
            <a:extLst>
              <a:ext uri="{FF2B5EF4-FFF2-40B4-BE49-F238E27FC236}">
                <a16:creationId xmlns:a16="http://schemas.microsoft.com/office/drawing/2014/main" id="{30828281-61AD-7A62-0775-C0E24C9C1DEB}"/>
              </a:ext>
            </a:extLst>
          </p:cNvPr>
          <p:cNvSpPr/>
          <p:nvPr/>
        </p:nvSpPr>
        <p:spPr>
          <a:xfrm>
            <a:off x="1214583" y="4713938"/>
            <a:ext cx="4957617"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marL="0" marR="0" lvl="0" indent="0" algn="ctr" defTabSz="914355"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1">
                <a:ln>
                  <a:noFill/>
                </a:ln>
                <a:solidFill>
                  <a:prstClr val="black"/>
                </a:solidFill>
                <a:effectLst/>
                <a:uLnTx/>
                <a:uFillTx/>
                <a:cs typeface="+mn-ea"/>
                <a:sym typeface="+mn-lt"/>
              </a:rPr>
              <a:t>B. Mặc áo phao khi đi tàu, thuyền.</a:t>
            </a:r>
          </a:p>
        </p:txBody>
      </p:sp>
      <p:sp>
        <p:nvSpPr>
          <p:cNvPr id="20" name="Đáp án sai 2">
            <a:extLst>
              <a:ext uri="{FF2B5EF4-FFF2-40B4-BE49-F238E27FC236}">
                <a16:creationId xmlns:a16="http://schemas.microsoft.com/office/drawing/2014/main" id="{E6A889FC-D3A7-FA7C-0DE3-0EA076B22F62}"/>
              </a:ext>
            </a:extLst>
          </p:cNvPr>
          <p:cNvSpPr/>
          <p:nvPr/>
        </p:nvSpPr>
        <p:spPr>
          <a:xfrm>
            <a:off x="6442365" y="3079104"/>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marL="0" marR="0" lvl="0" indent="0" algn="ctr" defTabSz="914355" rtl="0" eaLnBrk="1" fontAlgn="auto" latinLnBrk="0" hangingPunct="1">
              <a:lnSpc>
                <a:spcPct val="150000"/>
              </a:lnSpc>
              <a:spcBef>
                <a:spcPts val="0"/>
              </a:spcBef>
              <a:spcAft>
                <a:spcPts val="0"/>
              </a:spcAft>
              <a:buClrTx/>
              <a:buSzTx/>
              <a:buFontTx/>
              <a:buNone/>
              <a:tabLst/>
              <a:defRPr/>
            </a:pPr>
            <a:r>
              <a:rPr kumimoji="0" lang="pt-BR" sz="2400" b="0" i="0" u="none" strike="noStrike" kern="1200" cap="none" spc="0" normalizeH="0" baseline="0" noProof="1">
                <a:ln>
                  <a:noFill/>
                </a:ln>
                <a:solidFill>
                  <a:prstClr val="black"/>
                </a:solidFill>
                <a:effectLst/>
                <a:uLnTx/>
                <a:uFillTx/>
                <a:cs typeface="+mn-ea"/>
                <a:sym typeface="+mn-lt"/>
              </a:rPr>
              <a:t>C. Nô đùa gần ao.</a:t>
            </a:r>
            <a:endParaRPr kumimoji="0" lang="vi-VN" sz="2400" b="0" i="0" u="none" strike="noStrike" kern="1200" cap="none" spc="0" normalizeH="0" baseline="0" noProof="1">
              <a:ln>
                <a:noFill/>
              </a:ln>
              <a:solidFill>
                <a:prstClr val="black"/>
              </a:solidFill>
              <a:effectLst/>
              <a:uLnTx/>
              <a:uFillTx/>
              <a:cs typeface="+mn-ea"/>
              <a:sym typeface="+mn-lt"/>
            </a:endParaRPr>
          </a:p>
        </p:txBody>
      </p:sp>
      <p:sp>
        <p:nvSpPr>
          <p:cNvPr id="21" name="Đáp án sai 3">
            <a:extLst>
              <a:ext uri="{FF2B5EF4-FFF2-40B4-BE49-F238E27FC236}">
                <a16:creationId xmlns:a16="http://schemas.microsoft.com/office/drawing/2014/main" id="{39170EEF-8452-D761-9524-3629836006CB}"/>
              </a:ext>
            </a:extLst>
          </p:cNvPr>
          <p:cNvSpPr/>
          <p:nvPr/>
        </p:nvSpPr>
        <p:spPr>
          <a:xfrm>
            <a:off x="6442364" y="4713938"/>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marL="0" marR="0" lvl="0" indent="0" algn="ctr" defTabSz="914355"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1">
                <a:ln>
                  <a:noFill/>
                </a:ln>
                <a:solidFill>
                  <a:prstClr val="black"/>
                </a:solidFill>
                <a:effectLst/>
                <a:uLnTx/>
                <a:uFillTx/>
                <a:cs typeface="+mn-ea"/>
                <a:sym typeface="+mn-lt"/>
              </a:rPr>
              <a:t>D. Tự tập bơi một mình.</a:t>
            </a:r>
          </a:p>
        </p:txBody>
      </p:sp>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6442364" y="-637266"/>
            <a:ext cx="487363" cy="487363"/>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5"/>
            <p:extLst>
              <p:ext uri="{DAA4B4D4-6D71-4841-9C94-3DE7FCFB9230}">
                <p14:media xmlns:p14="http://schemas.microsoft.com/office/powerpoint/2010/main" r:embed="rId4"/>
              </p:ext>
            </p:extLst>
          </p:nvPr>
        </p:nvPicPr>
        <p:blipFill>
          <a:blip r:embed="rId8"/>
          <a:stretch>
            <a:fillRect/>
          </a:stretch>
        </p:blipFill>
        <p:spPr>
          <a:xfrm>
            <a:off x="7769227" y="-637266"/>
            <a:ext cx="487363" cy="487363"/>
          </a:xfrm>
          <a:prstGeom prst="rect">
            <a:avLst/>
          </a:prstGeom>
        </p:spPr>
      </p:pic>
      <p:sp>
        <p:nvSpPr>
          <p:cNvPr id="16" name="Đáp án đúng">
            <a:extLst>
              <a:ext uri="{FF2B5EF4-FFF2-40B4-BE49-F238E27FC236}">
                <a16:creationId xmlns:a16="http://schemas.microsoft.com/office/drawing/2014/main" id="{73F5B725-A6FC-F5A2-F2A4-6047B0B0A3CC}"/>
              </a:ext>
            </a:extLst>
          </p:cNvPr>
          <p:cNvSpPr/>
          <p:nvPr/>
        </p:nvSpPr>
        <p:spPr>
          <a:xfrm>
            <a:off x="1214584" y="4713938"/>
            <a:ext cx="4957616" cy="133003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marL="0" marR="0" lvl="0" indent="0" algn="ctr" defTabSz="914355"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1">
                <a:ln>
                  <a:noFill/>
                </a:ln>
                <a:solidFill>
                  <a:prstClr val="black"/>
                </a:solidFill>
                <a:effectLst/>
                <a:uLnTx/>
                <a:uFillTx/>
                <a:cs typeface="+mn-ea"/>
                <a:sym typeface="+mn-lt"/>
              </a:rPr>
              <a:t>B. Mặc áo phao khi đi</a:t>
            </a:r>
            <a:br>
              <a:rPr kumimoji="0" lang="en-US" sz="2400" b="0" i="0" u="none" strike="noStrike" kern="1200" cap="none" spc="0" normalizeH="0" baseline="0" noProof="1">
                <a:ln>
                  <a:noFill/>
                </a:ln>
                <a:solidFill>
                  <a:prstClr val="black"/>
                </a:solidFill>
                <a:effectLst/>
                <a:uLnTx/>
                <a:uFillTx/>
                <a:cs typeface="+mn-ea"/>
                <a:sym typeface="+mn-lt"/>
              </a:rPr>
            </a:br>
            <a:r>
              <a:rPr kumimoji="0" lang="vi-VN" sz="2400" b="0" i="0" u="none" strike="noStrike" kern="1200" cap="none" spc="0" normalizeH="0" baseline="0" noProof="1">
                <a:ln>
                  <a:noFill/>
                </a:ln>
                <a:solidFill>
                  <a:prstClr val="black"/>
                </a:solidFill>
                <a:effectLst/>
                <a:uLnTx/>
                <a:uFillTx/>
                <a:cs typeface="+mn-ea"/>
                <a:sym typeface="+mn-lt"/>
              </a:rPr>
              <a:t>tàu, thuyền.</a:t>
            </a:r>
          </a:p>
        </p:txBody>
      </p:sp>
      <p:pic>
        <p:nvPicPr>
          <p:cNvPr id="3" name="Picture 2">
            <a:hlinkClick r:id="rId9" action="ppaction://hlinksldjump"/>
            <a:extLst>
              <a:ext uri="{FF2B5EF4-FFF2-40B4-BE49-F238E27FC236}">
                <a16:creationId xmlns:a16="http://schemas.microsoft.com/office/drawing/2014/main" id="{C5A98A0B-4BCC-9C84-8F2C-D246E54C3618}"/>
              </a:ext>
            </a:extLst>
          </p:cNvPr>
          <p:cNvPicPr>
            <a:picLocks noChangeAspect="1"/>
          </p:cNvPicPr>
          <p:nvPr/>
        </p:nvPicPr>
        <p:blipFill>
          <a:blip r:embed="rId10"/>
          <a:stretch>
            <a:fillRect/>
          </a:stretch>
        </p:blipFill>
        <p:spPr>
          <a:xfrm>
            <a:off x="10871556" y="5599667"/>
            <a:ext cx="1357477" cy="1258335"/>
          </a:xfrm>
          <a:prstGeom prst="rect">
            <a:avLst/>
          </a:prstGeom>
        </p:spPr>
      </p:pic>
      <p:pic>
        <p:nvPicPr>
          <p:cNvPr id="2" name="Picture 1">
            <a:extLst>
              <a:ext uri="{FF2B5EF4-FFF2-40B4-BE49-F238E27FC236}">
                <a16:creationId xmlns:a16="http://schemas.microsoft.com/office/drawing/2014/main" id="{4B4E1192-59A3-D3C4-6A7E-6B3A35D367DD}"/>
              </a:ext>
            </a:extLst>
          </p:cNvPr>
          <p:cNvPicPr>
            <a:picLocks noChangeAspect="1"/>
          </p:cNvPicPr>
          <p:nvPr/>
        </p:nvPicPr>
        <p:blipFill>
          <a:blip r:embed="rId11"/>
          <a:stretch>
            <a:fillRect/>
          </a:stretch>
        </p:blipFill>
        <p:spPr>
          <a:xfrm>
            <a:off x="-1" y="-19425"/>
            <a:ext cx="897519" cy="1000802"/>
          </a:xfrm>
          <a:prstGeom prst="rect">
            <a:avLst/>
          </a:prstGeom>
        </p:spPr>
      </p:pic>
    </p:spTree>
    <p:custDataLst>
      <p:tags r:id="rId1"/>
    </p:custDataLst>
    <p:extLst>
      <p:ext uri="{BB962C8B-B14F-4D97-AF65-F5344CB8AC3E}">
        <p14:creationId xmlns:p14="http://schemas.microsoft.com/office/powerpoint/2010/main" val="287137424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22"/>
                </p:tgtEl>
              </p:cMediaNode>
            </p:audio>
            <p:audio>
              <p:cMediaNode vol="80000">
                <p:cTn id="30"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9" grpId="0" animBg="1"/>
      <p:bldP spid="20" grpId="0" animBg="1"/>
      <p:bldP spid="21"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0963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UTM Avo"/>
              <a:cs typeface="+mn-cs"/>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5578765"/>
            <a:ext cx="12188952" cy="127527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marL="0" marR="0" lvl="0" indent="0" algn="ctr" defTabSz="914355"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cs typeface="+mn-ea"/>
              <a:sym typeface="+mn-lt"/>
            </a:endParaRPr>
          </a:p>
        </p:txBody>
      </p:sp>
      <p:sp>
        <p:nvSpPr>
          <p:cNvPr id="17" name="Câu hỏi">
            <a:extLst>
              <a:ext uri="{FF2B5EF4-FFF2-40B4-BE49-F238E27FC236}">
                <a16:creationId xmlns:a16="http://schemas.microsoft.com/office/drawing/2014/main" id="{1AB69979-1D5C-6D4F-6590-E0650E70A5B4}"/>
              </a:ext>
            </a:extLst>
          </p:cNvPr>
          <p:cNvSpPr/>
          <p:nvPr/>
        </p:nvSpPr>
        <p:spPr>
          <a:xfrm>
            <a:off x="1214583" y="779248"/>
            <a:ext cx="9762837"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marL="0" marR="0" lvl="0" indent="0" algn="ctr" defTabSz="914355"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1">
                <a:ln>
                  <a:noFill/>
                </a:ln>
                <a:solidFill>
                  <a:prstClr val="black"/>
                </a:solidFill>
                <a:effectLst/>
                <a:uLnTx/>
                <a:uFillTx/>
                <a:cs typeface="+mn-ea"/>
                <a:sym typeface="+mn-lt"/>
              </a:rPr>
              <a:t>Câu hỏi 2: </a:t>
            </a:r>
            <a:r>
              <a:rPr kumimoji="0" lang="vi-VN" sz="2400" b="0" i="0" u="none" strike="noStrike" kern="1200" cap="none" spc="0" normalizeH="0" baseline="0" noProof="1">
                <a:ln>
                  <a:noFill/>
                </a:ln>
                <a:solidFill>
                  <a:prstClr val="black"/>
                </a:solidFill>
                <a:effectLst/>
                <a:uLnTx/>
                <a:uFillTx/>
                <a:cs typeface="+mn-ea"/>
                <a:sym typeface="+mn-lt"/>
              </a:rPr>
              <a:t>Việc nên làm để tránh đuối nước là</a:t>
            </a:r>
            <a:r>
              <a:rPr kumimoji="0" lang="en-US" sz="2400" b="0" i="0" u="none" strike="noStrike" kern="1200" cap="none" spc="0" normalizeH="0" baseline="0" noProof="1">
                <a:ln>
                  <a:noFill/>
                </a:ln>
                <a:solidFill>
                  <a:prstClr val="black"/>
                </a:solidFill>
                <a:effectLst/>
                <a:uLnTx/>
                <a:uFillTx/>
                <a:cs typeface="+mn-ea"/>
                <a:sym typeface="+mn-lt"/>
              </a:rPr>
              <a:t>:</a:t>
            </a:r>
            <a:endParaRPr kumimoji="0" lang="vi-VN" sz="2400" b="0" i="0" u="none" strike="noStrike" kern="1200" cap="none" spc="0" normalizeH="0" baseline="0" noProof="1">
              <a:ln>
                <a:noFill/>
              </a:ln>
              <a:solidFill>
                <a:prstClr val="black"/>
              </a:solidFill>
              <a:effectLst/>
              <a:uLnTx/>
              <a:uFillTx/>
              <a:cs typeface="+mn-ea"/>
              <a:sym typeface="+mn-lt"/>
            </a:endParaRPr>
          </a:p>
        </p:txBody>
      </p:sp>
      <p:sp>
        <p:nvSpPr>
          <p:cNvPr id="18" name="Đáp án đúng">
            <a:extLst>
              <a:ext uri="{FF2B5EF4-FFF2-40B4-BE49-F238E27FC236}">
                <a16:creationId xmlns:a16="http://schemas.microsoft.com/office/drawing/2014/main" id="{2FB644CA-CB55-3594-B5C2-C9F8A867CDF0}"/>
              </a:ext>
            </a:extLst>
          </p:cNvPr>
          <p:cNvSpPr/>
          <p:nvPr/>
        </p:nvSpPr>
        <p:spPr>
          <a:xfrm>
            <a:off x="1214583" y="3079104"/>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marL="0" marR="0" lvl="0" indent="0" algn="ctr" defTabSz="914355"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1">
                <a:ln>
                  <a:noFill/>
                </a:ln>
                <a:solidFill>
                  <a:prstClr val="black"/>
                </a:solidFill>
                <a:effectLst/>
                <a:uLnTx/>
                <a:uFillTx/>
                <a:cs typeface="+mn-ea"/>
                <a:sym typeface="+mn-lt"/>
              </a:rPr>
              <a:t>A. Đậy nắp giếng khi không sử dụng.</a:t>
            </a:r>
            <a:endParaRPr kumimoji="0" lang="vi-VN" sz="2400" b="0" i="0" u="none" strike="noStrike" kern="1200" cap="none" spc="0" normalizeH="0" baseline="0" noProof="1">
              <a:ln>
                <a:noFill/>
              </a:ln>
              <a:solidFill>
                <a:prstClr val="black"/>
              </a:solidFill>
              <a:effectLst/>
              <a:uLnTx/>
              <a:uFillTx/>
              <a:cs typeface="+mn-ea"/>
              <a:sym typeface="+mn-lt"/>
            </a:endParaRPr>
          </a:p>
        </p:txBody>
      </p:sp>
      <p:sp>
        <p:nvSpPr>
          <p:cNvPr id="19" name="Đáp án sai 1">
            <a:extLst>
              <a:ext uri="{FF2B5EF4-FFF2-40B4-BE49-F238E27FC236}">
                <a16:creationId xmlns:a16="http://schemas.microsoft.com/office/drawing/2014/main" id="{30828281-61AD-7A62-0775-C0E24C9C1DEB}"/>
              </a:ext>
            </a:extLst>
          </p:cNvPr>
          <p:cNvSpPr/>
          <p:nvPr/>
        </p:nvSpPr>
        <p:spPr>
          <a:xfrm>
            <a:off x="1214583" y="4713938"/>
            <a:ext cx="4535055" cy="1652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marL="0" marR="0" lvl="0" indent="0" algn="just" defTabSz="914355"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1">
                <a:ln>
                  <a:noFill/>
                </a:ln>
                <a:solidFill>
                  <a:prstClr val="black"/>
                </a:solidFill>
                <a:effectLst/>
                <a:uLnTx/>
                <a:uFillTx/>
                <a:cs typeface="+mn-ea"/>
                <a:sym typeface="+mn-lt"/>
              </a:rPr>
              <a:t>B. Rủ các bạn trốn người lớn để đi tắm sông.</a:t>
            </a:r>
          </a:p>
        </p:txBody>
      </p:sp>
      <p:sp>
        <p:nvSpPr>
          <p:cNvPr id="20" name="Đáp án sai 2">
            <a:extLst>
              <a:ext uri="{FF2B5EF4-FFF2-40B4-BE49-F238E27FC236}">
                <a16:creationId xmlns:a16="http://schemas.microsoft.com/office/drawing/2014/main" id="{E6A889FC-D3A7-FA7C-0DE3-0EA076B22F62}"/>
              </a:ext>
            </a:extLst>
          </p:cNvPr>
          <p:cNvSpPr/>
          <p:nvPr/>
        </p:nvSpPr>
        <p:spPr>
          <a:xfrm>
            <a:off x="6442365" y="3079104"/>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marL="0" marR="0" lvl="0" indent="0" algn="ctr" defTabSz="914355"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1">
                <a:ln>
                  <a:noFill/>
                </a:ln>
                <a:solidFill>
                  <a:prstClr val="black"/>
                </a:solidFill>
                <a:effectLst/>
                <a:uLnTx/>
                <a:uFillTx/>
                <a:cs typeface="+mn-ea"/>
                <a:sym typeface="+mn-lt"/>
              </a:rPr>
              <a:t>C. Lội qua suối khi nước chảy xiết.</a:t>
            </a:r>
          </a:p>
        </p:txBody>
      </p:sp>
      <p:sp>
        <p:nvSpPr>
          <p:cNvPr id="21" name="Đáp án sai 3">
            <a:extLst>
              <a:ext uri="{FF2B5EF4-FFF2-40B4-BE49-F238E27FC236}">
                <a16:creationId xmlns:a16="http://schemas.microsoft.com/office/drawing/2014/main" id="{39170EEF-8452-D761-9524-3629836006CB}"/>
              </a:ext>
            </a:extLst>
          </p:cNvPr>
          <p:cNvSpPr/>
          <p:nvPr/>
        </p:nvSpPr>
        <p:spPr>
          <a:xfrm>
            <a:off x="6442364" y="4713938"/>
            <a:ext cx="4535055" cy="1652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marL="0" marR="0" lvl="0" indent="0" algn="ctr" defTabSz="914355"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1">
                <a:ln>
                  <a:noFill/>
                </a:ln>
                <a:solidFill>
                  <a:prstClr val="black"/>
                </a:solidFill>
                <a:effectLst/>
                <a:uLnTx/>
                <a:uFillTx/>
                <a:cs typeface="+mn-ea"/>
                <a:sym typeface="+mn-lt"/>
              </a:rPr>
              <a:t>D. Nô đùa ở bờ sông.</a:t>
            </a:r>
          </a:p>
        </p:txBody>
      </p:sp>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6442364" y="-637266"/>
            <a:ext cx="487363" cy="487363"/>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5"/>
            <p:extLst>
              <p:ext uri="{DAA4B4D4-6D71-4841-9C94-3DE7FCFB9230}">
                <p14:media xmlns:p14="http://schemas.microsoft.com/office/powerpoint/2010/main" r:embed="rId4"/>
              </p:ext>
            </p:extLst>
          </p:nvPr>
        </p:nvPicPr>
        <p:blipFill>
          <a:blip r:embed="rId8"/>
          <a:stretch>
            <a:fillRect/>
          </a:stretch>
        </p:blipFill>
        <p:spPr>
          <a:xfrm>
            <a:off x="7769227" y="-637266"/>
            <a:ext cx="487363" cy="487363"/>
          </a:xfrm>
          <a:prstGeom prst="rect">
            <a:avLst/>
          </a:prstGeom>
        </p:spPr>
      </p:pic>
      <p:sp>
        <p:nvSpPr>
          <p:cNvPr id="16" name="Đáp án đúng">
            <a:extLst>
              <a:ext uri="{FF2B5EF4-FFF2-40B4-BE49-F238E27FC236}">
                <a16:creationId xmlns:a16="http://schemas.microsoft.com/office/drawing/2014/main" id="{73F5B725-A6FC-F5A2-F2A4-6047B0B0A3CC}"/>
              </a:ext>
            </a:extLst>
          </p:cNvPr>
          <p:cNvSpPr/>
          <p:nvPr/>
        </p:nvSpPr>
        <p:spPr>
          <a:xfrm>
            <a:off x="1214583" y="2917622"/>
            <a:ext cx="4535055" cy="1652997"/>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marL="0" marR="0" lvl="0" indent="0" algn="ctr" defTabSz="914355"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1">
                <a:ln>
                  <a:noFill/>
                </a:ln>
                <a:solidFill>
                  <a:prstClr val="black"/>
                </a:solidFill>
                <a:effectLst/>
                <a:uLnTx/>
                <a:uFillTx/>
                <a:cs typeface="+mn-ea"/>
                <a:sym typeface="+mn-lt"/>
              </a:rPr>
              <a:t>A. Đậy nắp giếng khi không sử dụng.</a:t>
            </a:r>
            <a:endParaRPr kumimoji="0" lang="vi-VN" sz="2400" b="0" i="0" u="none" strike="noStrike" kern="1200" cap="none" spc="0" normalizeH="0" baseline="0" noProof="1">
              <a:ln>
                <a:noFill/>
              </a:ln>
              <a:solidFill>
                <a:prstClr val="black"/>
              </a:solidFill>
              <a:effectLst/>
              <a:uLnTx/>
              <a:uFillTx/>
              <a:cs typeface="+mn-ea"/>
              <a:sym typeface="+mn-lt"/>
            </a:endParaRPr>
          </a:p>
        </p:txBody>
      </p:sp>
      <p:pic>
        <p:nvPicPr>
          <p:cNvPr id="3" name="Picture 2">
            <a:hlinkClick r:id="rId9" action="ppaction://hlinksldjump"/>
            <a:extLst>
              <a:ext uri="{FF2B5EF4-FFF2-40B4-BE49-F238E27FC236}">
                <a16:creationId xmlns:a16="http://schemas.microsoft.com/office/drawing/2014/main" id="{C5A98A0B-4BCC-9C84-8F2C-D246E54C3618}"/>
              </a:ext>
            </a:extLst>
          </p:cNvPr>
          <p:cNvPicPr>
            <a:picLocks noChangeAspect="1"/>
          </p:cNvPicPr>
          <p:nvPr/>
        </p:nvPicPr>
        <p:blipFill>
          <a:blip r:embed="rId10"/>
          <a:stretch>
            <a:fillRect/>
          </a:stretch>
        </p:blipFill>
        <p:spPr>
          <a:xfrm>
            <a:off x="10871556" y="5599667"/>
            <a:ext cx="1357477" cy="1258335"/>
          </a:xfrm>
          <a:prstGeom prst="rect">
            <a:avLst/>
          </a:prstGeom>
        </p:spPr>
      </p:pic>
      <p:pic>
        <p:nvPicPr>
          <p:cNvPr id="2" name="Picture 1">
            <a:extLst>
              <a:ext uri="{FF2B5EF4-FFF2-40B4-BE49-F238E27FC236}">
                <a16:creationId xmlns:a16="http://schemas.microsoft.com/office/drawing/2014/main" id="{A0293986-482C-6F4F-36E0-8DE70F627728}"/>
              </a:ext>
            </a:extLst>
          </p:cNvPr>
          <p:cNvPicPr>
            <a:picLocks noChangeAspect="1"/>
          </p:cNvPicPr>
          <p:nvPr/>
        </p:nvPicPr>
        <p:blipFill>
          <a:blip r:embed="rId11"/>
          <a:stretch>
            <a:fillRect/>
          </a:stretch>
        </p:blipFill>
        <p:spPr>
          <a:xfrm>
            <a:off x="-1" y="-19425"/>
            <a:ext cx="897519" cy="1000802"/>
          </a:xfrm>
          <a:prstGeom prst="rect">
            <a:avLst/>
          </a:prstGeom>
        </p:spPr>
      </p:pic>
    </p:spTree>
    <p:custDataLst>
      <p:tags r:id="rId1"/>
    </p:custDataLst>
    <p:extLst>
      <p:ext uri="{BB962C8B-B14F-4D97-AF65-F5344CB8AC3E}">
        <p14:creationId xmlns:p14="http://schemas.microsoft.com/office/powerpoint/2010/main" val="165057385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22"/>
                </p:tgtEl>
              </p:cMediaNode>
            </p:audio>
            <p:audio>
              <p:cMediaNode vol="80000">
                <p:cTn id="30"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9" grpId="0" animBg="1"/>
      <p:bldP spid="20" grpId="0" animBg="1"/>
      <p:bldP spid="21"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0963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UTM Avo"/>
              <a:cs typeface="+mn-cs"/>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5578765"/>
            <a:ext cx="12188952" cy="127527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marL="0" marR="0" lvl="0" indent="0" algn="ctr" defTabSz="914355"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cs typeface="+mn-ea"/>
              <a:sym typeface="+mn-lt"/>
            </a:endParaRPr>
          </a:p>
        </p:txBody>
      </p:sp>
      <p:sp>
        <p:nvSpPr>
          <p:cNvPr id="17" name="Câu hỏi">
            <a:extLst>
              <a:ext uri="{FF2B5EF4-FFF2-40B4-BE49-F238E27FC236}">
                <a16:creationId xmlns:a16="http://schemas.microsoft.com/office/drawing/2014/main" id="{1AB69979-1D5C-6D4F-6590-E0650E70A5B4}"/>
              </a:ext>
            </a:extLst>
          </p:cNvPr>
          <p:cNvSpPr/>
          <p:nvPr/>
        </p:nvSpPr>
        <p:spPr>
          <a:xfrm>
            <a:off x="1214583" y="423648"/>
            <a:ext cx="9762837"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marL="0" marR="0" lvl="0" indent="0" algn="ctr" defTabSz="914355"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1">
                <a:ln>
                  <a:noFill/>
                </a:ln>
                <a:solidFill>
                  <a:prstClr val="black"/>
                </a:solidFill>
                <a:effectLst/>
                <a:uLnTx/>
                <a:uFillTx/>
                <a:cs typeface="+mn-ea"/>
                <a:sym typeface="+mn-lt"/>
              </a:rPr>
              <a:t>Câu hỏi 3: </a:t>
            </a:r>
            <a:r>
              <a:rPr kumimoji="0" lang="vi-VN" sz="2400" b="0" i="0" u="none" strike="noStrike" kern="1200" cap="none" spc="0" normalizeH="0" baseline="0" noProof="1">
                <a:ln>
                  <a:noFill/>
                </a:ln>
                <a:solidFill>
                  <a:prstClr val="black"/>
                </a:solidFill>
                <a:effectLst/>
                <a:uLnTx/>
                <a:uFillTx/>
                <a:cs typeface="+mn-ea"/>
                <a:sym typeface="+mn-lt"/>
              </a:rPr>
              <a:t>Em cần làm gì khi thấy các bạn nhỏ chơi gần khu vực ao, hồ?</a:t>
            </a:r>
          </a:p>
        </p:txBody>
      </p:sp>
      <p:sp>
        <p:nvSpPr>
          <p:cNvPr id="18" name="Đáp án đúng">
            <a:extLst>
              <a:ext uri="{FF2B5EF4-FFF2-40B4-BE49-F238E27FC236}">
                <a16:creationId xmlns:a16="http://schemas.microsoft.com/office/drawing/2014/main" id="{2FB644CA-CB55-3594-B5C2-C9F8A867CDF0}"/>
              </a:ext>
            </a:extLst>
          </p:cNvPr>
          <p:cNvSpPr/>
          <p:nvPr/>
        </p:nvSpPr>
        <p:spPr>
          <a:xfrm>
            <a:off x="694253" y="2682027"/>
            <a:ext cx="3585648" cy="19473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marL="0" marR="0" lvl="0" indent="0" algn="ctr" defTabSz="914355"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1">
                <a:ln>
                  <a:noFill/>
                </a:ln>
                <a:solidFill>
                  <a:prstClr val="black"/>
                </a:solidFill>
                <a:effectLst/>
                <a:uLnTx/>
                <a:uFillTx/>
                <a:cs typeface="+mn-ea"/>
                <a:sym typeface="+mn-lt"/>
              </a:rPr>
              <a:t>A. Vào chơi cùng các bạn.</a:t>
            </a:r>
          </a:p>
        </p:txBody>
      </p:sp>
      <p:sp>
        <p:nvSpPr>
          <p:cNvPr id="19" name="Đáp án sai 1">
            <a:extLst>
              <a:ext uri="{FF2B5EF4-FFF2-40B4-BE49-F238E27FC236}">
                <a16:creationId xmlns:a16="http://schemas.microsoft.com/office/drawing/2014/main" id="{30828281-61AD-7A62-0775-C0E24C9C1DEB}"/>
              </a:ext>
            </a:extLst>
          </p:cNvPr>
          <p:cNvSpPr/>
          <p:nvPr/>
        </p:nvSpPr>
        <p:spPr>
          <a:xfrm>
            <a:off x="694253" y="5022665"/>
            <a:ext cx="3585648"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marL="0" marR="0" lvl="0" indent="0" algn="ctr" defTabSz="914355"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1">
                <a:ln>
                  <a:noFill/>
                </a:ln>
                <a:solidFill>
                  <a:prstClr val="black"/>
                </a:solidFill>
                <a:effectLst/>
                <a:uLnTx/>
                <a:uFillTx/>
                <a:cs typeface="+mn-ea"/>
                <a:sym typeface="+mn-lt"/>
              </a:rPr>
              <a:t>B. Không quan tâm đến các bạn.</a:t>
            </a:r>
          </a:p>
        </p:txBody>
      </p:sp>
      <p:sp>
        <p:nvSpPr>
          <p:cNvPr id="20" name="Đáp án sai 2">
            <a:extLst>
              <a:ext uri="{FF2B5EF4-FFF2-40B4-BE49-F238E27FC236}">
                <a16:creationId xmlns:a16="http://schemas.microsoft.com/office/drawing/2014/main" id="{E6A889FC-D3A7-FA7C-0DE3-0EA076B22F62}"/>
              </a:ext>
            </a:extLst>
          </p:cNvPr>
          <p:cNvSpPr/>
          <p:nvPr/>
        </p:nvSpPr>
        <p:spPr>
          <a:xfrm>
            <a:off x="5392736" y="2678930"/>
            <a:ext cx="6374041" cy="22071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marL="0" marR="0" lvl="0" indent="0" algn="ctr" defTabSz="914355"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1">
                <a:ln>
                  <a:noFill/>
                </a:ln>
                <a:solidFill>
                  <a:prstClr val="black"/>
                </a:solidFill>
                <a:effectLst/>
                <a:uLnTx/>
                <a:uFillTx/>
                <a:cs typeface="+mn-ea"/>
                <a:sym typeface="+mn-lt"/>
              </a:rPr>
              <a:t>C. Phân tích, phán đoán các tình huống có thể xảy ra và thuyết phục, vận động các bạn không nên chơi ở khu vực không an toàn.</a:t>
            </a:r>
          </a:p>
        </p:txBody>
      </p:sp>
      <p:sp>
        <p:nvSpPr>
          <p:cNvPr id="21" name="Đáp án sai 3">
            <a:extLst>
              <a:ext uri="{FF2B5EF4-FFF2-40B4-BE49-F238E27FC236}">
                <a16:creationId xmlns:a16="http://schemas.microsoft.com/office/drawing/2014/main" id="{39170EEF-8452-D761-9524-3629836006CB}"/>
              </a:ext>
            </a:extLst>
          </p:cNvPr>
          <p:cNvSpPr/>
          <p:nvPr/>
        </p:nvSpPr>
        <p:spPr>
          <a:xfrm>
            <a:off x="5392736" y="5016105"/>
            <a:ext cx="6374041"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marL="0" marR="0" lvl="0" indent="0" algn="ctr" defTabSz="914355"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1">
                <a:ln>
                  <a:noFill/>
                </a:ln>
                <a:solidFill>
                  <a:prstClr val="black"/>
                </a:solidFill>
                <a:effectLst/>
                <a:uLnTx/>
                <a:uFillTx/>
                <a:cs typeface="+mn-ea"/>
                <a:sym typeface="+mn-lt"/>
              </a:rPr>
              <a:t>D. Quan sát nếu thấy có bạn gặp nguy hiểm thì gọi người lớn.</a:t>
            </a:r>
          </a:p>
        </p:txBody>
      </p:sp>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6442364" y="-637266"/>
            <a:ext cx="487363" cy="487363"/>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5"/>
            <p:extLst>
              <p:ext uri="{DAA4B4D4-6D71-4841-9C94-3DE7FCFB9230}">
                <p14:media xmlns:p14="http://schemas.microsoft.com/office/powerpoint/2010/main" r:embed="rId4"/>
              </p:ext>
            </p:extLst>
          </p:nvPr>
        </p:nvPicPr>
        <p:blipFill>
          <a:blip r:embed="rId8"/>
          <a:stretch>
            <a:fillRect/>
          </a:stretch>
        </p:blipFill>
        <p:spPr>
          <a:xfrm>
            <a:off x="7769227" y="-637266"/>
            <a:ext cx="487363" cy="487363"/>
          </a:xfrm>
          <a:prstGeom prst="rect">
            <a:avLst/>
          </a:prstGeom>
        </p:spPr>
      </p:pic>
      <p:sp>
        <p:nvSpPr>
          <p:cNvPr id="16" name="Đáp án đúng">
            <a:extLst>
              <a:ext uri="{FF2B5EF4-FFF2-40B4-BE49-F238E27FC236}">
                <a16:creationId xmlns:a16="http://schemas.microsoft.com/office/drawing/2014/main" id="{73F5B725-A6FC-F5A2-F2A4-6047B0B0A3CC}"/>
              </a:ext>
            </a:extLst>
          </p:cNvPr>
          <p:cNvSpPr/>
          <p:nvPr/>
        </p:nvSpPr>
        <p:spPr>
          <a:xfrm>
            <a:off x="5359400" y="2678930"/>
            <a:ext cx="6440713" cy="2207107"/>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marL="0" marR="0" lvl="0" indent="0" algn="ctr" defTabSz="914355"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1">
                <a:ln>
                  <a:noFill/>
                </a:ln>
                <a:solidFill>
                  <a:prstClr val="black"/>
                </a:solidFill>
                <a:effectLst/>
                <a:uLnTx/>
                <a:uFillTx/>
                <a:cs typeface="+mn-ea"/>
                <a:sym typeface="+mn-lt"/>
              </a:rPr>
              <a:t>C. Phân tích, phán đoán các tình huống có thể xảy ra và thuyết phục, vận động các bạn không nên chơi ở khu vực không an toàn.</a:t>
            </a:r>
          </a:p>
        </p:txBody>
      </p:sp>
      <p:pic>
        <p:nvPicPr>
          <p:cNvPr id="3" name="Picture 2">
            <a:hlinkClick r:id="rId9" action="ppaction://hlinksldjump"/>
            <a:extLst>
              <a:ext uri="{FF2B5EF4-FFF2-40B4-BE49-F238E27FC236}">
                <a16:creationId xmlns:a16="http://schemas.microsoft.com/office/drawing/2014/main" id="{C5A98A0B-4BCC-9C84-8F2C-D246E54C3618}"/>
              </a:ext>
            </a:extLst>
          </p:cNvPr>
          <p:cNvPicPr>
            <a:picLocks noChangeAspect="1"/>
          </p:cNvPicPr>
          <p:nvPr/>
        </p:nvPicPr>
        <p:blipFill>
          <a:blip r:embed="rId10"/>
          <a:stretch>
            <a:fillRect/>
          </a:stretch>
        </p:blipFill>
        <p:spPr>
          <a:xfrm>
            <a:off x="10834523" y="5946029"/>
            <a:ext cx="1357477" cy="1258335"/>
          </a:xfrm>
          <a:prstGeom prst="rect">
            <a:avLst/>
          </a:prstGeom>
        </p:spPr>
      </p:pic>
      <p:pic>
        <p:nvPicPr>
          <p:cNvPr id="2" name="Picture 1">
            <a:extLst>
              <a:ext uri="{FF2B5EF4-FFF2-40B4-BE49-F238E27FC236}">
                <a16:creationId xmlns:a16="http://schemas.microsoft.com/office/drawing/2014/main" id="{7EC63BF8-D607-8D94-CE6E-BEC09A9B0893}"/>
              </a:ext>
            </a:extLst>
          </p:cNvPr>
          <p:cNvPicPr>
            <a:picLocks noChangeAspect="1"/>
          </p:cNvPicPr>
          <p:nvPr/>
        </p:nvPicPr>
        <p:blipFill>
          <a:blip r:embed="rId11"/>
          <a:stretch>
            <a:fillRect/>
          </a:stretch>
        </p:blipFill>
        <p:spPr>
          <a:xfrm>
            <a:off x="-1" y="-19425"/>
            <a:ext cx="897519" cy="1000802"/>
          </a:xfrm>
          <a:prstGeom prst="rect">
            <a:avLst/>
          </a:prstGeom>
        </p:spPr>
      </p:pic>
    </p:spTree>
    <p:custDataLst>
      <p:tags r:id="rId1"/>
    </p:custDataLst>
    <p:extLst>
      <p:ext uri="{BB962C8B-B14F-4D97-AF65-F5344CB8AC3E}">
        <p14:creationId xmlns:p14="http://schemas.microsoft.com/office/powerpoint/2010/main" val="315623032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22"/>
                </p:tgtEl>
              </p:cMediaNode>
            </p:audio>
            <p:audio>
              <p:cMediaNode vol="80000">
                <p:cTn id="30"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9" grpId="0" animBg="1"/>
      <p:bldP spid="20" grpId="0" animBg="1"/>
      <p:bldP spid="21"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0963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UTM Avo"/>
              <a:cs typeface="+mn-cs"/>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5578765"/>
            <a:ext cx="12188952" cy="127527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marL="0" marR="0" lvl="0" indent="0" algn="ctr" defTabSz="914355"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cs typeface="+mn-ea"/>
              <a:sym typeface="+mn-lt"/>
            </a:endParaRPr>
          </a:p>
        </p:txBody>
      </p:sp>
      <p:sp>
        <p:nvSpPr>
          <p:cNvPr id="17" name="Câu hỏi">
            <a:extLst>
              <a:ext uri="{FF2B5EF4-FFF2-40B4-BE49-F238E27FC236}">
                <a16:creationId xmlns:a16="http://schemas.microsoft.com/office/drawing/2014/main" id="{1AB69979-1D5C-6D4F-6590-E0650E70A5B4}"/>
              </a:ext>
            </a:extLst>
          </p:cNvPr>
          <p:cNvSpPr/>
          <p:nvPr/>
        </p:nvSpPr>
        <p:spPr>
          <a:xfrm>
            <a:off x="1214583" y="779248"/>
            <a:ext cx="9762837"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marL="0" marR="0" lvl="0" indent="0" algn="ctr" defTabSz="914355"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1">
                <a:ln>
                  <a:noFill/>
                </a:ln>
                <a:solidFill>
                  <a:prstClr val="black"/>
                </a:solidFill>
                <a:effectLst/>
                <a:uLnTx/>
                <a:uFillTx/>
                <a:cs typeface="+mn-ea"/>
                <a:sym typeface="+mn-lt"/>
              </a:rPr>
              <a:t>Câu hỏi 4: </a:t>
            </a:r>
            <a:r>
              <a:rPr kumimoji="0" lang="vi-VN" sz="2400" b="0" i="0" u="none" strike="noStrike" kern="1200" cap="none" spc="0" normalizeH="0" baseline="0" noProof="1">
                <a:ln>
                  <a:noFill/>
                </a:ln>
                <a:solidFill>
                  <a:prstClr val="black"/>
                </a:solidFill>
                <a:effectLst/>
                <a:uLnTx/>
                <a:uFillTx/>
                <a:cs typeface="+mn-ea"/>
                <a:sym typeface="+mn-lt"/>
              </a:rPr>
              <a:t>Vì sao trẻ em không nên chơi gần khu vực hố nước sâu, ao, hồ,…?</a:t>
            </a:r>
          </a:p>
        </p:txBody>
      </p:sp>
      <p:sp>
        <p:nvSpPr>
          <p:cNvPr id="18" name="Đáp án đúng">
            <a:extLst>
              <a:ext uri="{FF2B5EF4-FFF2-40B4-BE49-F238E27FC236}">
                <a16:creationId xmlns:a16="http://schemas.microsoft.com/office/drawing/2014/main" id="{2FB644CA-CB55-3594-B5C2-C9F8A867CDF0}"/>
              </a:ext>
            </a:extLst>
          </p:cNvPr>
          <p:cNvSpPr/>
          <p:nvPr/>
        </p:nvSpPr>
        <p:spPr>
          <a:xfrm>
            <a:off x="1214583" y="3079104"/>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marL="0" marR="0" lvl="0" indent="0" algn="ctr" defTabSz="914355"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1">
                <a:ln>
                  <a:noFill/>
                </a:ln>
                <a:solidFill>
                  <a:prstClr val="black"/>
                </a:solidFill>
                <a:effectLst/>
                <a:uLnTx/>
                <a:uFillTx/>
                <a:cs typeface="+mn-ea"/>
                <a:sym typeface="+mn-lt"/>
              </a:rPr>
              <a:t>A. Vì nước ở ao, hồ không sạch.</a:t>
            </a:r>
          </a:p>
        </p:txBody>
      </p:sp>
      <p:sp>
        <p:nvSpPr>
          <p:cNvPr id="19" name="Đáp án sai 1">
            <a:extLst>
              <a:ext uri="{FF2B5EF4-FFF2-40B4-BE49-F238E27FC236}">
                <a16:creationId xmlns:a16="http://schemas.microsoft.com/office/drawing/2014/main" id="{30828281-61AD-7A62-0775-C0E24C9C1DEB}"/>
              </a:ext>
            </a:extLst>
          </p:cNvPr>
          <p:cNvSpPr/>
          <p:nvPr/>
        </p:nvSpPr>
        <p:spPr>
          <a:xfrm>
            <a:off x="1214583" y="4713938"/>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marL="0" marR="0" lvl="0" indent="0" algn="ctr" defTabSz="914355"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1">
                <a:ln>
                  <a:noFill/>
                </a:ln>
                <a:solidFill>
                  <a:prstClr val="black"/>
                </a:solidFill>
                <a:effectLst/>
                <a:uLnTx/>
                <a:uFillTx/>
                <a:cs typeface="+mn-ea"/>
                <a:sym typeface="+mn-lt"/>
              </a:rPr>
              <a:t>B. Để tránh bị ngã dẫn đến đuối nước.</a:t>
            </a:r>
          </a:p>
        </p:txBody>
      </p:sp>
      <p:sp>
        <p:nvSpPr>
          <p:cNvPr id="20" name="Đáp án sai 2">
            <a:extLst>
              <a:ext uri="{FF2B5EF4-FFF2-40B4-BE49-F238E27FC236}">
                <a16:creationId xmlns:a16="http://schemas.microsoft.com/office/drawing/2014/main" id="{E6A889FC-D3A7-FA7C-0DE3-0EA076B22F62}"/>
              </a:ext>
            </a:extLst>
          </p:cNvPr>
          <p:cNvSpPr/>
          <p:nvPr/>
        </p:nvSpPr>
        <p:spPr>
          <a:xfrm>
            <a:off x="6442365" y="3079104"/>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marL="0" marR="0" lvl="0" indent="0" algn="ctr" defTabSz="914355"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1">
                <a:ln>
                  <a:noFill/>
                </a:ln>
                <a:solidFill>
                  <a:prstClr val="black"/>
                </a:solidFill>
                <a:effectLst/>
                <a:uLnTx/>
                <a:uFillTx/>
                <a:cs typeface="+mn-ea"/>
                <a:sym typeface="+mn-lt"/>
              </a:rPr>
              <a:t>C. Vì ao, hồ không đủ rộng để chơi đùa.</a:t>
            </a:r>
          </a:p>
        </p:txBody>
      </p:sp>
      <p:sp>
        <p:nvSpPr>
          <p:cNvPr id="21" name="Đáp án sai 3">
            <a:extLst>
              <a:ext uri="{FF2B5EF4-FFF2-40B4-BE49-F238E27FC236}">
                <a16:creationId xmlns:a16="http://schemas.microsoft.com/office/drawing/2014/main" id="{39170EEF-8452-D761-9524-3629836006CB}"/>
              </a:ext>
            </a:extLst>
          </p:cNvPr>
          <p:cNvSpPr/>
          <p:nvPr/>
        </p:nvSpPr>
        <p:spPr>
          <a:xfrm>
            <a:off x="6442364" y="4713938"/>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marL="0" marR="0" lvl="0" indent="0" algn="ctr" defTabSz="914355"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1">
                <a:ln>
                  <a:noFill/>
                </a:ln>
                <a:solidFill>
                  <a:prstClr val="black"/>
                </a:solidFill>
                <a:effectLst/>
                <a:uLnTx/>
                <a:uFillTx/>
                <a:cs typeface="+mn-ea"/>
                <a:sym typeface="+mn-lt"/>
              </a:rPr>
              <a:t>D. Để tránh bị cảm lạnh.</a:t>
            </a:r>
          </a:p>
        </p:txBody>
      </p:sp>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6442364" y="-637266"/>
            <a:ext cx="487363" cy="487363"/>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5"/>
            <p:extLst>
              <p:ext uri="{DAA4B4D4-6D71-4841-9C94-3DE7FCFB9230}">
                <p14:media xmlns:p14="http://schemas.microsoft.com/office/powerpoint/2010/main" r:embed="rId4"/>
              </p:ext>
            </p:extLst>
          </p:nvPr>
        </p:nvPicPr>
        <p:blipFill>
          <a:blip r:embed="rId8"/>
          <a:stretch>
            <a:fillRect/>
          </a:stretch>
        </p:blipFill>
        <p:spPr>
          <a:xfrm>
            <a:off x="7769227" y="-637266"/>
            <a:ext cx="487363" cy="487363"/>
          </a:xfrm>
          <a:prstGeom prst="rect">
            <a:avLst/>
          </a:prstGeom>
        </p:spPr>
      </p:pic>
      <p:sp>
        <p:nvSpPr>
          <p:cNvPr id="16" name="Đáp án đúng">
            <a:extLst>
              <a:ext uri="{FF2B5EF4-FFF2-40B4-BE49-F238E27FC236}">
                <a16:creationId xmlns:a16="http://schemas.microsoft.com/office/drawing/2014/main" id="{73F5B725-A6FC-F5A2-F2A4-6047B0B0A3CC}"/>
              </a:ext>
            </a:extLst>
          </p:cNvPr>
          <p:cNvSpPr/>
          <p:nvPr/>
        </p:nvSpPr>
        <p:spPr>
          <a:xfrm>
            <a:off x="1214583" y="4713937"/>
            <a:ext cx="4535055" cy="133003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marL="0" marR="0" lvl="0" indent="0" algn="ctr" defTabSz="914355"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1">
                <a:ln>
                  <a:noFill/>
                </a:ln>
                <a:solidFill>
                  <a:prstClr val="black"/>
                </a:solidFill>
                <a:effectLst/>
                <a:uLnTx/>
                <a:uFillTx/>
                <a:cs typeface="+mn-ea"/>
                <a:sym typeface="+mn-lt"/>
              </a:rPr>
              <a:t>B. Để tránh bị ngã dẫn đến đuối nước.</a:t>
            </a:r>
          </a:p>
        </p:txBody>
      </p:sp>
      <p:pic>
        <p:nvPicPr>
          <p:cNvPr id="3" name="Picture 2">
            <a:hlinkClick r:id="rId9" action="ppaction://hlinksldjump"/>
            <a:extLst>
              <a:ext uri="{FF2B5EF4-FFF2-40B4-BE49-F238E27FC236}">
                <a16:creationId xmlns:a16="http://schemas.microsoft.com/office/drawing/2014/main" id="{C5A98A0B-4BCC-9C84-8F2C-D246E54C3618}"/>
              </a:ext>
            </a:extLst>
          </p:cNvPr>
          <p:cNvPicPr>
            <a:picLocks noChangeAspect="1"/>
          </p:cNvPicPr>
          <p:nvPr/>
        </p:nvPicPr>
        <p:blipFill>
          <a:blip r:embed="rId10"/>
          <a:stretch>
            <a:fillRect/>
          </a:stretch>
        </p:blipFill>
        <p:spPr>
          <a:xfrm>
            <a:off x="10871556" y="5599667"/>
            <a:ext cx="1357477" cy="1258335"/>
          </a:xfrm>
          <a:prstGeom prst="rect">
            <a:avLst/>
          </a:prstGeom>
        </p:spPr>
      </p:pic>
      <p:pic>
        <p:nvPicPr>
          <p:cNvPr id="2" name="Picture 1">
            <a:extLst>
              <a:ext uri="{FF2B5EF4-FFF2-40B4-BE49-F238E27FC236}">
                <a16:creationId xmlns:a16="http://schemas.microsoft.com/office/drawing/2014/main" id="{42DFF6AE-9B59-3921-F39C-687383B9A0DF}"/>
              </a:ext>
            </a:extLst>
          </p:cNvPr>
          <p:cNvPicPr>
            <a:picLocks noChangeAspect="1"/>
          </p:cNvPicPr>
          <p:nvPr/>
        </p:nvPicPr>
        <p:blipFill>
          <a:blip r:embed="rId11"/>
          <a:stretch>
            <a:fillRect/>
          </a:stretch>
        </p:blipFill>
        <p:spPr>
          <a:xfrm>
            <a:off x="-1" y="-19425"/>
            <a:ext cx="897519" cy="1000802"/>
          </a:xfrm>
          <a:prstGeom prst="rect">
            <a:avLst/>
          </a:prstGeom>
        </p:spPr>
      </p:pic>
    </p:spTree>
    <p:custDataLst>
      <p:tags r:id="rId1"/>
    </p:custDataLst>
    <p:extLst>
      <p:ext uri="{BB962C8B-B14F-4D97-AF65-F5344CB8AC3E}">
        <p14:creationId xmlns:p14="http://schemas.microsoft.com/office/powerpoint/2010/main" val="168625640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22"/>
                </p:tgtEl>
              </p:cMediaNode>
            </p:audio>
            <p:audio>
              <p:cMediaNode vol="80000">
                <p:cTn id="30"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9" grpId="0" animBg="1"/>
      <p:bldP spid="20" grpId="0" animBg="1"/>
      <p:bldP spid="21"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pic>
        <p:nvPicPr>
          <p:cNvPr id="92" name="Google Shape;92;p2">
            <a:hlinkClick r:id="rId4"/>
          </p:cNvPr>
          <p:cNvPicPr preferRelativeResize="0"/>
          <p:nvPr/>
        </p:nvPicPr>
        <p:blipFill rotWithShape="1">
          <a:blip r:embed="rId5">
            <a:alphaModFix/>
          </a:blip>
          <a:srcRect/>
          <a:stretch/>
        </p:blipFill>
        <p:spPr>
          <a:xfrm>
            <a:off x="4501083" y="3015453"/>
            <a:ext cx="3189835" cy="1764777"/>
          </a:xfrm>
          <a:prstGeom prst="rect">
            <a:avLst/>
          </a:prstGeom>
          <a:noFill/>
          <a:ln>
            <a:noFill/>
          </a:ln>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0963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UTM Avo"/>
              <a:cs typeface="+mn-cs"/>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5578765"/>
            <a:ext cx="12188952" cy="127527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marL="0" marR="0" lvl="0" indent="0" algn="ctr" defTabSz="914355"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cs typeface="+mn-ea"/>
              <a:sym typeface="+mn-lt"/>
            </a:endParaRPr>
          </a:p>
        </p:txBody>
      </p:sp>
      <p:sp>
        <p:nvSpPr>
          <p:cNvPr id="17" name="Câu hỏi">
            <a:extLst>
              <a:ext uri="{FF2B5EF4-FFF2-40B4-BE49-F238E27FC236}">
                <a16:creationId xmlns:a16="http://schemas.microsoft.com/office/drawing/2014/main" id="{1AB69979-1D5C-6D4F-6590-E0650E70A5B4}"/>
              </a:ext>
            </a:extLst>
          </p:cNvPr>
          <p:cNvSpPr/>
          <p:nvPr/>
        </p:nvSpPr>
        <p:spPr>
          <a:xfrm>
            <a:off x="1214583" y="779248"/>
            <a:ext cx="9762837"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marL="0" marR="0" lvl="0" indent="0" algn="ctr" defTabSz="914355"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1">
                <a:ln>
                  <a:noFill/>
                </a:ln>
                <a:solidFill>
                  <a:prstClr val="black"/>
                </a:solidFill>
                <a:effectLst/>
                <a:uLnTx/>
                <a:uFillTx/>
                <a:cs typeface="+mn-ea"/>
                <a:sym typeface="+mn-lt"/>
              </a:rPr>
              <a:t>Câu hỏi 5: </a:t>
            </a:r>
            <a:r>
              <a:rPr kumimoji="0" lang="vi-VN" sz="2400" b="0" i="0" u="none" strike="noStrike" kern="1200" cap="none" spc="0" normalizeH="0" baseline="0" noProof="1">
                <a:ln>
                  <a:noFill/>
                </a:ln>
                <a:solidFill>
                  <a:prstClr val="black"/>
                </a:solidFill>
                <a:effectLst/>
                <a:uLnTx/>
                <a:uFillTx/>
                <a:cs typeface="+mn-ea"/>
                <a:sym typeface="+mn-lt"/>
              </a:rPr>
              <a:t>Nhà bạn A có một cái giếng không dùng đến. Theo em, để tránh đuối nước, nhà bạn A nên</a:t>
            </a:r>
            <a:r>
              <a:rPr kumimoji="0" lang="en-US" sz="2400" b="0" i="0" u="none" strike="noStrike" kern="1200" cap="none" spc="0" normalizeH="0" baseline="0" noProof="1">
                <a:ln>
                  <a:noFill/>
                </a:ln>
                <a:solidFill>
                  <a:prstClr val="black"/>
                </a:solidFill>
                <a:effectLst/>
                <a:uLnTx/>
                <a:uFillTx/>
                <a:cs typeface="+mn-ea"/>
                <a:sym typeface="+mn-lt"/>
              </a:rPr>
              <a:t>:</a:t>
            </a:r>
            <a:endParaRPr kumimoji="0" lang="vi-VN" sz="2400" b="0" i="0" u="none" strike="noStrike" kern="1200" cap="none" spc="0" normalizeH="0" baseline="0" noProof="1">
              <a:ln>
                <a:noFill/>
              </a:ln>
              <a:solidFill>
                <a:prstClr val="black"/>
              </a:solidFill>
              <a:effectLst/>
              <a:uLnTx/>
              <a:uFillTx/>
              <a:cs typeface="+mn-ea"/>
              <a:sym typeface="+mn-lt"/>
            </a:endParaRPr>
          </a:p>
        </p:txBody>
      </p:sp>
      <p:sp>
        <p:nvSpPr>
          <p:cNvPr id="18" name="Đáp án đúng">
            <a:extLst>
              <a:ext uri="{FF2B5EF4-FFF2-40B4-BE49-F238E27FC236}">
                <a16:creationId xmlns:a16="http://schemas.microsoft.com/office/drawing/2014/main" id="{2FB644CA-CB55-3594-B5C2-C9F8A867CDF0}"/>
              </a:ext>
            </a:extLst>
          </p:cNvPr>
          <p:cNvSpPr/>
          <p:nvPr/>
        </p:nvSpPr>
        <p:spPr>
          <a:xfrm>
            <a:off x="1214583" y="3079104"/>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marL="0" marR="0" lvl="0" indent="0" algn="ctr" defTabSz="914355"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1">
                <a:ln>
                  <a:noFill/>
                </a:ln>
                <a:solidFill>
                  <a:prstClr val="black"/>
                </a:solidFill>
                <a:effectLst/>
                <a:uLnTx/>
                <a:uFillTx/>
                <a:cs typeface="+mn-ea"/>
                <a:sym typeface="+mn-lt"/>
              </a:rPr>
              <a:t>A. Trồng cây xanh quanh giếng.</a:t>
            </a:r>
            <a:endParaRPr kumimoji="0" lang="vi-VN" sz="2400" b="0" i="0" u="none" strike="noStrike" kern="1200" cap="none" spc="0" normalizeH="0" baseline="0" noProof="1">
              <a:ln>
                <a:noFill/>
              </a:ln>
              <a:solidFill>
                <a:prstClr val="black"/>
              </a:solidFill>
              <a:effectLst/>
              <a:uLnTx/>
              <a:uFillTx/>
              <a:cs typeface="+mn-ea"/>
              <a:sym typeface="+mn-lt"/>
            </a:endParaRPr>
          </a:p>
        </p:txBody>
      </p:sp>
      <p:sp>
        <p:nvSpPr>
          <p:cNvPr id="19" name="Đáp án sai 1">
            <a:extLst>
              <a:ext uri="{FF2B5EF4-FFF2-40B4-BE49-F238E27FC236}">
                <a16:creationId xmlns:a16="http://schemas.microsoft.com/office/drawing/2014/main" id="{30828281-61AD-7A62-0775-C0E24C9C1DEB}"/>
              </a:ext>
            </a:extLst>
          </p:cNvPr>
          <p:cNvSpPr/>
          <p:nvPr/>
        </p:nvSpPr>
        <p:spPr>
          <a:xfrm>
            <a:off x="1214583" y="4713938"/>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marL="0" marR="0" lvl="0" indent="0" algn="ctr" defTabSz="914355"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1">
                <a:ln>
                  <a:noFill/>
                </a:ln>
                <a:solidFill>
                  <a:prstClr val="black"/>
                </a:solidFill>
                <a:effectLst/>
                <a:uLnTx/>
                <a:uFillTx/>
                <a:cs typeface="+mn-ea"/>
                <a:sym typeface="+mn-lt"/>
              </a:rPr>
              <a:t>B. Sửa chữa lại giếng để tiếp tục dùng.</a:t>
            </a:r>
          </a:p>
        </p:txBody>
      </p:sp>
      <p:sp>
        <p:nvSpPr>
          <p:cNvPr id="20" name="Đáp án sai 2">
            <a:extLst>
              <a:ext uri="{FF2B5EF4-FFF2-40B4-BE49-F238E27FC236}">
                <a16:creationId xmlns:a16="http://schemas.microsoft.com/office/drawing/2014/main" id="{E6A889FC-D3A7-FA7C-0DE3-0EA076B22F62}"/>
              </a:ext>
            </a:extLst>
          </p:cNvPr>
          <p:cNvSpPr/>
          <p:nvPr/>
        </p:nvSpPr>
        <p:spPr>
          <a:xfrm>
            <a:off x="6442365" y="3079104"/>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marL="0" marR="0" lvl="0" indent="0" algn="ctr" defTabSz="914355"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1">
                <a:ln>
                  <a:noFill/>
                </a:ln>
                <a:solidFill>
                  <a:prstClr val="black"/>
                </a:solidFill>
                <a:effectLst/>
                <a:uLnTx/>
                <a:uFillTx/>
                <a:cs typeface="+mn-ea"/>
                <a:sym typeface="+mn-lt"/>
              </a:rPr>
              <a:t>C. Đào thêm một cái giếng khác.</a:t>
            </a:r>
            <a:endParaRPr kumimoji="0" lang="vi-VN" sz="2400" b="0" i="0" u="none" strike="noStrike" kern="1200" cap="none" spc="0" normalizeH="0" baseline="0" noProof="1">
              <a:ln>
                <a:noFill/>
              </a:ln>
              <a:solidFill>
                <a:prstClr val="black"/>
              </a:solidFill>
              <a:effectLst/>
              <a:uLnTx/>
              <a:uFillTx/>
              <a:cs typeface="+mn-ea"/>
              <a:sym typeface="+mn-lt"/>
            </a:endParaRPr>
          </a:p>
        </p:txBody>
      </p:sp>
      <p:sp>
        <p:nvSpPr>
          <p:cNvPr id="21" name="Đáp án sai 3">
            <a:extLst>
              <a:ext uri="{FF2B5EF4-FFF2-40B4-BE49-F238E27FC236}">
                <a16:creationId xmlns:a16="http://schemas.microsoft.com/office/drawing/2014/main" id="{39170EEF-8452-D761-9524-3629836006CB}"/>
              </a:ext>
            </a:extLst>
          </p:cNvPr>
          <p:cNvSpPr/>
          <p:nvPr/>
        </p:nvSpPr>
        <p:spPr>
          <a:xfrm>
            <a:off x="6442364" y="4713938"/>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marL="0" marR="0" lvl="0" indent="0" algn="ctr" defTabSz="914355"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1">
                <a:ln>
                  <a:noFill/>
                </a:ln>
                <a:solidFill>
                  <a:prstClr val="black"/>
                </a:solidFill>
                <a:effectLst/>
                <a:uLnTx/>
                <a:uFillTx/>
                <a:cs typeface="+mn-ea"/>
                <a:sym typeface="+mn-lt"/>
              </a:rPr>
              <a:t>D. Đậy nắp giếng.</a:t>
            </a:r>
          </a:p>
        </p:txBody>
      </p:sp>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6442364" y="-637266"/>
            <a:ext cx="487363" cy="487363"/>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5"/>
            <p:extLst>
              <p:ext uri="{DAA4B4D4-6D71-4841-9C94-3DE7FCFB9230}">
                <p14:media xmlns:p14="http://schemas.microsoft.com/office/powerpoint/2010/main" r:embed="rId4"/>
              </p:ext>
            </p:extLst>
          </p:nvPr>
        </p:nvPicPr>
        <p:blipFill>
          <a:blip r:embed="rId8"/>
          <a:stretch>
            <a:fillRect/>
          </a:stretch>
        </p:blipFill>
        <p:spPr>
          <a:xfrm>
            <a:off x="7769227" y="-637266"/>
            <a:ext cx="487363" cy="487363"/>
          </a:xfrm>
          <a:prstGeom prst="rect">
            <a:avLst/>
          </a:prstGeom>
        </p:spPr>
      </p:pic>
      <p:sp>
        <p:nvSpPr>
          <p:cNvPr id="16" name="Đáp án đúng">
            <a:extLst>
              <a:ext uri="{FF2B5EF4-FFF2-40B4-BE49-F238E27FC236}">
                <a16:creationId xmlns:a16="http://schemas.microsoft.com/office/drawing/2014/main" id="{73F5B725-A6FC-F5A2-F2A4-6047B0B0A3CC}"/>
              </a:ext>
            </a:extLst>
          </p:cNvPr>
          <p:cNvSpPr/>
          <p:nvPr/>
        </p:nvSpPr>
        <p:spPr>
          <a:xfrm>
            <a:off x="6442365" y="4713937"/>
            <a:ext cx="4535055" cy="133003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marL="0" marR="0" lvl="0" indent="0" algn="ctr" defTabSz="914355"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1">
                <a:ln>
                  <a:noFill/>
                </a:ln>
                <a:solidFill>
                  <a:prstClr val="black"/>
                </a:solidFill>
                <a:effectLst/>
                <a:uLnTx/>
                <a:uFillTx/>
                <a:cs typeface="+mn-ea"/>
                <a:sym typeface="+mn-lt"/>
              </a:rPr>
              <a:t>D. Đậy nắp giếng.</a:t>
            </a:r>
          </a:p>
        </p:txBody>
      </p:sp>
      <p:pic>
        <p:nvPicPr>
          <p:cNvPr id="3" name="Picture 2">
            <a:hlinkClick r:id="rId9" action="ppaction://hlinksldjump"/>
            <a:extLst>
              <a:ext uri="{FF2B5EF4-FFF2-40B4-BE49-F238E27FC236}">
                <a16:creationId xmlns:a16="http://schemas.microsoft.com/office/drawing/2014/main" id="{C5A98A0B-4BCC-9C84-8F2C-D246E54C3618}"/>
              </a:ext>
            </a:extLst>
          </p:cNvPr>
          <p:cNvPicPr>
            <a:picLocks noChangeAspect="1"/>
          </p:cNvPicPr>
          <p:nvPr/>
        </p:nvPicPr>
        <p:blipFill>
          <a:blip r:embed="rId10"/>
          <a:stretch>
            <a:fillRect/>
          </a:stretch>
        </p:blipFill>
        <p:spPr>
          <a:xfrm>
            <a:off x="10871556" y="5599667"/>
            <a:ext cx="1357477" cy="1258335"/>
          </a:xfrm>
          <a:prstGeom prst="rect">
            <a:avLst/>
          </a:prstGeom>
        </p:spPr>
      </p:pic>
      <p:pic>
        <p:nvPicPr>
          <p:cNvPr id="2" name="Picture 1">
            <a:extLst>
              <a:ext uri="{FF2B5EF4-FFF2-40B4-BE49-F238E27FC236}">
                <a16:creationId xmlns:a16="http://schemas.microsoft.com/office/drawing/2014/main" id="{BBF874CD-5386-C03A-4441-E263D789FDE0}"/>
              </a:ext>
            </a:extLst>
          </p:cNvPr>
          <p:cNvPicPr>
            <a:picLocks noChangeAspect="1"/>
          </p:cNvPicPr>
          <p:nvPr/>
        </p:nvPicPr>
        <p:blipFill>
          <a:blip r:embed="rId11"/>
          <a:stretch>
            <a:fillRect/>
          </a:stretch>
        </p:blipFill>
        <p:spPr>
          <a:xfrm>
            <a:off x="-1" y="-19425"/>
            <a:ext cx="897519" cy="1000802"/>
          </a:xfrm>
          <a:prstGeom prst="rect">
            <a:avLst/>
          </a:prstGeom>
        </p:spPr>
      </p:pic>
    </p:spTree>
    <p:custDataLst>
      <p:tags r:id="rId1"/>
    </p:custDataLst>
    <p:extLst>
      <p:ext uri="{BB962C8B-B14F-4D97-AF65-F5344CB8AC3E}">
        <p14:creationId xmlns:p14="http://schemas.microsoft.com/office/powerpoint/2010/main" val="18955288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22"/>
                </p:tgtEl>
              </p:cMediaNode>
            </p:audio>
            <p:audio>
              <p:cMediaNode vol="80000">
                <p:cTn id="30"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9" grpId="0" animBg="1"/>
      <p:bldP spid="20" grpId="0" animBg="1"/>
      <p:bldP spid="21"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045"/>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258AEDA-3CFC-BF9F-DD68-19CD4CB5D41E}"/>
              </a:ext>
            </a:extLst>
          </p:cNvPr>
          <p:cNvSpPr/>
          <p:nvPr/>
        </p:nvSpPr>
        <p:spPr>
          <a:xfrm>
            <a:off x="2569028" y="4561768"/>
            <a:ext cx="8547189" cy="1238883"/>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C62C9061-9BC6-3B24-C2F6-EF550DBB3DBE}"/>
              </a:ext>
            </a:extLst>
          </p:cNvPr>
          <p:cNvSpPr/>
          <p:nvPr/>
        </p:nvSpPr>
        <p:spPr>
          <a:xfrm>
            <a:off x="2569029" y="2699684"/>
            <a:ext cx="8547189" cy="1238883"/>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Google Shape;1055;p76"/>
          <p:cNvSpPr txBox="1">
            <a:spLocks noGrp="1"/>
          </p:cNvSpPr>
          <p:nvPr>
            <p:ph type="title"/>
          </p:nvPr>
        </p:nvSpPr>
        <p:spPr>
          <a:xfrm>
            <a:off x="1510001" y="2984000"/>
            <a:ext cx="1385600" cy="890000"/>
          </a:xfrm>
          <a:prstGeom prst="rect">
            <a:avLst/>
          </a:prstGeom>
        </p:spPr>
        <p:txBody>
          <a:bodyPr spcFirstLastPara="1" wrap="square" lIns="121900" tIns="121900" rIns="121900" bIns="121900" anchor="ctr" anchorCtr="0">
            <a:noAutofit/>
          </a:bodyPr>
          <a:lstStyle/>
          <a:p>
            <a:r>
              <a:rPr lang="en" sz="3600" b="1" dirty="0">
                <a:latin typeface="+mn-lt"/>
                <a:ea typeface="+mn-ea"/>
                <a:cs typeface="+mn-ea"/>
                <a:sym typeface="+mn-lt"/>
              </a:rPr>
              <a:t>01</a:t>
            </a:r>
            <a:endParaRPr sz="3600" b="1" dirty="0">
              <a:latin typeface="+mn-lt"/>
              <a:ea typeface="+mn-ea"/>
              <a:cs typeface="+mn-ea"/>
              <a:sym typeface="+mn-lt"/>
            </a:endParaRPr>
          </a:p>
        </p:txBody>
      </p:sp>
      <p:sp>
        <p:nvSpPr>
          <p:cNvPr id="1057" name="Google Shape;1057;p76"/>
          <p:cNvSpPr txBox="1">
            <a:spLocks noGrp="1"/>
          </p:cNvSpPr>
          <p:nvPr>
            <p:ph type="title" idx="9"/>
          </p:nvPr>
        </p:nvSpPr>
        <p:spPr>
          <a:xfrm>
            <a:off x="1514492" y="4800018"/>
            <a:ext cx="1385600" cy="890000"/>
          </a:xfrm>
          <a:prstGeom prst="rect">
            <a:avLst/>
          </a:prstGeom>
        </p:spPr>
        <p:txBody>
          <a:bodyPr spcFirstLastPara="1" wrap="square" lIns="121900" tIns="121900" rIns="121900" bIns="121900" anchor="ctr" anchorCtr="0">
            <a:noAutofit/>
          </a:bodyPr>
          <a:lstStyle/>
          <a:p>
            <a:pPr algn="l"/>
            <a:r>
              <a:rPr lang="en" sz="3600" b="1" dirty="0">
                <a:solidFill>
                  <a:sysClr val="windowText" lastClr="000000"/>
                </a:solidFill>
                <a:latin typeface="+mn-lt"/>
                <a:ea typeface="+mn-ea"/>
                <a:cs typeface="+mn-ea"/>
                <a:sym typeface="+mn-lt"/>
              </a:rPr>
              <a:t>02</a:t>
            </a:r>
            <a:endParaRPr sz="3600" b="1" dirty="0">
              <a:solidFill>
                <a:sysClr val="windowText" lastClr="000000"/>
              </a:solidFill>
              <a:latin typeface="+mn-lt"/>
              <a:ea typeface="+mn-ea"/>
              <a:cs typeface="+mn-ea"/>
              <a:sym typeface="+mn-lt"/>
            </a:endParaRPr>
          </a:p>
        </p:txBody>
      </p:sp>
      <p:sp>
        <p:nvSpPr>
          <p:cNvPr id="16" name="TextBox 15">
            <a:extLst>
              <a:ext uri="{FF2B5EF4-FFF2-40B4-BE49-F238E27FC236}">
                <a16:creationId xmlns:a16="http://schemas.microsoft.com/office/drawing/2014/main" id="{71B6C4FB-3098-A3F4-D17E-9DCD8EEAD2B9}"/>
              </a:ext>
            </a:extLst>
          </p:cNvPr>
          <p:cNvSpPr txBox="1"/>
          <p:nvPr/>
        </p:nvSpPr>
        <p:spPr>
          <a:xfrm>
            <a:off x="2895601" y="1043153"/>
            <a:ext cx="6400799" cy="962956"/>
          </a:xfrm>
          <a:prstGeom prst="rect">
            <a:avLst/>
          </a:prstGeom>
          <a:noFill/>
        </p:spPr>
        <p:txBody>
          <a:bodyPr wrap="square" rtlCol="0">
            <a:spAutoFit/>
          </a:bodyPr>
          <a:lstStyle/>
          <a:p>
            <a:pPr marL="0" marR="0" lvl="0" indent="0" algn="ctr" defTabSz="609630" rtl="0" eaLnBrk="1" fontAlgn="auto" latinLnBrk="0" hangingPunct="1">
              <a:lnSpc>
                <a:spcPct val="150000"/>
              </a:lnSpc>
              <a:spcBef>
                <a:spcPts val="0"/>
              </a:spcBef>
              <a:spcAft>
                <a:spcPts val="0"/>
              </a:spcAft>
              <a:buClr>
                <a:srgbClr val="000000"/>
              </a:buClr>
              <a:buSzTx/>
              <a:buFontTx/>
              <a:buNone/>
              <a:tabLst/>
              <a:defRPr/>
            </a:pPr>
            <a:r>
              <a:rPr kumimoji="0" lang="en-US" sz="4334" b="1" i="0" u="none" strike="noStrike" kern="0" cap="none" spc="0" normalizeH="0" baseline="0" noProof="0" dirty="0">
                <a:ln>
                  <a:noFill/>
                </a:ln>
                <a:solidFill>
                  <a:srgbClr val="C85103"/>
                </a:solidFill>
                <a:effectLst/>
                <a:uLnTx/>
                <a:uFillTx/>
                <a:latin typeface="UTM Avo"/>
                <a:cs typeface="+mn-ea"/>
                <a:sym typeface="+mn-lt"/>
              </a:rPr>
              <a:t>HƯỚNG DẪN VỀ NHÀ</a:t>
            </a:r>
          </a:p>
        </p:txBody>
      </p:sp>
      <p:sp>
        <p:nvSpPr>
          <p:cNvPr id="26" name="Rectangle 25"/>
          <p:cNvSpPr/>
          <p:nvPr/>
        </p:nvSpPr>
        <p:spPr>
          <a:xfrm>
            <a:off x="2787953" y="2950596"/>
            <a:ext cx="8139996" cy="567848"/>
          </a:xfrm>
          <a:prstGeom prst="rect">
            <a:avLst/>
          </a:prstGeom>
        </p:spPr>
        <p:txBody>
          <a:bodyPr wrap="square">
            <a:spAutoFit/>
          </a:bodyPr>
          <a:lstStyle/>
          <a:p>
            <a:pPr marL="0" marR="0" lvl="0" indent="0" algn="just" defTabSz="609630" rtl="0" eaLnBrk="1" fontAlgn="auto" latinLnBrk="0" hangingPunct="1">
              <a:lnSpc>
                <a:spcPct val="150000"/>
              </a:lnSpc>
              <a:spcBef>
                <a:spcPts val="0"/>
              </a:spcBef>
              <a:spcAft>
                <a:spcPts val="0"/>
              </a:spcAft>
              <a:buClrTx/>
              <a:buSzTx/>
              <a:buFontTx/>
              <a:buNone/>
              <a:tabLst/>
              <a:defRPr/>
            </a:pPr>
            <a:r>
              <a:rPr kumimoji="0" lang="en-US" sz="2400" b="0" i="0" u="none" strike="noStrike" kern="0" cap="none" spc="0" normalizeH="0" baseline="0" noProof="0" dirty="0" err="1">
                <a:ln>
                  <a:noFill/>
                </a:ln>
                <a:solidFill>
                  <a:srgbClr val="000000"/>
                </a:solidFill>
                <a:effectLst/>
                <a:uLnTx/>
                <a:uFillTx/>
                <a:latin typeface="+mn-lt"/>
                <a:cs typeface="+mn-ea"/>
                <a:sym typeface="+mn-lt"/>
              </a:rPr>
              <a:t>Ôn</a:t>
            </a:r>
            <a:r>
              <a:rPr kumimoji="0" lang="en-US" sz="2400" b="0" i="0" u="none" strike="noStrike" kern="0" cap="none" spc="0" normalizeH="0" baseline="0" noProof="0" dirty="0">
                <a:ln>
                  <a:noFill/>
                </a:ln>
                <a:solidFill>
                  <a:srgbClr val="000000"/>
                </a:solidFill>
                <a:effectLst/>
                <a:uLnTx/>
                <a:uFillTx/>
                <a:latin typeface="+mn-lt"/>
                <a:cs typeface="+mn-ea"/>
                <a:sym typeface="+mn-lt"/>
              </a:rPr>
              <a:t> </a:t>
            </a:r>
            <a:r>
              <a:rPr kumimoji="0" lang="en-US" sz="2400" b="0" i="0" u="none" strike="noStrike" kern="0" cap="none" spc="0" normalizeH="0" baseline="0" noProof="0" dirty="0" err="1">
                <a:ln>
                  <a:noFill/>
                </a:ln>
                <a:solidFill>
                  <a:srgbClr val="000000"/>
                </a:solidFill>
                <a:effectLst/>
                <a:uLnTx/>
                <a:uFillTx/>
                <a:latin typeface="+mn-lt"/>
                <a:cs typeface="+mn-ea"/>
                <a:sym typeface="+mn-lt"/>
              </a:rPr>
              <a:t>tập</a:t>
            </a:r>
            <a:r>
              <a:rPr kumimoji="0" lang="en-US" sz="2400" b="0" i="0" u="none" strike="noStrike" kern="0" cap="none" spc="0" normalizeH="0" baseline="0" noProof="0" dirty="0">
                <a:ln>
                  <a:noFill/>
                </a:ln>
                <a:solidFill>
                  <a:srgbClr val="000000"/>
                </a:solidFill>
                <a:effectLst/>
                <a:uLnTx/>
                <a:uFillTx/>
                <a:latin typeface="+mn-lt"/>
                <a:cs typeface="+mn-ea"/>
                <a:sym typeface="+mn-lt"/>
              </a:rPr>
              <a:t> </a:t>
            </a:r>
            <a:r>
              <a:rPr kumimoji="0" lang="en-US" sz="2400" b="0" i="0" u="none" strike="noStrike" kern="0" cap="none" spc="0" normalizeH="0" baseline="0" noProof="0" dirty="0" err="1">
                <a:ln>
                  <a:noFill/>
                </a:ln>
                <a:solidFill>
                  <a:srgbClr val="000000"/>
                </a:solidFill>
                <a:effectLst/>
                <a:uLnTx/>
                <a:uFillTx/>
                <a:latin typeface="+mn-lt"/>
                <a:cs typeface="+mn-ea"/>
                <a:sym typeface="+mn-lt"/>
              </a:rPr>
              <a:t>kiến</a:t>
            </a:r>
            <a:r>
              <a:rPr kumimoji="0" lang="en-US" sz="2400" b="0" i="0" u="none" strike="noStrike" kern="0" cap="none" spc="0" normalizeH="0" baseline="0" noProof="0" dirty="0">
                <a:ln>
                  <a:noFill/>
                </a:ln>
                <a:solidFill>
                  <a:srgbClr val="000000"/>
                </a:solidFill>
                <a:effectLst/>
                <a:uLnTx/>
                <a:uFillTx/>
                <a:latin typeface="+mn-lt"/>
                <a:cs typeface="+mn-ea"/>
                <a:sym typeface="+mn-lt"/>
              </a:rPr>
              <a:t> </a:t>
            </a:r>
            <a:r>
              <a:rPr kumimoji="0" lang="en-US" sz="2400" b="0" i="0" u="none" strike="noStrike" kern="0" cap="none" spc="0" normalizeH="0" baseline="0" noProof="0" dirty="0" err="1">
                <a:ln>
                  <a:noFill/>
                </a:ln>
                <a:solidFill>
                  <a:srgbClr val="000000"/>
                </a:solidFill>
                <a:effectLst/>
                <a:uLnTx/>
                <a:uFillTx/>
                <a:latin typeface="+mn-lt"/>
                <a:cs typeface="+mn-ea"/>
                <a:sym typeface="+mn-lt"/>
              </a:rPr>
              <a:t>thức</a:t>
            </a:r>
            <a:r>
              <a:rPr kumimoji="0" lang="en-US" sz="2400" b="0" i="0" u="none" strike="noStrike" kern="0" cap="none" spc="0" normalizeH="0" baseline="0" noProof="0" dirty="0">
                <a:ln>
                  <a:noFill/>
                </a:ln>
                <a:solidFill>
                  <a:srgbClr val="000000"/>
                </a:solidFill>
                <a:effectLst/>
                <a:uLnTx/>
                <a:uFillTx/>
                <a:latin typeface="+mn-lt"/>
                <a:cs typeface="+mn-ea"/>
                <a:sym typeface="+mn-lt"/>
              </a:rPr>
              <a:t> </a:t>
            </a:r>
            <a:r>
              <a:rPr kumimoji="0" lang="en-US" sz="2400" b="0" i="0" u="none" strike="noStrike" kern="0" cap="none" spc="0" normalizeH="0" baseline="0" noProof="0" dirty="0" err="1">
                <a:ln>
                  <a:noFill/>
                </a:ln>
                <a:solidFill>
                  <a:srgbClr val="000000"/>
                </a:solidFill>
                <a:effectLst/>
                <a:uLnTx/>
                <a:uFillTx/>
                <a:latin typeface="+mn-lt"/>
                <a:cs typeface="+mn-ea"/>
                <a:sym typeface="+mn-lt"/>
              </a:rPr>
              <a:t>đã</a:t>
            </a:r>
            <a:r>
              <a:rPr kumimoji="0" lang="en-US" sz="2400" b="0" i="0" u="none" strike="noStrike" kern="0" cap="none" spc="0" normalizeH="0" baseline="0" noProof="0" dirty="0">
                <a:ln>
                  <a:noFill/>
                </a:ln>
                <a:solidFill>
                  <a:srgbClr val="000000"/>
                </a:solidFill>
                <a:effectLst/>
                <a:uLnTx/>
                <a:uFillTx/>
                <a:latin typeface="+mn-lt"/>
                <a:cs typeface="+mn-ea"/>
                <a:sym typeface="+mn-lt"/>
              </a:rPr>
              <a:t> </a:t>
            </a:r>
            <a:r>
              <a:rPr kumimoji="0" lang="en-US" sz="2400" b="0" i="0" u="none" strike="noStrike" kern="0" cap="none" spc="0" normalizeH="0" baseline="0" noProof="0" dirty="0" err="1">
                <a:ln>
                  <a:noFill/>
                </a:ln>
                <a:solidFill>
                  <a:srgbClr val="000000"/>
                </a:solidFill>
                <a:effectLst/>
                <a:uLnTx/>
                <a:uFillTx/>
                <a:latin typeface="+mn-lt"/>
                <a:cs typeface="+mn-ea"/>
                <a:sym typeface="+mn-lt"/>
              </a:rPr>
              <a:t>học</a:t>
            </a:r>
            <a:endParaRPr kumimoji="0" lang="en-US" sz="2400" b="0" i="0" u="none" strike="noStrike" kern="0" cap="none" spc="0" normalizeH="0" baseline="0" noProof="0" dirty="0">
              <a:ln>
                <a:noFill/>
              </a:ln>
              <a:solidFill>
                <a:srgbClr val="000000"/>
              </a:solidFill>
              <a:effectLst/>
              <a:uLnTx/>
              <a:uFillTx/>
              <a:latin typeface="+mn-lt"/>
              <a:cs typeface="+mn-ea"/>
              <a:sym typeface="+mn-lt"/>
            </a:endParaRPr>
          </a:p>
        </p:txBody>
      </p:sp>
      <p:sp>
        <p:nvSpPr>
          <p:cNvPr id="28" name="Rectangle 27"/>
          <p:cNvSpPr/>
          <p:nvPr/>
        </p:nvSpPr>
        <p:spPr>
          <a:xfrm>
            <a:off x="2787953" y="4562786"/>
            <a:ext cx="8139996" cy="1127232"/>
          </a:xfrm>
          <a:prstGeom prst="rect">
            <a:avLst/>
          </a:prstGeom>
        </p:spPr>
        <p:txBody>
          <a:bodyPr wrap="square">
            <a:spAutoFit/>
          </a:bodyPr>
          <a:lstStyle/>
          <a:p>
            <a:pPr marL="0" marR="0" lvl="0" indent="0" algn="just" defTabSz="609630" rtl="0" eaLnBrk="1" fontAlgn="auto" latinLnBrk="0" hangingPunct="1">
              <a:lnSpc>
                <a:spcPct val="150000"/>
              </a:lnSpc>
              <a:spcBef>
                <a:spcPts val="0"/>
              </a:spcBef>
              <a:spcAft>
                <a:spcPts val="0"/>
              </a:spcAft>
              <a:buClrTx/>
              <a:buSzTx/>
              <a:buFontTx/>
              <a:buNone/>
              <a:tabLst/>
              <a:defRPr/>
            </a:pPr>
            <a:r>
              <a:rPr kumimoji="0" lang="en-US" sz="2400" b="0" i="0" u="none" strike="noStrike" kern="0" cap="none" spc="0" normalizeH="0" baseline="0" noProof="0" dirty="0" err="1">
                <a:ln>
                  <a:noFill/>
                </a:ln>
                <a:solidFill>
                  <a:srgbClr val="000000"/>
                </a:solidFill>
                <a:effectLst/>
                <a:uLnTx/>
                <a:uFillTx/>
                <a:latin typeface="+mn-lt"/>
                <a:cs typeface="+mn-ea"/>
                <a:sym typeface="+mn-lt"/>
              </a:rPr>
              <a:t>Đọc</a:t>
            </a:r>
            <a:r>
              <a:rPr kumimoji="0" lang="en-US" sz="2400" b="0" i="0" u="none" strike="noStrike" kern="0" cap="none" spc="0" normalizeH="0" baseline="0" noProof="0" dirty="0">
                <a:ln>
                  <a:noFill/>
                </a:ln>
                <a:solidFill>
                  <a:srgbClr val="000000"/>
                </a:solidFill>
                <a:effectLst/>
                <a:uLnTx/>
                <a:uFillTx/>
                <a:latin typeface="+mn-lt"/>
                <a:cs typeface="+mn-ea"/>
                <a:sym typeface="+mn-lt"/>
              </a:rPr>
              <a:t> </a:t>
            </a:r>
            <a:r>
              <a:rPr kumimoji="0" lang="en-US" sz="2400" b="0" i="0" u="none" strike="noStrike" kern="0" cap="none" spc="0" normalizeH="0" baseline="0" noProof="0" dirty="0" err="1">
                <a:ln>
                  <a:noFill/>
                </a:ln>
                <a:solidFill>
                  <a:srgbClr val="000000"/>
                </a:solidFill>
                <a:effectLst/>
                <a:uLnTx/>
                <a:uFillTx/>
                <a:latin typeface="+mn-lt"/>
                <a:cs typeface="+mn-ea"/>
                <a:sym typeface="+mn-lt"/>
              </a:rPr>
              <a:t>trước</a:t>
            </a:r>
            <a:r>
              <a:rPr kumimoji="0" lang="en-US" sz="2400" b="0" i="0" u="none" strike="noStrike" kern="0" cap="none" spc="0" normalizeH="0" baseline="0" noProof="0" dirty="0">
                <a:ln>
                  <a:noFill/>
                </a:ln>
                <a:solidFill>
                  <a:srgbClr val="000000"/>
                </a:solidFill>
                <a:effectLst/>
                <a:uLnTx/>
                <a:uFillTx/>
                <a:latin typeface="+mn-lt"/>
                <a:cs typeface="+mn-ea"/>
                <a:sym typeface="+mn-lt"/>
              </a:rPr>
              <a:t> </a:t>
            </a:r>
            <a:r>
              <a:rPr kumimoji="0" lang="en-US" sz="2400" b="0" i="0" u="none" strike="noStrike" kern="0" cap="none" spc="0" normalizeH="0" baseline="0" noProof="0" err="1">
                <a:ln>
                  <a:noFill/>
                </a:ln>
                <a:solidFill>
                  <a:srgbClr val="000000"/>
                </a:solidFill>
                <a:effectLst/>
                <a:uLnTx/>
                <a:uFillTx/>
                <a:latin typeface="+mn-lt"/>
                <a:cs typeface="+mn-ea"/>
                <a:sym typeface="+mn-lt"/>
              </a:rPr>
              <a:t>nội</a:t>
            </a:r>
            <a:r>
              <a:rPr kumimoji="0" lang="en-US" sz="2400" b="0" i="0" u="none" strike="noStrike" kern="0" cap="none" spc="0" normalizeH="0" baseline="0" noProof="0">
                <a:ln>
                  <a:noFill/>
                </a:ln>
                <a:solidFill>
                  <a:srgbClr val="000000"/>
                </a:solidFill>
                <a:effectLst/>
                <a:uLnTx/>
                <a:uFillTx/>
                <a:latin typeface="+mn-lt"/>
                <a:cs typeface="+mn-ea"/>
                <a:sym typeface="+mn-lt"/>
              </a:rPr>
              <a:t> dung phần </a:t>
            </a:r>
            <a:r>
              <a:rPr kumimoji="0" lang="en-US" sz="2400" b="1" i="0" u="none" strike="noStrike" kern="0" cap="none" spc="0" normalizeH="0" baseline="0" noProof="0">
                <a:ln>
                  <a:noFill/>
                </a:ln>
                <a:solidFill>
                  <a:srgbClr val="000000"/>
                </a:solidFill>
                <a:effectLst/>
                <a:uLnTx/>
                <a:uFillTx/>
                <a:latin typeface="+mn-lt"/>
                <a:cs typeface="+mn-ea"/>
                <a:sym typeface="+mn-lt"/>
              </a:rPr>
              <a:t>vận dụng trang 88</a:t>
            </a:r>
            <a:r>
              <a:rPr kumimoji="0" lang="en-US" sz="2400" b="0" i="0" u="none" strike="noStrike" kern="0" cap="none" spc="0" normalizeH="0" baseline="0" noProof="0">
                <a:ln>
                  <a:noFill/>
                </a:ln>
                <a:solidFill>
                  <a:srgbClr val="000000"/>
                </a:solidFill>
                <a:effectLst/>
                <a:uLnTx/>
                <a:uFillTx/>
                <a:latin typeface="+mn-lt"/>
                <a:cs typeface="+mn-ea"/>
                <a:sym typeface="+mn-lt"/>
              </a:rPr>
              <a:t> và phần 2. </a:t>
            </a:r>
            <a:r>
              <a:rPr kumimoji="0" lang="en-US" sz="2400" b="1" i="0" u="none" strike="noStrike" kern="0" cap="none" spc="0" normalizeH="0" baseline="0" noProof="0">
                <a:ln>
                  <a:noFill/>
                </a:ln>
                <a:solidFill>
                  <a:srgbClr val="000000"/>
                </a:solidFill>
                <a:effectLst/>
                <a:uLnTx/>
                <a:uFillTx/>
                <a:latin typeface="+mn-lt"/>
                <a:cs typeface="+mn-ea"/>
                <a:sym typeface="+mn-lt"/>
              </a:rPr>
              <a:t>A</a:t>
            </a:r>
            <a:r>
              <a:rPr kumimoji="0" lang="vi-VN" sz="2400" b="1" i="0" u="none" strike="noStrike" kern="0" cap="none" spc="0" normalizeH="0" baseline="0" noProof="0">
                <a:ln>
                  <a:noFill/>
                </a:ln>
                <a:solidFill>
                  <a:srgbClr val="000000"/>
                </a:solidFill>
                <a:effectLst/>
                <a:uLnTx/>
                <a:uFillTx/>
                <a:latin typeface="+mn-lt"/>
                <a:cs typeface="+mn-ea"/>
                <a:sym typeface="+mn-lt"/>
              </a:rPr>
              <a:t>n toàn khi đi bơi hoặc tập bơi</a:t>
            </a:r>
          </a:p>
        </p:txBody>
      </p:sp>
    </p:spTree>
    <p:custDataLst>
      <p:tags r:id="rId1"/>
    </p:custDataLst>
    <p:extLst>
      <p:ext uri="{BB962C8B-B14F-4D97-AF65-F5344CB8AC3E}">
        <p14:creationId xmlns:p14="http://schemas.microsoft.com/office/powerpoint/2010/main" val="25692801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55"/>
                                        </p:tgtEl>
                                        <p:attrNameLst>
                                          <p:attrName>style.visibility</p:attrName>
                                        </p:attrNameLst>
                                      </p:cBhvr>
                                      <p:to>
                                        <p:strVal val="visible"/>
                                      </p:to>
                                    </p:set>
                                    <p:animEffect transition="in" filter="randombar(horizontal)">
                                      <p:cBhvr>
                                        <p:cTn id="10" dur="500"/>
                                        <p:tgtEl>
                                          <p:spTgt spid="105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randombar(horizont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057"/>
                                        </p:tgtEl>
                                        <p:attrNameLst>
                                          <p:attrName>style.visibility</p:attrName>
                                        </p:attrNameLst>
                                      </p:cBhvr>
                                      <p:to>
                                        <p:strVal val="visible"/>
                                      </p:to>
                                    </p:set>
                                    <p:animEffect transition="in" filter="randombar(horizontal)">
                                      <p:cBhvr>
                                        <p:cTn id="21" dur="500"/>
                                        <p:tgtEl>
                                          <p:spTgt spid="105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randombar(horizontal)">
                                      <p:cBhvr>
                                        <p:cTn id="2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1055" grpId="0"/>
      <p:bldP spid="1057" grpId="0"/>
      <p:bldP spid="26"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39"/>
        <p:cNvGrpSpPr/>
        <p:nvPr/>
      </p:nvGrpSpPr>
      <p:grpSpPr>
        <a:xfrm>
          <a:off x="0" y="0"/>
          <a:ext cx="0" cy="0"/>
          <a:chOff x="0" y="0"/>
          <a:chExt cx="0" cy="0"/>
        </a:xfrm>
      </p:grpSpPr>
    </p:spTree>
    <p:custDataLst>
      <p:tags r:id="rId1"/>
    </p:custData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43"/>
        <p:cNvGrpSpPr/>
        <p:nvPr/>
      </p:nvGrpSpPr>
      <p:grpSpPr>
        <a:xfrm>
          <a:off x="0" y="0"/>
          <a:ext cx="0" cy="0"/>
          <a:chOff x="0" y="0"/>
          <a:chExt cx="0" cy="0"/>
        </a:xfrm>
      </p:grpSpPr>
      <p:sp>
        <p:nvSpPr>
          <p:cNvPr id="144" name="Google Shape;144;p13"/>
          <p:cNvSpPr/>
          <p:nvPr/>
        </p:nvSpPr>
        <p:spPr>
          <a:xfrm>
            <a:off x="4775418" y="3585180"/>
            <a:ext cx="2944537" cy="2958470"/>
          </a:xfrm>
          <a:prstGeom prst="roundRect">
            <a:avLst>
              <a:gd name="adj" fmla="val 16667"/>
            </a:avLst>
          </a:prstGeom>
          <a:solidFill>
            <a:schemeClr val="accent2"/>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n-lt"/>
              <a:ea typeface="Arial"/>
              <a:cs typeface="Arial"/>
              <a:sym typeface="Arial"/>
            </a:endParaRPr>
          </a:p>
        </p:txBody>
      </p:sp>
      <p:sp>
        <p:nvSpPr>
          <p:cNvPr id="145" name="Google Shape;145;p13"/>
          <p:cNvSpPr txBox="1"/>
          <p:nvPr/>
        </p:nvSpPr>
        <p:spPr>
          <a:xfrm>
            <a:off x="454403" y="574846"/>
            <a:ext cx="11367083" cy="1477287"/>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000" b="1" i="0" u="none" strike="noStrike" cap="none">
                <a:solidFill>
                  <a:srgbClr val="833C0B"/>
                </a:solidFill>
                <a:latin typeface="+mn-lt"/>
                <a:ea typeface="Arial"/>
                <a:cs typeface="Arial"/>
                <a:sym typeface="Arial"/>
              </a:rPr>
              <a:t>Để kết nối cộng đồng giáo viên và nhận thêm nhiều tài liệu giảng dạy, </a:t>
            </a:r>
            <a:endParaRPr>
              <a:latin typeface="+mn-lt"/>
            </a:endParaRPr>
          </a:p>
          <a:p>
            <a:pPr marL="0" marR="0" lvl="0" indent="0" algn="ctr" rtl="0">
              <a:lnSpc>
                <a:spcPct val="150000"/>
              </a:lnSpc>
              <a:spcBef>
                <a:spcPts val="0"/>
              </a:spcBef>
              <a:spcAft>
                <a:spcPts val="0"/>
              </a:spcAft>
              <a:buNone/>
            </a:pPr>
            <a:r>
              <a:rPr lang="en-US" sz="2000" b="0" i="0" u="none" strike="noStrike" cap="none">
                <a:solidFill>
                  <a:srgbClr val="833C0B"/>
                </a:solidFill>
                <a:latin typeface="+mn-lt"/>
                <a:ea typeface="Arial"/>
                <a:cs typeface="Arial"/>
                <a:sym typeface="Arial"/>
              </a:rPr>
              <a:t>mời quý thầy cô tham gia Group Facebook</a:t>
            </a:r>
            <a:endParaRPr>
              <a:latin typeface="+mn-lt"/>
            </a:endParaRPr>
          </a:p>
          <a:p>
            <a:pPr marL="0" marR="0" lvl="0" indent="0" algn="ctr" rtl="0">
              <a:lnSpc>
                <a:spcPct val="150000"/>
              </a:lnSpc>
              <a:spcBef>
                <a:spcPts val="0"/>
              </a:spcBef>
              <a:spcAft>
                <a:spcPts val="0"/>
              </a:spcAft>
              <a:buNone/>
            </a:pPr>
            <a:r>
              <a:rPr lang="en-US" sz="2000" b="0" i="0" u="none" strike="noStrike" cap="none">
                <a:solidFill>
                  <a:srgbClr val="833C0B"/>
                </a:solidFill>
                <a:latin typeface="+mn-lt"/>
                <a:ea typeface="Arial"/>
                <a:cs typeface="Arial"/>
                <a:sym typeface="Arial"/>
              </a:rPr>
              <a:t>theo đường link:  </a:t>
            </a:r>
            <a:endParaRPr>
              <a:latin typeface="+mn-lt"/>
            </a:endParaRPr>
          </a:p>
        </p:txBody>
      </p:sp>
      <p:sp>
        <p:nvSpPr>
          <p:cNvPr id="146" name="Google Shape;146;p13"/>
          <p:cNvSpPr/>
          <p:nvPr/>
        </p:nvSpPr>
        <p:spPr>
          <a:xfrm>
            <a:off x="2441908" y="2000034"/>
            <a:ext cx="7407478" cy="461665"/>
          </a:xfrm>
          <a:prstGeom prst="roundRect">
            <a:avLst>
              <a:gd name="adj" fmla="val 16667"/>
            </a:avLst>
          </a:prstGeom>
          <a:solidFill>
            <a:srgbClr val="FBE4D4"/>
          </a:solidFill>
          <a:ln w="25400" cap="flat" cmpd="sng">
            <a:solidFill>
              <a:srgbClr val="C55A1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n-lt"/>
              <a:ea typeface="Arial"/>
              <a:cs typeface="Arial"/>
              <a:sym typeface="Arial"/>
            </a:endParaRPr>
          </a:p>
        </p:txBody>
      </p:sp>
      <p:sp>
        <p:nvSpPr>
          <p:cNvPr id="147" name="Google Shape;147;p13">
            <a:hlinkClick r:id="rId5"/>
          </p:cNvPr>
          <p:cNvSpPr txBox="1"/>
          <p:nvPr/>
        </p:nvSpPr>
        <p:spPr>
          <a:xfrm>
            <a:off x="2644617" y="2000034"/>
            <a:ext cx="712225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sng" strike="noStrike" cap="none">
                <a:solidFill>
                  <a:srgbClr val="833C0B"/>
                </a:solidFill>
                <a:latin typeface="+mn-lt"/>
                <a:ea typeface="Arial"/>
                <a:cs typeface="Arial"/>
                <a:sym typeface="Arial"/>
              </a:rPr>
              <a:t>Hoc10 – Đồng hành cùng giáo viên tiểu học</a:t>
            </a:r>
            <a:endParaRPr>
              <a:latin typeface="+mn-lt"/>
            </a:endParaRPr>
          </a:p>
        </p:txBody>
      </p:sp>
      <p:sp>
        <p:nvSpPr>
          <p:cNvPr id="148" name="Google Shape;148;p13"/>
          <p:cNvSpPr txBox="1"/>
          <p:nvPr/>
        </p:nvSpPr>
        <p:spPr>
          <a:xfrm>
            <a:off x="4011326" y="2381351"/>
            <a:ext cx="4321723" cy="553957"/>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000" b="0" i="0" u="none" strike="noStrike" cap="none">
                <a:solidFill>
                  <a:srgbClr val="833C0B"/>
                </a:solidFill>
                <a:latin typeface="+mn-lt"/>
                <a:ea typeface="Arial"/>
                <a:cs typeface="Arial"/>
                <a:sym typeface="Arial"/>
              </a:rPr>
              <a:t>Hoặc truy cập qua QR code</a:t>
            </a:r>
            <a:endParaRPr>
              <a:latin typeface="+mn-lt"/>
            </a:endParaRPr>
          </a:p>
        </p:txBody>
      </p:sp>
      <p:pic>
        <p:nvPicPr>
          <p:cNvPr id="149" name="Google Shape;149;p13" descr="Ngón Trỏ, ngón tay, Máy tính Biểu tượng Tay - tay png tải về - Miễn phí  trong suốt Tay png Tải về."/>
          <p:cNvPicPr preferRelativeResize="0"/>
          <p:nvPr/>
        </p:nvPicPr>
        <p:blipFill rotWithShape="1">
          <a:blip r:embed="rId6">
            <a:alphaModFix/>
          </a:blip>
          <a:srcRect/>
          <a:stretch/>
        </p:blipFill>
        <p:spPr>
          <a:xfrm rot="-5400000">
            <a:off x="5679086" y="2851979"/>
            <a:ext cx="1053311" cy="749021"/>
          </a:xfrm>
          <a:prstGeom prst="rect">
            <a:avLst/>
          </a:prstGeom>
          <a:noFill/>
          <a:ln>
            <a:noFill/>
          </a:ln>
        </p:spPr>
      </p:pic>
      <p:pic>
        <p:nvPicPr>
          <p:cNvPr id="150" name="Google Shape;150;p13"/>
          <p:cNvPicPr preferRelativeResize="0"/>
          <p:nvPr/>
        </p:nvPicPr>
        <p:blipFill rotWithShape="1">
          <a:blip r:embed="rId7">
            <a:alphaModFix/>
          </a:blip>
          <a:srcRect/>
          <a:stretch/>
        </p:blipFill>
        <p:spPr>
          <a:xfrm>
            <a:off x="4905420" y="3722149"/>
            <a:ext cx="2684532" cy="2684532"/>
          </a:xfrm>
          <a:prstGeom prst="roundRect">
            <a:avLst>
              <a:gd name="adj" fmla="val 12957"/>
            </a:avLst>
          </a:prstGeom>
          <a:noFill/>
          <a:ln>
            <a:noFill/>
          </a:ln>
        </p:spPr>
      </p:pic>
    </p:spTree>
    <p:custDataLst>
      <p:tags r:id="rId1"/>
    </p:custData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039"/>
        <p:cNvGrpSpPr/>
        <p:nvPr/>
      </p:nvGrpSpPr>
      <p:grpSpPr>
        <a:xfrm>
          <a:off x="0" y="0"/>
          <a:ext cx="0" cy="0"/>
          <a:chOff x="0" y="0"/>
          <a:chExt cx="0" cy="0"/>
        </a:xfrm>
      </p:grpSpPr>
      <p:sp>
        <p:nvSpPr>
          <p:cNvPr id="4" name="Rectangle 3"/>
          <p:cNvSpPr/>
          <p:nvPr/>
        </p:nvSpPr>
        <p:spPr>
          <a:xfrm>
            <a:off x="2641600" y="2040673"/>
            <a:ext cx="8098263" cy="985438"/>
          </a:xfrm>
          <a:prstGeom prst="rect">
            <a:avLst/>
          </a:prstGeom>
          <a:solidFill>
            <a:srgbClr val="FFD966">
              <a:lumMod val="20000"/>
              <a:lumOff val="80000"/>
            </a:srgbClr>
          </a:solidFill>
          <a:ln w="25400" cap="flat" cmpd="sng" algn="ctr">
            <a:solidFill>
              <a:srgbClr val="FEE7B1">
                <a:shade val="50000"/>
              </a:srgbClr>
            </a:solidFill>
            <a:prstDash val="dash"/>
          </a:ln>
          <a:effectLst/>
        </p:spPr>
        <p:txBody>
          <a:bodyPr rtlCol="0" anchor="ctr"/>
          <a:lstStyle/>
          <a:p>
            <a:pPr marL="0" marR="0" lvl="0" indent="0" algn="ctr" defTabSz="609630" rtl="0" eaLnBrk="1" fontAlgn="auto" latinLnBrk="0" hangingPunct="1">
              <a:lnSpc>
                <a:spcPct val="15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000000"/>
                </a:solidFill>
                <a:effectLst/>
                <a:uLnTx/>
                <a:uFillTx/>
                <a:latin typeface="+mn-lt"/>
                <a:cs typeface="+mn-ea"/>
                <a:sym typeface="+mn-lt"/>
              </a:rPr>
              <a:t>Điều gì có thể xảy đến với người bị đuối nước?</a:t>
            </a:r>
          </a:p>
        </p:txBody>
      </p:sp>
      <p:grpSp>
        <p:nvGrpSpPr>
          <p:cNvPr id="5" name="Group 4"/>
          <p:cNvGrpSpPr/>
          <p:nvPr/>
        </p:nvGrpSpPr>
        <p:grpSpPr>
          <a:xfrm>
            <a:off x="897795" y="3689720"/>
            <a:ext cx="9842068" cy="2929733"/>
            <a:chOff x="686292" y="5534580"/>
            <a:chExt cx="14763103" cy="4394599"/>
          </a:xfrm>
        </p:grpSpPr>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58876"/>
            <a:stretch/>
          </p:blipFill>
          <p:spPr>
            <a:xfrm>
              <a:off x="686292" y="6743700"/>
              <a:ext cx="1774132" cy="3185479"/>
            </a:xfrm>
            <a:prstGeom prst="rect">
              <a:avLst/>
            </a:prstGeom>
          </p:spPr>
        </p:pic>
        <p:sp>
          <p:nvSpPr>
            <p:cNvPr id="8" name="Rounded Rectangular Callout 7"/>
            <p:cNvSpPr/>
            <p:nvPr/>
          </p:nvSpPr>
          <p:spPr>
            <a:xfrm>
              <a:off x="3302000" y="5534580"/>
              <a:ext cx="12147395" cy="2418240"/>
            </a:xfrm>
            <a:prstGeom prst="wedgeRoundRectCallout">
              <a:avLst>
                <a:gd name="adj1" fmla="val -57429"/>
                <a:gd name="adj2" fmla="val -990"/>
                <a:gd name="adj3" fmla="val 16667"/>
              </a:avLst>
            </a:prstGeom>
            <a:solidFill>
              <a:srgbClr val="F5F797"/>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609630" rtl="0" eaLnBrk="1" fontAlgn="auto" latinLnBrk="0" hangingPunct="1">
                <a:lnSpc>
                  <a:spcPct val="15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0000"/>
                  </a:solidFill>
                  <a:effectLst/>
                  <a:uLnTx/>
                  <a:uFillTx/>
                  <a:cs typeface="+mn-ea"/>
                  <a:sym typeface="+mn-lt"/>
                </a:rPr>
                <a:t>Người bị đuối nước có thể sẽ gặp phải các vấn đề về hô hấp, </a:t>
              </a:r>
              <a:r>
                <a:rPr kumimoji="0" lang="vi-VN" sz="2400" b="0" i="0" u="none" strike="noStrike" kern="0" cap="none" spc="0" normalizeH="0" baseline="0" noProof="0">
                  <a:ln>
                    <a:noFill/>
                  </a:ln>
                  <a:solidFill>
                    <a:srgbClr val="000000"/>
                  </a:solidFill>
                  <a:effectLst/>
                  <a:uLnTx/>
                  <a:uFillTx/>
                  <a:cs typeface="+mn-ea"/>
                  <a:sym typeface="+mn-lt"/>
                </a:rPr>
                <a:t>bất tỉnh</a:t>
              </a:r>
              <a:r>
                <a:rPr kumimoji="0" lang="en-US" sz="2400" b="0" i="0" u="none" strike="noStrike" kern="0" cap="none" spc="0" normalizeH="0" baseline="0" noProof="0">
                  <a:ln>
                    <a:noFill/>
                  </a:ln>
                  <a:solidFill>
                    <a:srgbClr val="000000"/>
                  </a:solidFill>
                  <a:effectLst/>
                  <a:uLnTx/>
                  <a:uFillTx/>
                  <a:cs typeface="+mn-ea"/>
                  <a:sym typeface="+mn-lt"/>
                </a:rPr>
                <a:t>, ngạt khí và tử vong.</a:t>
              </a:r>
              <a:endParaRPr kumimoji="0" lang="vi-VN" sz="2400" b="0" i="0" u="none" strike="noStrike" kern="0" cap="none" spc="0" normalizeH="0" baseline="0" noProof="0" dirty="0">
                <a:ln>
                  <a:noFill/>
                </a:ln>
                <a:solidFill>
                  <a:srgbClr val="000000"/>
                </a:solidFill>
                <a:effectLst/>
                <a:uLnTx/>
                <a:uFillTx/>
                <a:cs typeface="+mn-ea"/>
                <a:sym typeface="+mn-lt"/>
              </a:endParaRPr>
            </a:p>
          </p:txBody>
        </p:sp>
      </p:grpSp>
    </p:spTree>
    <p:custDataLst>
      <p:tags r:id="rId1"/>
    </p:custData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pic>
        <p:nvPicPr>
          <p:cNvPr id="103" name="Google Shape;103;p4">
            <a:hlinkClick r:id="rId4"/>
          </p:cNvPr>
          <p:cNvPicPr preferRelativeResize="0"/>
          <p:nvPr/>
        </p:nvPicPr>
        <p:blipFill rotWithShape="1">
          <a:blip r:embed="rId5">
            <a:alphaModFix/>
          </a:blip>
          <a:srcRect/>
          <a:stretch/>
        </p:blipFill>
        <p:spPr>
          <a:xfrm>
            <a:off x="4501083" y="3015453"/>
            <a:ext cx="3189835" cy="1764777"/>
          </a:xfrm>
          <a:prstGeom prst="rect">
            <a:avLst/>
          </a:prstGeom>
          <a:noFill/>
          <a:ln>
            <a:no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095"/>
        <p:cNvGrpSpPr/>
        <p:nvPr/>
      </p:nvGrpSpPr>
      <p:grpSpPr>
        <a:xfrm>
          <a:off x="0" y="0"/>
          <a:ext cx="0" cy="0"/>
          <a:chOff x="0" y="0"/>
          <a:chExt cx="0" cy="0"/>
        </a:xfrm>
      </p:grpSpPr>
      <p:sp>
        <p:nvSpPr>
          <p:cNvPr id="1097" name="Google Shape;1097;p80"/>
          <p:cNvSpPr txBox="1">
            <a:spLocks noGrp="1"/>
          </p:cNvSpPr>
          <p:nvPr>
            <p:ph type="title"/>
          </p:nvPr>
        </p:nvSpPr>
        <p:spPr>
          <a:xfrm>
            <a:off x="4140799" y="1811060"/>
            <a:ext cx="3910400" cy="1304400"/>
          </a:xfrm>
          <a:prstGeom prst="rect">
            <a:avLst/>
          </a:prstGeom>
        </p:spPr>
        <p:txBody>
          <a:bodyPr spcFirstLastPara="1" wrap="square" lIns="121900" tIns="121900" rIns="121900" bIns="121900" anchor="ctr" anchorCtr="0">
            <a:noAutofit/>
          </a:bodyPr>
          <a:lstStyle/>
          <a:p>
            <a:r>
              <a:rPr lang="en" b="1" dirty="0">
                <a:solidFill>
                  <a:schemeClr val="tx1"/>
                </a:solidFill>
                <a:latin typeface="+mn-lt"/>
                <a:ea typeface="+mn-ea"/>
                <a:cs typeface="+mn-ea"/>
                <a:sym typeface="+mn-lt"/>
              </a:rPr>
              <a:t>01</a:t>
            </a:r>
            <a:endParaRPr b="1" dirty="0">
              <a:solidFill>
                <a:schemeClr val="tx1"/>
              </a:solidFill>
              <a:latin typeface="+mn-lt"/>
              <a:ea typeface="+mn-ea"/>
              <a:cs typeface="+mn-ea"/>
              <a:sym typeface="+mn-lt"/>
            </a:endParaRPr>
          </a:p>
        </p:txBody>
      </p:sp>
      <p:sp>
        <p:nvSpPr>
          <p:cNvPr id="7" name="TextBox 6">
            <a:extLst>
              <a:ext uri="{FF2B5EF4-FFF2-40B4-BE49-F238E27FC236}">
                <a16:creationId xmlns:a16="http://schemas.microsoft.com/office/drawing/2014/main" id="{07CF40F6-4610-142D-B869-92C03F5D6AD5}"/>
              </a:ext>
            </a:extLst>
          </p:cNvPr>
          <p:cNvSpPr txBox="1"/>
          <p:nvPr/>
        </p:nvSpPr>
        <p:spPr>
          <a:xfrm>
            <a:off x="2160303" y="3224317"/>
            <a:ext cx="7871392" cy="1646476"/>
          </a:xfrm>
          <a:prstGeom prst="rect">
            <a:avLst/>
          </a:prstGeom>
          <a:solidFill>
            <a:schemeClr val="accent2">
              <a:lumMod val="20000"/>
              <a:lumOff val="80000"/>
            </a:schemeClr>
          </a:solidFill>
        </p:spPr>
        <p:txBody>
          <a:bodyPr wrap="square">
            <a:spAutoFit/>
          </a:bodyPr>
          <a:lstStyle/>
          <a:p>
            <a:pPr marL="0" marR="0" lvl="0" indent="0" algn="ctr" defTabSz="609630" rtl="0" eaLnBrk="1" fontAlgn="auto" latinLnBrk="0" hangingPunct="1">
              <a:lnSpc>
                <a:spcPct val="15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chemeClr val="tx1"/>
                </a:solidFill>
                <a:effectLst/>
                <a:uLnTx/>
                <a:uFillTx/>
                <a:latin typeface="UTM Avo"/>
                <a:cs typeface="+mn-ea"/>
                <a:sym typeface="+mn-lt"/>
              </a:rPr>
              <a:t>MỘT SỐ VIỆC LÀM ĐỂ PHÒNG TRÁNH ĐUỐI NƯỚC</a:t>
            </a:r>
          </a:p>
        </p:txBody>
      </p:sp>
    </p:spTree>
    <p:custDataLst>
      <p:tags r:id="rId1"/>
    </p:custDataLst>
  </p:cSld>
  <p:clrMapOvr>
    <a:masterClrMapping/>
  </p:clrMapOvr>
  <p:transition>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181"/>
        <p:cNvGrpSpPr/>
        <p:nvPr/>
      </p:nvGrpSpPr>
      <p:grpSpPr>
        <a:xfrm>
          <a:off x="0" y="0"/>
          <a:ext cx="0" cy="0"/>
          <a:chOff x="0" y="0"/>
          <a:chExt cx="0" cy="0"/>
        </a:xfrm>
      </p:grpSpPr>
      <p:sp>
        <p:nvSpPr>
          <p:cNvPr id="2" name="Rectangle 1"/>
          <p:cNvSpPr/>
          <p:nvPr/>
        </p:nvSpPr>
        <p:spPr>
          <a:xfrm>
            <a:off x="557943" y="1650732"/>
            <a:ext cx="5538057" cy="1121846"/>
          </a:xfrm>
          <a:prstGeom prst="rect">
            <a:avLst/>
          </a:prstGeom>
        </p:spPr>
        <p:txBody>
          <a:bodyPr wrap="square">
            <a:spAutoFit/>
          </a:bodyPr>
          <a:lstStyle/>
          <a:p>
            <a:pPr marL="0" marR="0" lvl="0" indent="0" algn="just" defTabSz="609630" rtl="0" eaLnBrk="1" fontAlgn="auto" latinLnBrk="0" hangingPunct="1">
              <a:lnSpc>
                <a:spcPct val="15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0000"/>
                </a:solidFill>
                <a:effectLst/>
                <a:uLnTx/>
                <a:uFillTx/>
                <a:latin typeface="+mn-lt"/>
                <a:cs typeface="+mn-ea"/>
                <a:sym typeface="+mn-lt"/>
              </a:rPr>
              <a:t>Nêu những việc nên hoặc không nên làm để phòng tránh đuối nước</a:t>
            </a:r>
            <a:endParaRPr kumimoji="0" lang="en-US" sz="2400" b="0" i="0" u="none" strike="noStrike" kern="0" cap="none" spc="0" normalizeH="0" baseline="0" noProof="0" dirty="0">
              <a:ln>
                <a:noFill/>
              </a:ln>
              <a:solidFill>
                <a:srgbClr val="000000"/>
              </a:solidFill>
              <a:effectLst/>
              <a:uLnTx/>
              <a:uFillTx/>
              <a:latin typeface="+mn-lt"/>
              <a:cs typeface="+mn-ea"/>
              <a:sym typeface="+mn-lt"/>
            </a:endParaRPr>
          </a:p>
        </p:txBody>
      </p:sp>
      <p:sp>
        <p:nvSpPr>
          <p:cNvPr id="4" name="Rounded Rectangle 3"/>
          <p:cNvSpPr/>
          <p:nvPr/>
        </p:nvSpPr>
        <p:spPr>
          <a:xfrm>
            <a:off x="1418769" y="3070887"/>
            <a:ext cx="3620051" cy="716225"/>
          </a:xfrm>
          <a:prstGeom prst="roundRect">
            <a:avLst/>
          </a:prstGeom>
          <a:solidFill>
            <a:schemeClr val="accent2">
              <a:lumMod val="20000"/>
              <a:lumOff val="80000"/>
            </a:schemeClr>
          </a:solidFill>
          <a:ln w="25400" cap="flat" cmpd="sng" algn="ctr">
            <a:noFill/>
            <a:prstDash val="solid"/>
          </a:ln>
          <a:effectLst/>
        </p:spPr>
        <p:txBody>
          <a:bodyPr rtlCol="0" anchor="ctr"/>
          <a:lstStyle/>
          <a:p>
            <a:pPr marL="0" marR="0" lvl="0" indent="0" algn="ctr" defTabSz="609630" rtl="0" eaLnBrk="1" fontAlgn="auto" latinLnBrk="0" hangingPunct="1">
              <a:lnSpc>
                <a:spcPct val="150000"/>
              </a:lnSpc>
              <a:spcBef>
                <a:spcPts val="0"/>
              </a:spcBef>
              <a:spcAft>
                <a:spcPts val="0"/>
              </a:spcAft>
              <a:buClrTx/>
              <a:buSzTx/>
              <a:buFontTx/>
              <a:buNone/>
              <a:tabLst/>
              <a:defRPr/>
            </a:pPr>
            <a:r>
              <a:rPr kumimoji="0" lang="en-US" sz="2400" b="1" i="0" u="none" strike="noStrike" kern="0" cap="none" spc="0" normalizeH="0" baseline="0" noProof="0" dirty="0" err="1">
                <a:ln>
                  <a:noFill/>
                </a:ln>
                <a:solidFill>
                  <a:srgbClr val="00B050"/>
                </a:solidFill>
                <a:effectLst/>
                <a:uLnTx/>
                <a:uFillTx/>
                <a:latin typeface="+mn-lt"/>
                <a:cs typeface="+mn-ea"/>
                <a:sym typeface="+mn-lt"/>
              </a:rPr>
              <a:t>Việc</a:t>
            </a:r>
            <a:r>
              <a:rPr kumimoji="0" lang="en-US" sz="2400" b="1" i="0" u="none" strike="noStrike" kern="0" cap="none" spc="0" normalizeH="0" baseline="0" noProof="0" dirty="0">
                <a:ln>
                  <a:noFill/>
                </a:ln>
                <a:solidFill>
                  <a:srgbClr val="00B050"/>
                </a:solidFill>
                <a:effectLst/>
                <a:uLnTx/>
                <a:uFillTx/>
                <a:latin typeface="+mn-lt"/>
                <a:cs typeface="+mn-ea"/>
                <a:sym typeface="+mn-lt"/>
              </a:rPr>
              <a:t> </a:t>
            </a:r>
            <a:r>
              <a:rPr kumimoji="0" lang="en-US" sz="2400" b="1" i="0" u="none" strike="noStrike" kern="0" cap="none" spc="0" normalizeH="0" baseline="0" noProof="0" dirty="0" err="1">
                <a:ln>
                  <a:noFill/>
                </a:ln>
                <a:solidFill>
                  <a:srgbClr val="00B050"/>
                </a:solidFill>
                <a:effectLst/>
                <a:uLnTx/>
                <a:uFillTx/>
                <a:latin typeface="+mn-lt"/>
                <a:cs typeface="+mn-ea"/>
                <a:sym typeface="+mn-lt"/>
              </a:rPr>
              <a:t>nên</a:t>
            </a:r>
            <a:r>
              <a:rPr kumimoji="0" lang="en-US" sz="2400" b="1" i="0" u="none" strike="noStrike" kern="0" cap="none" spc="0" normalizeH="0" baseline="0" noProof="0" dirty="0">
                <a:ln>
                  <a:noFill/>
                </a:ln>
                <a:solidFill>
                  <a:srgbClr val="00B050"/>
                </a:solidFill>
                <a:effectLst/>
                <a:uLnTx/>
                <a:uFillTx/>
                <a:latin typeface="+mn-lt"/>
                <a:cs typeface="+mn-ea"/>
                <a:sym typeface="+mn-lt"/>
              </a:rPr>
              <a:t> </a:t>
            </a:r>
            <a:r>
              <a:rPr kumimoji="0" lang="en-US" sz="2400" b="1" i="0" u="none" strike="noStrike" kern="0" cap="none" spc="0" normalizeH="0" baseline="0" noProof="0" dirty="0" err="1">
                <a:ln>
                  <a:noFill/>
                </a:ln>
                <a:solidFill>
                  <a:srgbClr val="00B050"/>
                </a:solidFill>
                <a:effectLst/>
                <a:uLnTx/>
                <a:uFillTx/>
                <a:latin typeface="+mn-lt"/>
                <a:cs typeface="+mn-ea"/>
                <a:sym typeface="+mn-lt"/>
              </a:rPr>
              <a:t>làm</a:t>
            </a:r>
            <a:r>
              <a:rPr kumimoji="0" lang="en-US" sz="2400" b="1" i="0" u="none" strike="noStrike" kern="0" cap="none" spc="0" normalizeH="0" baseline="0" noProof="0" dirty="0">
                <a:ln>
                  <a:noFill/>
                </a:ln>
                <a:solidFill>
                  <a:srgbClr val="00B050"/>
                </a:solidFill>
                <a:effectLst/>
                <a:uLnTx/>
                <a:uFillTx/>
                <a:latin typeface="+mn-lt"/>
                <a:cs typeface="+mn-ea"/>
                <a:sym typeface="+mn-lt"/>
              </a:rPr>
              <a:t> </a:t>
            </a:r>
          </a:p>
        </p:txBody>
      </p:sp>
      <p:sp>
        <p:nvSpPr>
          <p:cNvPr id="5" name="Rectangle 4"/>
          <p:cNvSpPr/>
          <p:nvPr/>
        </p:nvSpPr>
        <p:spPr>
          <a:xfrm>
            <a:off x="459765" y="3971388"/>
            <a:ext cx="5538057" cy="2229841"/>
          </a:xfrm>
          <a:prstGeom prst="rect">
            <a:avLst/>
          </a:prstGeom>
        </p:spPr>
        <p:txBody>
          <a:bodyPr wrap="square">
            <a:spAutoFit/>
          </a:bodyPr>
          <a:lstStyle/>
          <a:p>
            <a:pPr marL="381019" marR="0" lvl="0" indent="-381019" algn="just" defTabSz="609630" rtl="0" eaLnBrk="1" fontAlgn="auto" latinLnBrk="0" hangingPunct="1">
              <a:lnSpc>
                <a:spcPct val="150000"/>
              </a:lnSpc>
              <a:spcBef>
                <a:spcPts val="0"/>
              </a:spcBef>
              <a:spcAft>
                <a:spcPts val="0"/>
              </a:spcAft>
              <a:buClr>
                <a:srgbClr val="000000"/>
              </a:buClr>
              <a:buSzTx/>
              <a:buFont typeface="Wingdings" pitchFamily="2" charset="2"/>
              <a:buChar char="§"/>
              <a:tabLst/>
              <a:defRPr/>
            </a:pPr>
            <a:r>
              <a:rPr kumimoji="0" lang="vi-VN" sz="2400" b="0" i="1" u="none" strike="noStrike" kern="0" cap="none" spc="0" normalizeH="0" baseline="0" noProof="0" dirty="0">
                <a:ln>
                  <a:noFill/>
                </a:ln>
                <a:solidFill>
                  <a:srgbClr val="000000"/>
                </a:solidFill>
                <a:effectLst/>
                <a:uLnTx/>
                <a:uFillTx/>
                <a:latin typeface="+mn-lt"/>
                <a:cs typeface="+mn-ea"/>
                <a:sym typeface="+mn-lt"/>
              </a:rPr>
              <a:t>Hình 2: </a:t>
            </a:r>
            <a:r>
              <a:rPr kumimoji="0" lang="vi-VN" sz="2400" b="0" i="0" u="none" strike="noStrike" kern="0" cap="none" spc="0" normalizeH="0" baseline="0" noProof="0" dirty="0">
                <a:ln>
                  <a:noFill/>
                </a:ln>
                <a:solidFill>
                  <a:srgbClr val="000000"/>
                </a:solidFill>
                <a:effectLst/>
                <a:uLnTx/>
                <a:uFillTx/>
                <a:latin typeface="+mn-lt"/>
                <a:cs typeface="+mn-ea"/>
                <a:sym typeface="+mn-lt"/>
              </a:rPr>
              <a:t>Mặc áo phao khi di chuyển dưới nước bằng thuyền</a:t>
            </a:r>
          </a:p>
          <a:p>
            <a:pPr marL="381019" marR="0" lvl="0" indent="-381019" algn="just" defTabSz="609630" rtl="0" eaLnBrk="1" fontAlgn="auto" latinLnBrk="0" hangingPunct="1">
              <a:lnSpc>
                <a:spcPct val="150000"/>
              </a:lnSpc>
              <a:spcBef>
                <a:spcPts val="0"/>
              </a:spcBef>
              <a:spcAft>
                <a:spcPts val="0"/>
              </a:spcAft>
              <a:buClr>
                <a:srgbClr val="000000"/>
              </a:buClr>
              <a:buSzTx/>
              <a:buFont typeface="Wingdings" pitchFamily="2" charset="2"/>
              <a:buChar char="§"/>
              <a:tabLst/>
              <a:defRPr/>
            </a:pPr>
            <a:r>
              <a:rPr kumimoji="0" lang="vi-VN" sz="2400" b="0" i="1" u="none" strike="noStrike" kern="0" cap="none" spc="0" normalizeH="0" baseline="0" noProof="0" dirty="0">
                <a:ln>
                  <a:noFill/>
                </a:ln>
                <a:solidFill>
                  <a:srgbClr val="000000"/>
                </a:solidFill>
                <a:effectLst/>
                <a:uLnTx/>
                <a:uFillTx/>
                <a:latin typeface="+mn-lt"/>
                <a:cs typeface="+mn-ea"/>
                <a:sym typeface="+mn-lt"/>
              </a:rPr>
              <a:t>Hình 6: </a:t>
            </a:r>
            <a:r>
              <a:rPr kumimoji="0" lang="vi-VN" sz="2400" b="0" i="0" u="none" strike="noStrike" kern="0" cap="none" spc="0" normalizeH="0" baseline="0" noProof="0" dirty="0">
                <a:ln>
                  <a:noFill/>
                </a:ln>
                <a:solidFill>
                  <a:srgbClr val="000000"/>
                </a:solidFill>
                <a:effectLst/>
                <a:uLnTx/>
                <a:uFillTx/>
                <a:latin typeface="+mn-lt"/>
                <a:cs typeface="+mn-ea"/>
                <a:sym typeface="+mn-lt"/>
              </a:rPr>
              <a:t>Đậy nắp giếng khi không sử dụng</a:t>
            </a:r>
          </a:p>
        </p:txBody>
      </p:sp>
      <p:pic>
        <p:nvPicPr>
          <p:cNvPr id="7" name="Picture 6">
            <a:extLst>
              <a:ext uri="{FF2B5EF4-FFF2-40B4-BE49-F238E27FC236}">
                <a16:creationId xmlns:a16="http://schemas.microsoft.com/office/drawing/2014/main" id="{16284593-B5EE-9755-C52E-1F2C3322F2B6}"/>
              </a:ext>
            </a:extLst>
          </p:cNvPr>
          <p:cNvPicPr>
            <a:picLocks noChangeAspect="1"/>
          </p:cNvPicPr>
          <p:nvPr/>
        </p:nvPicPr>
        <p:blipFill>
          <a:blip r:embed="rId5"/>
          <a:stretch>
            <a:fillRect/>
          </a:stretch>
        </p:blipFill>
        <p:spPr>
          <a:xfrm>
            <a:off x="6242484" y="1208314"/>
            <a:ext cx="5783869" cy="5455993"/>
          </a:xfrm>
          <a:prstGeom prst="rect">
            <a:avLst/>
          </a:prstGeom>
        </p:spPr>
      </p:pic>
      <p:sp>
        <p:nvSpPr>
          <p:cNvPr id="3" name="Rectangle 2">
            <a:extLst>
              <a:ext uri="{FF2B5EF4-FFF2-40B4-BE49-F238E27FC236}">
                <a16:creationId xmlns:a16="http://schemas.microsoft.com/office/drawing/2014/main" id="{9ABC744F-7B8B-6797-8EAB-A01A1E029882}"/>
              </a:ext>
            </a:extLst>
          </p:cNvPr>
          <p:cNvSpPr/>
          <p:nvPr/>
        </p:nvSpPr>
        <p:spPr>
          <a:xfrm>
            <a:off x="9005778" y="1318437"/>
            <a:ext cx="2934585" cy="1858776"/>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B984C8-CC32-41E4-5249-752C7F90E0FC}"/>
              </a:ext>
            </a:extLst>
          </p:cNvPr>
          <p:cNvSpPr/>
          <p:nvPr/>
        </p:nvSpPr>
        <p:spPr>
          <a:xfrm>
            <a:off x="9009322" y="4862623"/>
            <a:ext cx="2934585" cy="1858776"/>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barn(inVertical)">
                                      <p:cBhvr>
                                        <p:cTn id="20" dur="500"/>
                                        <p:tgtEl>
                                          <p:spTgt spid="5">
                                            <p:txEl>
                                              <p:pRg st="0" end="0"/>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barn(inVertical)">
                                      <p:cBhvr>
                                        <p:cTn id="28" dur="500"/>
                                        <p:tgtEl>
                                          <p:spTgt spid="5">
                                            <p:txEl>
                                              <p:pRg st="1" end="1"/>
                                            </p:tx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randombar(horizont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181"/>
        <p:cNvGrpSpPr/>
        <p:nvPr/>
      </p:nvGrpSpPr>
      <p:grpSpPr>
        <a:xfrm>
          <a:off x="0" y="0"/>
          <a:ext cx="0" cy="0"/>
          <a:chOff x="0" y="0"/>
          <a:chExt cx="0" cy="0"/>
        </a:xfrm>
      </p:grpSpPr>
      <p:sp>
        <p:nvSpPr>
          <p:cNvPr id="2" name="Rectangle 1"/>
          <p:cNvSpPr/>
          <p:nvPr/>
        </p:nvSpPr>
        <p:spPr>
          <a:xfrm>
            <a:off x="552547" y="1414211"/>
            <a:ext cx="10563980" cy="567848"/>
          </a:xfrm>
          <a:prstGeom prst="rect">
            <a:avLst/>
          </a:prstGeom>
        </p:spPr>
        <p:txBody>
          <a:bodyPr wrap="square">
            <a:spAutoFit/>
          </a:bodyPr>
          <a:lstStyle/>
          <a:p>
            <a:pPr marL="0" marR="0" lvl="0" indent="0" defTabSz="609630" rtl="0" eaLnBrk="1" fontAlgn="auto" latinLnBrk="0" hangingPunct="1">
              <a:lnSpc>
                <a:spcPct val="15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0000"/>
                </a:solidFill>
                <a:effectLst/>
                <a:uLnTx/>
                <a:uFillTx/>
                <a:latin typeface="+mn-lt"/>
                <a:cs typeface="+mn-ea"/>
                <a:sym typeface="+mn-lt"/>
              </a:rPr>
              <a:t>Nêu những việc nên hoặc không nên làm để phòng tránh đuối nước</a:t>
            </a:r>
            <a:endParaRPr kumimoji="0" lang="en-US" sz="2400" b="0" i="0" u="none" strike="noStrike" kern="0" cap="none" spc="0" normalizeH="0" baseline="0" noProof="0" dirty="0">
              <a:ln>
                <a:noFill/>
              </a:ln>
              <a:solidFill>
                <a:srgbClr val="000000"/>
              </a:solidFill>
              <a:effectLst/>
              <a:uLnTx/>
              <a:uFillTx/>
              <a:latin typeface="+mn-lt"/>
              <a:cs typeface="+mn-ea"/>
              <a:sym typeface="+mn-lt"/>
            </a:endParaRPr>
          </a:p>
        </p:txBody>
      </p:sp>
      <p:sp>
        <p:nvSpPr>
          <p:cNvPr id="4" name="Rounded Rectangle 3"/>
          <p:cNvSpPr/>
          <p:nvPr/>
        </p:nvSpPr>
        <p:spPr>
          <a:xfrm>
            <a:off x="1081313" y="2056247"/>
            <a:ext cx="3620051" cy="716225"/>
          </a:xfrm>
          <a:prstGeom prst="roundRect">
            <a:avLst/>
          </a:prstGeom>
          <a:solidFill>
            <a:schemeClr val="accent2">
              <a:lumMod val="20000"/>
              <a:lumOff val="80000"/>
            </a:schemeClr>
          </a:solidFill>
          <a:ln w="25400" cap="flat" cmpd="sng" algn="ctr">
            <a:noFill/>
            <a:prstDash val="solid"/>
          </a:ln>
          <a:effectLst/>
        </p:spPr>
        <p:txBody>
          <a:bodyPr rtlCol="0" anchor="ctr"/>
          <a:lstStyle/>
          <a:p>
            <a:pPr marL="0" marR="0" lvl="0" indent="0" algn="ctr" defTabSz="609630" rtl="0" eaLnBrk="1" fontAlgn="auto" latinLnBrk="0" hangingPunct="1">
              <a:lnSpc>
                <a:spcPct val="150000"/>
              </a:lnSpc>
              <a:spcBef>
                <a:spcPts val="0"/>
              </a:spcBef>
              <a:spcAft>
                <a:spcPts val="0"/>
              </a:spcAft>
              <a:buClrTx/>
              <a:buSzTx/>
              <a:buFontTx/>
              <a:buNone/>
              <a:tabLst/>
              <a:defRPr/>
            </a:pPr>
            <a:r>
              <a:rPr kumimoji="0" lang="en-US" sz="2400" b="1" i="0" u="none" strike="noStrike" kern="0" cap="none" spc="0" normalizeH="0" baseline="0" noProof="0" dirty="0" err="1">
                <a:ln>
                  <a:noFill/>
                </a:ln>
                <a:solidFill>
                  <a:srgbClr val="FF0000"/>
                </a:solidFill>
                <a:effectLst/>
                <a:uLnTx/>
                <a:uFillTx/>
                <a:latin typeface="+mn-lt"/>
                <a:cs typeface="+mn-ea"/>
                <a:sym typeface="+mn-lt"/>
              </a:rPr>
              <a:t>Việc</a:t>
            </a:r>
            <a:r>
              <a:rPr kumimoji="0" lang="en-US" sz="2400" b="1" i="0" u="none" strike="noStrike" kern="0" cap="none" spc="0" normalizeH="0" baseline="0" noProof="0" dirty="0">
                <a:ln>
                  <a:noFill/>
                </a:ln>
                <a:solidFill>
                  <a:srgbClr val="FF0000"/>
                </a:solidFill>
                <a:effectLst/>
                <a:uLnTx/>
                <a:uFillTx/>
                <a:latin typeface="+mn-lt"/>
                <a:cs typeface="+mn-ea"/>
                <a:sym typeface="+mn-lt"/>
              </a:rPr>
              <a:t> </a:t>
            </a:r>
            <a:r>
              <a:rPr kumimoji="0" lang="en-US" sz="2400" b="1" i="0" u="none" strike="noStrike" kern="0" cap="none" spc="0" normalizeH="0" baseline="0" noProof="0" dirty="0" err="1">
                <a:ln>
                  <a:noFill/>
                </a:ln>
                <a:solidFill>
                  <a:srgbClr val="FF0000"/>
                </a:solidFill>
                <a:effectLst/>
                <a:uLnTx/>
                <a:uFillTx/>
                <a:latin typeface="+mn-lt"/>
                <a:cs typeface="+mn-ea"/>
                <a:sym typeface="+mn-lt"/>
              </a:rPr>
              <a:t>không</a:t>
            </a:r>
            <a:r>
              <a:rPr kumimoji="0" lang="en-US" sz="2400" b="1" i="0" u="none" strike="noStrike" kern="0" cap="none" spc="0" normalizeH="0" baseline="0" noProof="0" dirty="0">
                <a:ln>
                  <a:noFill/>
                </a:ln>
                <a:solidFill>
                  <a:srgbClr val="FF0000"/>
                </a:solidFill>
                <a:effectLst/>
                <a:uLnTx/>
                <a:uFillTx/>
                <a:latin typeface="+mn-lt"/>
                <a:cs typeface="+mn-ea"/>
                <a:sym typeface="+mn-lt"/>
              </a:rPr>
              <a:t> </a:t>
            </a:r>
            <a:r>
              <a:rPr kumimoji="0" lang="en-US" sz="2400" b="1" i="0" u="none" strike="noStrike" kern="0" cap="none" spc="0" normalizeH="0" baseline="0" noProof="0" dirty="0" err="1">
                <a:ln>
                  <a:noFill/>
                </a:ln>
                <a:solidFill>
                  <a:srgbClr val="FF0000"/>
                </a:solidFill>
                <a:effectLst/>
                <a:uLnTx/>
                <a:uFillTx/>
                <a:latin typeface="+mn-lt"/>
                <a:cs typeface="+mn-ea"/>
                <a:sym typeface="+mn-lt"/>
              </a:rPr>
              <a:t>nên</a:t>
            </a:r>
            <a:r>
              <a:rPr kumimoji="0" lang="en-US" sz="2400" b="1" i="0" u="none" strike="noStrike" kern="0" cap="none" spc="0" normalizeH="0" baseline="0" noProof="0" dirty="0">
                <a:ln>
                  <a:noFill/>
                </a:ln>
                <a:solidFill>
                  <a:srgbClr val="FF0000"/>
                </a:solidFill>
                <a:effectLst/>
                <a:uLnTx/>
                <a:uFillTx/>
                <a:latin typeface="+mn-lt"/>
                <a:cs typeface="+mn-ea"/>
                <a:sym typeface="+mn-lt"/>
              </a:rPr>
              <a:t> </a:t>
            </a:r>
            <a:r>
              <a:rPr kumimoji="0" lang="en-US" sz="2400" b="1" i="0" u="none" strike="noStrike" kern="0" cap="none" spc="0" normalizeH="0" baseline="0" noProof="0" dirty="0" err="1">
                <a:ln>
                  <a:noFill/>
                </a:ln>
                <a:solidFill>
                  <a:srgbClr val="FF0000"/>
                </a:solidFill>
                <a:effectLst/>
                <a:uLnTx/>
                <a:uFillTx/>
                <a:latin typeface="+mn-lt"/>
                <a:cs typeface="+mn-ea"/>
                <a:sym typeface="+mn-lt"/>
              </a:rPr>
              <a:t>làm</a:t>
            </a:r>
            <a:endParaRPr kumimoji="0" lang="en-US" sz="2400" b="1" i="0" u="none" strike="noStrike" kern="0" cap="none" spc="0" normalizeH="0" baseline="0" noProof="0" dirty="0">
              <a:ln>
                <a:noFill/>
              </a:ln>
              <a:solidFill>
                <a:srgbClr val="FF0000"/>
              </a:solidFill>
              <a:effectLst/>
              <a:uLnTx/>
              <a:uFillTx/>
              <a:latin typeface="+mn-lt"/>
              <a:cs typeface="+mn-ea"/>
              <a:sym typeface="+mn-lt"/>
            </a:endParaRPr>
          </a:p>
        </p:txBody>
      </p:sp>
      <p:sp>
        <p:nvSpPr>
          <p:cNvPr id="5" name="Rectangle 4"/>
          <p:cNvSpPr/>
          <p:nvPr/>
        </p:nvSpPr>
        <p:spPr>
          <a:xfrm>
            <a:off x="253950" y="2942593"/>
            <a:ext cx="6136218" cy="3337837"/>
          </a:xfrm>
          <a:prstGeom prst="rect">
            <a:avLst/>
          </a:prstGeom>
        </p:spPr>
        <p:txBody>
          <a:bodyPr wrap="square">
            <a:spAutoFit/>
          </a:bodyPr>
          <a:lstStyle/>
          <a:p>
            <a:pPr marL="381019" marR="0" lvl="0" indent="-381019" algn="just" defTabSz="609630" rtl="0" eaLnBrk="1" fontAlgn="auto" latinLnBrk="0" hangingPunct="1">
              <a:lnSpc>
                <a:spcPct val="150000"/>
              </a:lnSpc>
              <a:spcBef>
                <a:spcPts val="0"/>
              </a:spcBef>
              <a:spcAft>
                <a:spcPts val="0"/>
              </a:spcAft>
              <a:buClr>
                <a:srgbClr val="000000"/>
              </a:buClr>
              <a:buSzTx/>
              <a:buFont typeface="Wingdings" pitchFamily="2" charset="2"/>
              <a:buChar char="§"/>
              <a:tabLst/>
              <a:defRPr/>
            </a:pPr>
            <a:r>
              <a:rPr kumimoji="0" lang="vi-VN" sz="2400" b="0" i="1" u="none" strike="noStrike" kern="0" cap="none" spc="0" normalizeH="0" baseline="0" noProof="0" dirty="0">
                <a:ln>
                  <a:noFill/>
                </a:ln>
                <a:solidFill>
                  <a:srgbClr val="000000"/>
                </a:solidFill>
                <a:effectLst/>
                <a:uLnTx/>
                <a:uFillTx/>
                <a:latin typeface="+mn-lt"/>
                <a:cs typeface="+mn-ea"/>
                <a:sym typeface="+mn-lt"/>
              </a:rPr>
              <a:t>Hình 1: </a:t>
            </a:r>
            <a:r>
              <a:rPr kumimoji="0" lang="vi-VN" sz="2400" b="0" i="0" u="none" strike="noStrike" kern="0" cap="none" spc="0" normalizeH="0" baseline="0" noProof="0" dirty="0">
                <a:ln>
                  <a:noFill/>
                </a:ln>
                <a:solidFill>
                  <a:srgbClr val="000000"/>
                </a:solidFill>
                <a:effectLst/>
                <a:uLnTx/>
                <a:uFillTx/>
                <a:latin typeface="+mn-lt"/>
                <a:cs typeface="+mn-ea"/>
                <a:sym typeface="+mn-lt"/>
              </a:rPr>
              <a:t>Đi thuyền trên sông, hồ … mà không mặc áo phao.</a:t>
            </a:r>
          </a:p>
          <a:p>
            <a:pPr marL="381019" marR="0" lvl="0" indent="-381019" algn="just" defTabSz="609630" rtl="0" eaLnBrk="1" fontAlgn="auto" latinLnBrk="0" hangingPunct="1">
              <a:lnSpc>
                <a:spcPct val="150000"/>
              </a:lnSpc>
              <a:spcBef>
                <a:spcPts val="0"/>
              </a:spcBef>
              <a:spcAft>
                <a:spcPts val="0"/>
              </a:spcAft>
              <a:buClr>
                <a:srgbClr val="000000"/>
              </a:buClr>
              <a:buSzTx/>
              <a:buFont typeface="Wingdings" pitchFamily="2" charset="2"/>
              <a:buChar char="§"/>
              <a:tabLst/>
              <a:defRPr/>
            </a:pPr>
            <a:r>
              <a:rPr kumimoji="0" lang="vi-VN" sz="2400" b="0" i="1" u="none" strike="noStrike" kern="0" cap="none" spc="0" normalizeH="0" baseline="0" noProof="0" dirty="0">
                <a:ln>
                  <a:noFill/>
                </a:ln>
                <a:solidFill>
                  <a:srgbClr val="000000"/>
                </a:solidFill>
                <a:effectLst/>
                <a:uLnTx/>
                <a:uFillTx/>
                <a:latin typeface="+mn-lt"/>
                <a:cs typeface="+mn-ea"/>
                <a:sym typeface="+mn-lt"/>
              </a:rPr>
              <a:t>Hình 3: </a:t>
            </a:r>
            <a:r>
              <a:rPr kumimoji="0" lang="vi-VN" sz="2400" b="0" i="0" u="none" strike="noStrike" kern="0" cap="none" spc="0" normalizeH="0" baseline="0" noProof="0" dirty="0">
                <a:ln>
                  <a:noFill/>
                </a:ln>
                <a:solidFill>
                  <a:srgbClr val="000000"/>
                </a:solidFill>
                <a:effectLst/>
                <a:uLnTx/>
                <a:uFillTx/>
                <a:latin typeface="+mn-lt"/>
                <a:cs typeface="+mn-ea"/>
                <a:sym typeface="+mn-lt"/>
              </a:rPr>
              <a:t>Nghịch nước lội suối.</a:t>
            </a:r>
          </a:p>
          <a:p>
            <a:pPr marL="381019" marR="0" lvl="0" indent="-381019" algn="just" defTabSz="609630" rtl="0" eaLnBrk="1" fontAlgn="auto" latinLnBrk="0" hangingPunct="1">
              <a:lnSpc>
                <a:spcPct val="150000"/>
              </a:lnSpc>
              <a:spcBef>
                <a:spcPts val="0"/>
              </a:spcBef>
              <a:spcAft>
                <a:spcPts val="0"/>
              </a:spcAft>
              <a:buClr>
                <a:srgbClr val="000000"/>
              </a:buClr>
              <a:buSzTx/>
              <a:buFont typeface="Wingdings" pitchFamily="2" charset="2"/>
              <a:buChar char="§"/>
              <a:tabLst/>
              <a:defRPr/>
            </a:pPr>
            <a:r>
              <a:rPr kumimoji="0" lang="vi-VN" sz="2400" b="0" i="1" u="none" strike="noStrike" kern="0" cap="none" spc="0" normalizeH="0" baseline="0" noProof="0" dirty="0">
                <a:ln>
                  <a:noFill/>
                </a:ln>
                <a:solidFill>
                  <a:srgbClr val="000000"/>
                </a:solidFill>
                <a:effectLst/>
                <a:uLnTx/>
                <a:uFillTx/>
                <a:latin typeface="+mn-lt"/>
                <a:cs typeface="+mn-ea"/>
                <a:sym typeface="+mn-lt"/>
              </a:rPr>
              <a:t>Hình 4: </a:t>
            </a:r>
            <a:r>
              <a:rPr kumimoji="0" lang="vi-VN" sz="2400" b="0" i="0" u="none" strike="noStrike" kern="0" cap="none" spc="0" normalizeH="0" baseline="0" noProof="0" dirty="0">
                <a:ln>
                  <a:noFill/>
                </a:ln>
                <a:solidFill>
                  <a:srgbClr val="000000"/>
                </a:solidFill>
                <a:effectLst/>
                <a:uLnTx/>
                <a:uFillTx/>
                <a:latin typeface="+mn-lt"/>
                <a:cs typeface="+mn-ea"/>
                <a:sym typeface="+mn-lt"/>
              </a:rPr>
              <a:t>Với lấy đồ rơi xuống ao, hồ,…  </a:t>
            </a:r>
          </a:p>
          <a:p>
            <a:pPr marL="381019" marR="0" lvl="0" indent="-381019" algn="just" defTabSz="609630" rtl="0" eaLnBrk="1" fontAlgn="auto" latinLnBrk="0" hangingPunct="1">
              <a:lnSpc>
                <a:spcPct val="150000"/>
              </a:lnSpc>
              <a:spcBef>
                <a:spcPts val="0"/>
              </a:spcBef>
              <a:spcAft>
                <a:spcPts val="0"/>
              </a:spcAft>
              <a:buClr>
                <a:srgbClr val="000000"/>
              </a:buClr>
              <a:buSzTx/>
              <a:buFont typeface="Wingdings" pitchFamily="2" charset="2"/>
              <a:buChar char="§"/>
              <a:tabLst/>
              <a:defRPr/>
            </a:pPr>
            <a:r>
              <a:rPr kumimoji="0" lang="vi-VN" sz="2400" b="0" i="1" u="none" strike="noStrike" kern="0" cap="none" spc="0" normalizeH="0" baseline="0" noProof="0" dirty="0">
                <a:ln>
                  <a:noFill/>
                </a:ln>
                <a:solidFill>
                  <a:srgbClr val="000000"/>
                </a:solidFill>
                <a:effectLst/>
                <a:uLnTx/>
                <a:uFillTx/>
                <a:latin typeface="+mn-lt"/>
                <a:cs typeface="+mn-ea"/>
                <a:sym typeface="+mn-lt"/>
              </a:rPr>
              <a:t>Hình 5: </a:t>
            </a:r>
            <a:r>
              <a:rPr kumimoji="0" lang="vi-VN" sz="2400" b="0" i="0" u="none" strike="noStrike" kern="0" cap="none" spc="0" normalizeH="0" baseline="0" noProof="0" dirty="0">
                <a:ln>
                  <a:noFill/>
                </a:ln>
                <a:solidFill>
                  <a:srgbClr val="000000"/>
                </a:solidFill>
                <a:effectLst/>
                <a:uLnTx/>
                <a:uFillTx/>
                <a:latin typeface="+mn-lt"/>
                <a:cs typeface="+mn-ea"/>
                <a:sym typeface="+mn-lt"/>
              </a:rPr>
              <a:t>Chơi ở khu vực bờ ao, hồ,… mà không có người lớn</a:t>
            </a:r>
          </a:p>
        </p:txBody>
      </p:sp>
      <p:pic>
        <p:nvPicPr>
          <p:cNvPr id="6" name="Picture 5">
            <a:extLst>
              <a:ext uri="{FF2B5EF4-FFF2-40B4-BE49-F238E27FC236}">
                <a16:creationId xmlns:a16="http://schemas.microsoft.com/office/drawing/2014/main" id="{93E90F8D-FE8A-A38A-3259-A3FE89CF97F2}"/>
              </a:ext>
            </a:extLst>
          </p:cNvPr>
          <p:cNvPicPr>
            <a:picLocks noChangeAspect="1"/>
          </p:cNvPicPr>
          <p:nvPr/>
        </p:nvPicPr>
        <p:blipFill>
          <a:blip r:embed="rId5"/>
          <a:stretch>
            <a:fillRect/>
          </a:stretch>
        </p:blipFill>
        <p:spPr>
          <a:xfrm>
            <a:off x="6514644" y="1982059"/>
            <a:ext cx="5124809" cy="4834294"/>
          </a:xfrm>
          <a:prstGeom prst="rect">
            <a:avLst/>
          </a:prstGeom>
        </p:spPr>
      </p:pic>
      <p:sp>
        <p:nvSpPr>
          <p:cNvPr id="3" name="Rectangle 2">
            <a:extLst>
              <a:ext uri="{FF2B5EF4-FFF2-40B4-BE49-F238E27FC236}">
                <a16:creationId xmlns:a16="http://schemas.microsoft.com/office/drawing/2014/main" id="{440C13E3-813D-7FF0-B955-DAAD447E826A}"/>
              </a:ext>
            </a:extLst>
          </p:cNvPr>
          <p:cNvSpPr/>
          <p:nvPr/>
        </p:nvSpPr>
        <p:spPr>
          <a:xfrm>
            <a:off x="6376337" y="2056247"/>
            <a:ext cx="2633675" cy="165451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6A026D0-C4A0-94F3-A63E-F024E10B2A23}"/>
              </a:ext>
            </a:extLst>
          </p:cNvPr>
          <p:cNvSpPr/>
          <p:nvPr/>
        </p:nvSpPr>
        <p:spPr>
          <a:xfrm>
            <a:off x="6376337" y="3710763"/>
            <a:ext cx="2633675" cy="153108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4919E37-48F5-9DCF-15A5-472349F1363B}"/>
              </a:ext>
            </a:extLst>
          </p:cNvPr>
          <p:cNvSpPr/>
          <p:nvPr/>
        </p:nvSpPr>
        <p:spPr>
          <a:xfrm>
            <a:off x="6376337" y="5285265"/>
            <a:ext cx="2633675" cy="153108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B3164B5-4B06-45D2-BAB6-56BC28361DF7}"/>
              </a:ext>
            </a:extLst>
          </p:cNvPr>
          <p:cNvSpPr/>
          <p:nvPr/>
        </p:nvSpPr>
        <p:spPr>
          <a:xfrm>
            <a:off x="9005778" y="3710763"/>
            <a:ext cx="2633675" cy="153108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5588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barn(inVertical)">
                                      <p:cBhvr>
                                        <p:cTn id="20" dur="500"/>
                                        <p:tgtEl>
                                          <p:spTgt spid="5">
                                            <p:txEl>
                                              <p:pRg st="1" end="1"/>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barn(inVertical)">
                                      <p:cBhvr>
                                        <p:cTn id="28" dur="500"/>
                                        <p:tgtEl>
                                          <p:spTgt spid="5">
                                            <p:txEl>
                                              <p:pRg st="2" end="2"/>
                                            </p:tx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horizont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barn(inVertical)">
                                      <p:cBhvr>
                                        <p:cTn id="36" dur="500"/>
                                        <p:tgtEl>
                                          <p:spTgt spid="5">
                                            <p:txEl>
                                              <p:pRg st="3" end="3"/>
                                            </p:txEl>
                                          </p:spTgt>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181"/>
        <p:cNvGrpSpPr/>
        <p:nvPr/>
      </p:nvGrpSpPr>
      <p:grpSpPr>
        <a:xfrm>
          <a:off x="0" y="0"/>
          <a:ext cx="0" cy="0"/>
          <a:chOff x="0" y="0"/>
          <a:chExt cx="0" cy="0"/>
        </a:xfrm>
      </p:grpSpPr>
      <p:grpSp>
        <p:nvGrpSpPr>
          <p:cNvPr id="9" name="Group 8">
            <a:extLst>
              <a:ext uri="{FF2B5EF4-FFF2-40B4-BE49-F238E27FC236}">
                <a16:creationId xmlns:a16="http://schemas.microsoft.com/office/drawing/2014/main" id="{A0249839-9A8B-A767-691C-EB5F58953FCA}"/>
              </a:ext>
            </a:extLst>
          </p:cNvPr>
          <p:cNvGrpSpPr/>
          <p:nvPr/>
        </p:nvGrpSpPr>
        <p:grpSpPr>
          <a:xfrm>
            <a:off x="638629" y="1502610"/>
            <a:ext cx="11209223" cy="1170737"/>
            <a:chOff x="965200" y="226569"/>
            <a:chExt cx="9672678" cy="1170737"/>
          </a:xfrm>
        </p:grpSpPr>
        <p:pic>
          <p:nvPicPr>
            <p:cNvPr id="2"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65200" y="226569"/>
              <a:ext cx="1265662" cy="1170737"/>
            </a:xfrm>
            <a:prstGeom prst="rect">
              <a:avLst/>
            </a:prstGeom>
          </p:spPr>
        </p:pic>
        <p:sp>
          <p:nvSpPr>
            <p:cNvPr id="3" name="Rectangle 2"/>
            <p:cNvSpPr/>
            <p:nvPr/>
          </p:nvSpPr>
          <p:spPr>
            <a:xfrm>
              <a:off x="2324297" y="257072"/>
              <a:ext cx="8313581" cy="1121846"/>
            </a:xfrm>
            <a:prstGeom prst="rect">
              <a:avLst/>
            </a:prstGeom>
          </p:spPr>
          <p:txBody>
            <a:bodyPr wrap="square">
              <a:spAutoFit/>
            </a:bodyPr>
            <a:lstStyle/>
            <a:p>
              <a:pPr marL="0" marR="0" lvl="0" indent="0" algn="just" defTabSz="609630" rtl="0" eaLnBrk="1" fontAlgn="auto" latinLnBrk="0" hangingPunct="1">
                <a:lnSpc>
                  <a:spcPct val="150000"/>
                </a:lnSpc>
                <a:spcBef>
                  <a:spcPts val="0"/>
                </a:spcBef>
                <a:spcAft>
                  <a:spcPts val="0"/>
                </a:spcAft>
                <a:buClr>
                  <a:srgbClr val="000000"/>
                </a:buClr>
                <a:buSzTx/>
                <a:buFontTx/>
                <a:buNone/>
                <a:tabLst/>
                <a:defRPr/>
              </a:pPr>
              <a:r>
                <a:rPr kumimoji="0" lang="en-US" sz="2400" b="0" i="0" u="none" strike="noStrike" kern="0" cap="none" spc="0" normalizeH="0" baseline="0" noProof="0" dirty="0" err="1">
                  <a:ln>
                    <a:noFill/>
                  </a:ln>
                  <a:solidFill>
                    <a:srgbClr val="000000"/>
                  </a:solidFill>
                  <a:effectLst/>
                  <a:uLnTx/>
                  <a:uFillTx/>
                  <a:latin typeface="+mn-lt"/>
                  <a:cs typeface="+mn-ea"/>
                  <a:sym typeface="+mn-lt"/>
                </a:rPr>
                <a:t>Kể</a:t>
              </a:r>
              <a:r>
                <a:rPr kumimoji="0" lang="en-US" sz="2400" b="0" i="0" u="none" strike="noStrike" kern="0" cap="none" spc="0" normalizeH="0" baseline="0" noProof="0" dirty="0">
                  <a:ln>
                    <a:noFill/>
                  </a:ln>
                  <a:solidFill>
                    <a:srgbClr val="000000"/>
                  </a:solidFill>
                  <a:effectLst/>
                  <a:uLnTx/>
                  <a:uFillTx/>
                  <a:latin typeface="+mn-lt"/>
                  <a:cs typeface="+mn-ea"/>
                  <a:sym typeface="+mn-lt"/>
                </a:rPr>
                <a:t> </a:t>
              </a:r>
              <a:r>
                <a:rPr kumimoji="0" lang="en-US" sz="2400" b="0" i="0" u="none" strike="noStrike" kern="0" cap="none" spc="0" normalizeH="0" baseline="0" noProof="0" dirty="0" err="1">
                  <a:ln>
                    <a:noFill/>
                  </a:ln>
                  <a:solidFill>
                    <a:srgbClr val="000000"/>
                  </a:solidFill>
                  <a:effectLst/>
                  <a:uLnTx/>
                  <a:uFillTx/>
                  <a:latin typeface="+mn-lt"/>
                  <a:cs typeface="+mn-ea"/>
                  <a:sym typeface="+mn-lt"/>
                </a:rPr>
                <a:t>thêm</a:t>
              </a:r>
              <a:r>
                <a:rPr kumimoji="0" lang="en-US" sz="2400" b="0" i="0" u="none" strike="noStrike" kern="0" cap="none" spc="0" normalizeH="0" baseline="0" noProof="0" dirty="0">
                  <a:ln>
                    <a:noFill/>
                  </a:ln>
                  <a:solidFill>
                    <a:srgbClr val="000000"/>
                  </a:solidFill>
                  <a:effectLst/>
                  <a:uLnTx/>
                  <a:uFillTx/>
                  <a:latin typeface="+mn-lt"/>
                  <a:cs typeface="+mn-ea"/>
                  <a:sym typeface="+mn-lt"/>
                </a:rPr>
                <a:t> </a:t>
              </a:r>
              <a:r>
                <a:rPr kumimoji="0" lang="en-US" sz="2400" b="0" i="0" u="none" strike="noStrike" kern="0" cap="none" spc="0" normalizeH="0" baseline="0" noProof="0" dirty="0" err="1">
                  <a:ln>
                    <a:noFill/>
                  </a:ln>
                  <a:solidFill>
                    <a:srgbClr val="000000"/>
                  </a:solidFill>
                  <a:effectLst/>
                  <a:uLnTx/>
                  <a:uFillTx/>
                  <a:latin typeface="+mn-lt"/>
                  <a:cs typeface="+mn-ea"/>
                  <a:sym typeface="+mn-lt"/>
                </a:rPr>
                <a:t>một</a:t>
              </a:r>
              <a:r>
                <a:rPr kumimoji="0" lang="en-US" sz="2400" b="0" i="0" u="none" strike="noStrike" kern="0" cap="none" spc="0" normalizeH="0" baseline="0" noProof="0" dirty="0">
                  <a:ln>
                    <a:noFill/>
                  </a:ln>
                  <a:solidFill>
                    <a:srgbClr val="000000"/>
                  </a:solidFill>
                  <a:effectLst/>
                  <a:uLnTx/>
                  <a:uFillTx/>
                  <a:latin typeface="+mn-lt"/>
                  <a:cs typeface="+mn-ea"/>
                  <a:sym typeface="+mn-lt"/>
                </a:rPr>
                <a:t> </a:t>
              </a:r>
              <a:r>
                <a:rPr kumimoji="0" lang="en-US" sz="2400" b="0" i="0" u="none" strike="noStrike" kern="0" cap="none" spc="0" normalizeH="0" baseline="0" noProof="0" dirty="0" err="1">
                  <a:ln>
                    <a:noFill/>
                  </a:ln>
                  <a:solidFill>
                    <a:srgbClr val="000000"/>
                  </a:solidFill>
                  <a:effectLst/>
                  <a:uLnTx/>
                  <a:uFillTx/>
                  <a:latin typeface="+mn-lt"/>
                  <a:cs typeface="+mn-ea"/>
                  <a:sym typeface="+mn-lt"/>
                </a:rPr>
                <a:t>số</a:t>
              </a:r>
              <a:r>
                <a:rPr kumimoji="0" lang="en-US" sz="2400" b="0" i="0" u="none" strike="noStrike" kern="0" cap="none" spc="0" normalizeH="0" baseline="0" noProof="0" dirty="0">
                  <a:ln>
                    <a:noFill/>
                  </a:ln>
                  <a:solidFill>
                    <a:srgbClr val="000000"/>
                  </a:solidFill>
                  <a:effectLst/>
                  <a:uLnTx/>
                  <a:uFillTx/>
                  <a:latin typeface="+mn-lt"/>
                  <a:cs typeface="+mn-ea"/>
                  <a:sym typeface="+mn-lt"/>
                </a:rPr>
                <a:t> </a:t>
              </a:r>
              <a:r>
                <a:rPr kumimoji="0" lang="en-US" sz="2400" b="0" i="0" u="none" strike="noStrike" kern="0" cap="none" spc="0" normalizeH="0" baseline="0" noProof="0" dirty="0" err="1">
                  <a:ln>
                    <a:noFill/>
                  </a:ln>
                  <a:solidFill>
                    <a:srgbClr val="000000"/>
                  </a:solidFill>
                  <a:effectLst/>
                  <a:uLnTx/>
                  <a:uFillTx/>
                  <a:latin typeface="+mn-lt"/>
                  <a:cs typeface="+mn-ea"/>
                  <a:sym typeface="+mn-lt"/>
                </a:rPr>
                <a:t>việc</a:t>
              </a:r>
              <a:r>
                <a:rPr kumimoji="0" lang="en-US" sz="2400" b="0" i="0" u="none" strike="noStrike" kern="0" cap="none" spc="0" normalizeH="0" baseline="0" noProof="0" dirty="0">
                  <a:ln>
                    <a:noFill/>
                  </a:ln>
                  <a:solidFill>
                    <a:srgbClr val="000000"/>
                  </a:solidFill>
                  <a:effectLst/>
                  <a:uLnTx/>
                  <a:uFillTx/>
                  <a:latin typeface="+mn-lt"/>
                  <a:cs typeface="+mn-ea"/>
                  <a:sym typeface="+mn-lt"/>
                </a:rPr>
                <a:t> </a:t>
              </a:r>
              <a:r>
                <a:rPr kumimoji="0" lang="en-US" sz="2400" b="0" i="0" u="none" strike="noStrike" kern="0" cap="none" spc="0" normalizeH="0" baseline="0" noProof="0" dirty="0" err="1">
                  <a:ln>
                    <a:noFill/>
                  </a:ln>
                  <a:solidFill>
                    <a:srgbClr val="000000"/>
                  </a:solidFill>
                  <a:effectLst/>
                  <a:uLnTx/>
                  <a:uFillTx/>
                  <a:latin typeface="+mn-lt"/>
                  <a:cs typeface="+mn-ea"/>
                  <a:sym typeface="+mn-lt"/>
                </a:rPr>
                <a:t>nên</a:t>
              </a:r>
              <a:r>
                <a:rPr kumimoji="0" lang="en-US" sz="2400" b="0" i="0" u="none" strike="noStrike" kern="0" cap="none" spc="0" normalizeH="0" baseline="0" noProof="0" dirty="0">
                  <a:ln>
                    <a:noFill/>
                  </a:ln>
                  <a:solidFill>
                    <a:srgbClr val="000000"/>
                  </a:solidFill>
                  <a:effectLst/>
                  <a:uLnTx/>
                  <a:uFillTx/>
                  <a:latin typeface="+mn-lt"/>
                  <a:cs typeface="+mn-ea"/>
                  <a:sym typeface="+mn-lt"/>
                </a:rPr>
                <a:t> </a:t>
              </a:r>
              <a:r>
                <a:rPr kumimoji="0" lang="en-US" sz="2400" b="0" i="0" u="none" strike="noStrike" kern="0" cap="none" spc="0" normalizeH="0" baseline="0" noProof="0" dirty="0" err="1">
                  <a:ln>
                    <a:noFill/>
                  </a:ln>
                  <a:solidFill>
                    <a:srgbClr val="000000"/>
                  </a:solidFill>
                  <a:effectLst/>
                  <a:uLnTx/>
                  <a:uFillTx/>
                  <a:latin typeface="+mn-lt"/>
                  <a:cs typeface="+mn-ea"/>
                  <a:sym typeface="+mn-lt"/>
                </a:rPr>
                <a:t>hoặc</a:t>
              </a:r>
              <a:r>
                <a:rPr kumimoji="0" lang="en-US" sz="2400" b="0" i="0" u="none" strike="noStrike" kern="0" cap="none" spc="0" normalizeH="0" baseline="0" noProof="0" dirty="0">
                  <a:ln>
                    <a:noFill/>
                  </a:ln>
                  <a:solidFill>
                    <a:srgbClr val="000000"/>
                  </a:solidFill>
                  <a:effectLst/>
                  <a:uLnTx/>
                  <a:uFillTx/>
                  <a:latin typeface="+mn-lt"/>
                  <a:cs typeface="+mn-ea"/>
                  <a:sym typeface="+mn-lt"/>
                </a:rPr>
                <a:t> </a:t>
              </a:r>
              <a:r>
                <a:rPr kumimoji="0" lang="en-US" sz="2400" b="0" i="0" u="none" strike="noStrike" kern="0" cap="none" spc="0" normalizeH="0" baseline="0" noProof="0" dirty="0" err="1">
                  <a:ln>
                    <a:noFill/>
                  </a:ln>
                  <a:solidFill>
                    <a:srgbClr val="000000"/>
                  </a:solidFill>
                  <a:effectLst/>
                  <a:uLnTx/>
                  <a:uFillTx/>
                  <a:latin typeface="+mn-lt"/>
                  <a:cs typeface="+mn-ea"/>
                  <a:sym typeface="+mn-lt"/>
                </a:rPr>
                <a:t>không</a:t>
              </a:r>
              <a:r>
                <a:rPr kumimoji="0" lang="en-US" sz="2400" b="0" i="0" u="none" strike="noStrike" kern="0" cap="none" spc="0" normalizeH="0" baseline="0" noProof="0" dirty="0">
                  <a:ln>
                    <a:noFill/>
                  </a:ln>
                  <a:solidFill>
                    <a:srgbClr val="000000"/>
                  </a:solidFill>
                  <a:effectLst/>
                  <a:uLnTx/>
                  <a:uFillTx/>
                  <a:latin typeface="+mn-lt"/>
                  <a:cs typeface="+mn-ea"/>
                  <a:sym typeface="+mn-lt"/>
                </a:rPr>
                <a:t> </a:t>
              </a:r>
              <a:r>
                <a:rPr kumimoji="0" lang="en-US" sz="2400" b="0" i="0" u="none" strike="noStrike" kern="0" cap="none" spc="0" normalizeH="0" baseline="0" noProof="0" dirty="0" err="1">
                  <a:ln>
                    <a:noFill/>
                  </a:ln>
                  <a:solidFill>
                    <a:srgbClr val="000000"/>
                  </a:solidFill>
                  <a:effectLst/>
                  <a:uLnTx/>
                  <a:uFillTx/>
                  <a:latin typeface="+mn-lt"/>
                  <a:cs typeface="+mn-ea"/>
                  <a:sym typeface="+mn-lt"/>
                </a:rPr>
                <a:t>nên</a:t>
              </a:r>
              <a:r>
                <a:rPr kumimoji="0" lang="en-US" sz="2400" b="0" i="0" u="none" strike="noStrike" kern="0" cap="none" spc="0" normalizeH="0" baseline="0" noProof="0" dirty="0">
                  <a:ln>
                    <a:noFill/>
                  </a:ln>
                  <a:solidFill>
                    <a:srgbClr val="000000"/>
                  </a:solidFill>
                  <a:effectLst/>
                  <a:uLnTx/>
                  <a:uFillTx/>
                  <a:latin typeface="+mn-lt"/>
                  <a:cs typeface="+mn-ea"/>
                  <a:sym typeface="+mn-lt"/>
                </a:rPr>
                <a:t> </a:t>
              </a:r>
              <a:r>
                <a:rPr kumimoji="0" lang="en-US" sz="2400" b="0" i="0" u="none" strike="noStrike" kern="0" cap="none" spc="0" normalizeH="0" baseline="0" noProof="0" dirty="0" err="1">
                  <a:ln>
                    <a:noFill/>
                  </a:ln>
                  <a:solidFill>
                    <a:srgbClr val="000000"/>
                  </a:solidFill>
                  <a:effectLst/>
                  <a:uLnTx/>
                  <a:uFillTx/>
                  <a:latin typeface="+mn-lt"/>
                  <a:cs typeface="+mn-ea"/>
                  <a:sym typeface="+mn-lt"/>
                </a:rPr>
                <a:t>làm</a:t>
              </a:r>
              <a:r>
                <a:rPr kumimoji="0" lang="en-US" sz="2400" b="0" i="0" u="none" strike="noStrike" kern="0" cap="none" spc="0" normalizeH="0" baseline="0" noProof="0" dirty="0">
                  <a:ln>
                    <a:noFill/>
                  </a:ln>
                  <a:solidFill>
                    <a:srgbClr val="000000"/>
                  </a:solidFill>
                  <a:effectLst/>
                  <a:uLnTx/>
                  <a:uFillTx/>
                  <a:latin typeface="+mn-lt"/>
                  <a:cs typeface="+mn-ea"/>
                  <a:sym typeface="+mn-lt"/>
                </a:rPr>
                <a:t> </a:t>
              </a:r>
              <a:r>
                <a:rPr kumimoji="0" lang="en-US" sz="2400" b="0" i="0" u="none" strike="noStrike" kern="0" cap="none" spc="0" normalizeH="0" baseline="0" noProof="0" dirty="0" err="1">
                  <a:ln>
                    <a:noFill/>
                  </a:ln>
                  <a:solidFill>
                    <a:srgbClr val="000000"/>
                  </a:solidFill>
                  <a:effectLst/>
                  <a:uLnTx/>
                  <a:uFillTx/>
                  <a:latin typeface="+mn-lt"/>
                  <a:cs typeface="+mn-ea"/>
                  <a:sym typeface="+mn-lt"/>
                </a:rPr>
                <a:t>để</a:t>
              </a:r>
              <a:r>
                <a:rPr kumimoji="0" lang="en-US" sz="2400" b="0" i="0" u="none" strike="noStrike" kern="0" cap="none" spc="0" normalizeH="0" baseline="0" noProof="0" dirty="0">
                  <a:ln>
                    <a:noFill/>
                  </a:ln>
                  <a:solidFill>
                    <a:srgbClr val="000000"/>
                  </a:solidFill>
                  <a:effectLst/>
                  <a:uLnTx/>
                  <a:uFillTx/>
                  <a:latin typeface="+mn-lt"/>
                  <a:cs typeface="+mn-ea"/>
                  <a:sym typeface="+mn-lt"/>
                </a:rPr>
                <a:t> </a:t>
              </a:r>
              <a:r>
                <a:rPr kumimoji="0" lang="en-US" sz="2400" b="0" i="0" u="none" strike="noStrike" kern="0" cap="none" spc="0" normalizeH="0" baseline="0" noProof="0" dirty="0" err="1">
                  <a:ln>
                    <a:noFill/>
                  </a:ln>
                  <a:solidFill>
                    <a:srgbClr val="000000"/>
                  </a:solidFill>
                  <a:effectLst/>
                  <a:uLnTx/>
                  <a:uFillTx/>
                  <a:latin typeface="+mn-lt"/>
                  <a:cs typeface="+mn-ea"/>
                  <a:sym typeface="+mn-lt"/>
                </a:rPr>
                <a:t>phòng</a:t>
              </a:r>
              <a:r>
                <a:rPr kumimoji="0" lang="en-US" sz="2400" b="0" i="0" u="none" strike="noStrike" kern="0" cap="none" spc="0" normalizeH="0" baseline="0" noProof="0" dirty="0">
                  <a:ln>
                    <a:noFill/>
                  </a:ln>
                  <a:solidFill>
                    <a:srgbClr val="000000"/>
                  </a:solidFill>
                  <a:effectLst/>
                  <a:uLnTx/>
                  <a:uFillTx/>
                  <a:latin typeface="+mn-lt"/>
                  <a:cs typeface="+mn-ea"/>
                  <a:sym typeface="+mn-lt"/>
                </a:rPr>
                <a:t> </a:t>
              </a:r>
              <a:r>
                <a:rPr kumimoji="0" lang="en-US" sz="2400" b="0" i="0" u="none" strike="noStrike" kern="0" cap="none" spc="0" normalizeH="0" baseline="0" noProof="0" dirty="0" err="1">
                  <a:ln>
                    <a:noFill/>
                  </a:ln>
                  <a:solidFill>
                    <a:srgbClr val="000000"/>
                  </a:solidFill>
                  <a:effectLst/>
                  <a:uLnTx/>
                  <a:uFillTx/>
                  <a:latin typeface="+mn-lt"/>
                  <a:cs typeface="+mn-ea"/>
                  <a:sym typeface="+mn-lt"/>
                </a:rPr>
                <a:t>tránh</a:t>
              </a:r>
              <a:r>
                <a:rPr kumimoji="0" lang="en-US" sz="2400" b="0" i="0" u="none" strike="noStrike" kern="0" cap="none" spc="0" normalizeH="0" baseline="0" noProof="0" dirty="0">
                  <a:ln>
                    <a:noFill/>
                  </a:ln>
                  <a:solidFill>
                    <a:srgbClr val="000000"/>
                  </a:solidFill>
                  <a:effectLst/>
                  <a:uLnTx/>
                  <a:uFillTx/>
                  <a:latin typeface="+mn-lt"/>
                  <a:cs typeface="+mn-ea"/>
                  <a:sym typeface="+mn-lt"/>
                </a:rPr>
                <a:t> </a:t>
              </a:r>
              <a:r>
                <a:rPr kumimoji="0" lang="en-US" sz="2400" b="0" i="0" u="none" strike="noStrike" kern="0" cap="none" spc="0" normalizeH="0" baseline="0" noProof="0" err="1">
                  <a:ln>
                    <a:noFill/>
                  </a:ln>
                  <a:solidFill>
                    <a:srgbClr val="000000"/>
                  </a:solidFill>
                  <a:effectLst/>
                  <a:uLnTx/>
                  <a:uFillTx/>
                  <a:latin typeface="+mn-lt"/>
                  <a:cs typeface="+mn-ea"/>
                  <a:sym typeface="+mn-lt"/>
                </a:rPr>
                <a:t>đuối</a:t>
              </a:r>
              <a:r>
                <a:rPr kumimoji="0" lang="en-US" sz="2400" b="0" i="0" u="none" strike="noStrike" kern="0" cap="none" spc="0" normalizeH="0" baseline="0" noProof="0">
                  <a:ln>
                    <a:noFill/>
                  </a:ln>
                  <a:solidFill>
                    <a:srgbClr val="000000"/>
                  </a:solidFill>
                  <a:effectLst/>
                  <a:uLnTx/>
                  <a:uFillTx/>
                  <a:latin typeface="+mn-lt"/>
                  <a:cs typeface="+mn-ea"/>
                  <a:sym typeface="+mn-lt"/>
                </a:rPr>
                <a:t> nước</a:t>
              </a:r>
              <a:r>
                <a:rPr lang="en-US" sz="2400" dirty="0">
                  <a:latin typeface="+mn-lt"/>
                  <a:cs typeface="+mn-ea"/>
                  <a:sym typeface="+mn-lt"/>
                </a:rPr>
                <a:t>.</a:t>
              </a:r>
              <a:endParaRPr kumimoji="0" lang="en-US" sz="2400" b="0" i="0" u="none" strike="noStrike" kern="0" cap="none" spc="0" normalizeH="0" baseline="0" noProof="0" dirty="0">
                <a:ln>
                  <a:noFill/>
                </a:ln>
                <a:solidFill>
                  <a:srgbClr val="000000"/>
                </a:solidFill>
                <a:effectLst/>
                <a:uLnTx/>
                <a:uFillTx/>
                <a:latin typeface="+mn-lt"/>
                <a:cs typeface="+mn-ea"/>
                <a:sym typeface="+mn-lt"/>
              </a:endParaRPr>
            </a:p>
          </p:txBody>
        </p:sp>
      </p:grpSp>
      <p:sp>
        <p:nvSpPr>
          <p:cNvPr id="4" name="Pentagon 3"/>
          <p:cNvSpPr/>
          <p:nvPr/>
        </p:nvSpPr>
        <p:spPr>
          <a:xfrm>
            <a:off x="0" y="2944709"/>
            <a:ext cx="2173949" cy="754776"/>
          </a:xfrm>
          <a:prstGeom prst="homePlate">
            <a:avLst/>
          </a:prstGeom>
          <a:solidFill>
            <a:srgbClr val="95A83D">
              <a:lumMod val="40000"/>
              <a:lumOff val="60000"/>
            </a:srgbClr>
          </a:solidFill>
          <a:ln w="38100" cap="flat" cmpd="sng" algn="ctr">
            <a:solidFill>
              <a:srgbClr val="95A83D"/>
            </a:solidFill>
            <a:prstDash val="dash"/>
          </a:ln>
          <a:effectLst/>
        </p:spPr>
        <p:txBody>
          <a:bodyPr rtlCol="0" anchor="ctr"/>
          <a:lstStyle/>
          <a:p>
            <a:pPr marL="0" marR="0" lvl="0" indent="0" algn="ctr" defTabSz="609630" rtl="0" eaLnBrk="1" fontAlgn="auto" latinLnBrk="0" hangingPunct="1">
              <a:lnSpc>
                <a:spcPct val="150000"/>
              </a:lnSpc>
              <a:spcBef>
                <a:spcPts val="0"/>
              </a:spcBef>
              <a:spcAft>
                <a:spcPts val="0"/>
              </a:spcAft>
              <a:buClrTx/>
              <a:buSzTx/>
              <a:buFontTx/>
              <a:buNone/>
              <a:tabLst/>
              <a:defRPr/>
            </a:pPr>
            <a:r>
              <a:rPr kumimoji="0" lang="en-US" sz="2400" b="1" i="0" u="none" strike="noStrike" kern="0" cap="none" spc="0" normalizeH="0" baseline="0" noProof="0" dirty="0" err="1">
                <a:ln>
                  <a:noFill/>
                </a:ln>
                <a:solidFill>
                  <a:srgbClr val="555555">
                    <a:lumMod val="50000"/>
                  </a:srgbClr>
                </a:solidFill>
                <a:effectLst/>
                <a:uLnTx/>
                <a:uFillTx/>
                <a:latin typeface="+mn-lt"/>
                <a:cs typeface="+mn-ea"/>
                <a:sym typeface="+mn-lt"/>
              </a:rPr>
              <a:t>Nên</a:t>
            </a:r>
            <a:r>
              <a:rPr kumimoji="0" lang="en-US" sz="2400" b="1" i="0" u="none" strike="noStrike" kern="0" cap="none" spc="0" normalizeH="0" baseline="0" noProof="0" dirty="0">
                <a:ln>
                  <a:noFill/>
                </a:ln>
                <a:solidFill>
                  <a:srgbClr val="555555">
                    <a:lumMod val="50000"/>
                  </a:srgbClr>
                </a:solidFill>
                <a:effectLst/>
                <a:uLnTx/>
                <a:uFillTx/>
                <a:latin typeface="+mn-lt"/>
                <a:cs typeface="+mn-ea"/>
                <a:sym typeface="+mn-lt"/>
              </a:rPr>
              <a:t> </a:t>
            </a:r>
            <a:r>
              <a:rPr kumimoji="0" lang="en-US" sz="2400" b="1" i="0" u="none" strike="noStrike" kern="0" cap="none" spc="0" normalizeH="0" baseline="0" noProof="0" dirty="0" err="1">
                <a:ln>
                  <a:noFill/>
                </a:ln>
                <a:solidFill>
                  <a:srgbClr val="555555">
                    <a:lumMod val="50000"/>
                  </a:srgbClr>
                </a:solidFill>
                <a:effectLst/>
                <a:uLnTx/>
                <a:uFillTx/>
                <a:latin typeface="+mn-lt"/>
                <a:cs typeface="+mn-ea"/>
                <a:sym typeface="+mn-lt"/>
              </a:rPr>
              <a:t>làm</a:t>
            </a:r>
            <a:endParaRPr kumimoji="0" lang="en-US" sz="2400" b="1" i="0" u="none" strike="noStrike" kern="0" cap="none" spc="0" normalizeH="0" baseline="0" noProof="0" dirty="0">
              <a:ln>
                <a:noFill/>
              </a:ln>
              <a:solidFill>
                <a:srgbClr val="555555">
                  <a:lumMod val="50000"/>
                </a:srgbClr>
              </a:solidFill>
              <a:effectLst/>
              <a:uLnTx/>
              <a:uFillTx/>
              <a:latin typeface="+mn-lt"/>
              <a:cs typeface="+mn-ea"/>
              <a:sym typeface="+mn-lt"/>
            </a:endParaRPr>
          </a:p>
        </p:txBody>
      </p:sp>
      <p:sp>
        <p:nvSpPr>
          <p:cNvPr id="5" name="Pentagon 4"/>
          <p:cNvSpPr/>
          <p:nvPr/>
        </p:nvSpPr>
        <p:spPr>
          <a:xfrm>
            <a:off x="-18469" y="5615332"/>
            <a:ext cx="2780913" cy="754776"/>
          </a:xfrm>
          <a:prstGeom prst="homePlate">
            <a:avLst/>
          </a:prstGeom>
          <a:solidFill>
            <a:srgbClr val="805DC3">
              <a:lumMod val="40000"/>
              <a:lumOff val="60000"/>
            </a:srgbClr>
          </a:solidFill>
          <a:ln w="38100" cap="flat" cmpd="sng" algn="ctr">
            <a:solidFill>
              <a:srgbClr val="805DC3"/>
            </a:solidFill>
            <a:prstDash val="dash"/>
          </a:ln>
          <a:effectLst/>
        </p:spPr>
        <p:txBody>
          <a:bodyPr rtlCol="0" anchor="ctr"/>
          <a:lstStyle/>
          <a:p>
            <a:pPr marL="0" marR="0" lvl="0" indent="0" algn="ctr" defTabSz="609630" rtl="0" eaLnBrk="1" fontAlgn="auto" latinLnBrk="0" hangingPunct="1">
              <a:lnSpc>
                <a:spcPct val="150000"/>
              </a:lnSpc>
              <a:spcBef>
                <a:spcPts val="0"/>
              </a:spcBef>
              <a:spcAft>
                <a:spcPts val="0"/>
              </a:spcAft>
              <a:buClrTx/>
              <a:buSzTx/>
              <a:buFontTx/>
              <a:buNone/>
              <a:tabLst/>
              <a:defRPr/>
            </a:pPr>
            <a:r>
              <a:rPr kumimoji="0" lang="en-US" sz="2400" b="1" i="0" u="none" strike="noStrike" kern="0" cap="none" spc="0" normalizeH="0" baseline="0" noProof="0" dirty="0" err="1">
                <a:ln>
                  <a:noFill/>
                </a:ln>
                <a:solidFill>
                  <a:srgbClr val="555555">
                    <a:lumMod val="50000"/>
                  </a:srgbClr>
                </a:solidFill>
                <a:effectLst/>
                <a:uLnTx/>
                <a:uFillTx/>
                <a:latin typeface="+mn-lt"/>
                <a:cs typeface="+mn-ea"/>
                <a:sym typeface="+mn-lt"/>
              </a:rPr>
              <a:t>Không</a:t>
            </a:r>
            <a:r>
              <a:rPr kumimoji="0" lang="en-US" sz="2400" b="1" i="0" u="none" strike="noStrike" kern="0" cap="none" spc="0" normalizeH="0" baseline="0" noProof="0" dirty="0">
                <a:ln>
                  <a:noFill/>
                </a:ln>
                <a:solidFill>
                  <a:srgbClr val="555555">
                    <a:lumMod val="50000"/>
                  </a:srgbClr>
                </a:solidFill>
                <a:effectLst/>
                <a:uLnTx/>
                <a:uFillTx/>
                <a:latin typeface="+mn-lt"/>
                <a:cs typeface="+mn-ea"/>
                <a:sym typeface="+mn-lt"/>
              </a:rPr>
              <a:t> </a:t>
            </a:r>
            <a:r>
              <a:rPr kumimoji="0" lang="en-US" sz="2400" b="1" i="0" u="none" strike="noStrike" kern="0" cap="none" spc="0" normalizeH="0" baseline="0" noProof="0" dirty="0" err="1">
                <a:ln>
                  <a:noFill/>
                </a:ln>
                <a:solidFill>
                  <a:srgbClr val="555555">
                    <a:lumMod val="50000"/>
                  </a:srgbClr>
                </a:solidFill>
                <a:effectLst/>
                <a:uLnTx/>
                <a:uFillTx/>
                <a:latin typeface="+mn-lt"/>
                <a:cs typeface="+mn-ea"/>
                <a:sym typeface="+mn-lt"/>
              </a:rPr>
              <a:t>nên</a:t>
            </a:r>
            <a:r>
              <a:rPr kumimoji="0" lang="en-US" sz="2400" b="1" i="0" u="none" strike="noStrike" kern="0" cap="none" spc="0" normalizeH="0" baseline="0" noProof="0" dirty="0">
                <a:ln>
                  <a:noFill/>
                </a:ln>
                <a:solidFill>
                  <a:srgbClr val="555555">
                    <a:lumMod val="50000"/>
                  </a:srgbClr>
                </a:solidFill>
                <a:effectLst/>
                <a:uLnTx/>
                <a:uFillTx/>
                <a:latin typeface="+mn-lt"/>
                <a:cs typeface="+mn-ea"/>
                <a:sym typeface="+mn-lt"/>
              </a:rPr>
              <a:t> </a:t>
            </a:r>
            <a:r>
              <a:rPr kumimoji="0" lang="en-US" sz="2400" b="1" i="0" u="none" strike="noStrike" kern="0" cap="none" spc="0" normalizeH="0" baseline="0" noProof="0" dirty="0" err="1">
                <a:ln>
                  <a:noFill/>
                </a:ln>
                <a:solidFill>
                  <a:srgbClr val="555555">
                    <a:lumMod val="50000"/>
                  </a:srgbClr>
                </a:solidFill>
                <a:effectLst/>
                <a:uLnTx/>
                <a:uFillTx/>
                <a:latin typeface="+mn-lt"/>
                <a:cs typeface="+mn-ea"/>
                <a:sym typeface="+mn-lt"/>
              </a:rPr>
              <a:t>làm</a:t>
            </a:r>
            <a:endParaRPr kumimoji="0" lang="en-US" sz="2400" b="1" i="0" u="none" strike="noStrike" kern="0" cap="none" spc="0" normalizeH="0" baseline="0" noProof="0" dirty="0">
              <a:ln>
                <a:noFill/>
              </a:ln>
              <a:solidFill>
                <a:srgbClr val="555555">
                  <a:lumMod val="50000"/>
                </a:srgbClr>
              </a:solidFill>
              <a:effectLst/>
              <a:uLnTx/>
              <a:uFillTx/>
              <a:latin typeface="+mn-lt"/>
              <a:cs typeface="+mn-ea"/>
              <a:sym typeface="+mn-lt"/>
            </a:endParaRPr>
          </a:p>
        </p:txBody>
      </p:sp>
      <p:sp>
        <p:nvSpPr>
          <p:cNvPr id="6" name="Rectangle 5"/>
          <p:cNvSpPr/>
          <p:nvPr/>
        </p:nvSpPr>
        <p:spPr>
          <a:xfrm>
            <a:off x="2912533" y="2622978"/>
            <a:ext cx="6333067" cy="2783839"/>
          </a:xfrm>
          <a:prstGeom prst="rect">
            <a:avLst/>
          </a:prstGeom>
        </p:spPr>
        <p:txBody>
          <a:bodyPr wrap="square">
            <a:spAutoFit/>
          </a:bodyPr>
          <a:lstStyle/>
          <a:p>
            <a:pPr marL="381019" marR="0" lvl="0" indent="-381019" algn="just" defTabSz="609630" rtl="0" eaLnBrk="1" fontAlgn="auto" latinLnBrk="0" hangingPunct="1">
              <a:lnSpc>
                <a:spcPct val="150000"/>
              </a:lnSpc>
              <a:spcBef>
                <a:spcPts val="0"/>
              </a:spcBef>
              <a:spcAft>
                <a:spcPts val="0"/>
              </a:spcAft>
              <a:buClr>
                <a:srgbClr val="000000"/>
              </a:buClr>
              <a:buSzTx/>
              <a:buFont typeface="Arial" pitchFamily="34" charset="0"/>
              <a:buChar char="•"/>
              <a:tabLst/>
              <a:defRPr/>
            </a:pPr>
            <a:r>
              <a:rPr kumimoji="0" lang="en-US" sz="2400" b="0" i="0" u="none" strike="noStrike" kern="0" cap="none" spc="0" normalizeH="0" baseline="0" noProof="0" dirty="0">
                <a:ln>
                  <a:noFill/>
                </a:ln>
                <a:solidFill>
                  <a:srgbClr val="000000"/>
                </a:solidFill>
                <a:effectLst/>
                <a:uLnTx/>
                <a:uFillTx/>
                <a:latin typeface="+mn-lt"/>
                <a:cs typeface="+mn-ea"/>
                <a:sym typeface="+mn-lt"/>
              </a:rPr>
              <a:t>H</a:t>
            </a:r>
            <a:r>
              <a:rPr kumimoji="0" lang="vi-VN" sz="2400" b="0" i="0" u="none" strike="noStrike" kern="0" cap="none" spc="0" normalizeH="0" baseline="0" noProof="0" dirty="0">
                <a:ln>
                  <a:noFill/>
                </a:ln>
                <a:solidFill>
                  <a:srgbClr val="000000"/>
                </a:solidFill>
                <a:effectLst/>
                <a:uLnTx/>
                <a:uFillTx/>
                <a:latin typeface="+mn-lt"/>
                <a:cs typeface="+mn-ea"/>
                <a:sym typeface="+mn-lt"/>
              </a:rPr>
              <a:t>ọc bơi và bơi ở những nơi </a:t>
            </a:r>
            <a:r>
              <a:rPr kumimoji="0" lang="vi-VN" sz="2400" b="0" i="0" u="none" strike="noStrike" kern="0" cap="none" spc="0" normalizeH="0" baseline="0" noProof="0">
                <a:ln>
                  <a:noFill/>
                </a:ln>
                <a:solidFill>
                  <a:srgbClr val="000000"/>
                </a:solidFill>
                <a:effectLst/>
                <a:uLnTx/>
                <a:uFillTx/>
                <a:latin typeface="+mn-lt"/>
                <a:cs typeface="+mn-ea"/>
                <a:sym typeface="+mn-lt"/>
              </a:rPr>
              <a:t>an toàn</a:t>
            </a:r>
            <a:r>
              <a:rPr kumimoji="0" lang="en-US" sz="2400" b="0" i="0" u="none" strike="noStrike" kern="0" cap="none" spc="0" normalizeH="0" baseline="0" noProof="0">
                <a:ln>
                  <a:noFill/>
                </a:ln>
                <a:solidFill>
                  <a:srgbClr val="000000"/>
                </a:solidFill>
                <a:effectLst/>
                <a:uLnTx/>
                <a:uFillTx/>
                <a:latin typeface="+mn-lt"/>
                <a:cs typeface="+mn-ea"/>
                <a:sym typeface="+mn-lt"/>
              </a:rPr>
              <a:t>.</a:t>
            </a:r>
            <a:endParaRPr kumimoji="0" lang="en-US" sz="2400" b="0" i="0" u="none" strike="noStrike" kern="0" cap="none" spc="0" normalizeH="0" baseline="0" noProof="0" dirty="0">
              <a:ln>
                <a:noFill/>
              </a:ln>
              <a:solidFill>
                <a:srgbClr val="000000"/>
              </a:solidFill>
              <a:effectLst/>
              <a:uLnTx/>
              <a:uFillTx/>
              <a:latin typeface="+mn-lt"/>
              <a:cs typeface="+mn-ea"/>
              <a:sym typeface="+mn-lt"/>
            </a:endParaRPr>
          </a:p>
          <a:p>
            <a:pPr marL="381019" marR="0" lvl="0" indent="-381019" algn="just" defTabSz="609630" rtl="0" eaLnBrk="1" fontAlgn="auto" latinLnBrk="0" hangingPunct="1">
              <a:lnSpc>
                <a:spcPct val="150000"/>
              </a:lnSpc>
              <a:spcBef>
                <a:spcPts val="0"/>
              </a:spcBef>
              <a:spcAft>
                <a:spcPts val="0"/>
              </a:spcAft>
              <a:buClr>
                <a:srgbClr val="000000"/>
              </a:buClr>
              <a:buSzTx/>
              <a:buFont typeface="Arial" pitchFamily="34" charset="0"/>
              <a:buChar char="•"/>
              <a:tabLst/>
              <a:defRPr/>
            </a:pPr>
            <a:r>
              <a:rPr kumimoji="0" lang="en-US" sz="2400" b="0" i="0" u="none" strike="noStrike" kern="0" cap="none" spc="0" normalizeH="0" baseline="0" noProof="0" dirty="0">
                <a:ln>
                  <a:noFill/>
                </a:ln>
                <a:solidFill>
                  <a:srgbClr val="000000"/>
                </a:solidFill>
                <a:effectLst/>
                <a:uLnTx/>
                <a:uFillTx/>
                <a:latin typeface="+mn-lt"/>
                <a:cs typeface="+mn-ea"/>
                <a:sym typeface="+mn-lt"/>
              </a:rPr>
              <a:t>T</a:t>
            </a:r>
            <a:r>
              <a:rPr kumimoji="0" lang="vi-VN" sz="2400" b="0" i="0" u="none" strike="noStrike" kern="0" cap="none" spc="0" normalizeH="0" baseline="0" noProof="0" dirty="0">
                <a:ln>
                  <a:noFill/>
                </a:ln>
                <a:solidFill>
                  <a:srgbClr val="000000"/>
                </a:solidFill>
                <a:effectLst/>
                <a:uLnTx/>
                <a:uFillTx/>
                <a:latin typeface="+mn-lt"/>
                <a:cs typeface="+mn-ea"/>
                <a:sym typeface="+mn-lt"/>
              </a:rPr>
              <a:t>hực hiện các quy định an toàn khi tham gia giao thông </a:t>
            </a:r>
            <a:r>
              <a:rPr kumimoji="0" lang="vi-VN" sz="2400" b="0" i="0" u="none" strike="noStrike" kern="0" cap="none" spc="0" normalizeH="0" baseline="0" noProof="0">
                <a:ln>
                  <a:noFill/>
                </a:ln>
                <a:solidFill>
                  <a:srgbClr val="000000"/>
                </a:solidFill>
                <a:effectLst/>
                <a:uLnTx/>
                <a:uFillTx/>
                <a:latin typeface="+mn-lt"/>
                <a:cs typeface="+mn-ea"/>
                <a:sym typeface="+mn-lt"/>
              </a:rPr>
              <a:t>đường thủy</a:t>
            </a:r>
            <a:r>
              <a:rPr kumimoji="0" lang="en-US" sz="2400" b="0" i="0" u="none" strike="noStrike" kern="0" cap="none" spc="0" normalizeH="0" baseline="0" noProof="0">
                <a:ln>
                  <a:noFill/>
                </a:ln>
                <a:solidFill>
                  <a:srgbClr val="000000"/>
                </a:solidFill>
                <a:effectLst/>
                <a:uLnTx/>
                <a:uFillTx/>
                <a:latin typeface="+mn-lt"/>
                <a:cs typeface="+mn-ea"/>
                <a:sym typeface="+mn-lt"/>
              </a:rPr>
              <a:t>.</a:t>
            </a:r>
            <a:endParaRPr kumimoji="0" lang="en-US" sz="2400" b="0" i="0" u="none" strike="noStrike" kern="0" cap="none" spc="0" normalizeH="0" baseline="0" noProof="0" dirty="0">
              <a:ln>
                <a:noFill/>
              </a:ln>
              <a:solidFill>
                <a:srgbClr val="000000"/>
              </a:solidFill>
              <a:effectLst/>
              <a:uLnTx/>
              <a:uFillTx/>
              <a:latin typeface="+mn-lt"/>
              <a:cs typeface="+mn-ea"/>
              <a:sym typeface="+mn-lt"/>
            </a:endParaRPr>
          </a:p>
          <a:p>
            <a:pPr marL="381019" marR="0" lvl="0" indent="-381019" algn="just" defTabSz="609630" rtl="0" eaLnBrk="1" fontAlgn="auto" latinLnBrk="0" hangingPunct="1">
              <a:lnSpc>
                <a:spcPct val="150000"/>
              </a:lnSpc>
              <a:spcBef>
                <a:spcPts val="0"/>
              </a:spcBef>
              <a:spcAft>
                <a:spcPts val="0"/>
              </a:spcAft>
              <a:buClr>
                <a:srgbClr val="000000"/>
              </a:buClr>
              <a:buSzTx/>
              <a:buFont typeface="Arial" pitchFamily="34" charset="0"/>
              <a:buChar char="•"/>
              <a:tabLst/>
              <a:defRPr/>
            </a:pPr>
            <a:r>
              <a:rPr kumimoji="0" lang="en-US" sz="2400" b="0" i="0" u="none" strike="noStrike" kern="0" cap="none" spc="0" normalizeH="0" baseline="0" noProof="0" dirty="0">
                <a:ln>
                  <a:noFill/>
                </a:ln>
                <a:solidFill>
                  <a:srgbClr val="000000"/>
                </a:solidFill>
                <a:effectLst/>
                <a:uLnTx/>
                <a:uFillTx/>
                <a:latin typeface="+mn-lt"/>
                <a:cs typeface="+mn-ea"/>
                <a:sym typeface="+mn-lt"/>
              </a:rPr>
              <a:t>C</a:t>
            </a:r>
            <a:r>
              <a:rPr kumimoji="0" lang="vi-VN" sz="2400" b="0" i="0" u="none" strike="noStrike" kern="0" cap="none" spc="0" normalizeH="0" baseline="0" noProof="0" dirty="0">
                <a:ln>
                  <a:noFill/>
                </a:ln>
                <a:solidFill>
                  <a:srgbClr val="000000"/>
                </a:solidFill>
                <a:effectLst/>
                <a:uLnTx/>
                <a:uFillTx/>
                <a:latin typeface="+mn-lt"/>
                <a:cs typeface="+mn-ea"/>
                <a:sym typeface="+mn-lt"/>
              </a:rPr>
              <a:t>he chắn bể chứa nước, rào kín ao, khu vực </a:t>
            </a:r>
            <a:r>
              <a:rPr kumimoji="0" lang="vi-VN" sz="2400" b="0" i="0" u="none" strike="noStrike" kern="0" cap="none" spc="0" normalizeH="0" baseline="0" noProof="0">
                <a:ln>
                  <a:noFill/>
                </a:ln>
                <a:solidFill>
                  <a:srgbClr val="000000"/>
                </a:solidFill>
                <a:effectLst/>
                <a:uLnTx/>
                <a:uFillTx/>
                <a:latin typeface="+mn-lt"/>
                <a:cs typeface="+mn-ea"/>
                <a:sym typeface="+mn-lt"/>
              </a:rPr>
              <a:t>ngập nước</a:t>
            </a:r>
            <a:r>
              <a:rPr kumimoji="0" lang="en-US" sz="2400" b="0" i="0" u="none" strike="noStrike" kern="0" cap="none" spc="0" normalizeH="0" baseline="0" noProof="0">
                <a:ln>
                  <a:noFill/>
                </a:ln>
                <a:solidFill>
                  <a:srgbClr val="000000"/>
                </a:solidFill>
                <a:effectLst/>
                <a:uLnTx/>
                <a:uFillTx/>
                <a:latin typeface="+mn-lt"/>
                <a:cs typeface="+mn-ea"/>
                <a:sym typeface="+mn-lt"/>
              </a:rPr>
              <a:t>.</a:t>
            </a:r>
            <a:endParaRPr kumimoji="0" lang="en-US" sz="2400" b="0" i="0" u="none" strike="noStrike" kern="0" cap="none" spc="0" normalizeH="0" baseline="0" noProof="0" dirty="0">
              <a:ln>
                <a:noFill/>
              </a:ln>
              <a:solidFill>
                <a:srgbClr val="000000"/>
              </a:solidFill>
              <a:effectLst/>
              <a:uLnTx/>
              <a:uFillTx/>
              <a:latin typeface="+mn-lt"/>
              <a:cs typeface="+mn-ea"/>
              <a:sym typeface="+mn-lt"/>
            </a:endParaRPr>
          </a:p>
        </p:txBody>
      </p:sp>
      <p:sp>
        <p:nvSpPr>
          <p:cNvPr id="7" name="Rectangle 6"/>
          <p:cNvSpPr/>
          <p:nvPr/>
        </p:nvSpPr>
        <p:spPr>
          <a:xfrm>
            <a:off x="2912533" y="5431797"/>
            <a:ext cx="9224436" cy="1121846"/>
          </a:xfrm>
          <a:prstGeom prst="rect">
            <a:avLst/>
          </a:prstGeom>
        </p:spPr>
        <p:txBody>
          <a:bodyPr wrap="square">
            <a:spAutoFit/>
          </a:bodyPr>
          <a:lstStyle/>
          <a:p>
            <a:pPr marL="381019" marR="0" lvl="0" indent="-381019" algn="just" defTabSz="609630" rtl="0" eaLnBrk="1" fontAlgn="auto" latinLnBrk="0" hangingPunct="1">
              <a:lnSpc>
                <a:spcPct val="150000"/>
              </a:lnSpc>
              <a:spcBef>
                <a:spcPts val="0"/>
              </a:spcBef>
              <a:spcAft>
                <a:spcPts val="0"/>
              </a:spcAft>
              <a:buClr>
                <a:srgbClr val="000000"/>
              </a:buClr>
              <a:buSzTx/>
              <a:buFont typeface="Arial" pitchFamily="34" charset="0"/>
              <a:buChar char="•"/>
              <a:tabLst/>
              <a:defRPr/>
            </a:pPr>
            <a:r>
              <a:rPr kumimoji="0" lang="en-US" sz="2400" b="0" i="0" u="none" strike="noStrike" kern="0" cap="none" spc="0" normalizeH="0" baseline="0" noProof="0" dirty="0">
                <a:ln>
                  <a:noFill/>
                </a:ln>
                <a:solidFill>
                  <a:srgbClr val="000000"/>
                </a:solidFill>
                <a:effectLst/>
                <a:uLnTx/>
                <a:uFillTx/>
                <a:latin typeface="+mn-lt"/>
                <a:cs typeface="+mn-ea"/>
                <a:sym typeface="+mn-lt"/>
              </a:rPr>
              <a:t>C</a:t>
            </a:r>
            <a:r>
              <a:rPr kumimoji="0" lang="vi-VN" sz="2400" b="0" i="0" u="none" strike="noStrike" kern="0" cap="none" spc="0" normalizeH="0" baseline="0" noProof="0" dirty="0">
                <a:ln>
                  <a:noFill/>
                </a:ln>
                <a:solidFill>
                  <a:srgbClr val="000000"/>
                </a:solidFill>
                <a:effectLst/>
                <a:uLnTx/>
                <a:uFillTx/>
                <a:latin typeface="+mn-lt"/>
                <a:cs typeface="+mn-ea"/>
                <a:sym typeface="+mn-lt"/>
              </a:rPr>
              <a:t>hơi đùa gần, đi bơi ở hồ, ao, sông, suối</a:t>
            </a:r>
            <a:r>
              <a:rPr kumimoji="0" lang="vi-VN" sz="2400" b="0" i="0" u="none" strike="noStrike" kern="0" cap="none" spc="0" normalizeH="0" baseline="0" noProof="0">
                <a:ln>
                  <a:noFill/>
                </a:ln>
                <a:solidFill>
                  <a:srgbClr val="000000"/>
                </a:solidFill>
                <a:effectLst/>
                <a:uLnTx/>
                <a:uFillTx/>
                <a:latin typeface="+mn-lt"/>
                <a:cs typeface="+mn-ea"/>
                <a:sym typeface="+mn-lt"/>
              </a:rPr>
              <a:t>, biển</a:t>
            </a:r>
            <a:r>
              <a:rPr kumimoji="0" lang="en-US" sz="2400" b="0" i="0" u="none" strike="noStrike" kern="0" cap="none" spc="0" normalizeH="0" baseline="0" noProof="0">
                <a:ln>
                  <a:noFill/>
                </a:ln>
                <a:solidFill>
                  <a:srgbClr val="000000"/>
                </a:solidFill>
                <a:effectLst/>
                <a:uLnTx/>
                <a:uFillTx/>
                <a:latin typeface="+mn-lt"/>
                <a:cs typeface="+mn-ea"/>
                <a:sym typeface="+mn-lt"/>
              </a:rPr>
              <a:t>.</a:t>
            </a:r>
            <a:endParaRPr kumimoji="0" lang="en-US" sz="2400" b="0" i="0" u="none" strike="noStrike" kern="0" cap="none" spc="0" normalizeH="0" baseline="0" noProof="0" dirty="0">
              <a:ln>
                <a:noFill/>
              </a:ln>
              <a:solidFill>
                <a:srgbClr val="000000"/>
              </a:solidFill>
              <a:effectLst/>
              <a:uLnTx/>
              <a:uFillTx/>
              <a:latin typeface="+mn-lt"/>
              <a:cs typeface="+mn-ea"/>
              <a:sym typeface="+mn-lt"/>
            </a:endParaRPr>
          </a:p>
          <a:p>
            <a:pPr marL="381019" marR="0" lvl="0" indent="-381019" algn="just" defTabSz="609630" rtl="0" eaLnBrk="1" fontAlgn="auto" latinLnBrk="0" hangingPunct="1">
              <a:lnSpc>
                <a:spcPct val="150000"/>
              </a:lnSpc>
              <a:spcBef>
                <a:spcPts val="0"/>
              </a:spcBef>
              <a:spcAft>
                <a:spcPts val="0"/>
              </a:spcAft>
              <a:buClr>
                <a:srgbClr val="000000"/>
              </a:buClr>
              <a:buSzTx/>
              <a:buFont typeface="Arial" pitchFamily="34" charset="0"/>
              <a:buChar char="•"/>
              <a:tabLst/>
              <a:defRPr/>
            </a:pPr>
            <a:r>
              <a:rPr kumimoji="0" lang="en-US" sz="2400" b="0" i="0" u="none" strike="noStrike" kern="0" cap="none" spc="0" normalizeH="0" baseline="0" noProof="0" dirty="0">
                <a:ln>
                  <a:noFill/>
                </a:ln>
                <a:solidFill>
                  <a:srgbClr val="000000"/>
                </a:solidFill>
                <a:effectLst/>
                <a:uLnTx/>
                <a:uFillTx/>
                <a:latin typeface="+mn-lt"/>
                <a:cs typeface="+mn-ea"/>
                <a:sym typeface="+mn-lt"/>
              </a:rPr>
              <a:t>Đ</a:t>
            </a:r>
            <a:r>
              <a:rPr kumimoji="0" lang="vi-VN" sz="2400" b="0" i="0" u="none" strike="noStrike" kern="0" cap="none" spc="0" normalizeH="0" baseline="0" noProof="0" dirty="0">
                <a:ln>
                  <a:noFill/>
                </a:ln>
                <a:solidFill>
                  <a:srgbClr val="000000"/>
                </a:solidFill>
                <a:effectLst/>
                <a:uLnTx/>
                <a:uFillTx/>
                <a:latin typeface="+mn-lt"/>
                <a:cs typeface="+mn-ea"/>
                <a:sym typeface="+mn-lt"/>
              </a:rPr>
              <a:t>i qua, lại gần nơi có dòng nước lớn, các nơi </a:t>
            </a:r>
            <a:r>
              <a:rPr kumimoji="0" lang="vi-VN" sz="2400" b="0" i="0" u="none" strike="noStrike" kern="0" cap="none" spc="0" normalizeH="0" baseline="0" noProof="0">
                <a:ln>
                  <a:noFill/>
                </a:ln>
                <a:solidFill>
                  <a:srgbClr val="000000"/>
                </a:solidFill>
                <a:effectLst/>
                <a:uLnTx/>
                <a:uFillTx/>
                <a:latin typeface="+mn-lt"/>
                <a:cs typeface="+mn-ea"/>
                <a:sym typeface="+mn-lt"/>
              </a:rPr>
              <a:t>ngập nước</a:t>
            </a:r>
            <a:r>
              <a:rPr kumimoji="0" lang="en-US" sz="2400" b="0" i="0" u="none" strike="noStrike" kern="0" cap="none" spc="0" normalizeH="0" baseline="0" noProof="0">
                <a:ln>
                  <a:noFill/>
                </a:ln>
                <a:solidFill>
                  <a:srgbClr val="000000"/>
                </a:solidFill>
                <a:effectLst/>
                <a:uLnTx/>
                <a:uFillTx/>
                <a:latin typeface="+mn-lt"/>
                <a:cs typeface="+mn-ea"/>
                <a:sym typeface="+mn-lt"/>
              </a:rPr>
              <a:t>.</a:t>
            </a:r>
            <a:endParaRPr kumimoji="0" lang="en-US" sz="2400" b="0" i="0" u="none" strike="noStrike" kern="0" cap="none" spc="0" normalizeH="0" baseline="0" noProof="0" dirty="0">
              <a:ln>
                <a:noFill/>
              </a:ln>
              <a:solidFill>
                <a:srgbClr val="000000"/>
              </a:solidFill>
              <a:effectLst/>
              <a:uLnTx/>
              <a:uFillTx/>
              <a:latin typeface="+mn-lt"/>
              <a:cs typeface="+mn-ea"/>
              <a:sym typeface="+mn-lt"/>
            </a:endParaRP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53877" y="2167868"/>
            <a:ext cx="2838123" cy="2838123"/>
          </a:xfrm>
          <a:prstGeom prst="rect">
            <a:avLst/>
          </a:prstGeom>
        </p:spPr>
      </p:pic>
    </p:spTree>
    <p:custDataLst>
      <p:tags r:id="rId1"/>
    </p:custDataLst>
    <p:extLst>
      <p:ext uri="{BB962C8B-B14F-4D97-AF65-F5344CB8AC3E}">
        <p14:creationId xmlns:p14="http://schemas.microsoft.com/office/powerpoint/2010/main" val="1567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181"/>
        <p:cNvGrpSpPr/>
        <p:nvPr/>
      </p:nvGrpSpPr>
      <p:grpSpPr>
        <a:xfrm>
          <a:off x="0" y="0"/>
          <a:ext cx="0" cy="0"/>
          <a:chOff x="0" y="0"/>
          <a:chExt cx="0" cy="0"/>
        </a:xfrm>
      </p:grpSpPr>
      <p:grpSp>
        <p:nvGrpSpPr>
          <p:cNvPr id="2" name="Google Shape;825;p52"/>
          <p:cNvGrpSpPr/>
          <p:nvPr/>
        </p:nvGrpSpPr>
        <p:grpSpPr>
          <a:xfrm>
            <a:off x="282864" y="2013466"/>
            <a:ext cx="1133700" cy="1074360"/>
            <a:chOff x="1481225" y="4240975"/>
            <a:chExt cx="965350" cy="823275"/>
          </a:xfrm>
        </p:grpSpPr>
        <p:sp>
          <p:nvSpPr>
            <p:cNvPr id="3" name="Google Shape;826;p52"/>
            <p:cNvSpPr/>
            <p:nvPr/>
          </p:nvSpPr>
          <p:spPr>
            <a:xfrm>
              <a:off x="2074975" y="4738825"/>
              <a:ext cx="371600" cy="325425"/>
            </a:xfrm>
            <a:custGeom>
              <a:avLst/>
              <a:gdLst/>
              <a:ahLst/>
              <a:cxnLst/>
              <a:rect l="l" t="t" r="r" b="b"/>
              <a:pathLst>
                <a:path w="14864" h="13017" extrusionOk="0">
                  <a:moveTo>
                    <a:pt x="2136" y="1"/>
                  </a:moveTo>
                  <a:lnTo>
                    <a:pt x="1" y="2169"/>
                  </a:lnTo>
                  <a:cubicBezTo>
                    <a:pt x="1168" y="4871"/>
                    <a:pt x="2703" y="7440"/>
                    <a:pt x="4504" y="9808"/>
                  </a:cubicBezTo>
                  <a:cubicBezTo>
                    <a:pt x="6281" y="12102"/>
                    <a:pt x="8170" y="13016"/>
                    <a:pt x="9713" y="13016"/>
                  </a:cubicBezTo>
                  <a:cubicBezTo>
                    <a:pt x="13149" y="13016"/>
                    <a:pt x="14863" y="8475"/>
                    <a:pt x="9775" y="4537"/>
                  </a:cubicBezTo>
                  <a:cubicBezTo>
                    <a:pt x="7440" y="2703"/>
                    <a:pt x="4871" y="1202"/>
                    <a:pt x="2136" y="1"/>
                  </a:cubicBezTo>
                  <a:close/>
                </a:path>
              </a:pathLst>
            </a:custGeom>
            <a:solidFill>
              <a:srgbClr val="F9D656"/>
            </a:solidFill>
            <a:ln w="19050" cap="rnd" cmpd="sng">
              <a:solidFill>
                <a:srgbClr val="281101"/>
              </a:solidFill>
              <a:prstDash val="solid"/>
              <a:round/>
              <a:headEnd type="none" w="sm" len="sm"/>
              <a:tailEnd type="none" w="sm" len="sm"/>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mn-lt"/>
                <a:cs typeface="+mn-ea"/>
                <a:sym typeface="+mn-lt"/>
              </a:endParaRPr>
            </a:p>
          </p:txBody>
        </p:sp>
        <p:sp>
          <p:nvSpPr>
            <p:cNvPr id="4" name="Google Shape;827;p52"/>
            <p:cNvSpPr/>
            <p:nvPr/>
          </p:nvSpPr>
          <p:spPr>
            <a:xfrm>
              <a:off x="1979925" y="4644600"/>
              <a:ext cx="176800" cy="172850"/>
            </a:xfrm>
            <a:custGeom>
              <a:avLst/>
              <a:gdLst/>
              <a:ahLst/>
              <a:cxnLst/>
              <a:rect l="l" t="t" r="r" b="b"/>
              <a:pathLst>
                <a:path w="7072" h="6914" extrusionOk="0">
                  <a:moveTo>
                    <a:pt x="5437" y="1"/>
                  </a:moveTo>
                  <a:lnTo>
                    <a:pt x="0" y="5438"/>
                  </a:lnTo>
                  <a:lnTo>
                    <a:pt x="1034" y="6438"/>
                  </a:lnTo>
                  <a:cubicBezTo>
                    <a:pt x="1351" y="6755"/>
                    <a:pt x="1751" y="6914"/>
                    <a:pt x="2152" y="6914"/>
                  </a:cubicBezTo>
                  <a:cubicBezTo>
                    <a:pt x="2552" y="6914"/>
                    <a:pt x="2952" y="6755"/>
                    <a:pt x="3269" y="6438"/>
                  </a:cubicBezTo>
                  <a:lnTo>
                    <a:pt x="6472" y="3236"/>
                  </a:lnTo>
                  <a:cubicBezTo>
                    <a:pt x="7072" y="2636"/>
                    <a:pt x="7072" y="1635"/>
                    <a:pt x="6472" y="1035"/>
                  </a:cubicBezTo>
                  <a:lnTo>
                    <a:pt x="5437" y="1"/>
                  </a:lnTo>
                  <a:close/>
                </a:path>
              </a:pathLst>
            </a:custGeom>
            <a:solidFill>
              <a:srgbClr val="FE7443"/>
            </a:solidFill>
            <a:ln w="19050" cap="rnd" cmpd="sng">
              <a:solidFill>
                <a:srgbClr val="281101"/>
              </a:solidFill>
              <a:prstDash val="solid"/>
              <a:round/>
              <a:headEnd type="none" w="sm" len="sm"/>
              <a:tailEnd type="none" w="sm" len="sm"/>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mn-lt"/>
                <a:cs typeface="+mn-ea"/>
                <a:sym typeface="+mn-lt"/>
              </a:endParaRPr>
            </a:p>
          </p:txBody>
        </p:sp>
        <p:sp>
          <p:nvSpPr>
            <p:cNvPr id="5" name="Google Shape;828;p52"/>
            <p:cNvSpPr/>
            <p:nvPr/>
          </p:nvSpPr>
          <p:spPr>
            <a:xfrm>
              <a:off x="1481225" y="4240975"/>
              <a:ext cx="683850" cy="566275"/>
            </a:xfrm>
            <a:custGeom>
              <a:avLst/>
              <a:gdLst/>
              <a:ahLst/>
              <a:cxnLst/>
              <a:rect l="l" t="t" r="r" b="b"/>
              <a:pathLst>
                <a:path w="27354" h="22651" extrusionOk="0">
                  <a:moveTo>
                    <a:pt x="15132" y="1"/>
                  </a:moveTo>
                  <a:cubicBezTo>
                    <a:pt x="12234" y="1"/>
                    <a:pt x="9341" y="1101"/>
                    <a:pt x="7139" y="3303"/>
                  </a:cubicBezTo>
                  <a:cubicBezTo>
                    <a:pt x="1" y="10441"/>
                    <a:pt x="5038" y="22650"/>
                    <a:pt x="15145" y="22650"/>
                  </a:cubicBezTo>
                  <a:cubicBezTo>
                    <a:pt x="19715" y="22650"/>
                    <a:pt x="23851" y="19882"/>
                    <a:pt x="25619" y="15645"/>
                  </a:cubicBezTo>
                  <a:cubicBezTo>
                    <a:pt x="27354" y="11409"/>
                    <a:pt x="26386" y="6539"/>
                    <a:pt x="23151" y="3303"/>
                  </a:cubicBezTo>
                  <a:cubicBezTo>
                    <a:pt x="20932" y="1101"/>
                    <a:pt x="18030" y="1"/>
                    <a:pt x="15132" y="1"/>
                  </a:cubicBezTo>
                  <a:close/>
                </a:path>
              </a:pathLst>
            </a:custGeom>
            <a:solidFill>
              <a:srgbClr val="F9D656"/>
            </a:solidFill>
            <a:ln w="19050" cap="rnd" cmpd="sng">
              <a:solidFill>
                <a:srgbClr val="281101"/>
              </a:solidFill>
              <a:prstDash val="solid"/>
              <a:round/>
              <a:headEnd type="none" w="sm" len="sm"/>
              <a:tailEnd type="none" w="sm" len="sm"/>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mn-lt"/>
                <a:cs typeface="+mn-ea"/>
                <a:sym typeface="+mn-lt"/>
              </a:endParaRPr>
            </a:p>
          </p:txBody>
        </p:sp>
        <p:sp>
          <p:nvSpPr>
            <p:cNvPr id="6" name="Google Shape;829;p52"/>
            <p:cNvSpPr/>
            <p:nvPr/>
          </p:nvSpPr>
          <p:spPr>
            <a:xfrm>
              <a:off x="1596300" y="4326875"/>
              <a:ext cx="526250" cy="393650"/>
            </a:xfrm>
            <a:custGeom>
              <a:avLst/>
              <a:gdLst/>
              <a:ahLst/>
              <a:cxnLst/>
              <a:rect l="l" t="t" r="r" b="b"/>
              <a:pathLst>
                <a:path w="21050" h="15746" extrusionOk="0">
                  <a:moveTo>
                    <a:pt x="10529" y="0"/>
                  </a:moveTo>
                  <a:cubicBezTo>
                    <a:pt x="8515" y="0"/>
                    <a:pt x="6506" y="768"/>
                    <a:pt x="4971" y="2302"/>
                  </a:cubicBezTo>
                  <a:cubicBezTo>
                    <a:pt x="1" y="7272"/>
                    <a:pt x="3537" y="15745"/>
                    <a:pt x="10542" y="15745"/>
                  </a:cubicBezTo>
                  <a:cubicBezTo>
                    <a:pt x="17547" y="15745"/>
                    <a:pt x="21049" y="7272"/>
                    <a:pt x="16112" y="2302"/>
                  </a:cubicBezTo>
                  <a:cubicBezTo>
                    <a:pt x="14561" y="768"/>
                    <a:pt x="12543" y="0"/>
                    <a:pt x="10529" y="0"/>
                  </a:cubicBezTo>
                  <a:close/>
                </a:path>
              </a:pathLst>
            </a:custGeom>
            <a:solidFill>
              <a:srgbClr val="EDF6F7"/>
            </a:solidFill>
            <a:ln w="19050" cap="rnd" cmpd="sng">
              <a:solidFill>
                <a:srgbClr val="281101"/>
              </a:solidFill>
              <a:prstDash val="solid"/>
              <a:round/>
              <a:headEnd type="none" w="sm" len="sm"/>
              <a:tailEnd type="none" w="sm" len="sm"/>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mn-lt"/>
                <a:cs typeface="+mn-ea"/>
                <a:sym typeface="+mn-lt"/>
              </a:endParaRPr>
            </a:p>
          </p:txBody>
        </p:sp>
      </p:grpSp>
      <p:sp>
        <p:nvSpPr>
          <p:cNvPr id="7" name="Rectangle 6"/>
          <p:cNvSpPr/>
          <p:nvPr/>
        </p:nvSpPr>
        <p:spPr>
          <a:xfrm>
            <a:off x="1544063" y="1596540"/>
            <a:ext cx="10075333" cy="1675843"/>
          </a:xfrm>
          <a:prstGeom prst="rect">
            <a:avLst/>
          </a:prstGeom>
        </p:spPr>
        <p:txBody>
          <a:bodyPr wrap="square">
            <a:spAutoFit/>
          </a:bodyPr>
          <a:lstStyle/>
          <a:p>
            <a:pPr marL="0" marR="0" lvl="0" indent="0" algn="just" defTabSz="609630" rtl="0" eaLnBrk="1" fontAlgn="auto" latinLnBrk="0" hangingPunct="1">
              <a:lnSpc>
                <a:spcPct val="15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0000"/>
                </a:solidFill>
                <a:effectLst/>
                <a:uLnTx/>
                <a:uFillTx/>
                <a:latin typeface="+mn-lt"/>
                <a:cs typeface="+mn-ea"/>
                <a:sym typeface="+mn-lt"/>
              </a:rPr>
              <a:t>Hãy thực hiện các bước phân tích, phán đoán, thuyết phục và vận động các bạn tránh xa những nguy cơ có thể dẫn đến đuối nước trong</a:t>
            </a:r>
            <a:r>
              <a:rPr kumimoji="0" lang="en-US" sz="2400" b="0" i="0" u="none" strike="noStrike" kern="0" cap="none" spc="0" normalizeH="0" baseline="0" noProof="0" dirty="0">
                <a:ln>
                  <a:noFill/>
                </a:ln>
                <a:solidFill>
                  <a:srgbClr val="000000"/>
                </a:solidFill>
                <a:effectLst/>
                <a:uLnTx/>
                <a:uFillTx/>
                <a:latin typeface="+mn-lt"/>
                <a:cs typeface="+mn-ea"/>
                <a:sym typeface="+mn-lt"/>
              </a:rPr>
              <a:t> </a:t>
            </a:r>
            <a:r>
              <a:rPr kumimoji="0" lang="en-US" sz="2400" b="0" i="0" u="none" strike="noStrike" kern="0" cap="none" spc="0" normalizeH="0" baseline="0" noProof="0" dirty="0" err="1">
                <a:ln>
                  <a:noFill/>
                </a:ln>
                <a:solidFill>
                  <a:srgbClr val="000000"/>
                </a:solidFill>
                <a:effectLst/>
                <a:uLnTx/>
                <a:uFillTx/>
                <a:latin typeface="+mn-lt"/>
                <a:cs typeface="+mn-ea"/>
                <a:sym typeface="+mn-lt"/>
              </a:rPr>
              <a:t>tình</a:t>
            </a:r>
            <a:r>
              <a:rPr kumimoji="0" lang="en-US" sz="2400" b="0" i="0" u="none" strike="noStrike" kern="0" cap="none" spc="0" normalizeH="0" baseline="0" noProof="0" dirty="0">
                <a:ln>
                  <a:noFill/>
                </a:ln>
                <a:solidFill>
                  <a:srgbClr val="000000"/>
                </a:solidFill>
                <a:effectLst/>
                <a:uLnTx/>
                <a:uFillTx/>
                <a:latin typeface="+mn-lt"/>
                <a:cs typeface="+mn-ea"/>
                <a:sym typeface="+mn-lt"/>
              </a:rPr>
              <a:t> </a:t>
            </a:r>
            <a:r>
              <a:rPr kumimoji="0" lang="en-US" sz="2400" b="0" i="0" u="none" strike="noStrike" kern="0" cap="none" spc="0" normalizeH="0" baseline="0" noProof="0" err="1">
                <a:ln>
                  <a:noFill/>
                </a:ln>
                <a:solidFill>
                  <a:srgbClr val="000000"/>
                </a:solidFill>
                <a:effectLst/>
                <a:uLnTx/>
                <a:uFillTx/>
                <a:latin typeface="+mn-lt"/>
                <a:cs typeface="+mn-ea"/>
                <a:sym typeface="+mn-lt"/>
              </a:rPr>
              <a:t>huống</a:t>
            </a:r>
            <a:r>
              <a:rPr kumimoji="0" lang="en-US" sz="2400" b="0" i="0" u="none" strike="noStrike" kern="0" cap="none" spc="0" normalizeH="0" baseline="0" noProof="0">
                <a:ln>
                  <a:noFill/>
                </a:ln>
                <a:solidFill>
                  <a:srgbClr val="000000"/>
                </a:solidFill>
                <a:effectLst/>
                <a:uLnTx/>
                <a:uFillTx/>
                <a:latin typeface="+mn-lt"/>
                <a:cs typeface="+mn-ea"/>
                <a:sym typeface="+mn-lt"/>
              </a:rPr>
              <a:t> sau:</a:t>
            </a:r>
            <a:endParaRPr kumimoji="0" lang="en-US" sz="2400" b="0" i="0" u="none" strike="noStrike" kern="0" cap="none" spc="0" normalizeH="0" baseline="0" noProof="0" dirty="0">
              <a:ln>
                <a:noFill/>
              </a:ln>
              <a:solidFill>
                <a:srgbClr val="000000"/>
              </a:solidFill>
              <a:effectLst/>
              <a:uLnTx/>
              <a:uFillTx/>
              <a:latin typeface="+mn-lt"/>
              <a:cs typeface="+mn-ea"/>
              <a:sym typeface="+mn-lt"/>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4828" y="3585617"/>
            <a:ext cx="4672390" cy="29992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363234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3ywlw5nw">
      <a:majorFont>
        <a:latin typeface="UTM Avo"/>
        <a:ea typeface="UTM Avo"/>
        <a:cs typeface=""/>
      </a:majorFont>
      <a:minorFont>
        <a:latin typeface="UTM Avo"/>
        <a:ea typeface="UTM Av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TotalTime>
  <Words>1295</Words>
  <PresentationFormat>Widescreen</PresentationFormat>
  <Paragraphs>106</Paragraphs>
  <Slides>23</Slides>
  <Notes>23</Notes>
  <HiddenSlides>0</HiddenSlides>
  <MMClips>10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Josefin Sans</vt:lpstr>
      <vt:lpstr>UTM Avo</vt:lpstr>
      <vt:lpstr>Arial</vt:lpstr>
      <vt:lpstr>Roboto Condensed Light</vt:lpstr>
      <vt:lpstr>Open Sans</vt:lpstr>
      <vt:lpstr>Wingdings</vt:lpstr>
      <vt:lpstr>Calibri</vt:lpstr>
      <vt:lpstr>Anaheim</vt:lpstr>
      <vt:lpstr>Office Theme</vt:lpstr>
      <vt:lpstr>1_Office Theme</vt:lpstr>
      <vt:lpstr>PowerPoint Presentation</vt:lpstr>
      <vt:lpstr>PowerPoint Presentation</vt:lpstr>
      <vt:lpstr>PowerPoint Presentation</vt:lpstr>
      <vt:lpstr>PowerPoint Presentation</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01</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2024-02-20T01:48:38Z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61827CDC-00CA-47E7-AC7F-0E4B5A38CF56</vt:lpwstr>
  </property>
  <property fmtid="{D5CDD505-2E9C-101B-9397-08002B2CF9AE}" pid="3" name="ArticulatePath">
    <vt:lpwstr>Template_Công nghệ 3.potm</vt:lpwstr>
  </property>
</Properties>
</file>