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4" d="100"/>
          <a:sy n="74"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99F433B0-D287-7278-33DE-CA6E4EE056A7}"/>
              </a:ext>
            </a:extLst>
          </p:cNvPr>
          <p:cNvSpPr txBox="1"/>
          <p:nvPr/>
        </p:nvSpPr>
        <p:spPr>
          <a:xfrm>
            <a:off x="492844" y="5057576"/>
            <a:ext cx="8529034"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1285</Words>
  <Application>Microsoft Office PowerPoint</Application>
  <PresentationFormat>Widescreen</PresentationFormat>
  <Paragraphs>77</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2023-08-31T09:18:57Z</dcterms:modified>
</cp:coreProperties>
</file>