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91" autoAdjust="0"/>
  </p:normalViewPr>
  <p:slideViewPr>
    <p:cSldViewPr snapToGrid="0">
      <p:cViewPr varScale="1">
        <p:scale>
          <a:sx n="59" d="100"/>
          <a:sy n="59" d="100"/>
        </p:scale>
        <p:origin x="-1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6.wmf"/><Relationship Id="rId7" Type="http://schemas.openxmlformats.org/officeDocument/2006/relationships/image" Target="../media/image19.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8.emf"/><Relationship Id="rId5" Type="http://schemas.openxmlformats.org/officeDocument/2006/relationships/image" Target="../media/image7.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2.w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18.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4.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7.wmf"/><Relationship Id="rId23" Type="http://schemas.openxmlformats.org/officeDocument/2006/relationships/image" Target="../media/image20.wmf"/><Relationship Id="rId10" Type="http://schemas.openxmlformats.org/officeDocument/2006/relationships/image" Target="../media/image16.wmf"/><Relationship Id="rId19" Type="http://schemas.openxmlformats.org/officeDocument/2006/relationships/image" Target="../media/image19.wmf"/><Relationship Id="rId4" Type="http://schemas.openxmlformats.org/officeDocument/2006/relationships/image" Target="../media/image21.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PHÒNG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GD&amp;ĐT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THCS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2650854" y="2060737"/>
            <a:ext cx="7390506" cy="830997"/>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Chương II: SỐ NGUYÊN</a:t>
            </a:r>
            <a:endParaRPr lang="en-US" sz="4800" dirty="0"/>
          </a:p>
        </p:txBody>
      </p:sp>
      <p:sp>
        <p:nvSpPr>
          <p:cNvPr id="13" name="!!2">
            <a:extLst>
              <a:ext uri="{FF2B5EF4-FFF2-40B4-BE49-F238E27FC236}">
                <a16:creationId xmlns:a16="http://schemas.microsoft.com/office/drawing/2014/main" xmlns="" id="{D2B87D8F-8DCF-42A1-AB33-20EB50526204}"/>
              </a:ext>
            </a:extLst>
          </p:cNvPr>
          <p:cNvSpPr>
            <a:spLocks noGrp="1"/>
          </p:cNvSpPr>
          <p:nvPr>
            <p:ph type="ctrTitle"/>
          </p:nvPr>
        </p:nvSpPr>
        <p:spPr>
          <a:xfrm>
            <a:off x="239628" y="2323835"/>
            <a:ext cx="11952372" cy="1417123"/>
          </a:xfrm>
        </p:spPr>
        <p:txBody>
          <a:bodyPr>
            <a:noAutofit/>
          </a:bodyPr>
          <a:lstStyle/>
          <a:p>
            <a:r>
              <a:rPr lang="en-US" sz="5000" b="1" dirty="0">
                <a:solidFill>
                  <a:schemeClr val="bg1"/>
                </a:solidFill>
                <a:latin typeface="Times New Roman" panose="02020603050405020304" pitchFamily="18" charset="0"/>
                <a:cs typeface="Times New Roman" panose="02020603050405020304" pitchFamily="18" charset="0"/>
              </a:rPr>
              <a:t/>
            </a:r>
            <a:br>
              <a:rPr lang="en-US" sz="5000" b="1" dirty="0">
                <a:solidFill>
                  <a:schemeClr val="bg1"/>
                </a:solidFill>
                <a:latin typeface="Times New Roman" panose="02020603050405020304" pitchFamily="18" charset="0"/>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endParaRPr lang="en-US" sz="50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B92A9CB4-F53E-458D-AE32-E01E32AE7129}"/>
              </a:ext>
            </a:extLst>
          </p:cNvPr>
          <p:cNvSpPr/>
          <p:nvPr/>
        </p:nvSpPr>
        <p:spPr>
          <a:xfrm>
            <a:off x="171496" y="3032396"/>
            <a:ext cx="1582484"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Bài</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a16="http://schemas.microsoft.com/office/drawing/2014/main" xmlns="" id="{06D2A3EA-F50D-4E90-B266-3B7DA972FF88}"/>
              </a:ext>
            </a:extLst>
          </p:cNvPr>
          <p:cNvSpPr/>
          <p:nvPr/>
        </p:nvSpPr>
        <p:spPr>
          <a:xfrm>
            <a:off x="5165093" y="3577917"/>
            <a:ext cx="1744067"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4000" b="1" spc="50" dirty="0" err="1">
                <a:ln w="9525" cmpd="sng">
                  <a:solidFill>
                    <a:schemeClr val="accent1"/>
                  </a:solidFill>
                  <a:prstDash val="solid"/>
                </a:ln>
                <a:solidFill>
                  <a:srgbClr val="70AD47">
                    <a:tint val="1000"/>
                  </a:srgbClr>
                </a:solidFill>
                <a:effectLst>
                  <a:glow rad="38100">
                    <a:schemeClr val="accent1">
                      <a:alpha val="40000"/>
                    </a:schemeClr>
                  </a:glow>
                </a:effectLst>
              </a:rPr>
              <a:t>Tiết</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 1)</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xmlns=""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xmlns=""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xmlns=""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a16="http://schemas.microsoft.com/office/drawing/2014/main" xmlns=""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a16="http://schemas.microsoft.com/office/drawing/2014/main" xmlns=""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a16="http://schemas.microsoft.com/office/drawing/2014/main" xmlns=""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xmlns="" val="495735645"/>
                    </a:ext>
                  </a:extLst>
                </a:gridCol>
                <a:gridCol w="2425775">
                  <a:extLst>
                    <a:ext uri="{9D8B030D-6E8A-4147-A177-3AD203B41FA5}">
                      <a16:colId xmlns:a16="http://schemas.microsoft.com/office/drawing/2014/main" xmlns="" val="254155068"/>
                    </a:ext>
                  </a:extLst>
                </a:gridCol>
                <a:gridCol w="2651717">
                  <a:extLst>
                    <a:ext uri="{9D8B030D-6E8A-4147-A177-3AD203B41FA5}">
                      <a16:colId xmlns:a16="http://schemas.microsoft.com/office/drawing/2014/main" xmlns=""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623258886"/>
                  </a:ext>
                </a:extLst>
              </a:tr>
            </a:tbl>
          </a:graphicData>
        </a:graphic>
      </p:graphicFrame>
      <p:sp>
        <p:nvSpPr>
          <p:cNvPr id="24" name="TextBox 23">
            <a:extLst>
              <a:ext uri="{FF2B5EF4-FFF2-40B4-BE49-F238E27FC236}">
                <a16:creationId xmlns:a16="http://schemas.microsoft.com/office/drawing/2014/main" xmlns=""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a16="http://schemas.microsoft.com/office/drawing/2014/main" xmlns=""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xmlns=""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xmlns=""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xmlns=""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a16="http://schemas.microsoft.com/office/drawing/2014/main" xmlns=""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xmlns="" val="495735645"/>
                    </a:ext>
                  </a:extLst>
                </a:gridCol>
                <a:gridCol w="2425775">
                  <a:extLst>
                    <a:ext uri="{9D8B030D-6E8A-4147-A177-3AD203B41FA5}">
                      <a16:colId xmlns:a16="http://schemas.microsoft.com/office/drawing/2014/main" xmlns="" val="254155068"/>
                    </a:ext>
                  </a:extLst>
                </a:gridCol>
                <a:gridCol w="2651717">
                  <a:extLst>
                    <a:ext uri="{9D8B030D-6E8A-4147-A177-3AD203B41FA5}">
                      <a16:colId xmlns:a16="http://schemas.microsoft.com/office/drawing/2014/main" xmlns=""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xmlns="" val="623258886"/>
                  </a:ext>
                </a:extLst>
              </a:tr>
            </a:tbl>
          </a:graphicData>
        </a:graphic>
      </p:graphicFrame>
      <p:sp>
        <p:nvSpPr>
          <p:cNvPr id="36" name="TextBox 35">
            <a:extLst>
              <a:ext uri="{FF2B5EF4-FFF2-40B4-BE49-F238E27FC236}">
                <a16:creationId xmlns:a16="http://schemas.microsoft.com/office/drawing/2014/main" xmlns=""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a16="http://schemas.microsoft.com/office/drawing/2014/main" xmlns=""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a16="http://schemas.microsoft.com/office/drawing/2014/main" xmlns=""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a16="http://schemas.microsoft.com/office/drawing/2014/main" xmlns=""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a16="http://schemas.microsoft.com/office/drawing/2014/main" xmlns=""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xmlns=""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xmlns=""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xmlns=""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xmlns=""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a16="http://schemas.microsoft.com/office/drawing/2014/main" xmlns=""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a16="http://schemas.microsoft.com/office/drawing/2014/main" xmlns=""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xmlns=""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xmlns=""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a16="http://schemas.microsoft.com/office/drawing/2014/main" xmlns=""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a16="http://schemas.microsoft.com/office/drawing/2014/main" xmlns=""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xmlns=""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a16="http://schemas.microsoft.com/office/drawing/2014/main" xmlns=""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xmlns=""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xmlns=""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xmlns=""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xmlns=""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xmlns=""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xmlns=""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xmlns=""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xmlns=""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xmlns=""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xmlns=""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xmlns=""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xmlns=""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xmlns=""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xmlns=""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xmlns=""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xmlns=""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xmlns=""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xmlns=""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xmlns=""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a16="http://schemas.microsoft.com/office/drawing/2014/main" xmlns=""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xmlns=""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xmlns=""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a16="http://schemas.microsoft.com/office/drawing/2014/main" xmlns=""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a16="http://schemas.microsoft.com/office/drawing/2014/main" xmlns=""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xmlns=""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xmlns=""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xmlns=""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xmlns=""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a16="http://schemas.microsoft.com/office/drawing/2014/main" xmlns=""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xmlns=""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xmlns=""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xmlns=""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xmlns=""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a16="http://schemas.microsoft.com/office/drawing/2014/main" xmlns=""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a16="http://schemas.microsoft.com/office/drawing/2014/main" xmlns=""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xmlns=""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xmlns=""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xmlns=""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xmlns=""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a16="http://schemas.microsoft.com/office/drawing/2014/main" xmlns=""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xmlns=""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xmlns=""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a16="http://schemas.microsoft.com/office/drawing/2014/main" xmlns=""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xmlns=""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xmlns=""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xmlns=""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xmlns=""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xmlns=""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a16="http://schemas.microsoft.com/office/drawing/2014/main" xmlns=""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a16="http://schemas.microsoft.com/office/drawing/2014/main" xmlns=""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a16="http://schemas.microsoft.com/office/drawing/2014/main" xmlns=""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a16="http://schemas.microsoft.com/office/drawing/2014/main" xmlns=""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xmlns=""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a16="http://schemas.microsoft.com/office/drawing/2014/main" xmlns=""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xmlns=""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xmlns=""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xmlns=""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xmlns=""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xmlns=""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a16="http://schemas.microsoft.com/office/drawing/2014/main" xmlns=""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a16="http://schemas.microsoft.com/office/drawing/2014/main" xmlns=""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xmlns=""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xmlns=""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a16="http://schemas.microsoft.com/office/drawing/2014/main" xmlns=""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a16="http://schemas.microsoft.com/office/drawing/2014/main" xmlns=""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xmlns=""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xmlns=""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xmlns=""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xmlns=""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a16="http://schemas.microsoft.com/office/drawing/2014/main" xmlns=""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a16="http://schemas.microsoft.com/office/drawing/2014/main" xmlns=""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a16="http://schemas.microsoft.com/office/drawing/2014/main" xmlns=""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a16="http://schemas.microsoft.com/office/drawing/2014/main" xmlns=""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a16="http://schemas.microsoft.com/office/drawing/2014/main" xmlns=""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a16="http://schemas.microsoft.com/office/drawing/2014/main" xmlns=""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a16="http://schemas.microsoft.com/office/drawing/2014/main" xmlns=""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a16="http://schemas.microsoft.com/office/drawing/2014/main" xmlns=""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xmlns=""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xmlns=""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xmlns=""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xmlns=""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xmlns=""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xmlns=""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xmlns=""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xmlns=""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xmlns=""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xmlns=""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xmlns=""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xmlns=""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a16="http://schemas.microsoft.com/office/drawing/2014/main" xmlns=""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a16="http://schemas.microsoft.com/office/drawing/2014/main" xmlns=""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a16="http://schemas.microsoft.com/office/drawing/2014/main" xmlns=""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a16="http://schemas.microsoft.com/office/drawing/2014/main" xmlns=""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a16="http://schemas.microsoft.com/office/drawing/2014/main" xmlns=""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a16="http://schemas.microsoft.com/office/drawing/2014/main" xmlns=""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a16="http://schemas.microsoft.com/office/drawing/2014/main" xmlns=""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a16="http://schemas.microsoft.com/office/drawing/2014/main" xmlns=""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xmlns=""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xmlns=""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xmlns=""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xmlns=""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xmlns=""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xmlns=""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xmlns=""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xmlns=""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xmlns=""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xmlns=""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xmlns=""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xmlns=""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a16="http://schemas.microsoft.com/office/drawing/2014/main" xmlns=""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a16="http://schemas.microsoft.com/office/drawing/2014/main" xmlns=""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a16="http://schemas.microsoft.com/office/drawing/2014/main" xmlns=""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a16="http://schemas.microsoft.com/office/drawing/2014/main" xmlns=""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a16="http://schemas.microsoft.com/office/drawing/2014/main" xmlns=""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a16="http://schemas.microsoft.com/office/drawing/2014/main" xmlns=""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xmlns=""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a16="http://schemas.microsoft.com/office/drawing/2014/main" xmlns=""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xmlns=""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a16="http://schemas.microsoft.com/office/drawing/2014/main" xmlns=""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xmlns=""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xmlns=""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a16="http://schemas.microsoft.com/office/drawing/2014/main" xmlns=""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a16="http://schemas.microsoft.com/office/drawing/2014/main" xmlns=""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a16="http://schemas.microsoft.com/office/drawing/2014/main" xmlns=""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a16="http://schemas.microsoft.com/office/drawing/2014/main" xmlns=""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a16="http://schemas.microsoft.com/office/drawing/2014/main" xmlns=""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a16="http://schemas.microsoft.com/office/drawing/2014/main" xmlns=""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a16="http://schemas.microsoft.com/office/drawing/2014/main" xmlns=""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a16="http://schemas.microsoft.com/office/drawing/2014/main" xmlns=""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a16="http://schemas.microsoft.com/office/drawing/2014/main" xmlns=""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xmlns=""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6"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a16="http://schemas.microsoft.com/office/drawing/2014/main" xmlns=""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a16="http://schemas.microsoft.com/office/drawing/2014/main" xmlns=""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a16="http://schemas.microsoft.com/office/drawing/2014/main" xmlns=""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xmlns=""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xmlns=""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a16="http://schemas.microsoft.com/office/drawing/2014/main" xmlns=""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a16="http://schemas.microsoft.com/office/drawing/2014/main" xmlns=""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xmlns=""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a16="http://schemas.microsoft.com/office/drawing/2014/main" xmlns=""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a16="http://schemas.microsoft.com/office/drawing/2014/main" xmlns=""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a16="http://schemas.microsoft.com/office/drawing/2014/main" xmlns=""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xmlns=""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0"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a16="http://schemas.microsoft.com/office/drawing/2014/main" xmlns=""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a16="http://schemas.microsoft.com/office/drawing/2014/main" xmlns=""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a16="http://schemas.microsoft.com/office/drawing/2014/main" xmlns=""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a16="http://schemas.microsoft.com/office/drawing/2014/main" xmlns=""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xmlns=""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4"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a16="http://schemas.microsoft.com/office/drawing/2014/main" xmlns=""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a16="http://schemas.microsoft.com/office/drawing/2014/main" xmlns=""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a16="http://schemas.microsoft.com/office/drawing/2014/main" xmlns=""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a16="http://schemas.microsoft.com/office/drawing/2014/main" xmlns=""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xmlns=""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098"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a16="http://schemas.microsoft.com/office/drawing/2014/main" xmlns=""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xmlns=""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xmlns=""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a16="http://schemas.microsoft.com/office/drawing/2014/main" xmlns=""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a16="http://schemas.microsoft.com/office/drawing/2014/main" xmlns=""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099"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a16="http://schemas.microsoft.com/office/drawing/2014/main" xmlns=""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a16="http://schemas.microsoft.com/office/drawing/2014/main" xmlns=""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a16="http://schemas.microsoft.com/office/drawing/2014/main" xmlns=""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a16="http://schemas.microsoft.com/office/drawing/2014/main" xmlns=""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a16="http://schemas.microsoft.com/office/drawing/2014/main" xmlns=""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a16="http://schemas.microsoft.com/office/drawing/2014/main" xmlns=""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a16="http://schemas.microsoft.com/office/drawing/2014/main" xmlns=""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2" r:id="rId4" imgW="164957" imgH="444114" progId="Equation.DSMT4">
                      <p:embed/>
                    </p:oleObj>
                  </mc:Choice>
                  <mc:Fallback>
                    <p:oleObj r:id="rId4" imgW="164957" imgH="444114" progId="Equation.DSMT4">
                      <p:embed/>
                      <p:pic>
                        <p:nvPicPr>
                          <p:cNvPr id="3" name="Object 2">
                            <a:extLst>
                              <a:ext uri="{FF2B5EF4-FFF2-40B4-BE49-F238E27FC236}">
                                <a16:creationId xmlns:a16="http://schemas.microsoft.com/office/drawing/2014/main" xmlns=""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a16="http://schemas.microsoft.com/office/drawing/2014/main" xmlns=""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a16="http://schemas.microsoft.com/office/drawing/2014/main" xmlns=""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a16="http://schemas.microsoft.com/office/drawing/2014/main" xmlns=""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3" r:id="rId6" imgW="164957" imgH="444114" progId="Equation.DSMT4">
                    <p:embed/>
                  </p:oleObj>
                </mc:Choice>
                <mc:Fallback>
                  <p:oleObj r:id="rId6" imgW="164957" imgH="444114" progId="Equation.DSMT4">
                    <p:embed/>
                    <p:pic>
                      <p:nvPicPr>
                        <p:cNvPr id="15" name="Object 14">
                          <a:extLst>
                            <a:ext uri="{FF2B5EF4-FFF2-40B4-BE49-F238E27FC236}">
                              <a16:creationId xmlns:a16="http://schemas.microsoft.com/office/drawing/2014/main" xmlns=""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xmlns=""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a16="http://schemas.microsoft.com/office/drawing/2014/main" xmlns=""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a16="http://schemas.microsoft.com/office/drawing/2014/main" xmlns=""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a16="http://schemas.microsoft.com/office/drawing/2014/main" xmlns=""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a16="http://schemas.microsoft.com/office/drawing/2014/main" xmlns=""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a16="http://schemas.microsoft.com/office/drawing/2014/main" xmlns=""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a16="http://schemas.microsoft.com/office/drawing/2014/main" xmlns=""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4" r:id="rId7" imgW="164957" imgH="444114" progId="Equation.DSMT4">
                    <p:embed/>
                  </p:oleObj>
                </mc:Choice>
                <mc:Fallback>
                  <p:oleObj r:id="rId7" imgW="164957" imgH="444114" progId="Equation.DSMT4">
                    <p:embed/>
                    <p:pic>
                      <p:nvPicPr>
                        <p:cNvPr id="28" name="Object 27">
                          <a:extLst>
                            <a:ext uri="{FF2B5EF4-FFF2-40B4-BE49-F238E27FC236}">
                              <a16:creationId xmlns:a16="http://schemas.microsoft.com/office/drawing/2014/main" xmlns=""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a16="http://schemas.microsoft.com/office/drawing/2014/main" xmlns=""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a16="http://schemas.microsoft.com/office/drawing/2014/main" xmlns=""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a16="http://schemas.microsoft.com/office/drawing/2014/main" xmlns="" id="{692E03A9-BADC-4491-9CDF-62195DD6C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xmlns=""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xmlns=""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xmlns=""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xmlns=""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xmlns=""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a16="http://schemas.microsoft.com/office/drawing/2014/main" xmlns=""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a16="http://schemas.microsoft.com/office/drawing/2014/main" xmlns=""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46" r:id="rId5" imgW="139700" imgH="139700" progId="Equation.DSMT4">
                    <p:embed/>
                  </p:oleObj>
                </mc:Choice>
                <mc:Fallback>
                  <p:oleObj r:id="rId5" imgW="139700" imgH="139700" progId="Equation.DSMT4">
                    <p:embed/>
                    <p:pic>
                      <p:nvPicPr>
                        <p:cNvPr id="5" name="Object 4">
                          <a:extLst>
                            <a:ext uri="{FF2B5EF4-FFF2-40B4-BE49-F238E27FC236}">
                              <a16:creationId xmlns:a16="http://schemas.microsoft.com/office/drawing/2014/main" xmlns=""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xmlns=""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47" r:id="rId7" imgW="139579" imgH="177646" progId="Equation.DSMT4">
                    <p:embed/>
                  </p:oleObj>
                </mc:Choice>
                <mc:Fallback>
                  <p:oleObj r:id="rId7" imgW="139579" imgH="177646" progId="Equation.DSMT4">
                    <p:embed/>
                    <p:pic>
                      <p:nvPicPr>
                        <p:cNvPr id="6" name="Object 5">
                          <a:extLst>
                            <a:ext uri="{FF2B5EF4-FFF2-40B4-BE49-F238E27FC236}">
                              <a16:creationId xmlns:a16="http://schemas.microsoft.com/office/drawing/2014/main" xmlns=""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xmlns=""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48" r:id="rId9" imgW="342751" imgH="279279" progId="Equation.DSMT4">
                    <p:embed/>
                  </p:oleObj>
                </mc:Choice>
                <mc:Fallback>
                  <p:oleObj r:id="rId9" imgW="342751" imgH="279279" progId="Equation.DSMT4">
                    <p:embed/>
                    <p:pic>
                      <p:nvPicPr>
                        <p:cNvPr id="14" name="Object 13">
                          <a:extLst>
                            <a:ext uri="{FF2B5EF4-FFF2-40B4-BE49-F238E27FC236}">
                              <a16:creationId xmlns:a16="http://schemas.microsoft.com/office/drawing/2014/main" xmlns=""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xmlns=""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a16="http://schemas.microsoft.com/office/drawing/2014/main" xmlns=""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a16="http://schemas.microsoft.com/office/drawing/2014/main" xmlns=""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49"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a16="http://schemas.microsoft.com/office/drawing/2014/main" xmlns=""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xmlns=""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50"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a16="http://schemas.microsoft.com/office/drawing/2014/main" xmlns=""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xmlns=""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51"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a16="http://schemas.microsoft.com/office/drawing/2014/main" xmlns=""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xmlns=""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a16="http://schemas.microsoft.com/office/drawing/2014/main" xmlns=""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a16="http://schemas.microsoft.com/office/drawing/2014/main" xmlns=""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52"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a16="http://schemas.microsoft.com/office/drawing/2014/main" xmlns=""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xmlns=""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a16="http://schemas.microsoft.com/office/drawing/2014/main" xmlns=""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53"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a16="http://schemas.microsoft.com/office/drawing/2014/main" xmlns=""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xmlns=""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54"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a16="http://schemas.microsoft.com/office/drawing/2014/main" xmlns=""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a16="http://schemas.microsoft.com/office/drawing/2014/main" xmlns=""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xmlns=""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a16="http://schemas.microsoft.com/office/drawing/2014/main" xmlns=""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55"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a16="http://schemas.microsoft.com/office/drawing/2014/main" xmlns=""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a16="http://schemas.microsoft.com/office/drawing/2014/main" xmlns=""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a16="http://schemas.microsoft.com/office/drawing/2014/main" xmlns=""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56"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a16="http://schemas.microsoft.com/office/drawing/2014/main" xmlns=""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a16="http://schemas.microsoft.com/office/drawing/2014/main" xmlns=""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a16="http://schemas.microsoft.com/office/drawing/2014/main" xmlns=""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a16="http://schemas.microsoft.com/office/drawing/2014/main" xmlns=""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xmlns=""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a16="http://schemas.microsoft.com/office/drawing/2014/main" xmlns=""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a16="http://schemas.microsoft.com/office/drawing/2014/main" xmlns=""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a16="http://schemas.microsoft.com/office/drawing/2014/main" xmlns=""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xmlns=""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xmlns=""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xmlns=""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xmlns=""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xmlns=""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xmlns=""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xmlns=""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xmlns=""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xmlns=""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xmlns=""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xmlns=""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xmlns=""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http://purl.org/dc/term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1660</TotalTime>
  <Words>1456</Words>
  <PresentationFormat>Custom</PresentationFormat>
  <Paragraphs>239</Paragraphs>
  <Slides>20</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3" baseType="lpstr">
      <vt:lpstr>Office Theme</vt:lpstr>
      <vt:lpstr>Equation</vt:lpstr>
      <vt:lpstr>MathType 7.0 Equation</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2021-06-07T13:44:30Z</dcterms:created>
  <dcterms:modified xsi:type="dcterms:W3CDTF">2021-08-19T11:58:53Z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