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83" r:id="rId1"/>
  </p:sldMasterIdLst>
  <p:notesMasterIdLst>
    <p:notesMasterId r:id="rId36"/>
  </p:notesMasterIdLst>
  <p:sldIdLst>
    <p:sldId id="315" r:id="rId2"/>
    <p:sldId id="316" r:id="rId3"/>
    <p:sldId id="318" r:id="rId4"/>
    <p:sldId id="256" r:id="rId5"/>
    <p:sldId id="312" r:id="rId6"/>
    <p:sldId id="260" r:id="rId7"/>
    <p:sldId id="337" r:id="rId8"/>
    <p:sldId id="319" r:id="rId9"/>
    <p:sldId id="321" r:id="rId10"/>
    <p:sldId id="320" r:id="rId11"/>
    <p:sldId id="323" r:id="rId12"/>
    <p:sldId id="322" r:id="rId13"/>
    <p:sldId id="325" r:id="rId14"/>
    <p:sldId id="326" r:id="rId15"/>
    <p:sldId id="327" r:id="rId16"/>
    <p:sldId id="328" r:id="rId17"/>
    <p:sldId id="331" r:id="rId18"/>
    <p:sldId id="338" r:id="rId19"/>
    <p:sldId id="332" r:id="rId20"/>
    <p:sldId id="333" r:id="rId21"/>
    <p:sldId id="263" r:id="rId22"/>
    <p:sldId id="257" r:id="rId23"/>
    <p:sldId id="334" r:id="rId24"/>
    <p:sldId id="336" r:id="rId25"/>
    <p:sldId id="339" r:id="rId26"/>
    <p:sldId id="265" r:id="rId27"/>
    <p:sldId id="340" r:id="rId28"/>
    <p:sldId id="342" r:id="rId29"/>
    <p:sldId id="341" r:id="rId30"/>
    <p:sldId id="262" r:id="rId31"/>
    <p:sldId id="261" r:id="rId32"/>
    <p:sldId id="264" r:id="rId33"/>
    <p:sldId id="287" r:id="rId34"/>
    <p:sldId id="343" r:id="rId35"/>
  </p:sldIdLst>
  <p:sldSz cx="9144000" cy="5143500" type="screen16x9"/>
  <p:notesSz cx="6858000" cy="91440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9AA0A6"/>
          </p15:clr>
        </p15:guide>
        <p15:guide id="2" pos="2880">
          <p15:clr>
            <a:srgbClr val="9AA0A6"/>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EC0B"/>
    <a:srgbClr val="4FD96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4D82AAA5-01B5-4860-86BE-B2CAA797AF4B}">
  <a:tblStyle styleId="{4D82AAA5-01B5-4860-86BE-B2CAA797AF4B}"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1234" y="370"/>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s>
</file>

<file path=ppt/diagrams/colors1.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0D76A20-7736-436C-823D-7AD7B1C55BF8}" type="doc">
      <dgm:prSet loTypeId="urn:microsoft.com/office/officeart/2005/8/layout/list1" loCatId="list" qsTypeId="urn:microsoft.com/office/officeart/2005/8/quickstyle/simple1" qsCatId="simple" csTypeId="urn:microsoft.com/office/officeart/2005/8/colors/colorful4" csCatId="colorful" phldr="1"/>
      <dgm:spPr/>
      <dgm:t>
        <a:bodyPr/>
        <a:lstStyle/>
        <a:p>
          <a:endParaRPr lang="en-US"/>
        </a:p>
      </dgm:t>
    </dgm:pt>
    <dgm:pt modelId="{0287C508-BD12-400C-BD97-E8C4A8091B6C}">
      <dgm:prSet phldrT="[Text]"/>
      <dgm:spPr/>
      <dgm:t>
        <a:bodyPr/>
        <a:lstStyle/>
        <a:p>
          <a:r>
            <a:rPr lang="en-US" smtClean="0"/>
            <a:t>I. </a:t>
          </a:r>
          <a:r>
            <a:rPr lang="en-US" smtClean="0"/>
            <a:t>Khái niệm HST</a:t>
          </a:r>
          <a:endParaRPr lang="en-US"/>
        </a:p>
      </dgm:t>
    </dgm:pt>
    <dgm:pt modelId="{5DB1D1E3-394E-49FA-ABC7-799F7BD653A2}" type="parTrans" cxnId="{CF870185-A089-459A-968C-D94A644C788F}">
      <dgm:prSet/>
      <dgm:spPr/>
      <dgm:t>
        <a:bodyPr/>
        <a:lstStyle/>
        <a:p>
          <a:endParaRPr lang="en-US"/>
        </a:p>
      </dgm:t>
    </dgm:pt>
    <dgm:pt modelId="{144B7C53-8278-453C-AED4-70A74C32576E}" type="sibTrans" cxnId="{CF870185-A089-459A-968C-D94A644C788F}">
      <dgm:prSet/>
      <dgm:spPr/>
      <dgm:t>
        <a:bodyPr/>
        <a:lstStyle/>
        <a:p>
          <a:endParaRPr lang="en-US"/>
        </a:p>
      </dgm:t>
    </dgm:pt>
    <dgm:pt modelId="{562B74DA-6BF8-4E3F-959D-203D879B5667}">
      <dgm:prSet phldrT="[Text]"/>
      <dgm:spPr/>
      <dgm:t>
        <a:bodyPr/>
        <a:lstStyle/>
        <a:p>
          <a:r>
            <a:rPr lang="en-US" smtClean="0"/>
            <a:t>II. </a:t>
          </a:r>
          <a:r>
            <a:rPr lang="en-US" smtClean="0"/>
            <a:t>TĐC và CHNL trong HST</a:t>
          </a:r>
          <a:endParaRPr lang="en-US"/>
        </a:p>
      </dgm:t>
    </dgm:pt>
    <dgm:pt modelId="{76293188-F16D-4080-8A52-F114566D202D}" type="parTrans" cxnId="{84660C02-CB65-4E05-84DF-DA086B573138}">
      <dgm:prSet/>
      <dgm:spPr/>
      <dgm:t>
        <a:bodyPr/>
        <a:lstStyle/>
        <a:p>
          <a:endParaRPr lang="en-US"/>
        </a:p>
      </dgm:t>
    </dgm:pt>
    <dgm:pt modelId="{F0AD0967-55B9-4A85-8DB9-94A27FE3A297}" type="sibTrans" cxnId="{84660C02-CB65-4E05-84DF-DA086B573138}">
      <dgm:prSet/>
      <dgm:spPr/>
      <dgm:t>
        <a:bodyPr/>
        <a:lstStyle/>
        <a:p>
          <a:endParaRPr lang="en-US"/>
        </a:p>
      </dgm:t>
    </dgm:pt>
    <dgm:pt modelId="{E36744D7-B469-435A-8EB7-BE37A25BBD6F}">
      <dgm:prSet phldrT="[Text]"/>
      <dgm:spPr/>
      <dgm:t>
        <a:bodyPr/>
        <a:lstStyle/>
        <a:p>
          <a:r>
            <a:rPr lang="en-US" smtClean="0"/>
            <a:t>III. </a:t>
          </a:r>
          <a:r>
            <a:rPr lang="en-US" smtClean="0"/>
            <a:t>Bảo vệ các HST</a:t>
          </a:r>
          <a:endParaRPr lang="en-US"/>
        </a:p>
      </dgm:t>
    </dgm:pt>
    <dgm:pt modelId="{79E660DD-3CC8-42E0-887C-160247F4C38F}" type="parTrans" cxnId="{313D2CC5-DC4D-43DF-8472-A3A10D33FC54}">
      <dgm:prSet/>
      <dgm:spPr/>
      <dgm:t>
        <a:bodyPr/>
        <a:lstStyle/>
        <a:p>
          <a:endParaRPr lang="en-US"/>
        </a:p>
      </dgm:t>
    </dgm:pt>
    <dgm:pt modelId="{02935B20-ED4C-43B4-96E8-1E02EBCAF37B}" type="sibTrans" cxnId="{313D2CC5-DC4D-43DF-8472-A3A10D33FC54}">
      <dgm:prSet/>
      <dgm:spPr/>
      <dgm:t>
        <a:bodyPr/>
        <a:lstStyle/>
        <a:p>
          <a:endParaRPr lang="en-US"/>
        </a:p>
      </dgm:t>
    </dgm:pt>
    <dgm:pt modelId="{1DAC6A6E-4061-4650-B3C4-1643AE1E4368}">
      <dgm:prSet phldrT="[Text]"/>
      <dgm:spPr/>
      <dgm:t>
        <a:bodyPr/>
        <a:lstStyle/>
        <a:p>
          <a:r>
            <a:rPr lang="en-US" smtClean="0"/>
            <a:t>IV. </a:t>
          </a:r>
          <a:r>
            <a:rPr lang="en-US" smtClean="0"/>
            <a:t>TH: Điều tra thành phần quần xã sinh vật trong HST</a:t>
          </a:r>
          <a:endParaRPr lang="en-US"/>
        </a:p>
      </dgm:t>
    </dgm:pt>
    <dgm:pt modelId="{94D6D665-3721-4EE4-8485-A9C41FA2BABD}" type="parTrans" cxnId="{8337002E-E748-4EDB-86D8-74659F1FC9F6}">
      <dgm:prSet/>
      <dgm:spPr/>
      <dgm:t>
        <a:bodyPr/>
        <a:lstStyle/>
        <a:p>
          <a:endParaRPr lang="en-US"/>
        </a:p>
      </dgm:t>
    </dgm:pt>
    <dgm:pt modelId="{62CD977C-A94D-4CA0-9768-11D5224B085F}" type="sibTrans" cxnId="{8337002E-E748-4EDB-86D8-74659F1FC9F6}">
      <dgm:prSet/>
      <dgm:spPr/>
      <dgm:t>
        <a:bodyPr/>
        <a:lstStyle/>
        <a:p>
          <a:endParaRPr lang="en-US"/>
        </a:p>
      </dgm:t>
    </dgm:pt>
    <dgm:pt modelId="{C15C2B6C-C44B-41A1-8DE0-9CF8E37B291B}" type="pres">
      <dgm:prSet presAssocID="{B0D76A20-7736-436C-823D-7AD7B1C55BF8}" presName="linear" presStyleCnt="0">
        <dgm:presLayoutVars>
          <dgm:dir/>
          <dgm:animLvl val="lvl"/>
          <dgm:resizeHandles val="exact"/>
        </dgm:presLayoutVars>
      </dgm:prSet>
      <dgm:spPr/>
      <dgm:t>
        <a:bodyPr/>
        <a:lstStyle/>
        <a:p>
          <a:endParaRPr lang="en-US"/>
        </a:p>
      </dgm:t>
    </dgm:pt>
    <dgm:pt modelId="{4F520F20-F86F-4814-B95D-71A90FF346C8}" type="pres">
      <dgm:prSet presAssocID="{0287C508-BD12-400C-BD97-E8C4A8091B6C}" presName="parentLin" presStyleCnt="0"/>
      <dgm:spPr/>
    </dgm:pt>
    <dgm:pt modelId="{71F15714-49A9-49C3-AFAF-E089F1AE5050}" type="pres">
      <dgm:prSet presAssocID="{0287C508-BD12-400C-BD97-E8C4A8091B6C}" presName="parentLeftMargin" presStyleLbl="node1" presStyleIdx="0" presStyleCnt="4"/>
      <dgm:spPr/>
      <dgm:t>
        <a:bodyPr/>
        <a:lstStyle/>
        <a:p>
          <a:endParaRPr lang="en-US"/>
        </a:p>
      </dgm:t>
    </dgm:pt>
    <dgm:pt modelId="{126742BE-A7FE-4D9B-999C-1440A5ECD7D8}" type="pres">
      <dgm:prSet presAssocID="{0287C508-BD12-400C-BD97-E8C4A8091B6C}" presName="parentText" presStyleLbl="node1" presStyleIdx="0" presStyleCnt="4" custScaleX="142857">
        <dgm:presLayoutVars>
          <dgm:chMax val="0"/>
          <dgm:bulletEnabled val="1"/>
        </dgm:presLayoutVars>
      </dgm:prSet>
      <dgm:spPr/>
      <dgm:t>
        <a:bodyPr/>
        <a:lstStyle/>
        <a:p>
          <a:endParaRPr lang="en-US"/>
        </a:p>
      </dgm:t>
    </dgm:pt>
    <dgm:pt modelId="{797A720B-8BBE-422B-BE9C-2509DD7B12D2}" type="pres">
      <dgm:prSet presAssocID="{0287C508-BD12-400C-BD97-E8C4A8091B6C}" presName="negativeSpace" presStyleCnt="0"/>
      <dgm:spPr/>
    </dgm:pt>
    <dgm:pt modelId="{40246E2F-445E-45A9-B3A1-2681D797C887}" type="pres">
      <dgm:prSet presAssocID="{0287C508-BD12-400C-BD97-E8C4A8091B6C}" presName="childText" presStyleLbl="conFgAcc1" presStyleIdx="0" presStyleCnt="4">
        <dgm:presLayoutVars>
          <dgm:bulletEnabled val="1"/>
        </dgm:presLayoutVars>
      </dgm:prSet>
      <dgm:spPr/>
    </dgm:pt>
    <dgm:pt modelId="{AECDD80F-E36C-4396-B89F-DD99EE780646}" type="pres">
      <dgm:prSet presAssocID="{144B7C53-8278-453C-AED4-70A74C32576E}" presName="spaceBetweenRectangles" presStyleCnt="0"/>
      <dgm:spPr/>
    </dgm:pt>
    <dgm:pt modelId="{5F0AEAD8-6E87-4969-9B4E-2DA1746E1FC3}" type="pres">
      <dgm:prSet presAssocID="{562B74DA-6BF8-4E3F-959D-203D879B5667}" presName="parentLin" presStyleCnt="0"/>
      <dgm:spPr/>
    </dgm:pt>
    <dgm:pt modelId="{199AD25A-3653-4B20-8D77-206CBA4191BF}" type="pres">
      <dgm:prSet presAssocID="{562B74DA-6BF8-4E3F-959D-203D879B5667}" presName="parentLeftMargin" presStyleLbl="node1" presStyleIdx="0" presStyleCnt="4"/>
      <dgm:spPr/>
      <dgm:t>
        <a:bodyPr/>
        <a:lstStyle/>
        <a:p>
          <a:endParaRPr lang="en-US"/>
        </a:p>
      </dgm:t>
    </dgm:pt>
    <dgm:pt modelId="{E4CB1E17-D69B-4362-B3AD-05FB6C3F4ED1}" type="pres">
      <dgm:prSet presAssocID="{562B74DA-6BF8-4E3F-959D-203D879B5667}" presName="parentText" presStyleLbl="node1" presStyleIdx="1" presStyleCnt="4" custScaleX="142857">
        <dgm:presLayoutVars>
          <dgm:chMax val="0"/>
          <dgm:bulletEnabled val="1"/>
        </dgm:presLayoutVars>
      </dgm:prSet>
      <dgm:spPr/>
      <dgm:t>
        <a:bodyPr/>
        <a:lstStyle/>
        <a:p>
          <a:endParaRPr lang="en-US"/>
        </a:p>
      </dgm:t>
    </dgm:pt>
    <dgm:pt modelId="{589EDA7F-4ECD-4CF4-9295-FE0748E45F1D}" type="pres">
      <dgm:prSet presAssocID="{562B74DA-6BF8-4E3F-959D-203D879B5667}" presName="negativeSpace" presStyleCnt="0"/>
      <dgm:spPr/>
    </dgm:pt>
    <dgm:pt modelId="{F5A68F46-E3B5-4A52-8036-CC75EE2C4E7F}" type="pres">
      <dgm:prSet presAssocID="{562B74DA-6BF8-4E3F-959D-203D879B5667}" presName="childText" presStyleLbl="conFgAcc1" presStyleIdx="1" presStyleCnt="4">
        <dgm:presLayoutVars>
          <dgm:bulletEnabled val="1"/>
        </dgm:presLayoutVars>
      </dgm:prSet>
      <dgm:spPr/>
    </dgm:pt>
    <dgm:pt modelId="{D5CA7551-105E-4CE1-85C7-706EC9D8E9C7}" type="pres">
      <dgm:prSet presAssocID="{F0AD0967-55B9-4A85-8DB9-94A27FE3A297}" presName="spaceBetweenRectangles" presStyleCnt="0"/>
      <dgm:spPr/>
    </dgm:pt>
    <dgm:pt modelId="{D241F583-CE25-47FC-BD59-7D27642FB9FD}" type="pres">
      <dgm:prSet presAssocID="{E36744D7-B469-435A-8EB7-BE37A25BBD6F}" presName="parentLin" presStyleCnt="0"/>
      <dgm:spPr/>
    </dgm:pt>
    <dgm:pt modelId="{1B22A290-20C8-4FFA-9BF7-E506D4FFF036}" type="pres">
      <dgm:prSet presAssocID="{E36744D7-B469-435A-8EB7-BE37A25BBD6F}" presName="parentLeftMargin" presStyleLbl="node1" presStyleIdx="1" presStyleCnt="4"/>
      <dgm:spPr/>
      <dgm:t>
        <a:bodyPr/>
        <a:lstStyle/>
        <a:p>
          <a:endParaRPr lang="en-US"/>
        </a:p>
      </dgm:t>
    </dgm:pt>
    <dgm:pt modelId="{5C9CA484-B1DB-46EB-8D4D-E78E20EC0A4A}" type="pres">
      <dgm:prSet presAssocID="{E36744D7-B469-435A-8EB7-BE37A25BBD6F}" presName="parentText" presStyleLbl="node1" presStyleIdx="2" presStyleCnt="4" custScaleX="142857">
        <dgm:presLayoutVars>
          <dgm:chMax val="0"/>
          <dgm:bulletEnabled val="1"/>
        </dgm:presLayoutVars>
      </dgm:prSet>
      <dgm:spPr/>
      <dgm:t>
        <a:bodyPr/>
        <a:lstStyle/>
        <a:p>
          <a:endParaRPr lang="en-US"/>
        </a:p>
      </dgm:t>
    </dgm:pt>
    <dgm:pt modelId="{459B1FB2-09A7-4CC1-A3E1-DB8476864785}" type="pres">
      <dgm:prSet presAssocID="{E36744D7-B469-435A-8EB7-BE37A25BBD6F}" presName="negativeSpace" presStyleCnt="0"/>
      <dgm:spPr/>
    </dgm:pt>
    <dgm:pt modelId="{0C605DD9-706F-469F-A980-E034197E6DE1}" type="pres">
      <dgm:prSet presAssocID="{E36744D7-B469-435A-8EB7-BE37A25BBD6F}" presName="childText" presStyleLbl="conFgAcc1" presStyleIdx="2" presStyleCnt="4">
        <dgm:presLayoutVars>
          <dgm:bulletEnabled val="1"/>
        </dgm:presLayoutVars>
      </dgm:prSet>
      <dgm:spPr/>
    </dgm:pt>
    <dgm:pt modelId="{3654B591-AAE8-45A5-81F3-5D8853A21D7A}" type="pres">
      <dgm:prSet presAssocID="{02935B20-ED4C-43B4-96E8-1E02EBCAF37B}" presName="spaceBetweenRectangles" presStyleCnt="0"/>
      <dgm:spPr/>
    </dgm:pt>
    <dgm:pt modelId="{C72939AB-9357-483E-9E0D-E390455293F7}" type="pres">
      <dgm:prSet presAssocID="{1DAC6A6E-4061-4650-B3C4-1643AE1E4368}" presName="parentLin" presStyleCnt="0"/>
      <dgm:spPr/>
    </dgm:pt>
    <dgm:pt modelId="{59CA801F-37E9-44A0-93A3-7723DA7F3545}" type="pres">
      <dgm:prSet presAssocID="{1DAC6A6E-4061-4650-B3C4-1643AE1E4368}" presName="parentLeftMargin" presStyleLbl="node1" presStyleIdx="2" presStyleCnt="4"/>
      <dgm:spPr/>
      <dgm:t>
        <a:bodyPr/>
        <a:lstStyle/>
        <a:p>
          <a:endParaRPr lang="en-US"/>
        </a:p>
      </dgm:t>
    </dgm:pt>
    <dgm:pt modelId="{C758DF83-4BE2-4A75-9E6C-F97AC855E0CF}" type="pres">
      <dgm:prSet presAssocID="{1DAC6A6E-4061-4650-B3C4-1643AE1E4368}" presName="parentText" presStyleLbl="node1" presStyleIdx="3" presStyleCnt="4" custScaleX="142857" custLinFactNeighborX="6977" custLinFactNeighborY="2088">
        <dgm:presLayoutVars>
          <dgm:chMax val="0"/>
          <dgm:bulletEnabled val="1"/>
        </dgm:presLayoutVars>
      </dgm:prSet>
      <dgm:spPr/>
      <dgm:t>
        <a:bodyPr/>
        <a:lstStyle/>
        <a:p>
          <a:endParaRPr lang="en-US"/>
        </a:p>
      </dgm:t>
    </dgm:pt>
    <dgm:pt modelId="{9014E83B-583D-4B6E-ACC1-6853C2EC8D1C}" type="pres">
      <dgm:prSet presAssocID="{1DAC6A6E-4061-4650-B3C4-1643AE1E4368}" presName="negativeSpace" presStyleCnt="0"/>
      <dgm:spPr/>
    </dgm:pt>
    <dgm:pt modelId="{5E210F79-D962-4885-A7E2-7F6EDD78958A}" type="pres">
      <dgm:prSet presAssocID="{1DAC6A6E-4061-4650-B3C4-1643AE1E4368}" presName="childText" presStyleLbl="conFgAcc1" presStyleIdx="3" presStyleCnt="4">
        <dgm:presLayoutVars>
          <dgm:bulletEnabled val="1"/>
        </dgm:presLayoutVars>
      </dgm:prSet>
      <dgm:spPr/>
    </dgm:pt>
  </dgm:ptLst>
  <dgm:cxnLst>
    <dgm:cxn modelId="{CF870185-A089-459A-968C-D94A644C788F}" srcId="{B0D76A20-7736-436C-823D-7AD7B1C55BF8}" destId="{0287C508-BD12-400C-BD97-E8C4A8091B6C}" srcOrd="0" destOrd="0" parTransId="{5DB1D1E3-394E-49FA-ABC7-799F7BD653A2}" sibTransId="{144B7C53-8278-453C-AED4-70A74C32576E}"/>
    <dgm:cxn modelId="{313D2CC5-DC4D-43DF-8472-A3A10D33FC54}" srcId="{B0D76A20-7736-436C-823D-7AD7B1C55BF8}" destId="{E36744D7-B469-435A-8EB7-BE37A25BBD6F}" srcOrd="2" destOrd="0" parTransId="{79E660DD-3CC8-42E0-887C-160247F4C38F}" sibTransId="{02935B20-ED4C-43B4-96E8-1E02EBCAF37B}"/>
    <dgm:cxn modelId="{669F879B-D60D-4E42-B34C-0FA11C9639F7}" type="presOf" srcId="{562B74DA-6BF8-4E3F-959D-203D879B5667}" destId="{E4CB1E17-D69B-4362-B3AD-05FB6C3F4ED1}" srcOrd="1" destOrd="0" presId="urn:microsoft.com/office/officeart/2005/8/layout/list1"/>
    <dgm:cxn modelId="{A6E02757-0E5F-4D7B-9667-213FFE03FBBF}" type="presOf" srcId="{0287C508-BD12-400C-BD97-E8C4A8091B6C}" destId="{126742BE-A7FE-4D9B-999C-1440A5ECD7D8}" srcOrd="1" destOrd="0" presId="urn:microsoft.com/office/officeart/2005/8/layout/list1"/>
    <dgm:cxn modelId="{27DC3FD6-AB49-4F30-86B6-3D2B96152579}" type="presOf" srcId="{E36744D7-B469-435A-8EB7-BE37A25BBD6F}" destId="{5C9CA484-B1DB-46EB-8D4D-E78E20EC0A4A}" srcOrd="1" destOrd="0" presId="urn:microsoft.com/office/officeart/2005/8/layout/list1"/>
    <dgm:cxn modelId="{84660C02-CB65-4E05-84DF-DA086B573138}" srcId="{B0D76A20-7736-436C-823D-7AD7B1C55BF8}" destId="{562B74DA-6BF8-4E3F-959D-203D879B5667}" srcOrd="1" destOrd="0" parTransId="{76293188-F16D-4080-8A52-F114566D202D}" sibTransId="{F0AD0967-55B9-4A85-8DB9-94A27FE3A297}"/>
    <dgm:cxn modelId="{94AC5DBB-E818-40E5-9E3D-7B623CDC612C}" type="presOf" srcId="{0287C508-BD12-400C-BD97-E8C4A8091B6C}" destId="{71F15714-49A9-49C3-AFAF-E089F1AE5050}" srcOrd="0" destOrd="0" presId="urn:microsoft.com/office/officeart/2005/8/layout/list1"/>
    <dgm:cxn modelId="{ED1D62EB-E3A5-4BA5-8FB3-C156EC4ABBF9}" type="presOf" srcId="{1DAC6A6E-4061-4650-B3C4-1643AE1E4368}" destId="{59CA801F-37E9-44A0-93A3-7723DA7F3545}" srcOrd="0" destOrd="0" presId="urn:microsoft.com/office/officeart/2005/8/layout/list1"/>
    <dgm:cxn modelId="{0C285431-2BCD-4FFC-9377-2197DFE2CAD6}" type="presOf" srcId="{B0D76A20-7736-436C-823D-7AD7B1C55BF8}" destId="{C15C2B6C-C44B-41A1-8DE0-9CF8E37B291B}" srcOrd="0" destOrd="0" presId="urn:microsoft.com/office/officeart/2005/8/layout/list1"/>
    <dgm:cxn modelId="{E3BE6F6A-A638-48DA-907A-FFBF6B494D10}" type="presOf" srcId="{1DAC6A6E-4061-4650-B3C4-1643AE1E4368}" destId="{C758DF83-4BE2-4A75-9E6C-F97AC855E0CF}" srcOrd="1" destOrd="0" presId="urn:microsoft.com/office/officeart/2005/8/layout/list1"/>
    <dgm:cxn modelId="{8337002E-E748-4EDB-86D8-74659F1FC9F6}" srcId="{B0D76A20-7736-436C-823D-7AD7B1C55BF8}" destId="{1DAC6A6E-4061-4650-B3C4-1643AE1E4368}" srcOrd="3" destOrd="0" parTransId="{94D6D665-3721-4EE4-8485-A9C41FA2BABD}" sibTransId="{62CD977C-A94D-4CA0-9768-11D5224B085F}"/>
    <dgm:cxn modelId="{838D39F9-7520-4DFE-84BD-F129FC11F898}" type="presOf" srcId="{562B74DA-6BF8-4E3F-959D-203D879B5667}" destId="{199AD25A-3653-4B20-8D77-206CBA4191BF}" srcOrd="0" destOrd="0" presId="urn:microsoft.com/office/officeart/2005/8/layout/list1"/>
    <dgm:cxn modelId="{FA35199F-08AD-42E0-A7F2-061945146432}" type="presOf" srcId="{E36744D7-B469-435A-8EB7-BE37A25BBD6F}" destId="{1B22A290-20C8-4FFA-9BF7-E506D4FFF036}" srcOrd="0" destOrd="0" presId="urn:microsoft.com/office/officeart/2005/8/layout/list1"/>
    <dgm:cxn modelId="{E2AE7BC9-104B-4261-B1D8-100C341DE470}" type="presParOf" srcId="{C15C2B6C-C44B-41A1-8DE0-9CF8E37B291B}" destId="{4F520F20-F86F-4814-B95D-71A90FF346C8}" srcOrd="0" destOrd="0" presId="urn:microsoft.com/office/officeart/2005/8/layout/list1"/>
    <dgm:cxn modelId="{B744C6D3-25AF-461E-B284-C8A4371E492A}" type="presParOf" srcId="{4F520F20-F86F-4814-B95D-71A90FF346C8}" destId="{71F15714-49A9-49C3-AFAF-E089F1AE5050}" srcOrd="0" destOrd="0" presId="urn:microsoft.com/office/officeart/2005/8/layout/list1"/>
    <dgm:cxn modelId="{2CD6704C-E630-4D44-BDE5-E72F8430FFFB}" type="presParOf" srcId="{4F520F20-F86F-4814-B95D-71A90FF346C8}" destId="{126742BE-A7FE-4D9B-999C-1440A5ECD7D8}" srcOrd="1" destOrd="0" presId="urn:microsoft.com/office/officeart/2005/8/layout/list1"/>
    <dgm:cxn modelId="{61C9DE9D-17DE-4A42-B3AB-D1431C83DE6A}" type="presParOf" srcId="{C15C2B6C-C44B-41A1-8DE0-9CF8E37B291B}" destId="{797A720B-8BBE-422B-BE9C-2509DD7B12D2}" srcOrd="1" destOrd="0" presId="urn:microsoft.com/office/officeart/2005/8/layout/list1"/>
    <dgm:cxn modelId="{76287A51-9D92-4415-B87D-5AE8F3C49FD9}" type="presParOf" srcId="{C15C2B6C-C44B-41A1-8DE0-9CF8E37B291B}" destId="{40246E2F-445E-45A9-B3A1-2681D797C887}" srcOrd="2" destOrd="0" presId="urn:microsoft.com/office/officeart/2005/8/layout/list1"/>
    <dgm:cxn modelId="{3EF25185-4849-4DF2-AD2C-CCD8B222B852}" type="presParOf" srcId="{C15C2B6C-C44B-41A1-8DE0-9CF8E37B291B}" destId="{AECDD80F-E36C-4396-B89F-DD99EE780646}" srcOrd="3" destOrd="0" presId="urn:microsoft.com/office/officeart/2005/8/layout/list1"/>
    <dgm:cxn modelId="{09EEFA26-7257-4E63-B3B8-2F3C2588DDCE}" type="presParOf" srcId="{C15C2B6C-C44B-41A1-8DE0-9CF8E37B291B}" destId="{5F0AEAD8-6E87-4969-9B4E-2DA1746E1FC3}" srcOrd="4" destOrd="0" presId="urn:microsoft.com/office/officeart/2005/8/layout/list1"/>
    <dgm:cxn modelId="{0514D37D-9E94-42DC-897D-3097686CF29E}" type="presParOf" srcId="{5F0AEAD8-6E87-4969-9B4E-2DA1746E1FC3}" destId="{199AD25A-3653-4B20-8D77-206CBA4191BF}" srcOrd="0" destOrd="0" presId="urn:microsoft.com/office/officeart/2005/8/layout/list1"/>
    <dgm:cxn modelId="{16B71BA2-0FEE-4309-92F1-AD1032986627}" type="presParOf" srcId="{5F0AEAD8-6E87-4969-9B4E-2DA1746E1FC3}" destId="{E4CB1E17-D69B-4362-B3AD-05FB6C3F4ED1}" srcOrd="1" destOrd="0" presId="urn:microsoft.com/office/officeart/2005/8/layout/list1"/>
    <dgm:cxn modelId="{B3B70A9A-B5D3-4863-B68E-AB2BF76A4185}" type="presParOf" srcId="{C15C2B6C-C44B-41A1-8DE0-9CF8E37B291B}" destId="{589EDA7F-4ECD-4CF4-9295-FE0748E45F1D}" srcOrd="5" destOrd="0" presId="urn:microsoft.com/office/officeart/2005/8/layout/list1"/>
    <dgm:cxn modelId="{E242DE4F-3B3A-4C1D-AAA0-964AD096816D}" type="presParOf" srcId="{C15C2B6C-C44B-41A1-8DE0-9CF8E37B291B}" destId="{F5A68F46-E3B5-4A52-8036-CC75EE2C4E7F}" srcOrd="6" destOrd="0" presId="urn:microsoft.com/office/officeart/2005/8/layout/list1"/>
    <dgm:cxn modelId="{21BFE843-F641-4B30-862B-1C930A1AB906}" type="presParOf" srcId="{C15C2B6C-C44B-41A1-8DE0-9CF8E37B291B}" destId="{D5CA7551-105E-4CE1-85C7-706EC9D8E9C7}" srcOrd="7" destOrd="0" presId="urn:microsoft.com/office/officeart/2005/8/layout/list1"/>
    <dgm:cxn modelId="{FDD248C4-CDC9-4479-B83D-CCB7015643AC}" type="presParOf" srcId="{C15C2B6C-C44B-41A1-8DE0-9CF8E37B291B}" destId="{D241F583-CE25-47FC-BD59-7D27642FB9FD}" srcOrd="8" destOrd="0" presId="urn:microsoft.com/office/officeart/2005/8/layout/list1"/>
    <dgm:cxn modelId="{C05C09F9-3A33-4C67-A1B9-AF3647C57749}" type="presParOf" srcId="{D241F583-CE25-47FC-BD59-7D27642FB9FD}" destId="{1B22A290-20C8-4FFA-9BF7-E506D4FFF036}" srcOrd="0" destOrd="0" presId="urn:microsoft.com/office/officeart/2005/8/layout/list1"/>
    <dgm:cxn modelId="{1A99A29D-F3B9-4507-8118-77D72E459ED5}" type="presParOf" srcId="{D241F583-CE25-47FC-BD59-7D27642FB9FD}" destId="{5C9CA484-B1DB-46EB-8D4D-E78E20EC0A4A}" srcOrd="1" destOrd="0" presId="urn:microsoft.com/office/officeart/2005/8/layout/list1"/>
    <dgm:cxn modelId="{1859244E-9462-42C6-B7D5-5E1CB7808AF2}" type="presParOf" srcId="{C15C2B6C-C44B-41A1-8DE0-9CF8E37B291B}" destId="{459B1FB2-09A7-4CC1-A3E1-DB8476864785}" srcOrd="9" destOrd="0" presId="urn:microsoft.com/office/officeart/2005/8/layout/list1"/>
    <dgm:cxn modelId="{67070919-A5B9-452D-983A-3C3695470F26}" type="presParOf" srcId="{C15C2B6C-C44B-41A1-8DE0-9CF8E37B291B}" destId="{0C605DD9-706F-469F-A980-E034197E6DE1}" srcOrd="10" destOrd="0" presId="urn:microsoft.com/office/officeart/2005/8/layout/list1"/>
    <dgm:cxn modelId="{7B3B5881-F095-44E5-9FFC-53F5A8DAED69}" type="presParOf" srcId="{C15C2B6C-C44B-41A1-8DE0-9CF8E37B291B}" destId="{3654B591-AAE8-45A5-81F3-5D8853A21D7A}" srcOrd="11" destOrd="0" presId="urn:microsoft.com/office/officeart/2005/8/layout/list1"/>
    <dgm:cxn modelId="{8DF5E30A-5A69-4505-A365-905E500CADF2}" type="presParOf" srcId="{C15C2B6C-C44B-41A1-8DE0-9CF8E37B291B}" destId="{C72939AB-9357-483E-9E0D-E390455293F7}" srcOrd="12" destOrd="0" presId="urn:microsoft.com/office/officeart/2005/8/layout/list1"/>
    <dgm:cxn modelId="{856E20EB-0217-41A1-8E0A-66D0A9B6F06E}" type="presParOf" srcId="{C72939AB-9357-483E-9E0D-E390455293F7}" destId="{59CA801F-37E9-44A0-93A3-7723DA7F3545}" srcOrd="0" destOrd="0" presId="urn:microsoft.com/office/officeart/2005/8/layout/list1"/>
    <dgm:cxn modelId="{97D14802-BC8C-4A3F-95D9-7682841C8560}" type="presParOf" srcId="{C72939AB-9357-483E-9E0D-E390455293F7}" destId="{C758DF83-4BE2-4A75-9E6C-F97AC855E0CF}" srcOrd="1" destOrd="0" presId="urn:microsoft.com/office/officeart/2005/8/layout/list1"/>
    <dgm:cxn modelId="{4E0CEE40-FBAB-4444-813D-1A839975BA22}" type="presParOf" srcId="{C15C2B6C-C44B-41A1-8DE0-9CF8E37B291B}" destId="{9014E83B-583D-4B6E-ACC1-6853C2EC8D1C}" srcOrd="13" destOrd="0" presId="urn:microsoft.com/office/officeart/2005/8/layout/list1"/>
    <dgm:cxn modelId="{9DB91736-5AED-4518-8C0C-8920C6C2CF5A}" type="presParOf" srcId="{C15C2B6C-C44B-41A1-8DE0-9CF8E37B291B}" destId="{5E210F79-D962-4885-A7E2-7F6EDD78958A}" srcOrd="14"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3E6CAF1-5D4A-43FF-B34E-5CA5CDF5C7EF}" type="doc">
      <dgm:prSet loTypeId="urn:microsoft.com/office/officeart/2005/8/layout/hierarchy1" loCatId="hierarchy" qsTypeId="urn:microsoft.com/office/officeart/2005/8/quickstyle/simple1" qsCatId="simple" csTypeId="urn:microsoft.com/office/officeart/2005/8/colors/colorful3" csCatId="colorful" phldr="1"/>
      <dgm:spPr/>
      <dgm:t>
        <a:bodyPr/>
        <a:lstStyle/>
        <a:p>
          <a:endParaRPr lang="en-US"/>
        </a:p>
      </dgm:t>
    </dgm:pt>
    <dgm:pt modelId="{0571026B-AEFB-43F2-B98F-1BBF3304F83C}">
      <dgm:prSet phldrT="[Text]" custT="1"/>
      <dgm:spPr>
        <a:solidFill>
          <a:schemeClr val="bg2">
            <a:lumMod val="50000"/>
            <a:alpha val="90000"/>
          </a:schemeClr>
        </a:solidFill>
      </dgm:spPr>
      <dgm:t>
        <a:bodyPr/>
        <a:lstStyle/>
        <a:p>
          <a:r>
            <a:rPr lang="en-US" sz="2800" smtClean="0">
              <a:solidFill>
                <a:schemeClr val="bg1"/>
              </a:solidFill>
            </a:rPr>
            <a:t>HST BAO GỒM:</a:t>
          </a:r>
          <a:endParaRPr lang="en-US" sz="2800">
            <a:solidFill>
              <a:schemeClr val="bg1"/>
            </a:solidFill>
          </a:endParaRPr>
        </a:p>
      </dgm:t>
    </dgm:pt>
    <dgm:pt modelId="{D8827570-8BD4-4294-AC7A-A1476B0EEFFD}" type="parTrans" cxnId="{53B294CC-7660-4626-9A05-07CE709F76A4}">
      <dgm:prSet/>
      <dgm:spPr/>
      <dgm:t>
        <a:bodyPr/>
        <a:lstStyle/>
        <a:p>
          <a:endParaRPr lang="en-US"/>
        </a:p>
      </dgm:t>
    </dgm:pt>
    <dgm:pt modelId="{F1DAAF0C-5598-44A0-9CED-4448423C808D}" type="sibTrans" cxnId="{53B294CC-7660-4626-9A05-07CE709F76A4}">
      <dgm:prSet/>
      <dgm:spPr/>
      <dgm:t>
        <a:bodyPr/>
        <a:lstStyle/>
        <a:p>
          <a:endParaRPr lang="en-US"/>
        </a:p>
      </dgm:t>
    </dgm:pt>
    <dgm:pt modelId="{953ED84A-7BB1-4B11-B81B-FDFB23B59FB2}">
      <dgm:prSet phldrT="[Text]" custT="1"/>
      <dgm:spPr/>
      <dgm:t>
        <a:bodyPr/>
        <a:lstStyle/>
        <a:p>
          <a:r>
            <a:rPr lang="en-US" sz="2800" smtClean="0"/>
            <a:t>Vô Sinh</a:t>
          </a:r>
          <a:endParaRPr lang="en-US" sz="2800"/>
        </a:p>
      </dgm:t>
    </dgm:pt>
    <dgm:pt modelId="{40BB4E36-CEFB-4646-9339-9085B96293BE}" type="parTrans" cxnId="{2AAB8F55-0026-45F7-A0AB-F28E3C54F5B8}">
      <dgm:prSet/>
      <dgm:spPr/>
      <dgm:t>
        <a:bodyPr/>
        <a:lstStyle/>
        <a:p>
          <a:endParaRPr lang="en-US" sz="2800"/>
        </a:p>
      </dgm:t>
    </dgm:pt>
    <dgm:pt modelId="{EE0CB251-23BC-44AB-9C2D-D4E4BD20D1DE}" type="sibTrans" cxnId="{2AAB8F55-0026-45F7-A0AB-F28E3C54F5B8}">
      <dgm:prSet/>
      <dgm:spPr/>
      <dgm:t>
        <a:bodyPr/>
        <a:lstStyle/>
        <a:p>
          <a:endParaRPr lang="en-US"/>
        </a:p>
      </dgm:t>
    </dgm:pt>
    <dgm:pt modelId="{B52898E3-47FF-4E8B-A37C-2DACE4D0F610}">
      <dgm:prSet phldrT="[Text]" custT="1"/>
      <dgm:spPr/>
      <dgm:t>
        <a:bodyPr/>
        <a:lstStyle/>
        <a:p>
          <a:r>
            <a:rPr lang="en-US" sz="2800" smtClean="0"/>
            <a:t>Hữu sinh</a:t>
          </a:r>
          <a:endParaRPr lang="en-US" sz="2800"/>
        </a:p>
      </dgm:t>
    </dgm:pt>
    <dgm:pt modelId="{00FC2843-9C88-45AA-8427-A123351617CD}" type="parTrans" cxnId="{AEC251ED-BF2C-488A-ABD5-7A09301EE994}">
      <dgm:prSet/>
      <dgm:spPr/>
      <dgm:t>
        <a:bodyPr/>
        <a:lstStyle/>
        <a:p>
          <a:endParaRPr lang="en-US" sz="2800"/>
        </a:p>
      </dgm:t>
    </dgm:pt>
    <dgm:pt modelId="{363B43D7-35B0-4BF6-9CFE-FC625C471100}" type="sibTrans" cxnId="{AEC251ED-BF2C-488A-ABD5-7A09301EE994}">
      <dgm:prSet/>
      <dgm:spPr/>
      <dgm:t>
        <a:bodyPr/>
        <a:lstStyle/>
        <a:p>
          <a:endParaRPr lang="en-US"/>
        </a:p>
      </dgm:t>
    </dgm:pt>
    <dgm:pt modelId="{22DABA48-13FC-4BE3-BC19-6F40338C8D46}">
      <dgm:prSet phldrT="[Text]" custT="1"/>
      <dgm:spPr/>
      <dgm:t>
        <a:bodyPr/>
        <a:lstStyle/>
        <a:p>
          <a:r>
            <a:rPr lang="en-US" sz="2800" smtClean="0"/>
            <a:t>SVSX (Thực vật)</a:t>
          </a:r>
          <a:endParaRPr lang="en-US" sz="2800"/>
        </a:p>
      </dgm:t>
    </dgm:pt>
    <dgm:pt modelId="{1830B498-F172-461C-A4C2-B49A98803244}" type="parTrans" cxnId="{A175DD55-4A3C-48E5-8722-23C450312333}">
      <dgm:prSet/>
      <dgm:spPr/>
      <dgm:t>
        <a:bodyPr/>
        <a:lstStyle/>
        <a:p>
          <a:endParaRPr lang="en-US" sz="2800"/>
        </a:p>
      </dgm:t>
    </dgm:pt>
    <dgm:pt modelId="{B334A1EF-4CCD-44D3-BC24-5D21B2620954}" type="sibTrans" cxnId="{A175DD55-4A3C-48E5-8722-23C450312333}">
      <dgm:prSet/>
      <dgm:spPr/>
      <dgm:t>
        <a:bodyPr/>
        <a:lstStyle/>
        <a:p>
          <a:endParaRPr lang="en-US"/>
        </a:p>
      </dgm:t>
    </dgm:pt>
    <dgm:pt modelId="{7C916545-ED85-4F5F-A459-1023E1F6056C}">
      <dgm:prSet phldrT="[Text]" custT="1"/>
      <dgm:spPr/>
      <dgm:t>
        <a:bodyPr/>
        <a:lstStyle/>
        <a:p>
          <a:r>
            <a:rPr lang="en-US" sz="2800" smtClean="0"/>
            <a:t>SVTT (ĐV ăn TV, ĐV ăn ĐV)</a:t>
          </a:r>
          <a:endParaRPr lang="en-US" sz="2800"/>
        </a:p>
      </dgm:t>
    </dgm:pt>
    <dgm:pt modelId="{AE4F7257-D1A6-40B4-8130-5F78127A824D}" type="parTrans" cxnId="{3EFC4A0C-016F-47F5-A051-0D0A16C169A3}">
      <dgm:prSet/>
      <dgm:spPr/>
      <dgm:t>
        <a:bodyPr/>
        <a:lstStyle/>
        <a:p>
          <a:endParaRPr lang="en-US" sz="2800"/>
        </a:p>
      </dgm:t>
    </dgm:pt>
    <dgm:pt modelId="{80B5DADC-29C4-4455-8005-2682CA0416EF}" type="sibTrans" cxnId="{3EFC4A0C-016F-47F5-A051-0D0A16C169A3}">
      <dgm:prSet/>
      <dgm:spPr/>
      <dgm:t>
        <a:bodyPr/>
        <a:lstStyle/>
        <a:p>
          <a:endParaRPr lang="en-US"/>
        </a:p>
      </dgm:t>
    </dgm:pt>
    <dgm:pt modelId="{DD90EECE-8D9E-4AAB-940E-1E58EA2DF697}">
      <dgm:prSet phldrT="[Text]" custT="1"/>
      <dgm:spPr/>
      <dgm:t>
        <a:bodyPr/>
        <a:lstStyle/>
        <a:p>
          <a:r>
            <a:rPr lang="en-US" sz="2800" smtClean="0"/>
            <a:t>SVPG (Nấm, VK, VSV…)</a:t>
          </a:r>
          <a:endParaRPr lang="en-US" sz="2800"/>
        </a:p>
      </dgm:t>
    </dgm:pt>
    <dgm:pt modelId="{150C25E0-6511-42CC-8B8F-C0EBD94A23FE}" type="parTrans" cxnId="{080BA66C-28E1-4BD7-B8D5-335781714B3F}">
      <dgm:prSet/>
      <dgm:spPr/>
      <dgm:t>
        <a:bodyPr/>
        <a:lstStyle/>
        <a:p>
          <a:endParaRPr lang="en-US" sz="2800"/>
        </a:p>
      </dgm:t>
    </dgm:pt>
    <dgm:pt modelId="{B9390386-DB52-43EC-8048-82C564A5DCE7}" type="sibTrans" cxnId="{080BA66C-28E1-4BD7-B8D5-335781714B3F}">
      <dgm:prSet/>
      <dgm:spPr/>
      <dgm:t>
        <a:bodyPr/>
        <a:lstStyle/>
        <a:p>
          <a:endParaRPr lang="en-US"/>
        </a:p>
      </dgm:t>
    </dgm:pt>
    <dgm:pt modelId="{69237732-A4B3-4A80-9C8A-3B6131E53F25}" type="pres">
      <dgm:prSet presAssocID="{F3E6CAF1-5D4A-43FF-B34E-5CA5CDF5C7EF}" presName="hierChild1" presStyleCnt="0">
        <dgm:presLayoutVars>
          <dgm:chPref val="1"/>
          <dgm:dir/>
          <dgm:animOne val="branch"/>
          <dgm:animLvl val="lvl"/>
          <dgm:resizeHandles/>
        </dgm:presLayoutVars>
      </dgm:prSet>
      <dgm:spPr/>
    </dgm:pt>
    <dgm:pt modelId="{53F66F8E-8C26-40B5-AF0F-435822358B8A}" type="pres">
      <dgm:prSet presAssocID="{0571026B-AEFB-43F2-B98F-1BBF3304F83C}" presName="hierRoot1" presStyleCnt="0"/>
      <dgm:spPr/>
    </dgm:pt>
    <dgm:pt modelId="{5C71E4FA-D09B-48D0-B940-617F7A85F833}" type="pres">
      <dgm:prSet presAssocID="{0571026B-AEFB-43F2-B98F-1BBF3304F83C}" presName="composite" presStyleCnt="0"/>
      <dgm:spPr/>
    </dgm:pt>
    <dgm:pt modelId="{9290AB25-5895-45B5-B925-7B73D9760F85}" type="pres">
      <dgm:prSet presAssocID="{0571026B-AEFB-43F2-B98F-1BBF3304F83C}" presName="background" presStyleLbl="node0" presStyleIdx="0" presStyleCnt="1"/>
      <dgm:spPr>
        <a:solidFill>
          <a:srgbClr val="FFC000"/>
        </a:solidFill>
      </dgm:spPr>
    </dgm:pt>
    <dgm:pt modelId="{FF56A8E6-89BF-4954-B50F-5B2A9CD6CEE1}" type="pres">
      <dgm:prSet presAssocID="{0571026B-AEFB-43F2-B98F-1BBF3304F83C}" presName="text" presStyleLbl="fgAcc0" presStyleIdx="0" presStyleCnt="1" custScaleX="225463">
        <dgm:presLayoutVars>
          <dgm:chPref val="3"/>
        </dgm:presLayoutVars>
      </dgm:prSet>
      <dgm:spPr/>
      <dgm:t>
        <a:bodyPr/>
        <a:lstStyle/>
        <a:p>
          <a:endParaRPr lang="en-US"/>
        </a:p>
      </dgm:t>
    </dgm:pt>
    <dgm:pt modelId="{66CCB174-5474-4514-B242-CCEB1F7D826C}" type="pres">
      <dgm:prSet presAssocID="{0571026B-AEFB-43F2-B98F-1BBF3304F83C}" presName="hierChild2" presStyleCnt="0"/>
      <dgm:spPr/>
    </dgm:pt>
    <dgm:pt modelId="{C623789C-B31E-4EBE-A537-8D9C24B9BF97}" type="pres">
      <dgm:prSet presAssocID="{40BB4E36-CEFB-4646-9339-9085B96293BE}" presName="Name10" presStyleLbl="parChTrans1D2" presStyleIdx="0" presStyleCnt="2"/>
      <dgm:spPr/>
    </dgm:pt>
    <dgm:pt modelId="{5D5906DB-E344-420D-84CB-4F8118724148}" type="pres">
      <dgm:prSet presAssocID="{953ED84A-7BB1-4B11-B81B-FDFB23B59FB2}" presName="hierRoot2" presStyleCnt="0"/>
      <dgm:spPr/>
    </dgm:pt>
    <dgm:pt modelId="{491BD546-DC6A-4199-9D7C-A176151CCA95}" type="pres">
      <dgm:prSet presAssocID="{953ED84A-7BB1-4B11-B81B-FDFB23B59FB2}" presName="composite2" presStyleCnt="0"/>
      <dgm:spPr/>
    </dgm:pt>
    <dgm:pt modelId="{98A9CD14-4997-4C78-95DD-BF07EA7A8289}" type="pres">
      <dgm:prSet presAssocID="{953ED84A-7BB1-4B11-B81B-FDFB23B59FB2}" presName="background2" presStyleLbl="node2" presStyleIdx="0" presStyleCnt="2"/>
      <dgm:spPr/>
    </dgm:pt>
    <dgm:pt modelId="{8CA790AE-DC43-47F9-A5F0-65BEF204ABDA}" type="pres">
      <dgm:prSet presAssocID="{953ED84A-7BB1-4B11-B81B-FDFB23B59FB2}" presName="text2" presStyleLbl="fgAcc2" presStyleIdx="0" presStyleCnt="2" custScaleX="174875" custScaleY="158018" custLinFactNeighborX="4075" custLinFactNeighborY="-1425">
        <dgm:presLayoutVars>
          <dgm:chPref val="3"/>
        </dgm:presLayoutVars>
      </dgm:prSet>
      <dgm:spPr/>
      <dgm:t>
        <a:bodyPr/>
        <a:lstStyle/>
        <a:p>
          <a:endParaRPr lang="en-US"/>
        </a:p>
      </dgm:t>
    </dgm:pt>
    <dgm:pt modelId="{3B979A4A-E52C-4170-853F-35D67E96081D}" type="pres">
      <dgm:prSet presAssocID="{953ED84A-7BB1-4B11-B81B-FDFB23B59FB2}" presName="hierChild3" presStyleCnt="0"/>
      <dgm:spPr/>
    </dgm:pt>
    <dgm:pt modelId="{7A0A25E7-C6B7-4B01-8EFD-B4B587842EC2}" type="pres">
      <dgm:prSet presAssocID="{00FC2843-9C88-45AA-8427-A123351617CD}" presName="Name10" presStyleLbl="parChTrans1D2" presStyleIdx="1" presStyleCnt="2"/>
      <dgm:spPr/>
    </dgm:pt>
    <dgm:pt modelId="{D47BCB09-874D-40B3-9192-75403047A0B1}" type="pres">
      <dgm:prSet presAssocID="{B52898E3-47FF-4E8B-A37C-2DACE4D0F610}" presName="hierRoot2" presStyleCnt="0"/>
      <dgm:spPr/>
    </dgm:pt>
    <dgm:pt modelId="{A8E52EF7-21F3-4686-8B94-E522B11D9ADA}" type="pres">
      <dgm:prSet presAssocID="{B52898E3-47FF-4E8B-A37C-2DACE4D0F610}" presName="composite2" presStyleCnt="0"/>
      <dgm:spPr/>
    </dgm:pt>
    <dgm:pt modelId="{1A8F9A77-37A7-4384-B0E8-AD1CA26019BC}" type="pres">
      <dgm:prSet presAssocID="{B52898E3-47FF-4E8B-A37C-2DACE4D0F610}" presName="background2" presStyleLbl="node2" presStyleIdx="1" presStyleCnt="2"/>
      <dgm:spPr/>
    </dgm:pt>
    <dgm:pt modelId="{D2E8145B-1C5C-41A3-8B74-A63C109ACA19}" type="pres">
      <dgm:prSet presAssocID="{B52898E3-47FF-4E8B-A37C-2DACE4D0F610}" presName="text2" presStyleLbl="fgAcc2" presStyleIdx="1" presStyleCnt="2" custScaleX="174875" custScaleY="158018" custLinFactNeighborX="4075" custLinFactNeighborY="-1425">
        <dgm:presLayoutVars>
          <dgm:chPref val="3"/>
        </dgm:presLayoutVars>
      </dgm:prSet>
      <dgm:spPr/>
      <dgm:t>
        <a:bodyPr/>
        <a:lstStyle/>
        <a:p>
          <a:endParaRPr lang="en-US"/>
        </a:p>
      </dgm:t>
    </dgm:pt>
    <dgm:pt modelId="{76D0E4E6-1DB0-41B9-A354-869F4CC576C7}" type="pres">
      <dgm:prSet presAssocID="{B52898E3-47FF-4E8B-A37C-2DACE4D0F610}" presName="hierChild3" presStyleCnt="0"/>
      <dgm:spPr/>
    </dgm:pt>
    <dgm:pt modelId="{7E2013C0-7AFD-499D-A7FF-8525C3C50691}" type="pres">
      <dgm:prSet presAssocID="{1830B498-F172-461C-A4C2-B49A98803244}" presName="Name17" presStyleLbl="parChTrans1D3" presStyleIdx="0" presStyleCnt="3"/>
      <dgm:spPr/>
    </dgm:pt>
    <dgm:pt modelId="{2702DBDA-CBFC-4D0D-BC88-9E33462446F5}" type="pres">
      <dgm:prSet presAssocID="{22DABA48-13FC-4BE3-BC19-6F40338C8D46}" presName="hierRoot3" presStyleCnt="0"/>
      <dgm:spPr/>
    </dgm:pt>
    <dgm:pt modelId="{B8DCD06F-C5A3-4632-B755-D9C1CAF20BDF}" type="pres">
      <dgm:prSet presAssocID="{22DABA48-13FC-4BE3-BC19-6F40338C8D46}" presName="composite3" presStyleCnt="0"/>
      <dgm:spPr/>
    </dgm:pt>
    <dgm:pt modelId="{ADCDC9AE-95A8-45DE-A9FB-F886C6853E3E}" type="pres">
      <dgm:prSet presAssocID="{22DABA48-13FC-4BE3-BC19-6F40338C8D46}" presName="background3" presStyleLbl="node3" presStyleIdx="0" presStyleCnt="3"/>
      <dgm:spPr/>
    </dgm:pt>
    <dgm:pt modelId="{9F8B500B-F9B2-4885-B247-23EECF68BCD8}" type="pres">
      <dgm:prSet presAssocID="{22DABA48-13FC-4BE3-BC19-6F40338C8D46}" presName="text3" presStyleLbl="fgAcc3" presStyleIdx="0" presStyleCnt="3" custScaleX="174875" custScaleY="158018" custLinFactNeighborX="4075" custLinFactNeighborY="-1425">
        <dgm:presLayoutVars>
          <dgm:chPref val="3"/>
        </dgm:presLayoutVars>
      </dgm:prSet>
      <dgm:spPr/>
      <dgm:t>
        <a:bodyPr/>
        <a:lstStyle/>
        <a:p>
          <a:endParaRPr lang="en-US"/>
        </a:p>
      </dgm:t>
    </dgm:pt>
    <dgm:pt modelId="{652A3CF2-2ED3-46D0-80EC-1131C1A512F1}" type="pres">
      <dgm:prSet presAssocID="{22DABA48-13FC-4BE3-BC19-6F40338C8D46}" presName="hierChild4" presStyleCnt="0"/>
      <dgm:spPr/>
    </dgm:pt>
    <dgm:pt modelId="{F073EA74-094A-4ED5-AE76-6A6DBBDFFD24}" type="pres">
      <dgm:prSet presAssocID="{AE4F7257-D1A6-40B4-8130-5F78127A824D}" presName="Name17" presStyleLbl="parChTrans1D3" presStyleIdx="1" presStyleCnt="3"/>
      <dgm:spPr/>
    </dgm:pt>
    <dgm:pt modelId="{D10DFE8C-3310-4E97-8428-B7CAB4F56868}" type="pres">
      <dgm:prSet presAssocID="{7C916545-ED85-4F5F-A459-1023E1F6056C}" presName="hierRoot3" presStyleCnt="0"/>
      <dgm:spPr/>
    </dgm:pt>
    <dgm:pt modelId="{9B8210AA-9F9F-4F44-9A8E-44D1CF7233D3}" type="pres">
      <dgm:prSet presAssocID="{7C916545-ED85-4F5F-A459-1023E1F6056C}" presName="composite3" presStyleCnt="0"/>
      <dgm:spPr/>
    </dgm:pt>
    <dgm:pt modelId="{63DCF0F8-D3F9-4B9D-9A4D-0020ACBC2867}" type="pres">
      <dgm:prSet presAssocID="{7C916545-ED85-4F5F-A459-1023E1F6056C}" presName="background3" presStyleLbl="node3" presStyleIdx="1" presStyleCnt="3"/>
      <dgm:spPr/>
    </dgm:pt>
    <dgm:pt modelId="{3A418270-D808-43A0-8C9C-90CCC3F574D9}" type="pres">
      <dgm:prSet presAssocID="{7C916545-ED85-4F5F-A459-1023E1F6056C}" presName="text3" presStyleLbl="fgAcc3" presStyleIdx="1" presStyleCnt="3" custScaleX="174875" custScaleY="158018" custLinFactNeighborX="4075" custLinFactNeighborY="-1425">
        <dgm:presLayoutVars>
          <dgm:chPref val="3"/>
        </dgm:presLayoutVars>
      </dgm:prSet>
      <dgm:spPr/>
      <dgm:t>
        <a:bodyPr/>
        <a:lstStyle/>
        <a:p>
          <a:endParaRPr lang="en-US"/>
        </a:p>
      </dgm:t>
    </dgm:pt>
    <dgm:pt modelId="{8D8D1419-3183-42DF-B803-8B38DE03EFEB}" type="pres">
      <dgm:prSet presAssocID="{7C916545-ED85-4F5F-A459-1023E1F6056C}" presName="hierChild4" presStyleCnt="0"/>
      <dgm:spPr/>
    </dgm:pt>
    <dgm:pt modelId="{29DDCF18-DE1D-4030-ABF2-7C9298EEAD63}" type="pres">
      <dgm:prSet presAssocID="{150C25E0-6511-42CC-8B8F-C0EBD94A23FE}" presName="Name17" presStyleLbl="parChTrans1D3" presStyleIdx="2" presStyleCnt="3"/>
      <dgm:spPr/>
    </dgm:pt>
    <dgm:pt modelId="{0C224A02-DBF0-4A81-8C11-D98CB03695B5}" type="pres">
      <dgm:prSet presAssocID="{DD90EECE-8D9E-4AAB-940E-1E58EA2DF697}" presName="hierRoot3" presStyleCnt="0"/>
      <dgm:spPr/>
    </dgm:pt>
    <dgm:pt modelId="{F9161946-F47E-467E-9186-2A8E874EC81C}" type="pres">
      <dgm:prSet presAssocID="{DD90EECE-8D9E-4AAB-940E-1E58EA2DF697}" presName="composite3" presStyleCnt="0"/>
      <dgm:spPr/>
    </dgm:pt>
    <dgm:pt modelId="{1E5D9DAF-5BD7-463A-BE3E-4E32DE502312}" type="pres">
      <dgm:prSet presAssocID="{DD90EECE-8D9E-4AAB-940E-1E58EA2DF697}" presName="background3" presStyleLbl="node3" presStyleIdx="2" presStyleCnt="3"/>
      <dgm:spPr/>
    </dgm:pt>
    <dgm:pt modelId="{2CE11594-D30C-4AEF-9EDB-E9D4F3B07994}" type="pres">
      <dgm:prSet presAssocID="{DD90EECE-8D9E-4AAB-940E-1E58EA2DF697}" presName="text3" presStyleLbl="fgAcc3" presStyleIdx="2" presStyleCnt="3" custScaleX="174875" custScaleY="158018" custLinFactNeighborX="4075" custLinFactNeighborY="-1425">
        <dgm:presLayoutVars>
          <dgm:chPref val="3"/>
        </dgm:presLayoutVars>
      </dgm:prSet>
      <dgm:spPr/>
      <dgm:t>
        <a:bodyPr/>
        <a:lstStyle/>
        <a:p>
          <a:endParaRPr lang="en-US"/>
        </a:p>
      </dgm:t>
    </dgm:pt>
    <dgm:pt modelId="{96DB7D8E-179A-4A2B-BC7A-758ED800A399}" type="pres">
      <dgm:prSet presAssocID="{DD90EECE-8D9E-4AAB-940E-1E58EA2DF697}" presName="hierChild4" presStyleCnt="0"/>
      <dgm:spPr/>
    </dgm:pt>
  </dgm:ptLst>
  <dgm:cxnLst>
    <dgm:cxn modelId="{080BA66C-28E1-4BD7-B8D5-335781714B3F}" srcId="{B52898E3-47FF-4E8B-A37C-2DACE4D0F610}" destId="{DD90EECE-8D9E-4AAB-940E-1E58EA2DF697}" srcOrd="2" destOrd="0" parTransId="{150C25E0-6511-42CC-8B8F-C0EBD94A23FE}" sibTransId="{B9390386-DB52-43EC-8048-82C564A5DCE7}"/>
    <dgm:cxn modelId="{17DD6540-184A-40A9-9C6A-1255A30B89E8}" type="presOf" srcId="{953ED84A-7BB1-4B11-B81B-FDFB23B59FB2}" destId="{8CA790AE-DC43-47F9-A5F0-65BEF204ABDA}" srcOrd="0" destOrd="0" presId="urn:microsoft.com/office/officeart/2005/8/layout/hierarchy1"/>
    <dgm:cxn modelId="{F9655B64-921E-4706-9FF8-FFFCEA01FC47}" type="presOf" srcId="{40BB4E36-CEFB-4646-9339-9085B96293BE}" destId="{C623789C-B31E-4EBE-A537-8D9C24B9BF97}" srcOrd="0" destOrd="0" presId="urn:microsoft.com/office/officeart/2005/8/layout/hierarchy1"/>
    <dgm:cxn modelId="{A669FF7D-CAF4-47B1-90AA-C3D00F08FF6D}" type="presOf" srcId="{B52898E3-47FF-4E8B-A37C-2DACE4D0F610}" destId="{D2E8145B-1C5C-41A3-8B74-A63C109ACA19}" srcOrd="0" destOrd="0" presId="urn:microsoft.com/office/officeart/2005/8/layout/hierarchy1"/>
    <dgm:cxn modelId="{3EFC4A0C-016F-47F5-A051-0D0A16C169A3}" srcId="{B52898E3-47FF-4E8B-A37C-2DACE4D0F610}" destId="{7C916545-ED85-4F5F-A459-1023E1F6056C}" srcOrd="1" destOrd="0" parTransId="{AE4F7257-D1A6-40B4-8130-5F78127A824D}" sibTransId="{80B5DADC-29C4-4455-8005-2682CA0416EF}"/>
    <dgm:cxn modelId="{2AAB8F55-0026-45F7-A0AB-F28E3C54F5B8}" srcId="{0571026B-AEFB-43F2-B98F-1BBF3304F83C}" destId="{953ED84A-7BB1-4B11-B81B-FDFB23B59FB2}" srcOrd="0" destOrd="0" parTransId="{40BB4E36-CEFB-4646-9339-9085B96293BE}" sibTransId="{EE0CB251-23BC-44AB-9C2D-D4E4BD20D1DE}"/>
    <dgm:cxn modelId="{1D17FD22-B28C-43AC-91BE-EF2643585712}" type="presOf" srcId="{150C25E0-6511-42CC-8B8F-C0EBD94A23FE}" destId="{29DDCF18-DE1D-4030-ABF2-7C9298EEAD63}" srcOrd="0" destOrd="0" presId="urn:microsoft.com/office/officeart/2005/8/layout/hierarchy1"/>
    <dgm:cxn modelId="{F43721C7-A636-42AE-B1EE-970D4030E538}" type="presOf" srcId="{22DABA48-13FC-4BE3-BC19-6F40338C8D46}" destId="{9F8B500B-F9B2-4885-B247-23EECF68BCD8}" srcOrd="0" destOrd="0" presId="urn:microsoft.com/office/officeart/2005/8/layout/hierarchy1"/>
    <dgm:cxn modelId="{5146F27D-4203-4A4B-A6D4-34D7D6DF026B}" type="presOf" srcId="{1830B498-F172-461C-A4C2-B49A98803244}" destId="{7E2013C0-7AFD-499D-A7FF-8525C3C50691}" srcOrd="0" destOrd="0" presId="urn:microsoft.com/office/officeart/2005/8/layout/hierarchy1"/>
    <dgm:cxn modelId="{6D7381F6-6E12-4D77-A908-9DB4801757AB}" type="presOf" srcId="{0571026B-AEFB-43F2-B98F-1BBF3304F83C}" destId="{FF56A8E6-89BF-4954-B50F-5B2A9CD6CEE1}" srcOrd="0" destOrd="0" presId="urn:microsoft.com/office/officeart/2005/8/layout/hierarchy1"/>
    <dgm:cxn modelId="{0FB9CEBE-D9CC-488D-AF69-9104CCCDBC73}" type="presOf" srcId="{DD90EECE-8D9E-4AAB-940E-1E58EA2DF697}" destId="{2CE11594-D30C-4AEF-9EDB-E9D4F3B07994}" srcOrd="0" destOrd="0" presId="urn:microsoft.com/office/officeart/2005/8/layout/hierarchy1"/>
    <dgm:cxn modelId="{A175DD55-4A3C-48E5-8722-23C450312333}" srcId="{B52898E3-47FF-4E8B-A37C-2DACE4D0F610}" destId="{22DABA48-13FC-4BE3-BC19-6F40338C8D46}" srcOrd="0" destOrd="0" parTransId="{1830B498-F172-461C-A4C2-B49A98803244}" sibTransId="{B334A1EF-4CCD-44D3-BC24-5D21B2620954}"/>
    <dgm:cxn modelId="{AFA12902-1D1F-42DA-A3AD-F9D3BDE9A407}" type="presOf" srcId="{AE4F7257-D1A6-40B4-8130-5F78127A824D}" destId="{F073EA74-094A-4ED5-AE76-6A6DBBDFFD24}" srcOrd="0" destOrd="0" presId="urn:microsoft.com/office/officeart/2005/8/layout/hierarchy1"/>
    <dgm:cxn modelId="{FF845325-CAB0-41A1-9400-F18D31A6DCDE}" type="presOf" srcId="{00FC2843-9C88-45AA-8427-A123351617CD}" destId="{7A0A25E7-C6B7-4B01-8EFD-B4B587842EC2}" srcOrd="0" destOrd="0" presId="urn:microsoft.com/office/officeart/2005/8/layout/hierarchy1"/>
    <dgm:cxn modelId="{AEC251ED-BF2C-488A-ABD5-7A09301EE994}" srcId="{0571026B-AEFB-43F2-B98F-1BBF3304F83C}" destId="{B52898E3-47FF-4E8B-A37C-2DACE4D0F610}" srcOrd="1" destOrd="0" parTransId="{00FC2843-9C88-45AA-8427-A123351617CD}" sibTransId="{363B43D7-35B0-4BF6-9CFE-FC625C471100}"/>
    <dgm:cxn modelId="{53B294CC-7660-4626-9A05-07CE709F76A4}" srcId="{F3E6CAF1-5D4A-43FF-B34E-5CA5CDF5C7EF}" destId="{0571026B-AEFB-43F2-B98F-1BBF3304F83C}" srcOrd="0" destOrd="0" parTransId="{D8827570-8BD4-4294-AC7A-A1476B0EEFFD}" sibTransId="{F1DAAF0C-5598-44A0-9CED-4448423C808D}"/>
    <dgm:cxn modelId="{AA3430C5-EC8E-4B0A-938C-90513AF43C66}" type="presOf" srcId="{7C916545-ED85-4F5F-A459-1023E1F6056C}" destId="{3A418270-D808-43A0-8C9C-90CCC3F574D9}" srcOrd="0" destOrd="0" presId="urn:microsoft.com/office/officeart/2005/8/layout/hierarchy1"/>
    <dgm:cxn modelId="{1BBE5945-300F-4712-BDE7-32B359019D1E}" type="presOf" srcId="{F3E6CAF1-5D4A-43FF-B34E-5CA5CDF5C7EF}" destId="{69237732-A4B3-4A80-9C8A-3B6131E53F25}" srcOrd="0" destOrd="0" presId="urn:microsoft.com/office/officeart/2005/8/layout/hierarchy1"/>
    <dgm:cxn modelId="{9ECA167E-94BA-4DB3-9B3D-0F803EEB2F99}" type="presParOf" srcId="{69237732-A4B3-4A80-9C8A-3B6131E53F25}" destId="{53F66F8E-8C26-40B5-AF0F-435822358B8A}" srcOrd="0" destOrd="0" presId="urn:microsoft.com/office/officeart/2005/8/layout/hierarchy1"/>
    <dgm:cxn modelId="{5C4709F1-81A7-4492-8B95-CEF1FA52FBEF}" type="presParOf" srcId="{53F66F8E-8C26-40B5-AF0F-435822358B8A}" destId="{5C71E4FA-D09B-48D0-B940-617F7A85F833}" srcOrd="0" destOrd="0" presId="urn:microsoft.com/office/officeart/2005/8/layout/hierarchy1"/>
    <dgm:cxn modelId="{07EBAA3A-CD3A-47A1-8748-249AF7C85317}" type="presParOf" srcId="{5C71E4FA-D09B-48D0-B940-617F7A85F833}" destId="{9290AB25-5895-45B5-B925-7B73D9760F85}" srcOrd="0" destOrd="0" presId="urn:microsoft.com/office/officeart/2005/8/layout/hierarchy1"/>
    <dgm:cxn modelId="{F93274D1-1B63-41AC-A92C-61E813439085}" type="presParOf" srcId="{5C71E4FA-D09B-48D0-B940-617F7A85F833}" destId="{FF56A8E6-89BF-4954-B50F-5B2A9CD6CEE1}" srcOrd="1" destOrd="0" presId="urn:microsoft.com/office/officeart/2005/8/layout/hierarchy1"/>
    <dgm:cxn modelId="{DB52C89A-B6AC-4487-B439-7F4804ECF249}" type="presParOf" srcId="{53F66F8E-8C26-40B5-AF0F-435822358B8A}" destId="{66CCB174-5474-4514-B242-CCEB1F7D826C}" srcOrd="1" destOrd="0" presId="urn:microsoft.com/office/officeart/2005/8/layout/hierarchy1"/>
    <dgm:cxn modelId="{1E57FC30-67A5-45EB-9D10-4EC581D2F063}" type="presParOf" srcId="{66CCB174-5474-4514-B242-CCEB1F7D826C}" destId="{C623789C-B31E-4EBE-A537-8D9C24B9BF97}" srcOrd="0" destOrd="0" presId="urn:microsoft.com/office/officeart/2005/8/layout/hierarchy1"/>
    <dgm:cxn modelId="{7157D779-D4B5-41C3-BB03-A95D57CD82B6}" type="presParOf" srcId="{66CCB174-5474-4514-B242-CCEB1F7D826C}" destId="{5D5906DB-E344-420D-84CB-4F8118724148}" srcOrd="1" destOrd="0" presId="urn:microsoft.com/office/officeart/2005/8/layout/hierarchy1"/>
    <dgm:cxn modelId="{3F92DE25-9BAF-41C9-8EA4-7DE1A08B098C}" type="presParOf" srcId="{5D5906DB-E344-420D-84CB-4F8118724148}" destId="{491BD546-DC6A-4199-9D7C-A176151CCA95}" srcOrd="0" destOrd="0" presId="urn:microsoft.com/office/officeart/2005/8/layout/hierarchy1"/>
    <dgm:cxn modelId="{A27BB5F1-920A-4AB8-9B5B-96803E9232F3}" type="presParOf" srcId="{491BD546-DC6A-4199-9D7C-A176151CCA95}" destId="{98A9CD14-4997-4C78-95DD-BF07EA7A8289}" srcOrd="0" destOrd="0" presId="urn:microsoft.com/office/officeart/2005/8/layout/hierarchy1"/>
    <dgm:cxn modelId="{778F9D11-4033-4CE3-A24C-AE5129CAF44B}" type="presParOf" srcId="{491BD546-DC6A-4199-9D7C-A176151CCA95}" destId="{8CA790AE-DC43-47F9-A5F0-65BEF204ABDA}" srcOrd="1" destOrd="0" presId="urn:microsoft.com/office/officeart/2005/8/layout/hierarchy1"/>
    <dgm:cxn modelId="{C9494CBC-0442-45A8-86FD-D8C38043F0B5}" type="presParOf" srcId="{5D5906DB-E344-420D-84CB-4F8118724148}" destId="{3B979A4A-E52C-4170-853F-35D67E96081D}" srcOrd="1" destOrd="0" presId="urn:microsoft.com/office/officeart/2005/8/layout/hierarchy1"/>
    <dgm:cxn modelId="{98DFA44E-23A9-4930-A9C0-1F52A3EDE477}" type="presParOf" srcId="{66CCB174-5474-4514-B242-CCEB1F7D826C}" destId="{7A0A25E7-C6B7-4B01-8EFD-B4B587842EC2}" srcOrd="2" destOrd="0" presId="urn:microsoft.com/office/officeart/2005/8/layout/hierarchy1"/>
    <dgm:cxn modelId="{6A162065-EF15-4607-A7F6-B56DF9527E16}" type="presParOf" srcId="{66CCB174-5474-4514-B242-CCEB1F7D826C}" destId="{D47BCB09-874D-40B3-9192-75403047A0B1}" srcOrd="3" destOrd="0" presId="urn:microsoft.com/office/officeart/2005/8/layout/hierarchy1"/>
    <dgm:cxn modelId="{7A17EFD0-54E8-49F9-937B-B81583C359FA}" type="presParOf" srcId="{D47BCB09-874D-40B3-9192-75403047A0B1}" destId="{A8E52EF7-21F3-4686-8B94-E522B11D9ADA}" srcOrd="0" destOrd="0" presId="urn:microsoft.com/office/officeart/2005/8/layout/hierarchy1"/>
    <dgm:cxn modelId="{8CABE775-EF87-42D2-8B8A-408B8E4FDE04}" type="presParOf" srcId="{A8E52EF7-21F3-4686-8B94-E522B11D9ADA}" destId="{1A8F9A77-37A7-4384-B0E8-AD1CA26019BC}" srcOrd="0" destOrd="0" presId="urn:microsoft.com/office/officeart/2005/8/layout/hierarchy1"/>
    <dgm:cxn modelId="{D4F55EA0-DD88-4C75-80BF-B664B992B3BB}" type="presParOf" srcId="{A8E52EF7-21F3-4686-8B94-E522B11D9ADA}" destId="{D2E8145B-1C5C-41A3-8B74-A63C109ACA19}" srcOrd="1" destOrd="0" presId="urn:microsoft.com/office/officeart/2005/8/layout/hierarchy1"/>
    <dgm:cxn modelId="{F7F8EB45-66BC-4BD1-834F-E1BDB13E82CE}" type="presParOf" srcId="{D47BCB09-874D-40B3-9192-75403047A0B1}" destId="{76D0E4E6-1DB0-41B9-A354-869F4CC576C7}" srcOrd="1" destOrd="0" presId="urn:microsoft.com/office/officeart/2005/8/layout/hierarchy1"/>
    <dgm:cxn modelId="{25C2DA8F-79F8-4D36-968A-1B98529B7F18}" type="presParOf" srcId="{76D0E4E6-1DB0-41B9-A354-869F4CC576C7}" destId="{7E2013C0-7AFD-499D-A7FF-8525C3C50691}" srcOrd="0" destOrd="0" presId="urn:microsoft.com/office/officeart/2005/8/layout/hierarchy1"/>
    <dgm:cxn modelId="{6EBA1853-AD5E-46E8-AEB3-642DC408FE7A}" type="presParOf" srcId="{76D0E4E6-1DB0-41B9-A354-869F4CC576C7}" destId="{2702DBDA-CBFC-4D0D-BC88-9E33462446F5}" srcOrd="1" destOrd="0" presId="urn:microsoft.com/office/officeart/2005/8/layout/hierarchy1"/>
    <dgm:cxn modelId="{635FE4D0-FE4E-4866-926A-58ABAE6A1908}" type="presParOf" srcId="{2702DBDA-CBFC-4D0D-BC88-9E33462446F5}" destId="{B8DCD06F-C5A3-4632-B755-D9C1CAF20BDF}" srcOrd="0" destOrd="0" presId="urn:microsoft.com/office/officeart/2005/8/layout/hierarchy1"/>
    <dgm:cxn modelId="{1A271AC0-6D75-41EE-950A-A4BC4A9339B4}" type="presParOf" srcId="{B8DCD06F-C5A3-4632-B755-D9C1CAF20BDF}" destId="{ADCDC9AE-95A8-45DE-A9FB-F886C6853E3E}" srcOrd="0" destOrd="0" presId="urn:microsoft.com/office/officeart/2005/8/layout/hierarchy1"/>
    <dgm:cxn modelId="{E86B81D7-D619-470C-A2A7-39ED8292EC8B}" type="presParOf" srcId="{B8DCD06F-C5A3-4632-B755-D9C1CAF20BDF}" destId="{9F8B500B-F9B2-4885-B247-23EECF68BCD8}" srcOrd="1" destOrd="0" presId="urn:microsoft.com/office/officeart/2005/8/layout/hierarchy1"/>
    <dgm:cxn modelId="{603D1C9D-25A5-4572-8D42-07BFEA48E889}" type="presParOf" srcId="{2702DBDA-CBFC-4D0D-BC88-9E33462446F5}" destId="{652A3CF2-2ED3-46D0-80EC-1131C1A512F1}" srcOrd="1" destOrd="0" presId="urn:microsoft.com/office/officeart/2005/8/layout/hierarchy1"/>
    <dgm:cxn modelId="{467E84D2-1A87-4FB2-A752-91366578E47E}" type="presParOf" srcId="{76D0E4E6-1DB0-41B9-A354-869F4CC576C7}" destId="{F073EA74-094A-4ED5-AE76-6A6DBBDFFD24}" srcOrd="2" destOrd="0" presId="urn:microsoft.com/office/officeart/2005/8/layout/hierarchy1"/>
    <dgm:cxn modelId="{CD7C380C-6B0D-410A-AD8D-3520395A62C5}" type="presParOf" srcId="{76D0E4E6-1DB0-41B9-A354-869F4CC576C7}" destId="{D10DFE8C-3310-4E97-8428-B7CAB4F56868}" srcOrd="3" destOrd="0" presId="urn:microsoft.com/office/officeart/2005/8/layout/hierarchy1"/>
    <dgm:cxn modelId="{A06CBFE1-33CC-44D0-8FAF-83125DCDD80A}" type="presParOf" srcId="{D10DFE8C-3310-4E97-8428-B7CAB4F56868}" destId="{9B8210AA-9F9F-4F44-9A8E-44D1CF7233D3}" srcOrd="0" destOrd="0" presId="urn:microsoft.com/office/officeart/2005/8/layout/hierarchy1"/>
    <dgm:cxn modelId="{45AD2776-D53D-4B20-B283-3966E9329C26}" type="presParOf" srcId="{9B8210AA-9F9F-4F44-9A8E-44D1CF7233D3}" destId="{63DCF0F8-D3F9-4B9D-9A4D-0020ACBC2867}" srcOrd="0" destOrd="0" presId="urn:microsoft.com/office/officeart/2005/8/layout/hierarchy1"/>
    <dgm:cxn modelId="{BDC1D125-4AE6-4D79-96C6-7EFE088A7626}" type="presParOf" srcId="{9B8210AA-9F9F-4F44-9A8E-44D1CF7233D3}" destId="{3A418270-D808-43A0-8C9C-90CCC3F574D9}" srcOrd="1" destOrd="0" presId="urn:microsoft.com/office/officeart/2005/8/layout/hierarchy1"/>
    <dgm:cxn modelId="{CDDC3104-22CA-46B6-9AE3-E9C51437D3EF}" type="presParOf" srcId="{D10DFE8C-3310-4E97-8428-B7CAB4F56868}" destId="{8D8D1419-3183-42DF-B803-8B38DE03EFEB}" srcOrd="1" destOrd="0" presId="urn:microsoft.com/office/officeart/2005/8/layout/hierarchy1"/>
    <dgm:cxn modelId="{2A2841E4-B49A-49C6-AA29-37A71E509403}" type="presParOf" srcId="{76D0E4E6-1DB0-41B9-A354-869F4CC576C7}" destId="{29DDCF18-DE1D-4030-ABF2-7C9298EEAD63}" srcOrd="4" destOrd="0" presId="urn:microsoft.com/office/officeart/2005/8/layout/hierarchy1"/>
    <dgm:cxn modelId="{3AC39628-DAC5-4AC4-A44F-6D83D55E24CF}" type="presParOf" srcId="{76D0E4E6-1DB0-41B9-A354-869F4CC576C7}" destId="{0C224A02-DBF0-4A81-8C11-D98CB03695B5}" srcOrd="5" destOrd="0" presId="urn:microsoft.com/office/officeart/2005/8/layout/hierarchy1"/>
    <dgm:cxn modelId="{65F2EE0B-7FBF-4227-8744-1CC63EEEC69D}" type="presParOf" srcId="{0C224A02-DBF0-4A81-8C11-D98CB03695B5}" destId="{F9161946-F47E-467E-9186-2A8E874EC81C}" srcOrd="0" destOrd="0" presId="urn:microsoft.com/office/officeart/2005/8/layout/hierarchy1"/>
    <dgm:cxn modelId="{F9FD303D-F748-4A56-A147-1EBEDF34AD0E}" type="presParOf" srcId="{F9161946-F47E-467E-9186-2A8E874EC81C}" destId="{1E5D9DAF-5BD7-463A-BE3E-4E32DE502312}" srcOrd="0" destOrd="0" presId="urn:microsoft.com/office/officeart/2005/8/layout/hierarchy1"/>
    <dgm:cxn modelId="{4629C228-3799-4661-9193-0A72964CB1F7}" type="presParOf" srcId="{F9161946-F47E-467E-9186-2A8E874EC81C}" destId="{2CE11594-D30C-4AEF-9EDB-E9D4F3B07994}" srcOrd="1" destOrd="0" presId="urn:microsoft.com/office/officeart/2005/8/layout/hierarchy1"/>
    <dgm:cxn modelId="{D95326CF-0AC0-4BE0-94A5-D3E3CAB884A5}" type="presParOf" srcId="{0C224A02-DBF0-4A81-8C11-D98CB03695B5}" destId="{96DB7D8E-179A-4A2B-BC7A-758ED800A399}" srcOrd="1" destOrd="0" presId="urn:microsoft.com/office/officeart/2005/8/layout/hierarchy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F22FA1D4-9A62-4AF5-B0CA-ED02170A80E0}" type="doc">
      <dgm:prSet loTypeId="urn:diagrams.loki3.com/BracketList" loCatId="list" qsTypeId="urn:microsoft.com/office/officeart/2005/8/quickstyle/simple1" qsCatId="simple" csTypeId="urn:microsoft.com/office/officeart/2005/8/colors/accent1_2" csCatId="accent1" phldr="1"/>
      <dgm:spPr/>
      <dgm:t>
        <a:bodyPr/>
        <a:lstStyle/>
        <a:p>
          <a:endParaRPr lang="en-US"/>
        </a:p>
      </dgm:t>
    </dgm:pt>
    <dgm:pt modelId="{8395F305-81C8-487B-82AF-671C8321E0AD}">
      <dgm:prSet phldrT="[Text]">
        <dgm:style>
          <a:lnRef idx="1">
            <a:schemeClr val="accent3"/>
          </a:lnRef>
          <a:fillRef idx="2">
            <a:schemeClr val="accent3"/>
          </a:fillRef>
          <a:effectRef idx="1">
            <a:schemeClr val="accent3"/>
          </a:effectRef>
          <a:fontRef idx="minor">
            <a:schemeClr val="dk1"/>
          </a:fontRef>
        </dgm:style>
      </dgm:prSet>
      <dgm:spPr/>
      <dgm:t>
        <a:bodyPr/>
        <a:lstStyle/>
        <a:p>
          <a:r>
            <a:rPr lang="en-US" smtClean="0"/>
            <a:t>HST tự nhiên</a:t>
          </a:r>
          <a:endParaRPr lang="en-US"/>
        </a:p>
      </dgm:t>
    </dgm:pt>
    <dgm:pt modelId="{CD5411DD-3A73-4E75-82FB-10BC64304709}" type="parTrans" cxnId="{88C40436-CB09-499C-ACAA-C0EEDB80DAC0}">
      <dgm:prSet/>
      <dgm:spPr/>
      <dgm:t>
        <a:bodyPr/>
        <a:lstStyle/>
        <a:p>
          <a:endParaRPr lang="en-US"/>
        </a:p>
      </dgm:t>
    </dgm:pt>
    <dgm:pt modelId="{4BB19B55-3DEC-483E-BDD0-389E5406CFE8}" type="sibTrans" cxnId="{88C40436-CB09-499C-ACAA-C0EEDB80DAC0}">
      <dgm:prSet/>
      <dgm:spPr/>
      <dgm:t>
        <a:bodyPr/>
        <a:lstStyle/>
        <a:p>
          <a:endParaRPr lang="en-US"/>
        </a:p>
      </dgm:t>
    </dgm:pt>
    <dgm:pt modelId="{377B59F8-6D80-4454-B51A-9E9168E3467E}">
      <dgm:prSet phldrT="[Text]">
        <dgm:style>
          <a:lnRef idx="1">
            <a:schemeClr val="accent3"/>
          </a:lnRef>
          <a:fillRef idx="2">
            <a:schemeClr val="accent3"/>
          </a:fillRef>
          <a:effectRef idx="1">
            <a:schemeClr val="accent3"/>
          </a:effectRef>
          <a:fontRef idx="minor">
            <a:schemeClr val="dk1"/>
          </a:fontRef>
        </dgm:style>
      </dgm:prSet>
      <dgm:spPr/>
      <dgm:t>
        <a:bodyPr/>
        <a:lstStyle/>
        <a:p>
          <a:r>
            <a:rPr lang="nl-NL" b="1" smtClean="0"/>
            <a:t>- </a:t>
          </a:r>
          <a:r>
            <a:rPr lang="nl-NL" smtClean="0"/>
            <a:t>HST trên cạn (HST rừng, HST sa mạc,...) </a:t>
          </a:r>
          <a:endParaRPr lang="en-US"/>
        </a:p>
      </dgm:t>
    </dgm:pt>
    <dgm:pt modelId="{CCA94AED-765B-4865-BE73-789A14E80A18}" type="parTrans" cxnId="{A97105CA-5C2F-4EFB-9BEA-CB97ECCCE8E4}">
      <dgm:prSet/>
      <dgm:spPr/>
      <dgm:t>
        <a:bodyPr/>
        <a:lstStyle/>
        <a:p>
          <a:endParaRPr lang="en-US"/>
        </a:p>
      </dgm:t>
    </dgm:pt>
    <dgm:pt modelId="{87B637BF-0359-4CAB-845D-3EF46A03535F}" type="sibTrans" cxnId="{A97105CA-5C2F-4EFB-9BEA-CB97ECCCE8E4}">
      <dgm:prSet/>
      <dgm:spPr/>
      <dgm:t>
        <a:bodyPr/>
        <a:lstStyle/>
        <a:p>
          <a:endParaRPr lang="en-US"/>
        </a:p>
      </dgm:t>
    </dgm:pt>
    <dgm:pt modelId="{6EBE9B04-C430-4B86-8E2A-7690675F4E45}">
      <dgm:prSet phldrT="[Text]">
        <dgm:style>
          <a:lnRef idx="1">
            <a:schemeClr val="accent5"/>
          </a:lnRef>
          <a:fillRef idx="2">
            <a:schemeClr val="accent5"/>
          </a:fillRef>
          <a:effectRef idx="1">
            <a:schemeClr val="accent5"/>
          </a:effectRef>
          <a:fontRef idx="minor">
            <a:schemeClr val="dk1"/>
          </a:fontRef>
        </dgm:style>
      </dgm:prSet>
      <dgm:spPr/>
      <dgm:t>
        <a:bodyPr/>
        <a:lstStyle/>
        <a:p>
          <a:r>
            <a:rPr lang="en-US" smtClean="0"/>
            <a:t>HST nhân tạo</a:t>
          </a:r>
          <a:endParaRPr lang="en-US"/>
        </a:p>
      </dgm:t>
    </dgm:pt>
    <dgm:pt modelId="{BA556B30-5EE8-4704-9545-17A15B2D2725}" type="parTrans" cxnId="{540E1A04-50D4-4D51-A049-804B09B5083A}">
      <dgm:prSet/>
      <dgm:spPr/>
      <dgm:t>
        <a:bodyPr/>
        <a:lstStyle/>
        <a:p>
          <a:endParaRPr lang="en-US"/>
        </a:p>
      </dgm:t>
    </dgm:pt>
    <dgm:pt modelId="{0094FE1F-EAB8-4142-ABEE-65801A635987}" type="sibTrans" cxnId="{540E1A04-50D4-4D51-A049-804B09B5083A}">
      <dgm:prSet/>
      <dgm:spPr/>
      <dgm:t>
        <a:bodyPr/>
        <a:lstStyle/>
        <a:p>
          <a:endParaRPr lang="en-US"/>
        </a:p>
      </dgm:t>
    </dgm:pt>
    <dgm:pt modelId="{372A481A-1577-4FCC-9EA3-7711F721E8A9}">
      <dgm:prSet phldrT="[Text]">
        <dgm:style>
          <a:lnRef idx="1">
            <a:schemeClr val="accent5"/>
          </a:lnRef>
          <a:fillRef idx="2">
            <a:schemeClr val="accent5"/>
          </a:fillRef>
          <a:effectRef idx="1">
            <a:schemeClr val="accent5"/>
          </a:effectRef>
          <a:fontRef idx="minor">
            <a:schemeClr val="dk1"/>
          </a:fontRef>
        </dgm:style>
      </dgm:prSet>
      <dgm:spPr/>
      <dgm:t>
        <a:bodyPr/>
        <a:lstStyle/>
        <a:p>
          <a:r>
            <a:rPr lang="en-US" smtClean="0"/>
            <a:t>Được hình thành nhờ hoạt động của con người.</a:t>
          </a:r>
          <a:endParaRPr lang="en-US"/>
        </a:p>
      </dgm:t>
    </dgm:pt>
    <dgm:pt modelId="{C73DEC03-8DDA-4FD6-8716-DD7F7C7ED107}" type="parTrans" cxnId="{4E89F703-9459-4169-85D0-CEFD49D4449B}">
      <dgm:prSet/>
      <dgm:spPr/>
      <dgm:t>
        <a:bodyPr/>
        <a:lstStyle/>
        <a:p>
          <a:endParaRPr lang="en-US"/>
        </a:p>
      </dgm:t>
    </dgm:pt>
    <dgm:pt modelId="{9336EAAC-2035-42AB-9EA1-3516080236EE}" type="sibTrans" cxnId="{4E89F703-9459-4169-85D0-CEFD49D4449B}">
      <dgm:prSet/>
      <dgm:spPr/>
      <dgm:t>
        <a:bodyPr/>
        <a:lstStyle/>
        <a:p>
          <a:endParaRPr lang="en-US"/>
        </a:p>
      </dgm:t>
    </dgm:pt>
    <dgm:pt modelId="{3B46E2D5-04C4-43E2-9672-216D2B8073A3}">
      <dgm:prSet>
        <dgm:style>
          <a:lnRef idx="1">
            <a:schemeClr val="accent3"/>
          </a:lnRef>
          <a:fillRef idx="2">
            <a:schemeClr val="accent3"/>
          </a:fillRef>
          <a:effectRef idx="1">
            <a:schemeClr val="accent3"/>
          </a:effectRef>
          <a:fontRef idx="minor">
            <a:schemeClr val="dk1"/>
          </a:fontRef>
        </dgm:style>
      </dgm:prSet>
      <dgm:spPr/>
      <dgm:t>
        <a:bodyPr/>
        <a:lstStyle/>
        <a:p>
          <a:r>
            <a:rPr lang="nl-NL" smtClean="0"/>
            <a:t>- HST dưới nước, bao gồm:</a:t>
          </a:r>
          <a:endParaRPr lang="en-US"/>
        </a:p>
      </dgm:t>
    </dgm:pt>
    <dgm:pt modelId="{97935F60-59C6-48D3-B352-ACBD2769CE07}" type="parTrans" cxnId="{E052FC30-EC5E-4F80-AF81-3549638D91C0}">
      <dgm:prSet/>
      <dgm:spPr/>
      <dgm:t>
        <a:bodyPr/>
        <a:lstStyle/>
        <a:p>
          <a:endParaRPr lang="en-US"/>
        </a:p>
      </dgm:t>
    </dgm:pt>
    <dgm:pt modelId="{342EFD50-95EA-4898-9C99-8F12634E39DF}" type="sibTrans" cxnId="{E052FC30-EC5E-4F80-AF81-3549638D91C0}">
      <dgm:prSet/>
      <dgm:spPr/>
      <dgm:t>
        <a:bodyPr/>
        <a:lstStyle/>
        <a:p>
          <a:endParaRPr lang="en-US"/>
        </a:p>
      </dgm:t>
    </dgm:pt>
    <dgm:pt modelId="{33E1C53F-EA3D-4FC7-B176-B798C2287063}">
      <dgm:prSet>
        <dgm:style>
          <a:lnRef idx="1">
            <a:schemeClr val="accent3"/>
          </a:lnRef>
          <a:fillRef idx="2">
            <a:schemeClr val="accent3"/>
          </a:fillRef>
          <a:effectRef idx="1">
            <a:schemeClr val="accent3"/>
          </a:effectRef>
          <a:fontRef idx="minor">
            <a:schemeClr val="dk1"/>
          </a:fontRef>
        </dgm:style>
      </dgm:prSet>
      <dgm:spPr/>
      <dgm:t>
        <a:bodyPr/>
        <a:lstStyle/>
        <a:p>
          <a:r>
            <a:rPr lang="nl-NL" smtClean="0"/>
            <a:t>+ HST nước ngọt (HST hồ, HST sông,...)</a:t>
          </a:r>
          <a:endParaRPr lang="en-US"/>
        </a:p>
      </dgm:t>
    </dgm:pt>
    <dgm:pt modelId="{7BACAE3E-5EE6-42C0-AF14-21F3D03A73EB}" type="parTrans" cxnId="{937CCF87-8C1F-4E7B-B38D-AE973E6825D4}">
      <dgm:prSet/>
      <dgm:spPr/>
      <dgm:t>
        <a:bodyPr/>
        <a:lstStyle/>
        <a:p>
          <a:endParaRPr lang="en-US"/>
        </a:p>
      </dgm:t>
    </dgm:pt>
    <dgm:pt modelId="{73555DD5-76F2-43DF-AAF7-DCBAF6D4E4DC}" type="sibTrans" cxnId="{937CCF87-8C1F-4E7B-B38D-AE973E6825D4}">
      <dgm:prSet/>
      <dgm:spPr/>
      <dgm:t>
        <a:bodyPr/>
        <a:lstStyle/>
        <a:p>
          <a:endParaRPr lang="en-US"/>
        </a:p>
      </dgm:t>
    </dgm:pt>
    <dgm:pt modelId="{A3367E1E-C76B-49D5-82C6-114A1ED3CFFC}">
      <dgm:prSet>
        <dgm:style>
          <a:lnRef idx="1">
            <a:schemeClr val="accent3"/>
          </a:lnRef>
          <a:fillRef idx="2">
            <a:schemeClr val="accent3"/>
          </a:fillRef>
          <a:effectRef idx="1">
            <a:schemeClr val="accent3"/>
          </a:effectRef>
          <a:fontRef idx="minor">
            <a:schemeClr val="dk1"/>
          </a:fontRef>
        </dgm:style>
      </dgm:prSet>
      <dgm:spPr/>
      <dgm:t>
        <a:bodyPr/>
        <a:lstStyle/>
        <a:p>
          <a:r>
            <a:rPr lang="nl-NL" smtClean="0"/>
            <a:t>+ HST nước mặn (HST biển).</a:t>
          </a:r>
          <a:endParaRPr lang="en-US"/>
        </a:p>
      </dgm:t>
    </dgm:pt>
    <dgm:pt modelId="{DCCA4C06-34D2-42C2-B3D5-E7B370BA705F}" type="parTrans" cxnId="{6480B8B4-00A1-4775-9AB2-493B011B63FD}">
      <dgm:prSet/>
      <dgm:spPr/>
      <dgm:t>
        <a:bodyPr/>
        <a:lstStyle/>
        <a:p>
          <a:endParaRPr lang="en-US"/>
        </a:p>
      </dgm:t>
    </dgm:pt>
    <dgm:pt modelId="{0129D9E0-7A16-446D-8664-55241287A173}" type="sibTrans" cxnId="{6480B8B4-00A1-4775-9AB2-493B011B63FD}">
      <dgm:prSet/>
      <dgm:spPr/>
      <dgm:t>
        <a:bodyPr/>
        <a:lstStyle/>
        <a:p>
          <a:endParaRPr lang="en-US"/>
        </a:p>
      </dgm:t>
    </dgm:pt>
    <dgm:pt modelId="{310B1DA0-338F-458B-B537-BF08E1B6A477}" type="pres">
      <dgm:prSet presAssocID="{F22FA1D4-9A62-4AF5-B0CA-ED02170A80E0}" presName="Name0" presStyleCnt="0">
        <dgm:presLayoutVars>
          <dgm:dir/>
          <dgm:animLvl val="lvl"/>
          <dgm:resizeHandles val="exact"/>
        </dgm:presLayoutVars>
      </dgm:prSet>
      <dgm:spPr/>
    </dgm:pt>
    <dgm:pt modelId="{3FF5190B-3C31-49B5-B148-046FAC841FE8}" type="pres">
      <dgm:prSet presAssocID="{8395F305-81C8-487B-82AF-671C8321E0AD}" presName="linNode" presStyleCnt="0"/>
      <dgm:spPr/>
    </dgm:pt>
    <dgm:pt modelId="{0D12EED4-57FC-42B3-9F68-E6E03515C9D2}" type="pres">
      <dgm:prSet presAssocID="{8395F305-81C8-487B-82AF-671C8321E0AD}" presName="parTx" presStyleLbl="revTx" presStyleIdx="0" presStyleCnt="2">
        <dgm:presLayoutVars>
          <dgm:chMax val="1"/>
          <dgm:bulletEnabled val="1"/>
        </dgm:presLayoutVars>
      </dgm:prSet>
      <dgm:spPr/>
      <dgm:t>
        <a:bodyPr/>
        <a:lstStyle/>
        <a:p>
          <a:endParaRPr lang="en-US"/>
        </a:p>
      </dgm:t>
    </dgm:pt>
    <dgm:pt modelId="{AB07CDE8-855A-4DF1-A99B-0B20F4B26251}" type="pres">
      <dgm:prSet presAssocID="{8395F305-81C8-487B-82AF-671C8321E0AD}" presName="bracket" presStyleLbl="parChTrans1D1" presStyleIdx="0" presStyleCnt="2"/>
      <dgm:spPr/>
    </dgm:pt>
    <dgm:pt modelId="{57B2A2A9-CD56-4C7B-9950-D90AB8C14731}" type="pres">
      <dgm:prSet presAssocID="{8395F305-81C8-487B-82AF-671C8321E0AD}" presName="spH" presStyleCnt="0"/>
      <dgm:spPr/>
    </dgm:pt>
    <dgm:pt modelId="{429BE4F9-ACD6-4A04-B154-53C49E2290BD}" type="pres">
      <dgm:prSet presAssocID="{8395F305-81C8-487B-82AF-671C8321E0AD}" presName="desTx" presStyleLbl="node1" presStyleIdx="0" presStyleCnt="2">
        <dgm:presLayoutVars>
          <dgm:bulletEnabled val="1"/>
        </dgm:presLayoutVars>
      </dgm:prSet>
      <dgm:spPr/>
      <dgm:t>
        <a:bodyPr/>
        <a:lstStyle/>
        <a:p>
          <a:endParaRPr lang="en-US"/>
        </a:p>
      </dgm:t>
    </dgm:pt>
    <dgm:pt modelId="{3556A987-6FF3-4A83-B19B-05F304295A76}" type="pres">
      <dgm:prSet presAssocID="{4BB19B55-3DEC-483E-BDD0-389E5406CFE8}" presName="spV" presStyleCnt="0"/>
      <dgm:spPr/>
    </dgm:pt>
    <dgm:pt modelId="{579C6699-A787-4EB5-B741-508463B55F2B}" type="pres">
      <dgm:prSet presAssocID="{6EBE9B04-C430-4B86-8E2A-7690675F4E45}" presName="linNode" presStyleCnt="0"/>
      <dgm:spPr/>
    </dgm:pt>
    <dgm:pt modelId="{80EA31F8-25BB-4295-967B-6FB338B1D398}" type="pres">
      <dgm:prSet presAssocID="{6EBE9B04-C430-4B86-8E2A-7690675F4E45}" presName="parTx" presStyleLbl="revTx" presStyleIdx="1" presStyleCnt="2">
        <dgm:presLayoutVars>
          <dgm:chMax val="1"/>
          <dgm:bulletEnabled val="1"/>
        </dgm:presLayoutVars>
      </dgm:prSet>
      <dgm:spPr/>
      <dgm:t>
        <a:bodyPr/>
        <a:lstStyle/>
        <a:p>
          <a:endParaRPr lang="en-US"/>
        </a:p>
      </dgm:t>
    </dgm:pt>
    <dgm:pt modelId="{7D97A996-4FB6-4B98-9FBB-701E8AAA7095}" type="pres">
      <dgm:prSet presAssocID="{6EBE9B04-C430-4B86-8E2A-7690675F4E45}" presName="bracket" presStyleLbl="parChTrans1D1" presStyleIdx="1" presStyleCnt="2"/>
      <dgm:spPr/>
    </dgm:pt>
    <dgm:pt modelId="{55F10D13-2B9C-49EC-A290-77234BA51CD1}" type="pres">
      <dgm:prSet presAssocID="{6EBE9B04-C430-4B86-8E2A-7690675F4E45}" presName="spH" presStyleCnt="0"/>
      <dgm:spPr/>
    </dgm:pt>
    <dgm:pt modelId="{E8014B2D-8E05-4874-9CE0-B77B8E3C3CD7}" type="pres">
      <dgm:prSet presAssocID="{6EBE9B04-C430-4B86-8E2A-7690675F4E45}" presName="desTx" presStyleLbl="node1" presStyleIdx="1" presStyleCnt="2">
        <dgm:presLayoutVars>
          <dgm:bulletEnabled val="1"/>
        </dgm:presLayoutVars>
      </dgm:prSet>
      <dgm:spPr/>
      <dgm:t>
        <a:bodyPr/>
        <a:lstStyle/>
        <a:p>
          <a:endParaRPr lang="en-US"/>
        </a:p>
      </dgm:t>
    </dgm:pt>
  </dgm:ptLst>
  <dgm:cxnLst>
    <dgm:cxn modelId="{88C40436-CB09-499C-ACAA-C0EEDB80DAC0}" srcId="{F22FA1D4-9A62-4AF5-B0CA-ED02170A80E0}" destId="{8395F305-81C8-487B-82AF-671C8321E0AD}" srcOrd="0" destOrd="0" parTransId="{CD5411DD-3A73-4E75-82FB-10BC64304709}" sibTransId="{4BB19B55-3DEC-483E-BDD0-389E5406CFE8}"/>
    <dgm:cxn modelId="{69C3E65C-6389-41EE-82AF-504C9FE1965F}" type="presOf" srcId="{6EBE9B04-C430-4B86-8E2A-7690675F4E45}" destId="{80EA31F8-25BB-4295-967B-6FB338B1D398}" srcOrd="0" destOrd="0" presId="urn:diagrams.loki3.com/BracketList"/>
    <dgm:cxn modelId="{362B9256-82BF-443B-9F72-D16A6BFF782F}" type="presOf" srcId="{F22FA1D4-9A62-4AF5-B0CA-ED02170A80E0}" destId="{310B1DA0-338F-458B-B537-BF08E1B6A477}" srcOrd="0" destOrd="0" presId="urn:diagrams.loki3.com/BracketList"/>
    <dgm:cxn modelId="{D6E02174-DD29-41B6-8647-E039B21915D4}" type="presOf" srcId="{A3367E1E-C76B-49D5-82C6-114A1ED3CFFC}" destId="{429BE4F9-ACD6-4A04-B154-53C49E2290BD}" srcOrd="0" destOrd="3" presId="urn:diagrams.loki3.com/BracketList"/>
    <dgm:cxn modelId="{62D2FEF5-223E-423D-953C-35CC6F0E262F}" type="presOf" srcId="{33E1C53F-EA3D-4FC7-B176-B798C2287063}" destId="{429BE4F9-ACD6-4A04-B154-53C49E2290BD}" srcOrd="0" destOrd="2" presId="urn:diagrams.loki3.com/BracketList"/>
    <dgm:cxn modelId="{1DE6214E-CF96-4503-A1BD-C5C1FE582D92}" type="presOf" srcId="{8395F305-81C8-487B-82AF-671C8321E0AD}" destId="{0D12EED4-57FC-42B3-9F68-E6E03515C9D2}" srcOrd="0" destOrd="0" presId="urn:diagrams.loki3.com/BracketList"/>
    <dgm:cxn modelId="{4682E3F9-51C6-4F7E-B62B-4D3E47B6EF99}" type="presOf" srcId="{372A481A-1577-4FCC-9EA3-7711F721E8A9}" destId="{E8014B2D-8E05-4874-9CE0-B77B8E3C3CD7}" srcOrd="0" destOrd="0" presId="urn:diagrams.loki3.com/BracketList"/>
    <dgm:cxn modelId="{E052FC30-EC5E-4F80-AF81-3549638D91C0}" srcId="{8395F305-81C8-487B-82AF-671C8321E0AD}" destId="{3B46E2D5-04C4-43E2-9672-216D2B8073A3}" srcOrd="1" destOrd="0" parTransId="{97935F60-59C6-48D3-B352-ACBD2769CE07}" sibTransId="{342EFD50-95EA-4898-9C99-8F12634E39DF}"/>
    <dgm:cxn modelId="{9A0276B9-15A7-4217-9F2A-5E5AAC40860A}" type="presOf" srcId="{3B46E2D5-04C4-43E2-9672-216D2B8073A3}" destId="{429BE4F9-ACD6-4A04-B154-53C49E2290BD}" srcOrd="0" destOrd="1" presId="urn:diagrams.loki3.com/BracketList"/>
    <dgm:cxn modelId="{A97105CA-5C2F-4EFB-9BEA-CB97ECCCE8E4}" srcId="{8395F305-81C8-487B-82AF-671C8321E0AD}" destId="{377B59F8-6D80-4454-B51A-9E9168E3467E}" srcOrd="0" destOrd="0" parTransId="{CCA94AED-765B-4865-BE73-789A14E80A18}" sibTransId="{87B637BF-0359-4CAB-845D-3EF46A03535F}"/>
    <dgm:cxn modelId="{540E1A04-50D4-4D51-A049-804B09B5083A}" srcId="{F22FA1D4-9A62-4AF5-B0CA-ED02170A80E0}" destId="{6EBE9B04-C430-4B86-8E2A-7690675F4E45}" srcOrd="1" destOrd="0" parTransId="{BA556B30-5EE8-4704-9545-17A15B2D2725}" sibTransId="{0094FE1F-EAB8-4142-ABEE-65801A635987}"/>
    <dgm:cxn modelId="{937CCF87-8C1F-4E7B-B38D-AE973E6825D4}" srcId="{8395F305-81C8-487B-82AF-671C8321E0AD}" destId="{33E1C53F-EA3D-4FC7-B176-B798C2287063}" srcOrd="2" destOrd="0" parTransId="{7BACAE3E-5EE6-42C0-AF14-21F3D03A73EB}" sibTransId="{73555DD5-76F2-43DF-AAF7-DCBAF6D4E4DC}"/>
    <dgm:cxn modelId="{4E89F703-9459-4169-85D0-CEFD49D4449B}" srcId="{6EBE9B04-C430-4B86-8E2A-7690675F4E45}" destId="{372A481A-1577-4FCC-9EA3-7711F721E8A9}" srcOrd="0" destOrd="0" parTransId="{C73DEC03-8DDA-4FD6-8716-DD7F7C7ED107}" sibTransId="{9336EAAC-2035-42AB-9EA1-3516080236EE}"/>
    <dgm:cxn modelId="{9AB17A4D-713F-46FC-AF3E-3A93B4C7C023}" type="presOf" srcId="{377B59F8-6D80-4454-B51A-9E9168E3467E}" destId="{429BE4F9-ACD6-4A04-B154-53C49E2290BD}" srcOrd="0" destOrd="0" presId="urn:diagrams.loki3.com/BracketList"/>
    <dgm:cxn modelId="{6480B8B4-00A1-4775-9AB2-493B011B63FD}" srcId="{8395F305-81C8-487B-82AF-671C8321E0AD}" destId="{A3367E1E-C76B-49D5-82C6-114A1ED3CFFC}" srcOrd="3" destOrd="0" parTransId="{DCCA4C06-34D2-42C2-B3D5-E7B370BA705F}" sibTransId="{0129D9E0-7A16-446D-8664-55241287A173}"/>
    <dgm:cxn modelId="{A10D04F0-C1AE-48EA-AADE-53FA36844047}" type="presParOf" srcId="{310B1DA0-338F-458B-B537-BF08E1B6A477}" destId="{3FF5190B-3C31-49B5-B148-046FAC841FE8}" srcOrd="0" destOrd="0" presId="urn:diagrams.loki3.com/BracketList"/>
    <dgm:cxn modelId="{33765C05-9875-4D9A-8900-B1532A62110E}" type="presParOf" srcId="{3FF5190B-3C31-49B5-B148-046FAC841FE8}" destId="{0D12EED4-57FC-42B3-9F68-E6E03515C9D2}" srcOrd="0" destOrd="0" presId="urn:diagrams.loki3.com/BracketList"/>
    <dgm:cxn modelId="{7FD896CC-9A17-4876-A560-A84B432547AC}" type="presParOf" srcId="{3FF5190B-3C31-49B5-B148-046FAC841FE8}" destId="{AB07CDE8-855A-4DF1-A99B-0B20F4B26251}" srcOrd="1" destOrd="0" presId="urn:diagrams.loki3.com/BracketList"/>
    <dgm:cxn modelId="{ED0326C4-DE6D-478A-AEF7-7D869E1F38F9}" type="presParOf" srcId="{3FF5190B-3C31-49B5-B148-046FAC841FE8}" destId="{57B2A2A9-CD56-4C7B-9950-D90AB8C14731}" srcOrd="2" destOrd="0" presId="urn:diagrams.loki3.com/BracketList"/>
    <dgm:cxn modelId="{94F5F785-7C5B-4EB6-AF19-A4802B928907}" type="presParOf" srcId="{3FF5190B-3C31-49B5-B148-046FAC841FE8}" destId="{429BE4F9-ACD6-4A04-B154-53C49E2290BD}" srcOrd="3" destOrd="0" presId="urn:diagrams.loki3.com/BracketList"/>
    <dgm:cxn modelId="{A43506AE-595F-4B08-97A4-C7500D091289}" type="presParOf" srcId="{310B1DA0-338F-458B-B537-BF08E1B6A477}" destId="{3556A987-6FF3-4A83-B19B-05F304295A76}" srcOrd="1" destOrd="0" presId="urn:diagrams.loki3.com/BracketList"/>
    <dgm:cxn modelId="{C7C5F972-3C11-48F7-B3C6-79C1922DA8C9}" type="presParOf" srcId="{310B1DA0-338F-458B-B537-BF08E1B6A477}" destId="{579C6699-A787-4EB5-B741-508463B55F2B}" srcOrd="2" destOrd="0" presId="urn:diagrams.loki3.com/BracketList"/>
    <dgm:cxn modelId="{B6D7D0BF-2D66-4489-B71C-1B116FA06AFD}" type="presParOf" srcId="{579C6699-A787-4EB5-B741-508463B55F2B}" destId="{80EA31F8-25BB-4295-967B-6FB338B1D398}" srcOrd="0" destOrd="0" presId="urn:diagrams.loki3.com/BracketList"/>
    <dgm:cxn modelId="{3AF66D36-0A3A-4325-912B-A3F7F39BB029}" type="presParOf" srcId="{579C6699-A787-4EB5-B741-508463B55F2B}" destId="{7D97A996-4FB6-4B98-9FBB-701E8AAA7095}" srcOrd="1" destOrd="0" presId="urn:diagrams.loki3.com/BracketList"/>
    <dgm:cxn modelId="{36871260-793E-4C0F-B94D-CF545878726A}" type="presParOf" srcId="{579C6699-A787-4EB5-B741-508463B55F2B}" destId="{55F10D13-2B9C-49EC-A290-77234BA51CD1}" srcOrd="2" destOrd="0" presId="urn:diagrams.loki3.com/BracketList"/>
    <dgm:cxn modelId="{D8F640A7-8BC4-4262-8EC3-4F5C8E575611}" type="presParOf" srcId="{579C6699-A787-4EB5-B741-508463B55F2B}" destId="{E8014B2D-8E05-4874-9CE0-B77B8E3C3CD7}" srcOrd="3" destOrd="0" presId="urn:diagrams.loki3.com/BracketList"/>
  </dgm:cxnLst>
  <dgm:bg/>
  <dgm:whole/>
  <dgm:extLst>
    <a:ext uri="http://schemas.microsoft.com/office/drawing/2008/diagram">
      <dsp:dataModelExt xmlns:dsp="http://schemas.microsoft.com/office/drawing/2008/diagram" relId="rId11" minVer="http://schemas.openxmlformats.org/drawingml/2006/diagram"/>
    </a:ext>
    <a:ext uri="{C62137D5-CB1D-491B-B009-E17868A290BF}">
      <dgm14:recolorImg xmlns:dgm14="http://schemas.microsoft.com/office/drawing/2010/diagram" val="1"/>
    </a:ext>
  </dgm:extLst>
</dgm:dataModel>
</file>

<file path=ppt/diagrams/data4.xml><?xml version="1.0" encoding="utf-8"?>
<dgm:dataModel xmlns:dgm="http://schemas.openxmlformats.org/drawingml/2006/diagram" xmlns:a="http://schemas.openxmlformats.org/drawingml/2006/main">
  <dgm:ptLst>
    <dgm:pt modelId="{55B93B60-3016-4721-80BC-274195F256F4}" type="doc">
      <dgm:prSet loTypeId="urn:microsoft.com/office/officeart/2005/8/layout/hList1" loCatId="list" qsTypeId="urn:microsoft.com/office/officeart/2005/8/quickstyle/simple1" qsCatId="simple" csTypeId="urn:microsoft.com/office/officeart/2005/8/colors/colorful4" csCatId="colorful" phldr="1"/>
      <dgm:spPr/>
      <dgm:t>
        <a:bodyPr/>
        <a:lstStyle/>
        <a:p>
          <a:endParaRPr lang="en-US"/>
        </a:p>
      </dgm:t>
    </dgm:pt>
    <dgm:pt modelId="{7D253005-DF69-44F4-9433-4B1B61CCEE9D}">
      <dgm:prSet phldrT="[Text]" custT="1"/>
      <dgm:spPr/>
      <dgm:t>
        <a:bodyPr/>
        <a:lstStyle/>
        <a:p>
          <a:r>
            <a:rPr lang="en-US" sz="2400" b="1" smtClean="0">
              <a:effectLst>
                <a:outerShdw blurRad="38100" dist="38100" dir="2700000" algn="tl">
                  <a:srgbClr val="000000">
                    <a:alpha val="43137"/>
                  </a:srgbClr>
                </a:outerShdw>
              </a:effectLst>
            </a:rPr>
            <a:t>1. CHUỖI THỨC ĂN</a:t>
          </a:r>
          <a:endParaRPr lang="en-US" sz="2400" b="1">
            <a:effectLst>
              <a:outerShdw blurRad="38100" dist="38100" dir="2700000" algn="tl">
                <a:srgbClr val="000000">
                  <a:alpha val="43137"/>
                </a:srgbClr>
              </a:outerShdw>
            </a:effectLst>
          </a:endParaRPr>
        </a:p>
      </dgm:t>
    </dgm:pt>
    <dgm:pt modelId="{DB3499BA-006B-47EC-9C83-15D2F8B10F0F}" type="parTrans" cxnId="{1DDC80F5-390C-415D-9588-075ADFAFF07B}">
      <dgm:prSet/>
      <dgm:spPr/>
      <dgm:t>
        <a:bodyPr/>
        <a:lstStyle/>
        <a:p>
          <a:endParaRPr lang="en-US"/>
        </a:p>
      </dgm:t>
    </dgm:pt>
    <dgm:pt modelId="{84D7D1CF-162C-4F93-A728-780BB61F7A40}" type="sibTrans" cxnId="{1DDC80F5-390C-415D-9588-075ADFAFF07B}">
      <dgm:prSet/>
      <dgm:spPr/>
      <dgm:t>
        <a:bodyPr/>
        <a:lstStyle/>
        <a:p>
          <a:endParaRPr lang="en-US"/>
        </a:p>
      </dgm:t>
    </dgm:pt>
    <dgm:pt modelId="{B376A1E9-DBE7-42B9-B59F-429E0520EC89}">
      <dgm:prSet phldrT="[Text]"/>
      <dgm:spPr/>
      <dgm:t>
        <a:bodyPr/>
        <a:lstStyle/>
        <a:p>
          <a:r>
            <a:rPr lang="vi-VN" b="0" i="0" smtClean="0">
              <a:solidFill>
                <a:schemeClr val="bg2">
                  <a:lumMod val="50000"/>
                </a:schemeClr>
              </a:solidFill>
            </a:rPr>
            <a:t>– Chuỗi thức ăn là một dãy nhiều loài sinh vật có quan hệ đinh dưỡng với nhau. Mỗi loài trong chuỗi thức ăn vừa là sinh vật tiêu thụ mắt xích phía sau, vừa là sinh vật bị mắt xích phía trước tiêu thụ.</a:t>
          </a:r>
          <a:endParaRPr lang="en-US">
            <a:solidFill>
              <a:schemeClr val="bg2">
                <a:lumMod val="50000"/>
              </a:schemeClr>
            </a:solidFill>
          </a:endParaRPr>
        </a:p>
      </dgm:t>
    </dgm:pt>
    <dgm:pt modelId="{3C6B88DE-013E-4041-BF0F-B951C1BD66DF}" type="parTrans" cxnId="{DD5F4138-4B7E-4638-B4D6-9C693F5736A0}">
      <dgm:prSet/>
      <dgm:spPr/>
      <dgm:t>
        <a:bodyPr/>
        <a:lstStyle/>
        <a:p>
          <a:endParaRPr lang="en-US"/>
        </a:p>
      </dgm:t>
    </dgm:pt>
    <dgm:pt modelId="{68E4A1AF-19FB-4071-91B9-A55882C58E35}" type="sibTrans" cxnId="{DD5F4138-4B7E-4638-B4D6-9C693F5736A0}">
      <dgm:prSet/>
      <dgm:spPr/>
      <dgm:t>
        <a:bodyPr/>
        <a:lstStyle/>
        <a:p>
          <a:endParaRPr lang="en-US"/>
        </a:p>
      </dgm:t>
    </dgm:pt>
    <dgm:pt modelId="{02A4D7A9-C79A-4FAD-8316-04CBAC6500A4}">
      <dgm:prSet phldrT="[Text]" custT="1"/>
      <dgm:spPr/>
      <dgm:t>
        <a:bodyPr/>
        <a:lstStyle/>
        <a:p>
          <a:r>
            <a:rPr lang="en-US" sz="2400" b="1" smtClean="0">
              <a:effectLst>
                <a:outerShdw blurRad="38100" dist="38100" dir="2700000" algn="tl">
                  <a:srgbClr val="000000">
                    <a:alpha val="43137"/>
                  </a:srgbClr>
                </a:outerShdw>
              </a:effectLst>
            </a:rPr>
            <a:t>2. LƯỚI THỨC ĂN</a:t>
          </a:r>
          <a:endParaRPr lang="en-US" sz="2400" b="1">
            <a:effectLst>
              <a:outerShdw blurRad="38100" dist="38100" dir="2700000" algn="tl">
                <a:srgbClr val="000000">
                  <a:alpha val="43137"/>
                </a:srgbClr>
              </a:outerShdw>
            </a:effectLst>
          </a:endParaRPr>
        </a:p>
      </dgm:t>
    </dgm:pt>
    <dgm:pt modelId="{C75BA849-D8B6-4AAA-BFAF-20F58EB2890D}" type="parTrans" cxnId="{FFA037A2-C8D7-4F98-877F-BFEB55ECD928}">
      <dgm:prSet/>
      <dgm:spPr/>
      <dgm:t>
        <a:bodyPr/>
        <a:lstStyle/>
        <a:p>
          <a:endParaRPr lang="en-US"/>
        </a:p>
      </dgm:t>
    </dgm:pt>
    <dgm:pt modelId="{F59A22EB-6BE6-475C-8C62-698A1ABF58B3}" type="sibTrans" cxnId="{FFA037A2-C8D7-4F98-877F-BFEB55ECD928}">
      <dgm:prSet/>
      <dgm:spPr/>
      <dgm:t>
        <a:bodyPr/>
        <a:lstStyle/>
        <a:p>
          <a:endParaRPr lang="en-US"/>
        </a:p>
      </dgm:t>
    </dgm:pt>
    <dgm:pt modelId="{667044BB-057A-4231-8D57-C4344A71B955}">
      <dgm:prSet phldrT="[Text]"/>
      <dgm:spPr/>
      <dgm:t>
        <a:bodyPr/>
        <a:lstStyle/>
        <a:p>
          <a:r>
            <a:rPr lang="vi-VN" sz="1700" b="0" i="0" smtClean="0">
              <a:solidFill>
                <a:schemeClr val="bg2">
                  <a:lumMod val="50000"/>
                </a:schemeClr>
              </a:solidFill>
            </a:rPr>
            <a:t>– Khái niệm: chuỗi thức ăn có nhiều mắt xích tạo thành lưới thức ăn</a:t>
          </a:r>
          <a:endParaRPr lang="en-US" sz="1700">
            <a:solidFill>
              <a:schemeClr val="bg2">
                <a:lumMod val="50000"/>
              </a:schemeClr>
            </a:solidFill>
          </a:endParaRPr>
        </a:p>
      </dgm:t>
    </dgm:pt>
    <dgm:pt modelId="{00236381-4297-4907-8DD2-FA03B254B07E}" type="parTrans" cxnId="{6703EAAF-9495-4A78-B349-4B15C0A727FC}">
      <dgm:prSet/>
      <dgm:spPr/>
      <dgm:t>
        <a:bodyPr/>
        <a:lstStyle/>
        <a:p>
          <a:endParaRPr lang="en-US"/>
        </a:p>
      </dgm:t>
    </dgm:pt>
    <dgm:pt modelId="{FD0B9E40-346F-43A5-A371-F181B1DE9410}" type="sibTrans" cxnId="{6703EAAF-9495-4A78-B349-4B15C0A727FC}">
      <dgm:prSet/>
      <dgm:spPr/>
      <dgm:t>
        <a:bodyPr/>
        <a:lstStyle/>
        <a:p>
          <a:endParaRPr lang="en-US"/>
        </a:p>
      </dgm:t>
    </dgm:pt>
    <dgm:pt modelId="{0370474C-AB6A-44F1-9D1A-6CA3BF31042B}">
      <dgm:prSet/>
      <dgm:spPr/>
      <dgm:t>
        <a:bodyPr/>
        <a:lstStyle/>
        <a:p>
          <a:r>
            <a:rPr lang="en-US" b="0" i="0" smtClean="0">
              <a:solidFill>
                <a:schemeClr val="bg2">
                  <a:lumMod val="50000"/>
                </a:schemeClr>
              </a:solidFill>
            </a:rPr>
            <a:t>– Cấu trúc: gồm 1 sinh vật sản xuất và 1 sinh vật phân giải, sinh vật tiêu thụ mỗi bậc chỉ có 1 loài duy nhất</a:t>
          </a:r>
          <a:endParaRPr lang="en-US" b="0" i="0">
            <a:solidFill>
              <a:schemeClr val="bg2">
                <a:lumMod val="50000"/>
              </a:schemeClr>
            </a:solidFill>
          </a:endParaRPr>
        </a:p>
      </dgm:t>
    </dgm:pt>
    <dgm:pt modelId="{AC52785B-4273-4A62-9E12-242B6D396801}" type="parTrans" cxnId="{D55172D6-9FA3-4F25-993A-C1B9AFE94EA1}">
      <dgm:prSet/>
      <dgm:spPr/>
      <dgm:t>
        <a:bodyPr/>
        <a:lstStyle/>
        <a:p>
          <a:endParaRPr lang="en-US"/>
        </a:p>
      </dgm:t>
    </dgm:pt>
    <dgm:pt modelId="{DCDC7D06-8F62-4644-A747-A8170AD5524D}" type="sibTrans" cxnId="{D55172D6-9FA3-4F25-993A-C1B9AFE94EA1}">
      <dgm:prSet/>
      <dgm:spPr/>
      <dgm:t>
        <a:bodyPr/>
        <a:lstStyle/>
        <a:p>
          <a:endParaRPr lang="en-US"/>
        </a:p>
      </dgm:t>
    </dgm:pt>
    <dgm:pt modelId="{A4E239CC-6AE8-48D6-9739-5BB578E3CA8F}">
      <dgm:prSet/>
      <dgm:spPr/>
      <dgm:t>
        <a:bodyPr/>
        <a:lstStyle/>
        <a:p>
          <a:r>
            <a:rPr lang="en-US" b="0" i="0" smtClean="0">
              <a:solidFill>
                <a:schemeClr val="bg2">
                  <a:lumMod val="50000"/>
                </a:schemeClr>
              </a:solidFill>
            </a:rPr>
            <a:t>– Phạm vi loài: ít</a:t>
          </a:r>
          <a:endParaRPr lang="en-US" b="0" i="0">
            <a:solidFill>
              <a:schemeClr val="bg2">
                <a:lumMod val="50000"/>
              </a:schemeClr>
            </a:solidFill>
          </a:endParaRPr>
        </a:p>
      </dgm:t>
    </dgm:pt>
    <dgm:pt modelId="{982BAA75-570A-49D1-BB0A-8001B4375A2F}" type="parTrans" cxnId="{94D0569F-309E-4579-8B7C-8E48135F2046}">
      <dgm:prSet/>
      <dgm:spPr/>
      <dgm:t>
        <a:bodyPr/>
        <a:lstStyle/>
        <a:p>
          <a:endParaRPr lang="en-US"/>
        </a:p>
      </dgm:t>
    </dgm:pt>
    <dgm:pt modelId="{31D73EDD-2FC2-4B8F-B9EE-071CB1DDD5D1}" type="sibTrans" cxnId="{94D0569F-309E-4579-8B7C-8E48135F2046}">
      <dgm:prSet/>
      <dgm:spPr/>
      <dgm:t>
        <a:bodyPr/>
        <a:lstStyle/>
        <a:p>
          <a:endParaRPr lang="en-US"/>
        </a:p>
      </dgm:t>
    </dgm:pt>
    <dgm:pt modelId="{4DBE02B4-50C9-4D2F-B577-C141C219B713}">
      <dgm:prSet/>
      <dgm:spPr/>
      <dgm:t>
        <a:bodyPr/>
        <a:lstStyle/>
        <a:p>
          <a:r>
            <a:rPr lang="en-US" b="0" i="0" smtClean="0">
              <a:solidFill>
                <a:schemeClr val="bg2">
                  <a:lumMod val="50000"/>
                </a:schemeClr>
              </a:solidFill>
            </a:rPr>
            <a:t>– Điều kiện sinh thái:hạn chế</a:t>
          </a:r>
          <a:endParaRPr lang="en-US" b="0" i="0">
            <a:solidFill>
              <a:schemeClr val="bg2">
                <a:lumMod val="50000"/>
              </a:schemeClr>
            </a:solidFill>
          </a:endParaRPr>
        </a:p>
      </dgm:t>
    </dgm:pt>
    <dgm:pt modelId="{38CDCF56-6E67-4593-9DF6-D42928186742}" type="parTrans" cxnId="{057A687D-E388-47E7-B6E3-569068608504}">
      <dgm:prSet/>
      <dgm:spPr/>
      <dgm:t>
        <a:bodyPr/>
        <a:lstStyle/>
        <a:p>
          <a:endParaRPr lang="en-US"/>
        </a:p>
      </dgm:t>
    </dgm:pt>
    <dgm:pt modelId="{7C5D4216-FF9D-4A8A-9759-3D2930F5ACDA}" type="sibTrans" cxnId="{057A687D-E388-47E7-B6E3-569068608504}">
      <dgm:prSet/>
      <dgm:spPr/>
      <dgm:t>
        <a:bodyPr/>
        <a:lstStyle/>
        <a:p>
          <a:endParaRPr lang="en-US"/>
        </a:p>
      </dgm:t>
    </dgm:pt>
    <dgm:pt modelId="{7489F48B-43C3-4909-8092-00D60D23039D}">
      <dgm:prSet/>
      <dgm:spPr/>
      <dgm:t>
        <a:bodyPr/>
        <a:lstStyle/>
        <a:p>
          <a:r>
            <a:rPr lang="vi-VN" b="0" i="0" smtClean="0">
              <a:solidFill>
                <a:schemeClr val="bg2">
                  <a:lumMod val="50000"/>
                </a:schemeClr>
              </a:solidFill>
            </a:rPr>
            <a:t>– Khả năng tồn tại: kém (khi 1 mắt xích bị mất sẽ ảnh hưởng toàn bộ chuỗi)</a:t>
          </a:r>
          <a:endParaRPr lang="vi-VN" b="0" i="0">
            <a:solidFill>
              <a:schemeClr val="bg2">
                <a:lumMod val="50000"/>
              </a:schemeClr>
            </a:solidFill>
          </a:endParaRPr>
        </a:p>
      </dgm:t>
    </dgm:pt>
    <dgm:pt modelId="{9DD71243-0952-48EF-A3A8-DD6EBEE5EB5D}" type="parTrans" cxnId="{31767D36-3110-43B1-ACFD-B3CB3D16F7B2}">
      <dgm:prSet/>
      <dgm:spPr/>
      <dgm:t>
        <a:bodyPr/>
        <a:lstStyle/>
        <a:p>
          <a:endParaRPr lang="en-US"/>
        </a:p>
      </dgm:t>
    </dgm:pt>
    <dgm:pt modelId="{213886B0-C08D-400C-8FF1-E16AF156FCAB}" type="sibTrans" cxnId="{31767D36-3110-43B1-ACFD-B3CB3D16F7B2}">
      <dgm:prSet/>
      <dgm:spPr/>
      <dgm:t>
        <a:bodyPr/>
        <a:lstStyle/>
        <a:p>
          <a:endParaRPr lang="en-US"/>
        </a:p>
      </dgm:t>
    </dgm:pt>
    <dgm:pt modelId="{A47CFC3E-F53A-4E6C-8938-8F953D37C308}">
      <dgm:prSet/>
      <dgm:spPr/>
      <dgm:t>
        <a:bodyPr/>
        <a:lstStyle/>
        <a:p>
          <a:r>
            <a:rPr lang="en-US" sz="1700" b="0" i="0" smtClean="0">
              <a:solidFill>
                <a:schemeClr val="bg2">
                  <a:lumMod val="50000"/>
                </a:schemeClr>
              </a:solidFill>
            </a:rPr>
            <a:t>– Cấu trúc: có nhiều sinh vật phân giải,nhiều sinh vật sản xuất, các sinh vật tiêu thụ các bậc gồm nhiều loài</a:t>
          </a:r>
          <a:endParaRPr lang="en-US" sz="1700" b="0" i="0">
            <a:solidFill>
              <a:schemeClr val="bg2">
                <a:lumMod val="50000"/>
              </a:schemeClr>
            </a:solidFill>
          </a:endParaRPr>
        </a:p>
      </dgm:t>
    </dgm:pt>
    <dgm:pt modelId="{0EE294AA-C920-404E-ACF0-B2E2BCDEA8BB}" type="parTrans" cxnId="{7081B9E9-4EFC-45B5-A916-E848637D69DC}">
      <dgm:prSet/>
      <dgm:spPr/>
      <dgm:t>
        <a:bodyPr/>
        <a:lstStyle/>
        <a:p>
          <a:endParaRPr lang="en-US"/>
        </a:p>
      </dgm:t>
    </dgm:pt>
    <dgm:pt modelId="{5A63AC36-AC40-4F35-B4D8-7B62025055E8}" type="sibTrans" cxnId="{7081B9E9-4EFC-45B5-A916-E848637D69DC}">
      <dgm:prSet/>
      <dgm:spPr/>
      <dgm:t>
        <a:bodyPr/>
        <a:lstStyle/>
        <a:p>
          <a:endParaRPr lang="en-US"/>
        </a:p>
      </dgm:t>
    </dgm:pt>
    <dgm:pt modelId="{EF4D7E53-6C08-4E7C-8C44-088550F9EC58}">
      <dgm:prSet/>
      <dgm:spPr/>
      <dgm:t>
        <a:bodyPr/>
        <a:lstStyle/>
        <a:p>
          <a:r>
            <a:rPr lang="en-US" sz="1700" b="0" i="0" smtClean="0">
              <a:solidFill>
                <a:schemeClr val="bg2">
                  <a:lumMod val="50000"/>
                </a:schemeClr>
              </a:solidFill>
            </a:rPr>
            <a:t>– Phạm vi: rộng</a:t>
          </a:r>
          <a:endParaRPr lang="en-US" sz="1700" b="0" i="0">
            <a:solidFill>
              <a:schemeClr val="bg2">
                <a:lumMod val="50000"/>
              </a:schemeClr>
            </a:solidFill>
          </a:endParaRPr>
        </a:p>
      </dgm:t>
    </dgm:pt>
    <dgm:pt modelId="{478B4CCB-7125-41B1-A9A0-8A8817DFC4CD}" type="parTrans" cxnId="{5861EC95-89E4-418C-A30B-DCA0F4595D44}">
      <dgm:prSet/>
      <dgm:spPr/>
      <dgm:t>
        <a:bodyPr/>
        <a:lstStyle/>
        <a:p>
          <a:endParaRPr lang="en-US"/>
        </a:p>
      </dgm:t>
    </dgm:pt>
    <dgm:pt modelId="{E8839396-FC45-47B8-AF02-6C3E80B0AA6E}" type="sibTrans" cxnId="{5861EC95-89E4-418C-A30B-DCA0F4595D44}">
      <dgm:prSet/>
      <dgm:spPr/>
      <dgm:t>
        <a:bodyPr/>
        <a:lstStyle/>
        <a:p>
          <a:endParaRPr lang="en-US"/>
        </a:p>
      </dgm:t>
    </dgm:pt>
    <dgm:pt modelId="{47313599-6B6F-4A08-B8AC-DCE31B35265A}">
      <dgm:prSet custT="1"/>
      <dgm:spPr/>
      <dgm:t>
        <a:bodyPr/>
        <a:lstStyle/>
        <a:p>
          <a:r>
            <a:rPr lang="en-US" sz="1700" b="0" i="0" smtClean="0">
              <a:solidFill>
                <a:schemeClr val="bg2">
                  <a:lumMod val="50000"/>
                </a:schemeClr>
              </a:solidFill>
            </a:rPr>
            <a:t>– Điều </a:t>
          </a:r>
          <a:r>
            <a:rPr lang="en-US" sz="1800" b="0" i="0" smtClean="0">
              <a:solidFill>
                <a:schemeClr val="bg2">
                  <a:lumMod val="50000"/>
                </a:schemeClr>
              </a:solidFill>
            </a:rPr>
            <a:t>kiện</a:t>
          </a:r>
          <a:r>
            <a:rPr lang="en-US" sz="1700" b="0" i="0" smtClean="0">
              <a:solidFill>
                <a:schemeClr val="bg2">
                  <a:lumMod val="50000"/>
                </a:schemeClr>
              </a:solidFill>
            </a:rPr>
            <a:t> sinh thái: phong phú và đa dạng</a:t>
          </a:r>
          <a:endParaRPr lang="en-US" sz="1700" b="0" i="0">
            <a:solidFill>
              <a:schemeClr val="bg2">
                <a:lumMod val="50000"/>
              </a:schemeClr>
            </a:solidFill>
          </a:endParaRPr>
        </a:p>
      </dgm:t>
    </dgm:pt>
    <dgm:pt modelId="{C2260442-F455-446E-B8B6-33EFBE956D5C}" type="parTrans" cxnId="{2B42CF38-EC7B-452F-8741-49C800E80C39}">
      <dgm:prSet/>
      <dgm:spPr/>
      <dgm:t>
        <a:bodyPr/>
        <a:lstStyle/>
        <a:p>
          <a:endParaRPr lang="en-US"/>
        </a:p>
      </dgm:t>
    </dgm:pt>
    <dgm:pt modelId="{80531FEC-6BB9-443A-95B7-51C59D07B222}" type="sibTrans" cxnId="{2B42CF38-EC7B-452F-8741-49C800E80C39}">
      <dgm:prSet/>
      <dgm:spPr/>
      <dgm:t>
        <a:bodyPr/>
        <a:lstStyle/>
        <a:p>
          <a:endParaRPr lang="en-US"/>
        </a:p>
      </dgm:t>
    </dgm:pt>
    <dgm:pt modelId="{F7E4FE79-1898-4FE8-968C-16E132F906E3}">
      <dgm:prSet/>
      <dgm:spPr/>
      <dgm:t>
        <a:bodyPr/>
        <a:lstStyle/>
        <a:p>
          <a:r>
            <a:rPr lang="en-US" sz="1700" b="0" i="0" smtClean="0">
              <a:solidFill>
                <a:schemeClr val="bg2">
                  <a:lumMod val="50000"/>
                </a:schemeClr>
              </a:solidFill>
            </a:rPr>
            <a:t>– Khả năng tồn tại: cao (do mất mắt xích này sẽ có mắt xích khác thay thế)</a:t>
          </a:r>
          <a:endParaRPr lang="en-US" sz="1700" b="0" i="0">
            <a:solidFill>
              <a:schemeClr val="bg2">
                <a:lumMod val="50000"/>
              </a:schemeClr>
            </a:solidFill>
          </a:endParaRPr>
        </a:p>
      </dgm:t>
    </dgm:pt>
    <dgm:pt modelId="{7B521222-102A-4199-B7B7-3A62B6648E6D}" type="parTrans" cxnId="{BCE12FF8-8180-47F0-A73E-C28765738E5E}">
      <dgm:prSet/>
      <dgm:spPr/>
      <dgm:t>
        <a:bodyPr/>
        <a:lstStyle/>
        <a:p>
          <a:endParaRPr lang="en-US"/>
        </a:p>
      </dgm:t>
    </dgm:pt>
    <dgm:pt modelId="{B4D4AE79-70E5-4250-B999-BCC660563576}" type="sibTrans" cxnId="{BCE12FF8-8180-47F0-A73E-C28765738E5E}">
      <dgm:prSet/>
      <dgm:spPr/>
      <dgm:t>
        <a:bodyPr/>
        <a:lstStyle/>
        <a:p>
          <a:endParaRPr lang="en-US"/>
        </a:p>
      </dgm:t>
    </dgm:pt>
    <dgm:pt modelId="{F6A4DE9C-E70F-4EC5-A88E-42549231E5C4}" type="pres">
      <dgm:prSet presAssocID="{55B93B60-3016-4721-80BC-274195F256F4}" presName="Name0" presStyleCnt="0">
        <dgm:presLayoutVars>
          <dgm:dir/>
          <dgm:animLvl val="lvl"/>
          <dgm:resizeHandles val="exact"/>
        </dgm:presLayoutVars>
      </dgm:prSet>
      <dgm:spPr/>
    </dgm:pt>
    <dgm:pt modelId="{25E7A1A2-0468-4715-96A0-FABCD17F3838}" type="pres">
      <dgm:prSet presAssocID="{7D253005-DF69-44F4-9433-4B1B61CCEE9D}" presName="composite" presStyleCnt="0"/>
      <dgm:spPr/>
    </dgm:pt>
    <dgm:pt modelId="{274CEE52-8157-4760-9404-43CE3A0F2718}" type="pres">
      <dgm:prSet presAssocID="{7D253005-DF69-44F4-9433-4B1B61CCEE9D}" presName="parTx" presStyleLbl="alignNode1" presStyleIdx="0" presStyleCnt="2">
        <dgm:presLayoutVars>
          <dgm:chMax val="0"/>
          <dgm:chPref val="0"/>
          <dgm:bulletEnabled val="1"/>
        </dgm:presLayoutVars>
      </dgm:prSet>
      <dgm:spPr/>
      <dgm:t>
        <a:bodyPr/>
        <a:lstStyle/>
        <a:p>
          <a:endParaRPr lang="en-US"/>
        </a:p>
      </dgm:t>
    </dgm:pt>
    <dgm:pt modelId="{4E3509C9-2FD9-4640-9241-814BEB27D44C}" type="pres">
      <dgm:prSet presAssocID="{7D253005-DF69-44F4-9433-4B1B61CCEE9D}" presName="desTx" presStyleLbl="alignAccFollowNode1" presStyleIdx="0" presStyleCnt="2">
        <dgm:presLayoutVars>
          <dgm:bulletEnabled val="1"/>
        </dgm:presLayoutVars>
      </dgm:prSet>
      <dgm:spPr/>
      <dgm:t>
        <a:bodyPr/>
        <a:lstStyle/>
        <a:p>
          <a:endParaRPr lang="en-US"/>
        </a:p>
      </dgm:t>
    </dgm:pt>
    <dgm:pt modelId="{B8E645F3-9AE9-4FEE-85CD-E391766F58E2}" type="pres">
      <dgm:prSet presAssocID="{84D7D1CF-162C-4F93-A728-780BB61F7A40}" presName="space" presStyleCnt="0"/>
      <dgm:spPr/>
    </dgm:pt>
    <dgm:pt modelId="{891FC1F7-8718-481A-B569-ED942D9A7EB9}" type="pres">
      <dgm:prSet presAssocID="{02A4D7A9-C79A-4FAD-8316-04CBAC6500A4}" presName="composite" presStyleCnt="0"/>
      <dgm:spPr/>
    </dgm:pt>
    <dgm:pt modelId="{5AA05001-2EBA-4315-BB46-F4ECC965F2BC}" type="pres">
      <dgm:prSet presAssocID="{02A4D7A9-C79A-4FAD-8316-04CBAC6500A4}" presName="parTx" presStyleLbl="alignNode1" presStyleIdx="1" presStyleCnt="2">
        <dgm:presLayoutVars>
          <dgm:chMax val="0"/>
          <dgm:chPref val="0"/>
          <dgm:bulletEnabled val="1"/>
        </dgm:presLayoutVars>
      </dgm:prSet>
      <dgm:spPr/>
      <dgm:t>
        <a:bodyPr/>
        <a:lstStyle/>
        <a:p>
          <a:endParaRPr lang="en-US"/>
        </a:p>
      </dgm:t>
    </dgm:pt>
    <dgm:pt modelId="{87267A70-F105-4927-A447-958DDA1781B0}" type="pres">
      <dgm:prSet presAssocID="{02A4D7A9-C79A-4FAD-8316-04CBAC6500A4}" presName="desTx" presStyleLbl="alignAccFollowNode1" presStyleIdx="1" presStyleCnt="2">
        <dgm:presLayoutVars>
          <dgm:bulletEnabled val="1"/>
        </dgm:presLayoutVars>
      </dgm:prSet>
      <dgm:spPr/>
      <dgm:t>
        <a:bodyPr/>
        <a:lstStyle/>
        <a:p>
          <a:endParaRPr lang="en-US"/>
        </a:p>
      </dgm:t>
    </dgm:pt>
  </dgm:ptLst>
  <dgm:cxnLst>
    <dgm:cxn modelId="{8DA2E80C-2E62-417B-BDEC-7A0C6A28A358}" type="presOf" srcId="{A4E239CC-6AE8-48D6-9739-5BB578E3CA8F}" destId="{4E3509C9-2FD9-4640-9241-814BEB27D44C}" srcOrd="0" destOrd="2" presId="urn:microsoft.com/office/officeart/2005/8/layout/hList1"/>
    <dgm:cxn modelId="{7A3A0E2E-7756-47BD-AE51-198E62202502}" type="presOf" srcId="{47313599-6B6F-4A08-B8AC-DCE31B35265A}" destId="{87267A70-F105-4927-A447-958DDA1781B0}" srcOrd="0" destOrd="3" presId="urn:microsoft.com/office/officeart/2005/8/layout/hList1"/>
    <dgm:cxn modelId="{C88240AA-03CB-4321-A9A4-8FDD0090AB7C}" type="presOf" srcId="{0370474C-AB6A-44F1-9D1A-6CA3BF31042B}" destId="{4E3509C9-2FD9-4640-9241-814BEB27D44C}" srcOrd="0" destOrd="1" presId="urn:microsoft.com/office/officeart/2005/8/layout/hList1"/>
    <dgm:cxn modelId="{2199077E-F059-4D23-8818-25740EB4E5BC}" type="presOf" srcId="{A47CFC3E-F53A-4E6C-8938-8F953D37C308}" destId="{87267A70-F105-4927-A447-958DDA1781B0}" srcOrd="0" destOrd="1" presId="urn:microsoft.com/office/officeart/2005/8/layout/hList1"/>
    <dgm:cxn modelId="{31767D36-3110-43B1-ACFD-B3CB3D16F7B2}" srcId="{7D253005-DF69-44F4-9433-4B1B61CCEE9D}" destId="{7489F48B-43C3-4909-8092-00D60D23039D}" srcOrd="4" destOrd="0" parTransId="{9DD71243-0952-48EF-A3A8-DD6EBEE5EB5D}" sibTransId="{213886B0-C08D-400C-8FF1-E16AF156FCAB}"/>
    <dgm:cxn modelId="{4520F4CB-895D-42F9-B4F0-25B040F3A85C}" type="presOf" srcId="{667044BB-057A-4231-8D57-C4344A71B955}" destId="{87267A70-F105-4927-A447-958DDA1781B0}" srcOrd="0" destOrd="0" presId="urn:microsoft.com/office/officeart/2005/8/layout/hList1"/>
    <dgm:cxn modelId="{1DDC80F5-390C-415D-9588-075ADFAFF07B}" srcId="{55B93B60-3016-4721-80BC-274195F256F4}" destId="{7D253005-DF69-44F4-9433-4B1B61CCEE9D}" srcOrd="0" destOrd="0" parTransId="{DB3499BA-006B-47EC-9C83-15D2F8B10F0F}" sibTransId="{84D7D1CF-162C-4F93-A728-780BB61F7A40}"/>
    <dgm:cxn modelId="{CC350CE2-9FB7-41DF-9009-6EDE70A951EC}" type="presOf" srcId="{02A4D7A9-C79A-4FAD-8316-04CBAC6500A4}" destId="{5AA05001-2EBA-4315-BB46-F4ECC965F2BC}" srcOrd="0" destOrd="0" presId="urn:microsoft.com/office/officeart/2005/8/layout/hList1"/>
    <dgm:cxn modelId="{2B42CF38-EC7B-452F-8741-49C800E80C39}" srcId="{02A4D7A9-C79A-4FAD-8316-04CBAC6500A4}" destId="{47313599-6B6F-4A08-B8AC-DCE31B35265A}" srcOrd="3" destOrd="0" parTransId="{C2260442-F455-446E-B8B6-33EFBE956D5C}" sibTransId="{80531FEC-6BB9-443A-95B7-51C59D07B222}"/>
    <dgm:cxn modelId="{057A687D-E388-47E7-B6E3-569068608504}" srcId="{7D253005-DF69-44F4-9433-4B1B61CCEE9D}" destId="{4DBE02B4-50C9-4D2F-B577-C141C219B713}" srcOrd="3" destOrd="0" parTransId="{38CDCF56-6E67-4593-9DF6-D42928186742}" sibTransId="{7C5D4216-FF9D-4A8A-9759-3D2930F5ACDA}"/>
    <dgm:cxn modelId="{6703EAAF-9495-4A78-B349-4B15C0A727FC}" srcId="{02A4D7A9-C79A-4FAD-8316-04CBAC6500A4}" destId="{667044BB-057A-4231-8D57-C4344A71B955}" srcOrd="0" destOrd="0" parTransId="{00236381-4297-4907-8DD2-FA03B254B07E}" sibTransId="{FD0B9E40-346F-43A5-A371-F181B1DE9410}"/>
    <dgm:cxn modelId="{DD5F4138-4B7E-4638-B4D6-9C693F5736A0}" srcId="{7D253005-DF69-44F4-9433-4B1B61CCEE9D}" destId="{B376A1E9-DBE7-42B9-B59F-429E0520EC89}" srcOrd="0" destOrd="0" parTransId="{3C6B88DE-013E-4041-BF0F-B951C1BD66DF}" sibTransId="{68E4A1AF-19FB-4071-91B9-A55882C58E35}"/>
    <dgm:cxn modelId="{27F5D8DA-CA86-4E72-B67D-5D022B9FCC45}" type="presOf" srcId="{B376A1E9-DBE7-42B9-B59F-429E0520EC89}" destId="{4E3509C9-2FD9-4640-9241-814BEB27D44C}" srcOrd="0" destOrd="0" presId="urn:microsoft.com/office/officeart/2005/8/layout/hList1"/>
    <dgm:cxn modelId="{C21B9CA4-D669-402E-85C5-C095F417D069}" type="presOf" srcId="{F7E4FE79-1898-4FE8-968C-16E132F906E3}" destId="{87267A70-F105-4927-A447-958DDA1781B0}" srcOrd="0" destOrd="4" presId="urn:microsoft.com/office/officeart/2005/8/layout/hList1"/>
    <dgm:cxn modelId="{E3CCBFED-3CA7-4D6C-B702-7BD1A9BDEB89}" type="presOf" srcId="{55B93B60-3016-4721-80BC-274195F256F4}" destId="{F6A4DE9C-E70F-4EC5-A88E-42549231E5C4}" srcOrd="0" destOrd="0" presId="urn:microsoft.com/office/officeart/2005/8/layout/hList1"/>
    <dgm:cxn modelId="{5861EC95-89E4-418C-A30B-DCA0F4595D44}" srcId="{02A4D7A9-C79A-4FAD-8316-04CBAC6500A4}" destId="{EF4D7E53-6C08-4E7C-8C44-088550F9EC58}" srcOrd="2" destOrd="0" parTransId="{478B4CCB-7125-41B1-A9A0-8A8817DFC4CD}" sibTransId="{E8839396-FC45-47B8-AF02-6C3E80B0AA6E}"/>
    <dgm:cxn modelId="{94D0569F-309E-4579-8B7C-8E48135F2046}" srcId="{7D253005-DF69-44F4-9433-4B1B61CCEE9D}" destId="{A4E239CC-6AE8-48D6-9739-5BB578E3CA8F}" srcOrd="2" destOrd="0" parTransId="{982BAA75-570A-49D1-BB0A-8001B4375A2F}" sibTransId="{31D73EDD-2FC2-4B8F-B9EE-071CB1DDD5D1}"/>
    <dgm:cxn modelId="{7081B9E9-4EFC-45B5-A916-E848637D69DC}" srcId="{02A4D7A9-C79A-4FAD-8316-04CBAC6500A4}" destId="{A47CFC3E-F53A-4E6C-8938-8F953D37C308}" srcOrd="1" destOrd="0" parTransId="{0EE294AA-C920-404E-ACF0-B2E2BCDEA8BB}" sibTransId="{5A63AC36-AC40-4F35-B4D8-7B62025055E8}"/>
    <dgm:cxn modelId="{C73D4619-A77B-4A96-B35C-68C465360C5B}" type="presOf" srcId="{7489F48B-43C3-4909-8092-00D60D23039D}" destId="{4E3509C9-2FD9-4640-9241-814BEB27D44C}" srcOrd="0" destOrd="4" presId="urn:microsoft.com/office/officeart/2005/8/layout/hList1"/>
    <dgm:cxn modelId="{BCE12FF8-8180-47F0-A73E-C28765738E5E}" srcId="{02A4D7A9-C79A-4FAD-8316-04CBAC6500A4}" destId="{F7E4FE79-1898-4FE8-968C-16E132F906E3}" srcOrd="4" destOrd="0" parTransId="{7B521222-102A-4199-B7B7-3A62B6648E6D}" sibTransId="{B4D4AE79-70E5-4250-B999-BCC660563576}"/>
    <dgm:cxn modelId="{D55172D6-9FA3-4F25-993A-C1B9AFE94EA1}" srcId="{7D253005-DF69-44F4-9433-4B1B61CCEE9D}" destId="{0370474C-AB6A-44F1-9D1A-6CA3BF31042B}" srcOrd="1" destOrd="0" parTransId="{AC52785B-4273-4A62-9E12-242B6D396801}" sibTransId="{DCDC7D06-8F62-4644-A747-A8170AD5524D}"/>
    <dgm:cxn modelId="{05ED580F-2E7A-4004-9A21-D5922C60E1D3}" type="presOf" srcId="{4DBE02B4-50C9-4D2F-B577-C141C219B713}" destId="{4E3509C9-2FD9-4640-9241-814BEB27D44C}" srcOrd="0" destOrd="3" presId="urn:microsoft.com/office/officeart/2005/8/layout/hList1"/>
    <dgm:cxn modelId="{FFA037A2-C8D7-4F98-877F-BFEB55ECD928}" srcId="{55B93B60-3016-4721-80BC-274195F256F4}" destId="{02A4D7A9-C79A-4FAD-8316-04CBAC6500A4}" srcOrd="1" destOrd="0" parTransId="{C75BA849-D8B6-4AAA-BFAF-20F58EB2890D}" sibTransId="{F59A22EB-6BE6-475C-8C62-698A1ABF58B3}"/>
    <dgm:cxn modelId="{BC2BAC7C-7BC9-4067-B6E1-46496741A10C}" type="presOf" srcId="{EF4D7E53-6C08-4E7C-8C44-088550F9EC58}" destId="{87267A70-F105-4927-A447-958DDA1781B0}" srcOrd="0" destOrd="2" presId="urn:microsoft.com/office/officeart/2005/8/layout/hList1"/>
    <dgm:cxn modelId="{A96E75AE-DF3B-4EA7-A169-81D5E7464BD2}" type="presOf" srcId="{7D253005-DF69-44F4-9433-4B1B61CCEE9D}" destId="{274CEE52-8157-4760-9404-43CE3A0F2718}" srcOrd="0" destOrd="0" presId="urn:microsoft.com/office/officeart/2005/8/layout/hList1"/>
    <dgm:cxn modelId="{EAE6E150-6C6B-4F8F-9526-09812DE008DE}" type="presParOf" srcId="{F6A4DE9C-E70F-4EC5-A88E-42549231E5C4}" destId="{25E7A1A2-0468-4715-96A0-FABCD17F3838}" srcOrd="0" destOrd="0" presId="urn:microsoft.com/office/officeart/2005/8/layout/hList1"/>
    <dgm:cxn modelId="{E9FC7122-52B0-42D3-987B-B5CA1BAEF511}" type="presParOf" srcId="{25E7A1A2-0468-4715-96A0-FABCD17F3838}" destId="{274CEE52-8157-4760-9404-43CE3A0F2718}" srcOrd="0" destOrd="0" presId="urn:microsoft.com/office/officeart/2005/8/layout/hList1"/>
    <dgm:cxn modelId="{549AEE8A-5D6C-409E-A23B-31A1540B89A8}" type="presParOf" srcId="{25E7A1A2-0468-4715-96A0-FABCD17F3838}" destId="{4E3509C9-2FD9-4640-9241-814BEB27D44C}" srcOrd="1" destOrd="0" presId="urn:microsoft.com/office/officeart/2005/8/layout/hList1"/>
    <dgm:cxn modelId="{90F83A4D-584A-445F-B5FB-13DF1C76EF1D}" type="presParOf" srcId="{F6A4DE9C-E70F-4EC5-A88E-42549231E5C4}" destId="{B8E645F3-9AE9-4FEE-85CD-E391766F58E2}" srcOrd="1" destOrd="0" presId="urn:microsoft.com/office/officeart/2005/8/layout/hList1"/>
    <dgm:cxn modelId="{372F1119-4473-458E-98D4-B7F0E3D8A0DF}" type="presParOf" srcId="{F6A4DE9C-E70F-4EC5-A88E-42549231E5C4}" destId="{891FC1F7-8718-481A-B569-ED942D9A7EB9}" srcOrd="2" destOrd="0" presId="urn:microsoft.com/office/officeart/2005/8/layout/hList1"/>
    <dgm:cxn modelId="{13DB20D0-6866-4721-BAFD-995F8158537B}" type="presParOf" srcId="{891FC1F7-8718-481A-B569-ED942D9A7EB9}" destId="{5AA05001-2EBA-4315-BB46-F4ECC965F2BC}" srcOrd="0" destOrd="0" presId="urn:microsoft.com/office/officeart/2005/8/layout/hList1"/>
    <dgm:cxn modelId="{6AB66D5F-317C-44AD-9C99-137024E9720F}" type="presParOf" srcId="{891FC1F7-8718-481A-B569-ED942D9A7EB9}" destId="{87267A70-F105-4927-A447-958DDA1781B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01A542F6-1D23-42BD-BB61-1C49DA217CBF}" type="doc">
      <dgm:prSet loTypeId="urn:microsoft.com/office/officeart/2008/layout/HorizontalMultiLevelHierarchy" loCatId="hierarchy" qsTypeId="urn:microsoft.com/office/officeart/2005/8/quickstyle/simple1" qsCatId="simple" csTypeId="urn:microsoft.com/office/officeart/2005/8/colors/colorful2" csCatId="colorful" phldr="1"/>
      <dgm:spPr/>
      <dgm:t>
        <a:bodyPr/>
        <a:lstStyle/>
        <a:p>
          <a:endParaRPr lang="en-US"/>
        </a:p>
      </dgm:t>
    </dgm:pt>
    <dgm:pt modelId="{11B9B92F-B72F-45C0-A1B8-CE616E6C1E3E}">
      <dgm:prSet phldrT="[Text]"/>
      <dgm:spPr>
        <a:solidFill>
          <a:schemeClr val="bg2">
            <a:lumMod val="50000"/>
          </a:schemeClr>
        </a:solidFill>
      </dgm:spPr>
      <dgm:t>
        <a:bodyPr/>
        <a:lstStyle/>
        <a:p>
          <a:r>
            <a:rPr lang="en-US" smtClean="0"/>
            <a:t>3. Ba dạng tháp sinh thái</a:t>
          </a:r>
          <a:endParaRPr lang="en-US"/>
        </a:p>
      </dgm:t>
    </dgm:pt>
    <dgm:pt modelId="{11A07DE2-4262-4017-8459-ECC1AB29C293}" type="parTrans" cxnId="{DB98C4F2-BBFE-41F1-B212-578D9D15B454}">
      <dgm:prSet/>
      <dgm:spPr/>
      <dgm:t>
        <a:bodyPr/>
        <a:lstStyle/>
        <a:p>
          <a:endParaRPr lang="en-US"/>
        </a:p>
      </dgm:t>
    </dgm:pt>
    <dgm:pt modelId="{9C896729-0E4A-457D-8689-E94D81E60D51}" type="sibTrans" cxnId="{DB98C4F2-BBFE-41F1-B212-578D9D15B454}">
      <dgm:prSet/>
      <dgm:spPr/>
      <dgm:t>
        <a:bodyPr/>
        <a:lstStyle/>
        <a:p>
          <a:endParaRPr lang="en-US"/>
        </a:p>
      </dgm:t>
    </dgm:pt>
    <dgm:pt modelId="{BA6B2F7D-E902-43A7-B671-89EF0362AC6F}">
      <dgm:prSet phldrT="[Text]"/>
      <dgm:spPr/>
      <dgm:t>
        <a:bodyPr/>
        <a:lstStyle/>
        <a:p>
          <a:r>
            <a:rPr lang="en-US" smtClean="0"/>
            <a:t>1. Tháp năng lượng</a:t>
          </a:r>
          <a:endParaRPr lang="en-US"/>
        </a:p>
      </dgm:t>
    </dgm:pt>
    <dgm:pt modelId="{EBBDFDDF-F744-4B23-8924-19B2278D30AD}" type="parTrans" cxnId="{4D809A92-80DD-46BC-8CB4-F78BA35061A2}">
      <dgm:prSet/>
      <dgm:spPr/>
      <dgm:t>
        <a:bodyPr/>
        <a:lstStyle/>
        <a:p>
          <a:endParaRPr lang="en-US"/>
        </a:p>
      </dgm:t>
    </dgm:pt>
    <dgm:pt modelId="{BFE2A49B-34F4-401F-96E3-F227302A9751}" type="sibTrans" cxnId="{4D809A92-80DD-46BC-8CB4-F78BA35061A2}">
      <dgm:prSet/>
      <dgm:spPr/>
      <dgm:t>
        <a:bodyPr/>
        <a:lstStyle/>
        <a:p>
          <a:endParaRPr lang="en-US"/>
        </a:p>
      </dgm:t>
    </dgm:pt>
    <dgm:pt modelId="{1C54590B-9502-40DC-B547-A7162EB67EE2}">
      <dgm:prSet phldrT="[Text]"/>
      <dgm:spPr/>
      <dgm:t>
        <a:bodyPr/>
        <a:lstStyle/>
        <a:p>
          <a:r>
            <a:rPr lang="en-US" smtClean="0"/>
            <a:t>2. Tháp khối lượng</a:t>
          </a:r>
          <a:endParaRPr lang="en-US"/>
        </a:p>
      </dgm:t>
    </dgm:pt>
    <dgm:pt modelId="{C9FEA2A7-2157-4308-B006-CD9E96C4F328}" type="parTrans" cxnId="{6298DD58-C73E-42E3-864D-A3E3CB6C2E71}">
      <dgm:prSet/>
      <dgm:spPr/>
      <dgm:t>
        <a:bodyPr/>
        <a:lstStyle/>
        <a:p>
          <a:endParaRPr lang="en-US"/>
        </a:p>
      </dgm:t>
    </dgm:pt>
    <dgm:pt modelId="{AB07E6B9-BB8A-4B1B-BCC5-EA0951C73B7F}" type="sibTrans" cxnId="{6298DD58-C73E-42E3-864D-A3E3CB6C2E71}">
      <dgm:prSet/>
      <dgm:spPr/>
      <dgm:t>
        <a:bodyPr/>
        <a:lstStyle/>
        <a:p>
          <a:endParaRPr lang="en-US"/>
        </a:p>
      </dgm:t>
    </dgm:pt>
    <dgm:pt modelId="{F4C8847A-78AF-48C1-8707-34EF184F9822}">
      <dgm:prSet phldrT="[Text]"/>
      <dgm:spPr/>
      <dgm:t>
        <a:bodyPr/>
        <a:lstStyle/>
        <a:p>
          <a:r>
            <a:rPr lang="en-US" smtClean="0"/>
            <a:t>3. Tháp số lượng</a:t>
          </a:r>
          <a:endParaRPr lang="en-US"/>
        </a:p>
      </dgm:t>
    </dgm:pt>
    <dgm:pt modelId="{E95EC9BE-C6F7-428F-86DC-E014BEFEDD97}" type="parTrans" cxnId="{20A5CD5E-AA51-46ED-8BF5-BED35CFE46E6}">
      <dgm:prSet/>
      <dgm:spPr/>
      <dgm:t>
        <a:bodyPr/>
        <a:lstStyle/>
        <a:p>
          <a:endParaRPr lang="en-US"/>
        </a:p>
      </dgm:t>
    </dgm:pt>
    <dgm:pt modelId="{5ADAD1C0-C942-478D-9A98-00F0CA1510A7}" type="sibTrans" cxnId="{20A5CD5E-AA51-46ED-8BF5-BED35CFE46E6}">
      <dgm:prSet/>
      <dgm:spPr/>
      <dgm:t>
        <a:bodyPr/>
        <a:lstStyle/>
        <a:p>
          <a:endParaRPr lang="en-US"/>
        </a:p>
      </dgm:t>
    </dgm:pt>
    <dgm:pt modelId="{4F7B11B0-C38D-4514-B178-98E53888E702}" type="pres">
      <dgm:prSet presAssocID="{01A542F6-1D23-42BD-BB61-1C49DA217CBF}" presName="Name0" presStyleCnt="0">
        <dgm:presLayoutVars>
          <dgm:chPref val="1"/>
          <dgm:dir/>
          <dgm:animOne val="branch"/>
          <dgm:animLvl val="lvl"/>
          <dgm:resizeHandles val="exact"/>
        </dgm:presLayoutVars>
      </dgm:prSet>
      <dgm:spPr/>
    </dgm:pt>
    <dgm:pt modelId="{2EFCD3CE-EC53-483B-AF28-1B2B49B2F304}" type="pres">
      <dgm:prSet presAssocID="{11B9B92F-B72F-45C0-A1B8-CE616E6C1E3E}" presName="root1" presStyleCnt="0"/>
      <dgm:spPr/>
    </dgm:pt>
    <dgm:pt modelId="{551ABD58-1E35-4D65-8818-AA9AB2FAEBE5}" type="pres">
      <dgm:prSet presAssocID="{11B9B92F-B72F-45C0-A1B8-CE616E6C1E3E}" presName="LevelOneTextNode" presStyleLbl="node0" presStyleIdx="0" presStyleCnt="1" custScaleY="105592">
        <dgm:presLayoutVars>
          <dgm:chPref val="3"/>
        </dgm:presLayoutVars>
      </dgm:prSet>
      <dgm:spPr/>
      <dgm:t>
        <a:bodyPr/>
        <a:lstStyle/>
        <a:p>
          <a:endParaRPr lang="en-US"/>
        </a:p>
      </dgm:t>
    </dgm:pt>
    <dgm:pt modelId="{1EC41B62-F288-4D1E-BFB2-B15C4511B626}" type="pres">
      <dgm:prSet presAssocID="{11B9B92F-B72F-45C0-A1B8-CE616E6C1E3E}" presName="level2hierChild" presStyleCnt="0"/>
      <dgm:spPr/>
    </dgm:pt>
    <dgm:pt modelId="{C9999F7B-80FF-420A-89F8-63AE02E0E589}" type="pres">
      <dgm:prSet presAssocID="{EBBDFDDF-F744-4B23-8924-19B2278D30AD}" presName="conn2-1" presStyleLbl="parChTrans1D2" presStyleIdx="0" presStyleCnt="3"/>
      <dgm:spPr/>
    </dgm:pt>
    <dgm:pt modelId="{B6173F71-E475-4715-BDA8-1A58083B8EEE}" type="pres">
      <dgm:prSet presAssocID="{EBBDFDDF-F744-4B23-8924-19B2278D30AD}" presName="connTx" presStyleLbl="parChTrans1D2" presStyleIdx="0" presStyleCnt="3"/>
      <dgm:spPr/>
    </dgm:pt>
    <dgm:pt modelId="{0688A4C5-B5CC-481C-ADEC-BAB6968C8739}" type="pres">
      <dgm:prSet presAssocID="{BA6B2F7D-E902-43A7-B671-89EF0362AC6F}" presName="root2" presStyleCnt="0"/>
      <dgm:spPr/>
    </dgm:pt>
    <dgm:pt modelId="{EEFFEAD4-B9F0-4C8E-B906-E1623E5F7062}" type="pres">
      <dgm:prSet presAssocID="{BA6B2F7D-E902-43A7-B671-89EF0362AC6F}" presName="LevelTwoTextNode" presStyleLbl="node2" presStyleIdx="0" presStyleCnt="3" custLinFactNeighborX="-10733" custLinFactNeighborY="-94075">
        <dgm:presLayoutVars>
          <dgm:chPref val="3"/>
        </dgm:presLayoutVars>
      </dgm:prSet>
      <dgm:spPr/>
      <dgm:t>
        <a:bodyPr/>
        <a:lstStyle/>
        <a:p>
          <a:endParaRPr lang="en-US"/>
        </a:p>
      </dgm:t>
    </dgm:pt>
    <dgm:pt modelId="{1BD86FB7-CC78-4244-BBCD-B32155373569}" type="pres">
      <dgm:prSet presAssocID="{BA6B2F7D-E902-43A7-B671-89EF0362AC6F}" presName="level3hierChild" presStyleCnt="0"/>
      <dgm:spPr/>
    </dgm:pt>
    <dgm:pt modelId="{121418A2-3528-4D74-BDF1-3E144343A6A4}" type="pres">
      <dgm:prSet presAssocID="{C9FEA2A7-2157-4308-B006-CD9E96C4F328}" presName="conn2-1" presStyleLbl="parChTrans1D2" presStyleIdx="1" presStyleCnt="3"/>
      <dgm:spPr/>
    </dgm:pt>
    <dgm:pt modelId="{4D297C93-8D47-4B70-8B92-E2FD59AA2B51}" type="pres">
      <dgm:prSet presAssocID="{C9FEA2A7-2157-4308-B006-CD9E96C4F328}" presName="connTx" presStyleLbl="parChTrans1D2" presStyleIdx="1" presStyleCnt="3"/>
      <dgm:spPr/>
    </dgm:pt>
    <dgm:pt modelId="{8CA6743A-C16E-4E9C-A2E4-63079C8CA0A7}" type="pres">
      <dgm:prSet presAssocID="{1C54590B-9502-40DC-B547-A7162EB67EE2}" presName="root2" presStyleCnt="0"/>
      <dgm:spPr/>
    </dgm:pt>
    <dgm:pt modelId="{D01387B2-42D1-405E-A317-FE92C5102EEF}" type="pres">
      <dgm:prSet presAssocID="{1C54590B-9502-40DC-B547-A7162EB67EE2}" presName="LevelTwoTextNode" presStyleLbl="node2" presStyleIdx="1" presStyleCnt="3" custLinFactNeighborX="-10733" custLinFactNeighborY="-94075">
        <dgm:presLayoutVars>
          <dgm:chPref val="3"/>
        </dgm:presLayoutVars>
      </dgm:prSet>
      <dgm:spPr/>
      <dgm:t>
        <a:bodyPr/>
        <a:lstStyle/>
        <a:p>
          <a:endParaRPr lang="en-US"/>
        </a:p>
      </dgm:t>
    </dgm:pt>
    <dgm:pt modelId="{AE496F22-14CD-4021-B7B3-914791B102D6}" type="pres">
      <dgm:prSet presAssocID="{1C54590B-9502-40DC-B547-A7162EB67EE2}" presName="level3hierChild" presStyleCnt="0"/>
      <dgm:spPr/>
    </dgm:pt>
    <dgm:pt modelId="{947A06EA-12AE-4A25-B776-DFA06B033526}" type="pres">
      <dgm:prSet presAssocID="{E95EC9BE-C6F7-428F-86DC-E014BEFEDD97}" presName="conn2-1" presStyleLbl="parChTrans1D2" presStyleIdx="2" presStyleCnt="3"/>
      <dgm:spPr/>
    </dgm:pt>
    <dgm:pt modelId="{0B18A42B-F046-47BD-A824-166D28C4053C}" type="pres">
      <dgm:prSet presAssocID="{E95EC9BE-C6F7-428F-86DC-E014BEFEDD97}" presName="connTx" presStyleLbl="parChTrans1D2" presStyleIdx="2" presStyleCnt="3"/>
      <dgm:spPr/>
    </dgm:pt>
    <dgm:pt modelId="{797BFF3A-714A-4C9E-89EE-C724646CFB94}" type="pres">
      <dgm:prSet presAssocID="{F4C8847A-78AF-48C1-8707-34EF184F9822}" presName="root2" presStyleCnt="0"/>
      <dgm:spPr/>
    </dgm:pt>
    <dgm:pt modelId="{E1A3C6BE-D73D-4A51-A692-3D7046B215B0}" type="pres">
      <dgm:prSet presAssocID="{F4C8847A-78AF-48C1-8707-34EF184F9822}" presName="LevelTwoTextNode" presStyleLbl="node2" presStyleIdx="2" presStyleCnt="3" custLinFactNeighborX="-10733" custLinFactNeighborY="-94075">
        <dgm:presLayoutVars>
          <dgm:chPref val="3"/>
        </dgm:presLayoutVars>
      </dgm:prSet>
      <dgm:spPr/>
      <dgm:t>
        <a:bodyPr/>
        <a:lstStyle/>
        <a:p>
          <a:endParaRPr lang="en-US"/>
        </a:p>
      </dgm:t>
    </dgm:pt>
    <dgm:pt modelId="{4DEFACDC-494A-47FA-9CFC-467D0462B481}" type="pres">
      <dgm:prSet presAssocID="{F4C8847A-78AF-48C1-8707-34EF184F9822}" presName="level3hierChild" presStyleCnt="0"/>
      <dgm:spPr/>
    </dgm:pt>
  </dgm:ptLst>
  <dgm:cxnLst>
    <dgm:cxn modelId="{20A5CD5E-AA51-46ED-8BF5-BED35CFE46E6}" srcId="{11B9B92F-B72F-45C0-A1B8-CE616E6C1E3E}" destId="{F4C8847A-78AF-48C1-8707-34EF184F9822}" srcOrd="2" destOrd="0" parTransId="{E95EC9BE-C6F7-428F-86DC-E014BEFEDD97}" sibTransId="{5ADAD1C0-C942-478D-9A98-00F0CA1510A7}"/>
    <dgm:cxn modelId="{910BB23A-C083-4DE7-9AAD-115FA5558B93}" type="presOf" srcId="{EBBDFDDF-F744-4B23-8924-19B2278D30AD}" destId="{C9999F7B-80FF-420A-89F8-63AE02E0E589}" srcOrd="0" destOrd="0" presId="urn:microsoft.com/office/officeart/2008/layout/HorizontalMultiLevelHierarchy"/>
    <dgm:cxn modelId="{0B754519-308A-4D6F-8E00-0219108067EF}" type="presOf" srcId="{EBBDFDDF-F744-4B23-8924-19B2278D30AD}" destId="{B6173F71-E475-4715-BDA8-1A58083B8EEE}" srcOrd="1" destOrd="0" presId="urn:microsoft.com/office/officeart/2008/layout/HorizontalMultiLevelHierarchy"/>
    <dgm:cxn modelId="{16C83081-086E-4AAA-AC08-2CE63C021F9F}" type="presOf" srcId="{E95EC9BE-C6F7-428F-86DC-E014BEFEDD97}" destId="{947A06EA-12AE-4A25-B776-DFA06B033526}" srcOrd="0" destOrd="0" presId="urn:microsoft.com/office/officeart/2008/layout/HorizontalMultiLevelHierarchy"/>
    <dgm:cxn modelId="{2FC681C7-7985-4226-B8DF-BFE9947AF847}" type="presOf" srcId="{F4C8847A-78AF-48C1-8707-34EF184F9822}" destId="{E1A3C6BE-D73D-4A51-A692-3D7046B215B0}" srcOrd="0" destOrd="0" presId="urn:microsoft.com/office/officeart/2008/layout/HorizontalMultiLevelHierarchy"/>
    <dgm:cxn modelId="{8EC5C240-B796-445E-9DFD-50377E2DA708}" type="presOf" srcId="{11B9B92F-B72F-45C0-A1B8-CE616E6C1E3E}" destId="{551ABD58-1E35-4D65-8818-AA9AB2FAEBE5}" srcOrd="0" destOrd="0" presId="urn:microsoft.com/office/officeart/2008/layout/HorizontalMultiLevelHierarchy"/>
    <dgm:cxn modelId="{9C118C6D-AD6A-48F2-BF9D-76907248B8B1}" type="presOf" srcId="{1C54590B-9502-40DC-B547-A7162EB67EE2}" destId="{D01387B2-42D1-405E-A317-FE92C5102EEF}" srcOrd="0" destOrd="0" presId="urn:microsoft.com/office/officeart/2008/layout/HorizontalMultiLevelHierarchy"/>
    <dgm:cxn modelId="{6298DD58-C73E-42E3-864D-A3E3CB6C2E71}" srcId="{11B9B92F-B72F-45C0-A1B8-CE616E6C1E3E}" destId="{1C54590B-9502-40DC-B547-A7162EB67EE2}" srcOrd="1" destOrd="0" parTransId="{C9FEA2A7-2157-4308-B006-CD9E96C4F328}" sibTransId="{AB07E6B9-BB8A-4B1B-BCC5-EA0951C73B7F}"/>
    <dgm:cxn modelId="{11E3FC3E-47AF-4D97-B4BC-BABC57A9A5A9}" type="presOf" srcId="{C9FEA2A7-2157-4308-B006-CD9E96C4F328}" destId="{4D297C93-8D47-4B70-8B92-E2FD59AA2B51}" srcOrd="1" destOrd="0" presId="urn:microsoft.com/office/officeart/2008/layout/HorizontalMultiLevelHierarchy"/>
    <dgm:cxn modelId="{00045ECA-691A-4DD0-9E1C-D5E2D549E2F7}" type="presOf" srcId="{C9FEA2A7-2157-4308-B006-CD9E96C4F328}" destId="{121418A2-3528-4D74-BDF1-3E144343A6A4}" srcOrd="0" destOrd="0" presId="urn:microsoft.com/office/officeart/2008/layout/HorizontalMultiLevelHierarchy"/>
    <dgm:cxn modelId="{4D809A92-80DD-46BC-8CB4-F78BA35061A2}" srcId="{11B9B92F-B72F-45C0-A1B8-CE616E6C1E3E}" destId="{BA6B2F7D-E902-43A7-B671-89EF0362AC6F}" srcOrd="0" destOrd="0" parTransId="{EBBDFDDF-F744-4B23-8924-19B2278D30AD}" sibTransId="{BFE2A49B-34F4-401F-96E3-F227302A9751}"/>
    <dgm:cxn modelId="{7AC0F5B1-8DAF-4682-AF7A-B63F5BB26337}" type="presOf" srcId="{BA6B2F7D-E902-43A7-B671-89EF0362AC6F}" destId="{EEFFEAD4-B9F0-4C8E-B906-E1623E5F7062}" srcOrd="0" destOrd="0" presId="urn:microsoft.com/office/officeart/2008/layout/HorizontalMultiLevelHierarchy"/>
    <dgm:cxn modelId="{72DE27E2-54ED-4ACB-9252-A263A0D8D515}" type="presOf" srcId="{E95EC9BE-C6F7-428F-86DC-E014BEFEDD97}" destId="{0B18A42B-F046-47BD-A824-166D28C4053C}" srcOrd="1" destOrd="0" presId="urn:microsoft.com/office/officeart/2008/layout/HorizontalMultiLevelHierarchy"/>
    <dgm:cxn modelId="{DB98C4F2-BBFE-41F1-B212-578D9D15B454}" srcId="{01A542F6-1D23-42BD-BB61-1C49DA217CBF}" destId="{11B9B92F-B72F-45C0-A1B8-CE616E6C1E3E}" srcOrd="0" destOrd="0" parTransId="{11A07DE2-4262-4017-8459-ECC1AB29C293}" sibTransId="{9C896729-0E4A-457D-8689-E94D81E60D51}"/>
    <dgm:cxn modelId="{2995C984-5D55-490C-A54C-2A2564A4F289}" type="presOf" srcId="{01A542F6-1D23-42BD-BB61-1C49DA217CBF}" destId="{4F7B11B0-C38D-4514-B178-98E53888E702}" srcOrd="0" destOrd="0" presId="urn:microsoft.com/office/officeart/2008/layout/HorizontalMultiLevelHierarchy"/>
    <dgm:cxn modelId="{BE2EEADC-80D3-4897-BC09-BF2B34C31698}" type="presParOf" srcId="{4F7B11B0-C38D-4514-B178-98E53888E702}" destId="{2EFCD3CE-EC53-483B-AF28-1B2B49B2F304}" srcOrd="0" destOrd="0" presId="urn:microsoft.com/office/officeart/2008/layout/HorizontalMultiLevelHierarchy"/>
    <dgm:cxn modelId="{583A16B4-A477-434E-8821-231C2E401433}" type="presParOf" srcId="{2EFCD3CE-EC53-483B-AF28-1B2B49B2F304}" destId="{551ABD58-1E35-4D65-8818-AA9AB2FAEBE5}" srcOrd="0" destOrd="0" presId="urn:microsoft.com/office/officeart/2008/layout/HorizontalMultiLevelHierarchy"/>
    <dgm:cxn modelId="{6BA8BCA1-A3D1-40D8-847E-4AAB06D89CBA}" type="presParOf" srcId="{2EFCD3CE-EC53-483B-AF28-1B2B49B2F304}" destId="{1EC41B62-F288-4D1E-BFB2-B15C4511B626}" srcOrd="1" destOrd="0" presId="urn:microsoft.com/office/officeart/2008/layout/HorizontalMultiLevelHierarchy"/>
    <dgm:cxn modelId="{6F82C226-8397-41A7-A1BB-EA89CF188428}" type="presParOf" srcId="{1EC41B62-F288-4D1E-BFB2-B15C4511B626}" destId="{C9999F7B-80FF-420A-89F8-63AE02E0E589}" srcOrd="0" destOrd="0" presId="urn:microsoft.com/office/officeart/2008/layout/HorizontalMultiLevelHierarchy"/>
    <dgm:cxn modelId="{CB1A3CD7-66A0-4A1D-8679-E139C7125400}" type="presParOf" srcId="{C9999F7B-80FF-420A-89F8-63AE02E0E589}" destId="{B6173F71-E475-4715-BDA8-1A58083B8EEE}" srcOrd="0" destOrd="0" presId="urn:microsoft.com/office/officeart/2008/layout/HorizontalMultiLevelHierarchy"/>
    <dgm:cxn modelId="{B5AFD6FB-DF14-4D31-8F0E-7222DBE42331}" type="presParOf" srcId="{1EC41B62-F288-4D1E-BFB2-B15C4511B626}" destId="{0688A4C5-B5CC-481C-ADEC-BAB6968C8739}" srcOrd="1" destOrd="0" presId="urn:microsoft.com/office/officeart/2008/layout/HorizontalMultiLevelHierarchy"/>
    <dgm:cxn modelId="{AA304A5D-252A-430D-87B3-FB25DA0AEBDC}" type="presParOf" srcId="{0688A4C5-B5CC-481C-ADEC-BAB6968C8739}" destId="{EEFFEAD4-B9F0-4C8E-B906-E1623E5F7062}" srcOrd="0" destOrd="0" presId="urn:microsoft.com/office/officeart/2008/layout/HorizontalMultiLevelHierarchy"/>
    <dgm:cxn modelId="{A38F4449-0CD8-4F62-A360-AA25F8E8FA0F}" type="presParOf" srcId="{0688A4C5-B5CC-481C-ADEC-BAB6968C8739}" destId="{1BD86FB7-CC78-4244-BBCD-B32155373569}" srcOrd="1" destOrd="0" presId="urn:microsoft.com/office/officeart/2008/layout/HorizontalMultiLevelHierarchy"/>
    <dgm:cxn modelId="{BC36F481-9EEB-4344-AA87-02EB90986BD7}" type="presParOf" srcId="{1EC41B62-F288-4D1E-BFB2-B15C4511B626}" destId="{121418A2-3528-4D74-BDF1-3E144343A6A4}" srcOrd="2" destOrd="0" presId="urn:microsoft.com/office/officeart/2008/layout/HorizontalMultiLevelHierarchy"/>
    <dgm:cxn modelId="{ABA83587-082E-4712-AD26-3E86E5A24065}" type="presParOf" srcId="{121418A2-3528-4D74-BDF1-3E144343A6A4}" destId="{4D297C93-8D47-4B70-8B92-E2FD59AA2B51}" srcOrd="0" destOrd="0" presId="urn:microsoft.com/office/officeart/2008/layout/HorizontalMultiLevelHierarchy"/>
    <dgm:cxn modelId="{00445EB3-0276-4589-AA9D-730D50C7A715}" type="presParOf" srcId="{1EC41B62-F288-4D1E-BFB2-B15C4511B626}" destId="{8CA6743A-C16E-4E9C-A2E4-63079C8CA0A7}" srcOrd="3" destOrd="0" presId="urn:microsoft.com/office/officeart/2008/layout/HorizontalMultiLevelHierarchy"/>
    <dgm:cxn modelId="{FE714CF5-6F37-400E-A070-CA8918923B08}" type="presParOf" srcId="{8CA6743A-C16E-4E9C-A2E4-63079C8CA0A7}" destId="{D01387B2-42D1-405E-A317-FE92C5102EEF}" srcOrd="0" destOrd="0" presId="urn:microsoft.com/office/officeart/2008/layout/HorizontalMultiLevelHierarchy"/>
    <dgm:cxn modelId="{1B1C095C-4067-4BFA-9F11-052A14F8B809}" type="presParOf" srcId="{8CA6743A-C16E-4E9C-A2E4-63079C8CA0A7}" destId="{AE496F22-14CD-4021-B7B3-914791B102D6}" srcOrd="1" destOrd="0" presId="urn:microsoft.com/office/officeart/2008/layout/HorizontalMultiLevelHierarchy"/>
    <dgm:cxn modelId="{88A9AA87-7859-49EE-A7B2-DA4373583595}" type="presParOf" srcId="{1EC41B62-F288-4D1E-BFB2-B15C4511B626}" destId="{947A06EA-12AE-4A25-B776-DFA06B033526}" srcOrd="4" destOrd="0" presId="urn:microsoft.com/office/officeart/2008/layout/HorizontalMultiLevelHierarchy"/>
    <dgm:cxn modelId="{3274A2BE-7276-45D0-817E-14A050523CC2}" type="presParOf" srcId="{947A06EA-12AE-4A25-B776-DFA06B033526}" destId="{0B18A42B-F046-47BD-A824-166D28C4053C}" srcOrd="0" destOrd="0" presId="urn:microsoft.com/office/officeart/2008/layout/HorizontalMultiLevelHierarchy"/>
    <dgm:cxn modelId="{9882A493-E6D9-494B-9A0A-8F230CA8B53D}" type="presParOf" srcId="{1EC41B62-F288-4D1E-BFB2-B15C4511B626}" destId="{797BFF3A-714A-4C9E-89EE-C724646CFB94}" srcOrd="5" destOrd="0" presId="urn:microsoft.com/office/officeart/2008/layout/HorizontalMultiLevelHierarchy"/>
    <dgm:cxn modelId="{2AF5C757-B3BA-475F-9B27-4B0A720A6070}" type="presParOf" srcId="{797BFF3A-714A-4C9E-89EE-C724646CFB94}" destId="{E1A3C6BE-D73D-4A51-A692-3D7046B215B0}" srcOrd="0" destOrd="0" presId="urn:microsoft.com/office/officeart/2008/layout/HorizontalMultiLevelHierarchy"/>
    <dgm:cxn modelId="{1823DB52-F9EA-4271-A05A-C44C050A389D}" type="presParOf" srcId="{797BFF3A-714A-4C9E-89EE-C724646CFB94}" destId="{4DEFACDC-494A-47FA-9CFC-467D0462B481}" srcOrd="1" destOrd="0" presId="urn:microsoft.com/office/officeart/2008/layout/HorizontalMultiLevelHierarchy"/>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BD52536-86A6-4EB6-83B7-D3FE375C287E}" type="doc">
      <dgm:prSet loTypeId="urn:microsoft.com/office/officeart/2005/8/layout/cycle1" loCatId="cycle" qsTypeId="urn:microsoft.com/office/officeart/2005/8/quickstyle/simple2" qsCatId="simple" csTypeId="urn:microsoft.com/office/officeart/2005/8/colors/accent0_3" csCatId="mainScheme" phldr="1"/>
      <dgm:spPr/>
      <dgm:t>
        <a:bodyPr/>
        <a:lstStyle/>
        <a:p>
          <a:endParaRPr lang="en-US"/>
        </a:p>
      </dgm:t>
    </dgm:pt>
    <dgm:pt modelId="{F7F99F10-816C-436C-B64A-AFEC0C7BAF2C}">
      <dgm:prSet phldrT="[Text]"/>
      <dgm:spPr/>
      <dgm:t>
        <a:bodyPr/>
        <a:lstStyle/>
        <a:p>
          <a:r>
            <a:rPr lang="en-US" b="1" smtClean="0">
              <a:solidFill>
                <a:schemeClr val="bg2">
                  <a:lumMod val="50000"/>
                </a:schemeClr>
              </a:solidFill>
            </a:rPr>
            <a:t>Bước 2. Quan sát, ghi chéo các thành phần vô sinh của HST.</a:t>
          </a:r>
          <a:endParaRPr lang="en-US" b="1">
            <a:solidFill>
              <a:schemeClr val="bg2">
                <a:lumMod val="50000"/>
              </a:schemeClr>
            </a:solidFill>
          </a:endParaRPr>
        </a:p>
      </dgm:t>
    </dgm:pt>
    <dgm:pt modelId="{8AF07C67-0714-4532-9B08-749EA130EBAA}" type="parTrans" cxnId="{28234307-8A73-49C9-9E3A-D9E5DF3624C6}">
      <dgm:prSet/>
      <dgm:spPr/>
      <dgm:t>
        <a:bodyPr/>
        <a:lstStyle/>
        <a:p>
          <a:endParaRPr lang="en-US"/>
        </a:p>
      </dgm:t>
    </dgm:pt>
    <dgm:pt modelId="{7EDD59D8-69B1-4AEC-B296-734581E69AFC}" type="sibTrans" cxnId="{28234307-8A73-49C9-9E3A-D9E5DF3624C6}">
      <dgm:prSet/>
      <dgm:spPr/>
      <dgm:t>
        <a:bodyPr/>
        <a:lstStyle/>
        <a:p>
          <a:endParaRPr lang="en-US"/>
        </a:p>
      </dgm:t>
    </dgm:pt>
    <dgm:pt modelId="{DA78338B-1A43-4D24-85BE-5329216C4776}">
      <dgm:prSet phldrT="[Text]"/>
      <dgm:spPr/>
      <dgm:t>
        <a:bodyPr/>
        <a:lstStyle/>
        <a:p>
          <a:r>
            <a:rPr lang="en-US" b="1" smtClean="0">
              <a:solidFill>
                <a:schemeClr val="bg2">
                  <a:lumMod val="50000"/>
                </a:schemeClr>
              </a:solidFill>
            </a:rPr>
            <a:t>Bước 3. Quan sát, ghi chéo các thành phần hữu sinh của HST.</a:t>
          </a:r>
          <a:endParaRPr lang="en-US" b="1">
            <a:solidFill>
              <a:schemeClr val="bg2">
                <a:lumMod val="50000"/>
              </a:schemeClr>
            </a:solidFill>
          </a:endParaRPr>
        </a:p>
      </dgm:t>
    </dgm:pt>
    <dgm:pt modelId="{AFE9FA61-A61F-491F-9F7C-CEE0753A9325}" type="parTrans" cxnId="{FF9DA503-A055-455B-9943-8D3E51546A43}">
      <dgm:prSet/>
      <dgm:spPr/>
      <dgm:t>
        <a:bodyPr/>
        <a:lstStyle/>
        <a:p>
          <a:endParaRPr lang="en-US"/>
        </a:p>
      </dgm:t>
    </dgm:pt>
    <dgm:pt modelId="{6A959500-E1D0-4FAD-B65F-5B990FD20251}" type="sibTrans" cxnId="{FF9DA503-A055-455B-9943-8D3E51546A43}">
      <dgm:prSet/>
      <dgm:spPr/>
      <dgm:t>
        <a:bodyPr/>
        <a:lstStyle/>
        <a:p>
          <a:endParaRPr lang="en-US"/>
        </a:p>
      </dgm:t>
    </dgm:pt>
    <dgm:pt modelId="{38F924C0-FA59-480F-BA7C-1AE6DBCC78A7}">
      <dgm:prSet phldrT="[Text]"/>
      <dgm:spPr/>
      <dgm:t>
        <a:bodyPr/>
        <a:lstStyle/>
        <a:p>
          <a:r>
            <a:rPr lang="vi-VN" b="1" smtClean="0">
              <a:solidFill>
                <a:schemeClr val="bg2">
                  <a:lumMod val="50000"/>
                </a:schemeClr>
              </a:solidFill>
            </a:rPr>
            <a:t>Bướ</a:t>
          </a:r>
          <a:r>
            <a:rPr lang="en-US" b="1" smtClean="0">
              <a:solidFill>
                <a:schemeClr val="bg2">
                  <a:lumMod val="50000"/>
                </a:schemeClr>
              </a:solidFill>
            </a:rPr>
            <a:t>c 1. Xác định HST tiến hành điều tra thuộc kiểu HST nào?</a:t>
          </a:r>
          <a:endParaRPr lang="en-US" b="1">
            <a:solidFill>
              <a:schemeClr val="bg2">
                <a:lumMod val="50000"/>
              </a:schemeClr>
            </a:solidFill>
          </a:endParaRPr>
        </a:p>
      </dgm:t>
    </dgm:pt>
    <dgm:pt modelId="{9C208E82-5D75-4039-8F05-4E5F26A23915}" type="parTrans" cxnId="{87BD8AA1-3C43-4DA6-9AEE-F54AF884A471}">
      <dgm:prSet/>
      <dgm:spPr/>
      <dgm:t>
        <a:bodyPr/>
        <a:lstStyle/>
        <a:p>
          <a:endParaRPr lang="en-US"/>
        </a:p>
      </dgm:t>
    </dgm:pt>
    <dgm:pt modelId="{3F382F68-69DB-4949-BA76-A2FD7A867474}" type="sibTrans" cxnId="{87BD8AA1-3C43-4DA6-9AEE-F54AF884A471}">
      <dgm:prSet/>
      <dgm:spPr/>
      <dgm:t>
        <a:bodyPr/>
        <a:lstStyle/>
        <a:p>
          <a:endParaRPr lang="en-US"/>
        </a:p>
      </dgm:t>
    </dgm:pt>
    <dgm:pt modelId="{7E3B2422-CF06-4118-98CD-0E9BDF2CA4A2}" type="pres">
      <dgm:prSet presAssocID="{FBD52536-86A6-4EB6-83B7-D3FE375C287E}" presName="cycle" presStyleCnt="0">
        <dgm:presLayoutVars>
          <dgm:dir/>
          <dgm:resizeHandles val="exact"/>
        </dgm:presLayoutVars>
      </dgm:prSet>
      <dgm:spPr/>
    </dgm:pt>
    <dgm:pt modelId="{41C303B2-60DE-470A-9653-73BAA0F36F3C}" type="pres">
      <dgm:prSet presAssocID="{F7F99F10-816C-436C-B64A-AFEC0C7BAF2C}" presName="dummy" presStyleCnt="0"/>
      <dgm:spPr/>
    </dgm:pt>
    <dgm:pt modelId="{74CC18FC-390D-4121-BAD7-A65C0FD607B7}" type="pres">
      <dgm:prSet presAssocID="{F7F99F10-816C-436C-B64A-AFEC0C7BAF2C}" presName="node" presStyleLbl="revTx" presStyleIdx="0" presStyleCnt="3" custRadScaleRad="117094" custRadScaleInc="-5">
        <dgm:presLayoutVars>
          <dgm:bulletEnabled val="1"/>
        </dgm:presLayoutVars>
      </dgm:prSet>
      <dgm:spPr/>
      <dgm:t>
        <a:bodyPr/>
        <a:lstStyle/>
        <a:p>
          <a:endParaRPr lang="en-US"/>
        </a:p>
      </dgm:t>
    </dgm:pt>
    <dgm:pt modelId="{506316F7-E1AE-4966-B0EB-E3E2D6491E34}" type="pres">
      <dgm:prSet presAssocID="{7EDD59D8-69B1-4AEC-B296-734581E69AFC}" presName="sibTrans" presStyleLbl="node1" presStyleIdx="0" presStyleCnt="3" custLinFactNeighborX="3273" custLinFactNeighborY="14"/>
      <dgm:spPr/>
    </dgm:pt>
    <dgm:pt modelId="{CFA34E73-CF06-44A3-B256-FE12B78AFB51}" type="pres">
      <dgm:prSet presAssocID="{DA78338B-1A43-4D24-85BE-5329216C4776}" presName="dummy" presStyleCnt="0"/>
      <dgm:spPr/>
    </dgm:pt>
    <dgm:pt modelId="{F383035A-725F-46CD-B7DD-4F2BADB2E52B}" type="pres">
      <dgm:prSet presAssocID="{DA78338B-1A43-4D24-85BE-5329216C4776}" presName="node" presStyleLbl="revTx" presStyleIdx="1" presStyleCnt="3" custScaleX="124862">
        <dgm:presLayoutVars>
          <dgm:bulletEnabled val="1"/>
        </dgm:presLayoutVars>
      </dgm:prSet>
      <dgm:spPr/>
      <dgm:t>
        <a:bodyPr/>
        <a:lstStyle/>
        <a:p>
          <a:endParaRPr lang="en-US"/>
        </a:p>
      </dgm:t>
    </dgm:pt>
    <dgm:pt modelId="{BEA4FA92-469A-4F49-836B-AFEC08E2A9E4}" type="pres">
      <dgm:prSet presAssocID="{6A959500-E1D0-4FAD-B65F-5B990FD20251}" presName="sibTrans" presStyleLbl="node1" presStyleIdx="1" presStyleCnt="3" custLinFactNeighborX="-6079" custLinFactNeighborY="391"/>
      <dgm:spPr/>
    </dgm:pt>
    <dgm:pt modelId="{1692090A-D36D-408F-9FF5-972EC72E8E5D}" type="pres">
      <dgm:prSet presAssocID="{38F924C0-FA59-480F-BA7C-1AE6DBCC78A7}" presName="dummy" presStyleCnt="0"/>
      <dgm:spPr/>
    </dgm:pt>
    <dgm:pt modelId="{0D38DFAD-017D-4E11-9A7F-532774FBEDAA}" type="pres">
      <dgm:prSet presAssocID="{38F924C0-FA59-480F-BA7C-1AE6DBCC78A7}" presName="node" presStyleLbl="revTx" presStyleIdx="2" presStyleCnt="3" custRadScaleRad="118927" custRadScaleInc="-12167">
        <dgm:presLayoutVars>
          <dgm:bulletEnabled val="1"/>
        </dgm:presLayoutVars>
      </dgm:prSet>
      <dgm:spPr/>
      <dgm:t>
        <a:bodyPr/>
        <a:lstStyle/>
        <a:p>
          <a:endParaRPr lang="en-US"/>
        </a:p>
      </dgm:t>
    </dgm:pt>
    <dgm:pt modelId="{FF665908-F996-4410-9CCB-B956E8BD165C}" type="pres">
      <dgm:prSet presAssocID="{3F382F68-69DB-4949-BA76-A2FD7A867474}" presName="sibTrans" presStyleLbl="node1" presStyleIdx="2" presStyleCnt="3"/>
      <dgm:spPr/>
    </dgm:pt>
  </dgm:ptLst>
  <dgm:cxnLst>
    <dgm:cxn modelId="{F718E62B-6B65-49D5-B3EF-5399B11E660F}" type="presOf" srcId="{FBD52536-86A6-4EB6-83B7-D3FE375C287E}" destId="{7E3B2422-CF06-4118-98CD-0E9BDF2CA4A2}" srcOrd="0" destOrd="0" presId="urn:microsoft.com/office/officeart/2005/8/layout/cycle1"/>
    <dgm:cxn modelId="{8A7EDEB8-746A-4BB6-A365-F9DEC3189FD0}" type="presOf" srcId="{DA78338B-1A43-4D24-85BE-5329216C4776}" destId="{F383035A-725F-46CD-B7DD-4F2BADB2E52B}" srcOrd="0" destOrd="0" presId="urn:microsoft.com/office/officeart/2005/8/layout/cycle1"/>
    <dgm:cxn modelId="{2F303271-1E85-4D80-9A40-EA6955EB6471}" type="presOf" srcId="{6A959500-E1D0-4FAD-B65F-5B990FD20251}" destId="{BEA4FA92-469A-4F49-836B-AFEC08E2A9E4}" srcOrd="0" destOrd="0" presId="urn:microsoft.com/office/officeart/2005/8/layout/cycle1"/>
    <dgm:cxn modelId="{FF9DA503-A055-455B-9943-8D3E51546A43}" srcId="{FBD52536-86A6-4EB6-83B7-D3FE375C287E}" destId="{DA78338B-1A43-4D24-85BE-5329216C4776}" srcOrd="1" destOrd="0" parTransId="{AFE9FA61-A61F-491F-9F7C-CEE0753A9325}" sibTransId="{6A959500-E1D0-4FAD-B65F-5B990FD20251}"/>
    <dgm:cxn modelId="{CAA08F8B-7AC2-4970-A737-CD8D5ED4B6D8}" type="presOf" srcId="{F7F99F10-816C-436C-B64A-AFEC0C7BAF2C}" destId="{74CC18FC-390D-4121-BAD7-A65C0FD607B7}" srcOrd="0" destOrd="0" presId="urn:microsoft.com/office/officeart/2005/8/layout/cycle1"/>
    <dgm:cxn modelId="{87BD8AA1-3C43-4DA6-9AEE-F54AF884A471}" srcId="{FBD52536-86A6-4EB6-83B7-D3FE375C287E}" destId="{38F924C0-FA59-480F-BA7C-1AE6DBCC78A7}" srcOrd="2" destOrd="0" parTransId="{9C208E82-5D75-4039-8F05-4E5F26A23915}" sibTransId="{3F382F68-69DB-4949-BA76-A2FD7A867474}"/>
    <dgm:cxn modelId="{0A827218-A7AB-4F58-9B19-A173286B0BC2}" type="presOf" srcId="{3F382F68-69DB-4949-BA76-A2FD7A867474}" destId="{FF665908-F996-4410-9CCB-B956E8BD165C}" srcOrd="0" destOrd="0" presId="urn:microsoft.com/office/officeart/2005/8/layout/cycle1"/>
    <dgm:cxn modelId="{28234307-8A73-49C9-9E3A-D9E5DF3624C6}" srcId="{FBD52536-86A6-4EB6-83B7-D3FE375C287E}" destId="{F7F99F10-816C-436C-B64A-AFEC0C7BAF2C}" srcOrd="0" destOrd="0" parTransId="{8AF07C67-0714-4532-9B08-749EA130EBAA}" sibTransId="{7EDD59D8-69B1-4AEC-B296-734581E69AFC}"/>
    <dgm:cxn modelId="{F1E86685-029F-4D6A-B796-E3DC0EBA8871}" type="presOf" srcId="{38F924C0-FA59-480F-BA7C-1AE6DBCC78A7}" destId="{0D38DFAD-017D-4E11-9A7F-532774FBEDAA}" srcOrd="0" destOrd="0" presId="urn:microsoft.com/office/officeart/2005/8/layout/cycle1"/>
    <dgm:cxn modelId="{CEDDD317-2740-41F7-A68F-CB501672DD79}" type="presOf" srcId="{7EDD59D8-69B1-4AEC-B296-734581E69AFC}" destId="{506316F7-E1AE-4966-B0EB-E3E2D6491E34}" srcOrd="0" destOrd="0" presId="urn:microsoft.com/office/officeart/2005/8/layout/cycle1"/>
    <dgm:cxn modelId="{39779C71-B098-4EAF-B025-85949A9477C8}" type="presParOf" srcId="{7E3B2422-CF06-4118-98CD-0E9BDF2CA4A2}" destId="{41C303B2-60DE-470A-9653-73BAA0F36F3C}" srcOrd="0" destOrd="0" presId="urn:microsoft.com/office/officeart/2005/8/layout/cycle1"/>
    <dgm:cxn modelId="{C7C6B7A2-DF7F-4416-81EF-A6DB0BD00ED0}" type="presParOf" srcId="{7E3B2422-CF06-4118-98CD-0E9BDF2CA4A2}" destId="{74CC18FC-390D-4121-BAD7-A65C0FD607B7}" srcOrd="1" destOrd="0" presId="urn:microsoft.com/office/officeart/2005/8/layout/cycle1"/>
    <dgm:cxn modelId="{D9CC69A1-BAEE-4A0B-906C-0849C802A125}" type="presParOf" srcId="{7E3B2422-CF06-4118-98CD-0E9BDF2CA4A2}" destId="{506316F7-E1AE-4966-B0EB-E3E2D6491E34}" srcOrd="2" destOrd="0" presId="urn:microsoft.com/office/officeart/2005/8/layout/cycle1"/>
    <dgm:cxn modelId="{77F5E1CD-6C08-4FD5-8057-FDDDB2C53100}" type="presParOf" srcId="{7E3B2422-CF06-4118-98CD-0E9BDF2CA4A2}" destId="{CFA34E73-CF06-44A3-B256-FE12B78AFB51}" srcOrd="3" destOrd="0" presId="urn:microsoft.com/office/officeart/2005/8/layout/cycle1"/>
    <dgm:cxn modelId="{CE8E5DBA-8458-406D-A09F-5B66760C5BB4}" type="presParOf" srcId="{7E3B2422-CF06-4118-98CD-0E9BDF2CA4A2}" destId="{F383035A-725F-46CD-B7DD-4F2BADB2E52B}" srcOrd="4" destOrd="0" presId="urn:microsoft.com/office/officeart/2005/8/layout/cycle1"/>
    <dgm:cxn modelId="{63B46901-3790-4FB1-AA60-A9AE7BA5DEC8}" type="presParOf" srcId="{7E3B2422-CF06-4118-98CD-0E9BDF2CA4A2}" destId="{BEA4FA92-469A-4F49-836B-AFEC08E2A9E4}" srcOrd="5" destOrd="0" presId="urn:microsoft.com/office/officeart/2005/8/layout/cycle1"/>
    <dgm:cxn modelId="{9B50670B-64A3-4E00-8849-9338038A8A4C}" type="presParOf" srcId="{7E3B2422-CF06-4118-98CD-0E9BDF2CA4A2}" destId="{1692090A-D36D-408F-9FF5-972EC72E8E5D}" srcOrd="6" destOrd="0" presId="urn:microsoft.com/office/officeart/2005/8/layout/cycle1"/>
    <dgm:cxn modelId="{2E9C600F-8AAC-42CF-9E5F-9226EF68F57E}" type="presParOf" srcId="{7E3B2422-CF06-4118-98CD-0E9BDF2CA4A2}" destId="{0D38DFAD-017D-4E11-9A7F-532774FBEDAA}" srcOrd="7" destOrd="0" presId="urn:microsoft.com/office/officeart/2005/8/layout/cycle1"/>
    <dgm:cxn modelId="{00D82E8E-551F-45FB-9EBD-58F855985C7E}" type="presParOf" srcId="{7E3B2422-CF06-4118-98CD-0E9BDF2CA4A2}" destId="{FF665908-F996-4410-9CCB-B956E8BD165C}" srcOrd="8" destOrd="0" presId="urn:microsoft.com/office/officeart/2005/8/layout/cycle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246E2F-445E-45A9-B3A1-2681D797C887}">
      <dsp:nvSpPr>
        <dsp:cNvPr id="0" name=""/>
        <dsp:cNvSpPr/>
      </dsp:nvSpPr>
      <dsp:spPr>
        <a:xfrm>
          <a:off x="0" y="409633"/>
          <a:ext cx="7421525" cy="579600"/>
        </a:xfrm>
        <a:prstGeom prst="rect">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26742BE-A7FE-4D9B-999C-1440A5ECD7D8}">
      <dsp:nvSpPr>
        <dsp:cNvPr id="0" name=""/>
        <dsp:cNvSpPr/>
      </dsp:nvSpPr>
      <dsp:spPr>
        <a:xfrm>
          <a:off x="353319" y="70153"/>
          <a:ext cx="7066386" cy="678960"/>
        </a:xfrm>
        <a:prstGeom prst="round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361" tIns="0" rIns="196361" bIns="0" numCol="1" spcCol="1270" anchor="ctr" anchorCtr="0">
          <a:noAutofit/>
        </a:bodyPr>
        <a:lstStyle/>
        <a:p>
          <a:pPr lvl="0" algn="l" defTabSz="1022350">
            <a:lnSpc>
              <a:spcPct val="90000"/>
            </a:lnSpc>
            <a:spcBef>
              <a:spcPct val="0"/>
            </a:spcBef>
            <a:spcAft>
              <a:spcPct val="35000"/>
            </a:spcAft>
          </a:pPr>
          <a:r>
            <a:rPr lang="en-US" sz="2300" kern="1200" smtClean="0"/>
            <a:t>I. </a:t>
          </a:r>
          <a:r>
            <a:rPr lang="en-US" sz="2300" kern="1200" smtClean="0"/>
            <a:t>Khái niệm HST</a:t>
          </a:r>
          <a:endParaRPr lang="en-US" sz="2300" kern="1200"/>
        </a:p>
      </dsp:txBody>
      <dsp:txXfrm>
        <a:off x="386463" y="103297"/>
        <a:ext cx="7000098" cy="612672"/>
      </dsp:txXfrm>
    </dsp:sp>
    <dsp:sp modelId="{F5A68F46-E3B5-4A52-8036-CC75EE2C4E7F}">
      <dsp:nvSpPr>
        <dsp:cNvPr id="0" name=""/>
        <dsp:cNvSpPr/>
      </dsp:nvSpPr>
      <dsp:spPr>
        <a:xfrm>
          <a:off x="0" y="1452913"/>
          <a:ext cx="7421525" cy="579600"/>
        </a:xfrm>
        <a:prstGeom prst="rect">
          <a:avLst/>
        </a:prstGeom>
        <a:solidFill>
          <a:schemeClr val="lt1">
            <a:alpha val="90000"/>
            <a:hueOff val="0"/>
            <a:satOff val="0"/>
            <a:lumOff val="0"/>
            <a:alphaOff val="0"/>
          </a:schemeClr>
        </a:solidFill>
        <a:ln w="25400" cap="flat" cmpd="sng" algn="ctr">
          <a:solidFill>
            <a:schemeClr val="accent4">
              <a:hueOff val="6083741"/>
              <a:satOff val="8870"/>
              <a:lumOff val="2745"/>
              <a:alphaOff val="0"/>
            </a:schemeClr>
          </a:solidFill>
          <a:prstDash val="solid"/>
        </a:ln>
        <a:effectLst/>
      </dsp:spPr>
      <dsp:style>
        <a:lnRef idx="2">
          <a:scrgbClr r="0" g="0" b="0"/>
        </a:lnRef>
        <a:fillRef idx="1">
          <a:scrgbClr r="0" g="0" b="0"/>
        </a:fillRef>
        <a:effectRef idx="0">
          <a:scrgbClr r="0" g="0" b="0"/>
        </a:effectRef>
        <a:fontRef idx="minor"/>
      </dsp:style>
    </dsp:sp>
    <dsp:sp modelId="{E4CB1E17-D69B-4362-B3AD-05FB6C3F4ED1}">
      <dsp:nvSpPr>
        <dsp:cNvPr id="0" name=""/>
        <dsp:cNvSpPr/>
      </dsp:nvSpPr>
      <dsp:spPr>
        <a:xfrm>
          <a:off x="353319" y="1113433"/>
          <a:ext cx="7066386" cy="678960"/>
        </a:xfrm>
        <a:prstGeom prst="roundRect">
          <a:avLst/>
        </a:prstGeom>
        <a:solidFill>
          <a:schemeClr val="accent4">
            <a:hueOff val="6083741"/>
            <a:satOff val="8870"/>
            <a:lumOff val="2745"/>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361" tIns="0" rIns="196361" bIns="0" numCol="1" spcCol="1270" anchor="ctr" anchorCtr="0">
          <a:noAutofit/>
        </a:bodyPr>
        <a:lstStyle/>
        <a:p>
          <a:pPr lvl="0" algn="l" defTabSz="1022350">
            <a:lnSpc>
              <a:spcPct val="90000"/>
            </a:lnSpc>
            <a:spcBef>
              <a:spcPct val="0"/>
            </a:spcBef>
            <a:spcAft>
              <a:spcPct val="35000"/>
            </a:spcAft>
          </a:pPr>
          <a:r>
            <a:rPr lang="en-US" sz="2300" kern="1200" smtClean="0"/>
            <a:t>II. </a:t>
          </a:r>
          <a:r>
            <a:rPr lang="en-US" sz="2300" kern="1200" smtClean="0"/>
            <a:t>TĐC và CHNL trong HST</a:t>
          </a:r>
          <a:endParaRPr lang="en-US" sz="2300" kern="1200"/>
        </a:p>
      </dsp:txBody>
      <dsp:txXfrm>
        <a:off x="386463" y="1146577"/>
        <a:ext cx="7000098" cy="612672"/>
      </dsp:txXfrm>
    </dsp:sp>
    <dsp:sp modelId="{0C605DD9-706F-469F-A980-E034197E6DE1}">
      <dsp:nvSpPr>
        <dsp:cNvPr id="0" name=""/>
        <dsp:cNvSpPr/>
      </dsp:nvSpPr>
      <dsp:spPr>
        <a:xfrm>
          <a:off x="0" y="2496193"/>
          <a:ext cx="7421525" cy="579600"/>
        </a:xfrm>
        <a:prstGeom prst="rect">
          <a:avLst/>
        </a:prstGeom>
        <a:solidFill>
          <a:schemeClr val="lt1">
            <a:alpha val="90000"/>
            <a:hueOff val="0"/>
            <a:satOff val="0"/>
            <a:lumOff val="0"/>
            <a:alphaOff val="0"/>
          </a:schemeClr>
        </a:solidFill>
        <a:ln w="25400" cap="flat" cmpd="sng" algn="ctr">
          <a:solidFill>
            <a:schemeClr val="accent4">
              <a:hueOff val="12167483"/>
              <a:satOff val="17740"/>
              <a:lumOff val="5491"/>
              <a:alphaOff val="0"/>
            </a:schemeClr>
          </a:solidFill>
          <a:prstDash val="solid"/>
        </a:ln>
        <a:effectLst/>
      </dsp:spPr>
      <dsp:style>
        <a:lnRef idx="2">
          <a:scrgbClr r="0" g="0" b="0"/>
        </a:lnRef>
        <a:fillRef idx="1">
          <a:scrgbClr r="0" g="0" b="0"/>
        </a:fillRef>
        <a:effectRef idx="0">
          <a:scrgbClr r="0" g="0" b="0"/>
        </a:effectRef>
        <a:fontRef idx="minor"/>
      </dsp:style>
    </dsp:sp>
    <dsp:sp modelId="{5C9CA484-B1DB-46EB-8D4D-E78E20EC0A4A}">
      <dsp:nvSpPr>
        <dsp:cNvPr id="0" name=""/>
        <dsp:cNvSpPr/>
      </dsp:nvSpPr>
      <dsp:spPr>
        <a:xfrm>
          <a:off x="353319" y="2156713"/>
          <a:ext cx="7066386" cy="678960"/>
        </a:xfrm>
        <a:prstGeom prst="roundRect">
          <a:avLst/>
        </a:prstGeom>
        <a:solidFill>
          <a:schemeClr val="accent4">
            <a:hueOff val="12167483"/>
            <a:satOff val="17740"/>
            <a:lumOff val="549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361" tIns="0" rIns="196361" bIns="0" numCol="1" spcCol="1270" anchor="ctr" anchorCtr="0">
          <a:noAutofit/>
        </a:bodyPr>
        <a:lstStyle/>
        <a:p>
          <a:pPr lvl="0" algn="l" defTabSz="1022350">
            <a:lnSpc>
              <a:spcPct val="90000"/>
            </a:lnSpc>
            <a:spcBef>
              <a:spcPct val="0"/>
            </a:spcBef>
            <a:spcAft>
              <a:spcPct val="35000"/>
            </a:spcAft>
          </a:pPr>
          <a:r>
            <a:rPr lang="en-US" sz="2300" kern="1200" smtClean="0"/>
            <a:t>III. </a:t>
          </a:r>
          <a:r>
            <a:rPr lang="en-US" sz="2300" kern="1200" smtClean="0"/>
            <a:t>Bảo vệ các HST</a:t>
          </a:r>
          <a:endParaRPr lang="en-US" sz="2300" kern="1200"/>
        </a:p>
      </dsp:txBody>
      <dsp:txXfrm>
        <a:off x="386463" y="2189857"/>
        <a:ext cx="7000098" cy="612672"/>
      </dsp:txXfrm>
    </dsp:sp>
    <dsp:sp modelId="{5E210F79-D962-4885-A7E2-7F6EDD78958A}">
      <dsp:nvSpPr>
        <dsp:cNvPr id="0" name=""/>
        <dsp:cNvSpPr/>
      </dsp:nvSpPr>
      <dsp:spPr>
        <a:xfrm>
          <a:off x="0" y="3539473"/>
          <a:ext cx="7421525" cy="579600"/>
        </a:xfrm>
        <a:prstGeom prst="rect">
          <a:avLst/>
        </a:prstGeom>
        <a:solidFill>
          <a:schemeClr val="lt1">
            <a:alpha val="90000"/>
            <a:hueOff val="0"/>
            <a:satOff val="0"/>
            <a:lumOff val="0"/>
            <a:alphaOff val="0"/>
          </a:schemeClr>
        </a:solidFill>
        <a:ln w="25400" cap="flat" cmpd="sng" algn="ctr">
          <a:solidFill>
            <a:schemeClr val="accent4">
              <a:hueOff val="18251224"/>
              <a:satOff val="26610"/>
              <a:lumOff val="8236"/>
              <a:alphaOff val="0"/>
            </a:schemeClr>
          </a:solidFill>
          <a:prstDash val="solid"/>
        </a:ln>
        <a:effectLst/>
      </dsp:spPr>
      <dsp:style>
        <a:lnRef idx="2">
          <a:scrgbClr r="0" g="0" b="0"/>
        </a:lnRef>
        <a:fillRef idx="1">
          <a:scrgbClr r="0" g="0" b="0"/>
        </a:fillRef>
        <a:effectRef idx="0">
          <a:scrgbClr r="0" g="0" b="0"/>
        </a:effectRef>
        <a:fontRef idx="minor"/>
      </dsp:style>
    </dsp:sp>
    <dsp:sp modelId="{C758DF83-4BE2-4A75-9E6C-F97AC855E0CF}">
      <dsp:nvSpPr>
        <dsp:cNvPr id="0" name=""/>
        <dsp:cNvSpPr/>
      </dsp:nvSpPr>
      <dsp:spPr>
        <a:xfrm>
          <a:off x="355138" y="3214170"/>
          <a:ext cx="7066386" cy="678960"/>
        </a:xfrm>
        <a:prstGeom prst="roundRect">
          <a:avLst/>
        </a:prstGeom>
        <a:solidFill>
          <a:schemeClr val="accent4">
            <a:hueOff val="18251224"/>
            <a:satOff val="26610"/>
            <a:lumOff val="823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6361" tIns="0" rIns="196361" bIns="0" numCol="1" spcCol="1270" anchor="ctr" anchorCtr="0">
          <a:noAutofit/>
        </a:bodyPr>
        <a:lstStyle/>
        <a:p>
          <a:pPr lvl="0" algn="l" defTabSz="1022350">
            <a:lnSpc>
              <a:spcPct val="90000"/>
            </a:lnSpc>
            <a:spcBef>
              <a:spcPct val="0"/>
            </a:spcBef>
            <a:spcAft>
              <a:spcPct val="35000"/>
            </a:spcAft>
          </a:pPr>
          <a:r>
            <a:rPr lang="en-US" sz="2300" kern="1200" smtClean="0"/>
            <a:t>IV. </a:t>
          </a:r>
          <a:r>
            <a:rPr lang="en-US" sz="2300" kern="1200" smtClean="0"/>
            <a:t>TH: Điều tra thành phần quần xã sinh vật trong HST</a:t>
          </a:r>
          <a:endParaRPr lang="en-US" sz="2300" kern="1200"/>
        </a:p>
      </dsp:txBody>
      <dsp:txXfrm>
        <a:off x="388282" y="3247314"/>
        <a:ext cx="7000098" cy="61267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9DDCF18-DE1D-4030-ABF2-7C9298EEAD63}">
      <dsp:nvSpPr>
        <dsp:cNvPr id="0" name=""/>
        <dsp:cNvSpPr/>
      </dsp:nvSpPr>
      <dsp:spPr>
        <a:xfrm>
          <a:off x="4028262" y="2492283"/>
          <a:ext cx="2555660" cy="377108"/>
        </a:xfrm>
        <a:custGeom>
          <a:avLst/>
          <a:gdLst/>
          <a:ahLst/>
          <a:cxnLst/>
          <a:rect l="0" t="0" r="0" b="0"/>
          <a:pathLst>
            <a:path>
              <a:moveTo>
                <a:pt x="0" y="0"/>
              </a:moveTo>
              <a:lnTo>
                <a:pt x="0" y="256988"/>
              </a:lnTo>
              <a:lnTo>
                <a:pt x="2555660" y="256988"/>
              </a:lnTo>
              <a:lnTo>
                <a:pt x="2555660" y="37710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073EA74-094A-4ED5-AE76-6A6DBBDFFD24}">
      <dsp:nvSpPr>
        <dsp:cNvPr id="0" name=""/>
        <dsp:cNvSpPr/>
      </dsp:nvSpPr>
      <dsp:spPr>
        <a:xfrm>
          <a:off x="3982542" y="2492283"/>
          <a:ext cx="91440" cy="377108"/>
        </a:xfrm>
        <a:custGeom>
          <a:avLst/>
          <a:gdLst/>
          <a:ahLst/>
          <a:cxnLst/>
          <a:rect l="0" t="0" r="0" b="0"/>
          <a:pathLst>
            <a:path>
              <a:moveTo>
                <a:pt x="45720" y="0"/>
              </a:moveTo>
              <a:lnTo>
                <a:pt x="45720" y="37710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E2013C0-7AFD-499D-A7FF-8525C3C50691}">
      <dsp:nvSpPr>
        <dsp:cNvPr id="0" name=""/>
        <dsp:cNvSpPr/>
      </dsp:nvSpPr>
      <dsp:spPr>
        <a:xfrm>
          <a:off x="1472601" y="2492283"/>
          <a:ext cx="2555660" cy="377108"/>
        </a:xfrm>
        <a:custGeom>
          <a:avLst/>
          <a:gdLst/>
          <a:ahLst/>
          <a:cxnLst/>
          <a:rect l="0" t="0" r="0" b="0"/>
          <a:pathLst>
            <a:path>
              <a:moveTo>
                <a:pt x="2555660" y="0"/>
              </a:moveTo>
              <a:lnTo>
                <a:pt x="2555660" y="256988"/>
              </a:lnTo>
              <a:lnTo>
                <a:pt x="0" y="256988"/>
              </a:lnTo>
              <a:lnTo>
                <a:pt x="0" y="377108"/>
              </a:lnTo>
            </a:path>
          </a:pathLst>
        </a:custGeom>
        <a:noFill/>
        <a:ln w="25400" cap="flat" cmpd="sng" algn="ctr">
          <a:solidFill>
            <a:schemeClr val="accent5">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7A0A25E7-C6B7-4B01-8EFD-B4B587842EC2}">
      <dsp:nvSpPr>
        <dsp:cNvPr id="0" name=""/>
        <dsp:cNvSpPr/>
      </dsp:nvSpPr>
      <dsp:spPr>
        <a:xfrm>
          <a:off x="2697593" y="825831"/>
          <a:ext cx="1330668" cy="365375"/>
        </a:xfrm>
        <a:custGeom>
          <a:avLst/>
          <a:gdLst/>
          <a:ahLst/>
          <a:cxnLst/>
          <a:rect l="0" t="0" r="0" b="0"/>
          <a:pathLst>
            <a:path>
              <a:moveTo>
                <a:pt x="0" y="0"/>
              </a:moveTo>
              <a:lnTo>
                <a:pt x="0" y="245255"/>
              </a:lnTo>
              <a:lnTo>
                <a:pt x="1330668" y="245255"/>
              </a:lnTo>
              <a:lnTo>
                <a:pt x="1330668" y="36537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C623789C-B31E-4EBE-A537-8D9C24B9BF97}">
      <dsp:nvSpPr>
        <dsp:cNvPr id="0" name=""/>
        <dsp:cNvSpPr/>
      </dsp:nvSpPr>
      <dsp:spPr>
        <a:xfrm>
          <a:off x="1472601" y="825831"/>
          <a:ext cx="1224991" cy="365375"/>
        </a:xfrm>
        <a:custGeom>
          <a:avLst/>
          <a:gdLst/>
          <a:ahLst/>
          <a:cxnLst/>
          <a:rect l="0" t="0" r="0" b="0"/>
          <a:pathLst>
            <a:path>
              <a:moveTo>
                <a:pt x="1224991" y="0"/>
              </a:moveTo>
              <a:lnTo>
                <a:pt x="1224991" y="245255"/>
              </a:lnTo>
              <a:lnTo>
                <a:pt x="0" y="245255"/>
              </a:lnTo>
              <a:lnTo>
                <a:pt x="0" y="365375"/>
              </a:lnTo>
            </a:path>
          </a:pathLst>
        </a:custGeom>
        <a:noFill/>
        <a:ln w="25400" cap="flat" cmpd="sng" algn="ctr">
          <a:solidFill>
            <a:schemeClr val="accent4">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290AB25-5895-45B5-B925-7B73D9760F85}">
      <dsp:nvSpPr>
        <dsp:cNvPr id="0" name=""/>
        <dsp:cNvSpPr/>
      </dsp:nvSpPr>
      <dsp:spPr>
        <a:xfrm>
          <a:off x="1235861" y="2458"/>
          <a:ext cx="2923465" cy="823372"/>
        </a:xfrm>
        <a:prstGeom prst="roundRect">
          <a:avLst>
            <a:gd name="adj" fmla="val 10000"/>
          </a:avLst>
        </a:prstGeom>
        <a:solidFill>
          <a:srgbClr val="FFC000"/>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F56A8E6-89BF-4954-B50F-5B2A9CD6CEE1}">
      <dsp:nvSpPr>
        <dsp:cNvPr id="0" name=""/>
        <dsp:cNvSpPr/>
      </dsp:nvSpPr>
      <dsp:spPr>
        <a:xfrm>
          <a:off x="1379933" y="139327"/>
          <a:ext cx="2923465" cy="823372"/>
        </a:xfrm>
        <a:prstGeom prst="roundRect">
          <a:avLst>
            <a:gd name="adj" fmla="val 10000"/>
          </a:avLst>
        </a:prstGeom>
        <a:solidFill>
          <a:schemeClr val="bg2">
            <a:lumMod val="50000"/>
            <a:alpha val="90000"/>
          </a:schemeClr>
        </a:solidFill>
        <a:ln w="25400" cap="flat" cmpd="sng" algn="ctr">
          <a:solidFill>
            <a:schemeClr val="accent2">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solidFill>
                <a:schemeClr val="bg1"/>
              </a:solidFill>
            </a:rPr>
            <a:t>HST BAO GỒM:</a:t>
          </a:r>
          <a:endParaRPr lang="en-US" sz="2800" kern="1200">
            <a:solidFill>
              <a:schemeClr val="bg1"/>
            </a:solidFill>
          </a:endParaRPr>
        </a:p>
      </dsp:txBody>
      <dsp:txXfrm>
        <a:off x="1404049" y="163443"/>
        <a:ext cx="2875233" cy="775140"/>
      </dsp:txXfrm>
    </dsp:sp>
    <dsp:sp modelId="{98A9CD14-4997-4C78-95DD-BF07EA7A8289}">
      <dsp:nvSpPr>
        <dsp:cNvPr id="0" name=""/>
        <dsp:cNvSpPr/>
      </dsp:nvSpPr>
      <dsp:spPr>
        <a:xfrm>
          <a:off x="338843" y="1191207"/>
          <a:ext cx="2267516" cy="13010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8CA790AE-DC43-47F9-A5F0-65BEF204ABDA}">
      <dsp:nvSpPr>
        <dsp:cNvPr id="0" name=""/>
        <dsp:cNvSpPr/>
      </dsp:nvSpPr>
      <dsp:spPr>
        <a:xfrm>
          <a:off x="482916" y="1328075"/>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Vô Sinh</a:t>
          </a:r>
          <a:endParaRPr lang="en-US" sz="2800" kern="1200"/>
        </a:p>
      </dsp:txBody>
      <dsp:txXfrm>
        <a:off x="521023" y="1366182"/>
        <a:ext cx="2191302" cy="1224862"/>
      </dsp:txXfrm>
    </dsp:sp>
    <dsp:sp modelId="{1A8F9A77-37A7-4384-B0E8-AD1CA26019BC}">
      <dsp:nvSpPr>
        <dsp:cNvPr id="0" name=""/>
        <dsp:cNvSpPr/>
      </dsp:nvSpPr>
      <dsp:spPr>
        <a:xfrm>
          <a:off x="2894504" y="1191207"/>
          <a:ext cx="2267516" cy="1301076"/>
        </a:xfrm>
        <a:prstGeom prst="roundRect">
          <a:avLst>
            <a:gd name="adj" fmla="val 10000"/>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2E8145B-1C5C-41A3-8B74-A63C109ACA19}">
      <dsp:nvSpPr>
        <dsp:cNvPr id="0" name=""/>
        <dsp:cNvSpPr/>
      </dsp:nvSpPr>
      <dsp:spPr>
        <a:xfrm>
          <a:off x="3038576" y="1328075"/>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Hữu sinh</a:t>
          </a:r>
          <a:endParaRPr lang="en-US" sz="2800" kern="1200"/>
        </a:p>
      </dsp:txBody>
      <dsp:txXfrm>
        <a:off x="3076683" y="1366182"/>
        <a:ext cx="2191302" cy="1224862"/>
      </dsp:txXfrm>
    </dsp:sp>
    <dsp:sp modelId="{ADCDC9AE-95A8-45DE-A9FB-F886C6853E3E}">
      <dsp:nvSpPr>
        <dsp:cNvPr id="0" name=""/>
        <dsp:cNvSpPr/>
      </dsp:nvSpPr>
      <dsp:spPr>
        <a:xfrm>
          <a:off x="338843" y="2869392"/>
          <a:ext cx="2267516" cy="13010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9F8B500B-F9B2-4885-B247-23EECF68BCD8}">
      <dsp:nvSpPr>
        <dsp:cNvPr id="0" name=""/>
        <dsp:cNvSpPr/>
      </dsp:nvSpPr>
      <dsp:spPr>
        <a:xfrm>
          <a:off x="482916" y="3006261"/>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SVSX (Thực vật)</a:t>
          </a:r>
          <a:endParaRPr lang="en-US" sz="2800" kern="1200"/>
        </a:p>
      </dsp:txBody>
      <dsp:txXfrm>
        <a:off x="521023" y="3044368"/>
        <a:ext cx="2191302" cy="1224862"/>
      </dsp:txXfrm>
    </dsp:sp>
    <dsp:sp modelId="{63DCF0F8-D3F9-4B9D-9A4D-0020ACBC2867}">
      <dsp:nvSpPr>
        <dsp:cNvPr id="0" name=""/>
        <dsp:cNvSpPr/>
      </dsp:nvSpPr>
      <dsp:spPr>
        <a:xfrm>
          <a:off x="2894504" y="2869392"/>
          <a:ext cx="2267516" cy="13010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A418270-D808-43A0-8C9C-90CCC3F574D9}">
      <dsp:nvSpPr>
        <dsp:cNvPr id="0" name=""/>
        <dsp:cNvSpPr/>
      </dsp:nvSpPr>
      <dsp:spPr>
        <a:xfrm>
          <a:off x="3038576" y="3006261"/>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SVTT (ĐV ăn TV, ĐV ăn ĐV)</a:t>
          </a:r>
          <a:endParaRPr lang="en-US" sz="2800" kern="1200"/>
        </a:p>
      </dsp:txBody>
      <dsp:txXfrm>
        <a:off x="3076683" y="3044368"/>
        <a:ext cx="2191302" cy="1224862"/>
      </dsp:txXfrm>
    </dsp:sp>
    <dsp:sp modelId="{1E5D9DAF-5BD7-463A-BE3E-4E32DE502312}">
      <dsp:nvSpPr>
        <dsp:cNvPr id="0" name=""/>
        <dsp:cNvSpPr/>
      </dsp:nvSpPr>
      <dsp:spPr>
        <a:xfrm>
          <a:off x="5450164" y="2869392"/>
          <a:ext cx="2267516" cy="1301076"/>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E11594-D30C-4AEF-9EDB-E9D4F3B07994}">
      <dsp:nvSpPr>
        <dsp:cNvPr id="0" name=""/>
        <dsp:cNvSpPr/>
      </dsp:nvSpPr>
      <dsp:spPr>
        <a:xfrm>
          <a:off x="5594236" y="3006261"/>
          <a:ext cx="2267516" cy="1301076"/>
        </a:xfrm>
        <a:prstGeom prst="roundRect">
          <a:avLst>
            <a:gd name="adj" fmla="val 10000"/>
          </a:avLst>
        </a:prstGeom>
        <a:solidFill>
          <a:schemeClr val="lt1">
            <a:alpha val="90000"/>
            <a:hueOff val="0"/>
            <a:satOff val="0"/>
            <a:lumOff val="0"/>
            <a:alphaOff val="0"/>
          </a:schemeClr>
        </a:solidFill>
        <a:ln w="25400" cap="flat" cmpd="sng" algn="ctr">
          <a:solidFill>
            <a:schemeClr val="accent5">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06680" tIns="106680" rIns="106680" bIns="106680" numCol="1" spcCol="1270" anchor="ctr" anchorCtr="0">
          <a:noAutofit/>
        </a:bodyPr>
        <a:lstStyle/>
        <a:p>
          <a:pPr lvl="0" algn="ctr" defTabSz="1244600">
            <a:lnSpc>
              <a:spcPct val="90000"/>
            </a:lnSpc>
            <a:spcBef>
              <a:spcPct val="0"/>
            </a:spcBef>
            <a:spcAft>
              <a:spcPct val="35000"/>
            </a:spcAft>
          </a:pPr>
          <a:r>
            <a:rPr lang="en-US" sz="2800" kern="1200" smtClean="0"/>
            <a:t>SVPG (Nấm, VK, VSV…)</a:t>
          </a:r>
          <a:endParaRPr lang="en-US" sz="2800" kern="1200"/>
        </a:p>
      </dsp:txBody>
      <dsp:txXfrm>
        <a:off x="5632343" y="3044368"/>
        <a:ext cx="2191302" cy="122486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12EED4-57FC-42B3-9F68-E6E03515C9D2}">
      <dsp:nvSpPr>
        <dsp:cNvPr id="0" name=""/>
        <dsp:cNvSpPr/>
      </dsp:nvSpPr>
      <dsp:spPr>
        <a:xfrm>
          <a:off x="3471" y="1091442"/>
          <a:ext cx="1775567" cy="852018"/>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92024" tIns="68580" rIns="192024" bIns="68580" numCol="1" spcCol="1270" anchor="ctr" anchorCtr="0">
          <a:noAutofit/>
        </a:bodyPr>
        <a:lstStyle/>
        <a:p>
          <a:pPr lvl="0" algn="r" defTabSz="1200150">
            <a:lnSpc>
              <a:spcPct val="90000"/>
            </a:lnSpc>
            <a:spcBef>
              <a:spcPct val="0"/>
            </a:spcBef>
            <a:spcAft>
              <a:spcPct val="35000"/>
            </a:spcAft>
          </a:pPr>
          <a:r>
            <a:rPr lang="en-US" sz="2700" kern="1200" smtClean="0"/>
            <a:t>HST tự nhiên</a:t>
          </a:r>
          <a:endParaRPr lang="en-US" sz="2700" kern="1200"/>
        </a:p>
      </dsp:txBody>
      <dsp:txXfrm>
        <a:off x="3471" y="1091442"/>
        <a:ext cx="1775567" cy="852018"/>
      </dsp:txXfrm>
    </dsp:sp>
    <dsp:sp modelId="{AB07CDE8-855A-4DF1-A99B-0B20F4B26251}">
      <dsp:nvSpPr>
        <dsp:cNvPr id="0" name=""/>
        <dsp:cNvSpPr/>
      </dsp:nvSpPr>
      <dsp:spPr>
        <a:xfrm>
          <a:off x="1779039" y="79670"/>
          <a:ext cx="355113" cy="2875563"/>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29BE4F9-ACD6-4A04-B154-53C49E2290BD}">
      <dsp:nvSpPr>
        <dsp:cNvPr id="0" name=""/>
        <dsp:cNvSpPr/>
      </dsp:nvSpPr>
      <dsp:spPr>
        <a:xfrm>
          <a:off x="2276198" y="79670"/>
          <a:ext cx="4829544" cy="2875563"/>
        </a:xfrm>
        <a:prstGeom prst="rect">
          <a:avLst/>
        </a:prstGeom>
        <a:gradFill rotWithShape="1">
          <a:gsLst>
            <a:gs pos="0">
              <a:schemeClr val="accent3">
                <a:tint val="50000"/>
                <a:satMod val="300000"/>
              </a:schemeClr>
            </a:gs>
            <a:gs pos="35000">
              <a:schemeClr val="accent3">
                <a:tint val="37000"/>
                <a:satMod val="300000"/>
              </a:schemeClr>
            </a:gs>
            <a:gs pos="100000">
              <a:schemeClr val="accent3">
                <a:tint val="15000"/>
                <a:satMod val="350000"/>
              </a:schemeClr>
            </a:gs>
          </a:gsLst>
          <a:lin ang="16200000" scaled="1"/>
        </a:gradFill>
        <a:ln w="9525" cap="flat" cmpd="sng" algn="ctr">
          <a:solidFill>
            <a:schemeClr val="accent3">
              <a:shade val="95000"/>
              <a:satMod val="105000"/>
            </a:schemeClr>
          </a:solidFill>
          <a:prstDash val="solid"/>
        </a:ln>
        <a:effectLst>
          <a:outerShdw blurRad="40000" dist="20000" dir="5400000" rotWithShape="0">
            <a:srgbClr val="000000">
              <a:alpha val="38000"/>
            </a:srgbClr>
          </a:outerShdw>
        </a:effectLst>
      </dsp:spPr>
      <dsp:style>
        <a:lnRef idx="1">
          <a:schemeClr val="accent3"/>
        </a:lnRef>
        <a:fillRef idx="2">
          <a:schemeClr val="accent3"/>
        </a:fillRef>
        <a:effectRef idx="1">
          <a:schemeClr val="accent3"/>
        </a:effectRef>
        <a:fontRef idx="minor">
          <a:schemeClr val="dk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nl-NL" sz="2700" b="1" kern="1200" smtClean="0"/>
            <a:t>- </a:t>
          </a:r>
          <a:r>
            <a:rPr lang="nl-NL" sz="2700" kern="1200" smtClean="0"/>
            <a:t>HST trên cạn (HST rừng, HST sa mạc,...) </a:t>
          </a:r>
          <a:endParaRPr lang="en-US" sz="2700" kern="1200"/>
        </a:p>
        <a:p>
          <a:pPr marL="228600" lvl="1" indent="-228600" algn="l" defTabSz="1200150">
            <a:lnSpc>
              <a:spcPct val="90000"/>
            </a:lnSpc>
            <a:spcBef>
              <a:spcPct val="0"/>
            </a:spcBef>
            <a:spcAft>
              <a:spcPct val="15000"/>
            </a:spcAft>
            <a:buChar char="••"/>
          </a:pPr>
          <a:r>
            <a:rPr lang="nl-NL" sz="2700" kern="1200" smtClean="0"/>
            <a:t>- HST dưới nước, bao gồm:</a:t>
          </a:r>
          <a:endParaRPr lang="en-US" sz="2700" kern="1200"/>
        </a:p>
        <a:p>
          <a:pPr marL="228600" lvl="1" indent="-228600" algn="l" defTabSz="1200150">
            <a:lnSpc>
              <a:spcPct val="90000"/>
            </a:lnSpc>
            <a:spcBef>
              <a:spcPct val="0"/>
            </a:spcBef>
            <a:spcAft>
              <a:spcPct val="15000"/>
            </a:spcAft>
            <a:buChar char="••"/>
          </a:pPr>
          <a:r>
            <a:rPr lang="nl-NL" sz="2700" kern="1200" smtClean="0"/>
            <a:t>+ HST nước ngọt (HST hồ, HST sông,...)</a:t>
          </a:r>
          <a:endParaRPr lang="en-US" sz="2700" kern="1200"/>
        </a:p>
        <a:p>
          <a:pPr marL="228600" lvl="1" indent="-228600" algn="l" defTabSz="1200150">
            <a:lnSpc>
              <a:spcPct val="90000"/>
            </a:lnSpc>
            <a:spcBef>
              <a:spcPct val="0"/>
            </a:spcBef>
            <a:spcAft>
              <a:spcPct val="15000"/>
            </a:spcAft>
            <a:buChar char="••"/>
          </a:pPr>
          <a:r>
            <a:rPr lang="nl-NL" sz="2700" kern="1200" smtClean="0"/>
            <a:t>+ HST nước mặn (HST biển).</a:t>
          </a:r>
          <a:endParaRPr lang="en-US" sz="2700" kern="1200"/>
        </a:p>
      </dsp:txBody>
      <dsp:txXfrm>
        <a:off x="2276198" y="79670"/>
        <a:ext cx="4829544" cy="2875563"/>
      </dsp:txXfrm>
    </dsp:sp>
    <dsp:sp modelId="{80EA31F8-25BB-4295-967B-6FB338B1D398}">
      <dsp:nvSpPr>
        <dsp:cNvPr id="0" name=""/>
        <dsp:cNvSpPr/>
      </dsp:nvSpPr>
      <dsp:spPr>
        <a:xfrm>
          <a:off x="3471" y="3092372"/>
          <a:ext cx="1775567" cy="852018"/>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92024" tIns="68580" rIns="192024" bIns="68580" numCol="1" spcCol="1270" anchor="ctr" anchorCtr="0">
          <a:noAutofit/>
        </a:bodyPr>
        <a:lstStyle/>
        <a:p>
          <a:pPr lvl="0" algn="r" defTabSz="1200150">
            <a:lnSpc>
              <a:spcPct val="90000"/>
            </a:lnSpc>
            <a:spcBef>
              <a:spcPct val="0"/>
            </a:spcBef>
            <a:spcAft>
              <a:spcPct val="35000"/>
            </a:spcAft>
          </a:pPr>
          <a:r>
            <a:rPr lang="en-US" sz="2700" kern="1200" smtClean="0"/>
            <a:t>HST nhân tạo</a:t>
          </a:r>
          <a:endParaRPr lang="en-US" sz="2700" kern="1200"/>
        </a:p>
      </dsp:txBody>
      <dsp:txXfrm>
        <a:off x="3471" y="3092372"/>
        <a:ext cx="1775567" cy="852018"/>
      </dsp:txXfrm>
    </dsp:sp>
    <dsp:sp modelId="{7D97A996-4FB6-4B98-9FBB-701E8AAA7095}">
      <dsp:nvSpPr>
        <dsp:cNvPr id="0" name=""/>
        <dsp:cNvSpPr/>
      </dsp:nvSpPr>
      <dsp:spPr>
        <a:xfrm>
          <a:off x="1779039" y="3052433"/>
          <a:ext cx="355113" cy="931895"/>
        </a:xfrm>
        <a:prstGeom prst="leftBrace">
          <a:avLst>
            <a:gd name="adj1" fmla="val 35000"/>
            <a:gd name="adj2" fmla="val 50000"/>
          </a:avLst>
        </a:prstGeom>
        <a:noFill/>
        <a:ln w="25400"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E8014B2D-8E05-4874-9CE0-B77B8E3C3CD7}">
      <dsp:nvSpPr>
        <dsp:cNvPr id="0" name=""/>
        <dsp:cNvSpPr/>
      </dsp:nvSpPr>
      <dsp:spPr>
        <a:xfrm>
          <a:off x="2276198" y="3052433"/>
          <a:ext cx="4829544" cy="931895"/>
        </a:xfrm>
        <a:prstGeom prst="rect">
          <a:avLst/>
        </a:prstGeom>
        <a:gradFill rotWithShape="1">
          <a:gsLst>
            <a:gs pos="0">
              <a:schemeClr val="accent5">
                <a:tint val="50000"/>
                <a:satMod val="300000"/>
              </a:schemeClr>
            </a:gs>
            <a:gs pos="35000">
              <a:schemeClr val="accent5">
                <a:tint val="37000"/>
                <a:satMod val="300000"/>
              </a:schemeClr>
            </a:gs>
            <a:gs pos="100000">
              <a:schemeClr val="accent5">
                <a:tint val="15000"/>
                <a:satMod val="350000"/>
              </a:schemeClr>
            </a:gs>
          </a:gsLst>
          <a:lin ang="16200000" scaled="1"/>
        </a:gradFill>
        <a:ln w="9525" cap="flat" cmpd="sng" algn="ctr">
          <a:solidFill>
            <a:schemeClr val="accent5">
              <a:shade val="95000"/>
              <a:satMod val="105000"/>
            </a:schemeClr>
          </a:solidFill>
          <a:prstDash val="solid"/>
        </a:ln>
        <a:effectLst>
          <a:outerShdw blurRad="40000" dist="20000" dir="5400000" rotWithShape="0">
            <a:srgbClr val="000000">
              <a:alpha val="38000"/>
            </a:srgbClr>
          </a:outerShdw>
        </a:effectLst>
      </dsp:spPr>
      <dsp:style>
        <a:lnRef idx="1">
          <a:schemeClr val="accent5"/>
        </a:lnRef>
        <a:fillRef idx="2">
          <a:schemeClr val="accent5"/>
        </a:fillRef>
        <a:effectRef idx="1">
          <a:schemeClr val="accent5"/>
        </a:effectRef>
        <a:fontRef idx="minor">
          <a:schemeClr val="dk1"/>
        </a:fontRef>
      </dsp:style>
      <dsp:txBody>
        <a:bodyPr spcFirstLastPara="0" vert="horz" wrap="square" lIns="102870" tIns="102870" rIns="102870" bIns="102870" numCol="1" spcCol="1270" anchor="ctr" anchorCtr="0">
          <a:noAutofit/>
        </a:bodyPr>
        <a:lstStyle/>
        <a:p>
          <a:pPr marL="228600" lvl="1" indent="-228600" algn="l" defTabSz="1200150">
            <a:lnSpc>
              <a:spcPct val="90000"/>
            </a:lnSpc>
            <a:spcBef>
              <a:spcPct val="0"/>
            </a:spcBef>
            <a:spcAft>
              <a:spcPct val="15000"/>
            </a:spcAft>
            <a:buChar char="••"/>
          </a:pPr>
          <a:r>
            <a:rPr lang="en-US" sz="2700" kern="1200" smtClean="0"/>
            <a:t>Được hình thành nhờ hoạt động của con người.</a:t>
          </a:r>
          <a:endParaRPr lang="en-US" sz="2700" kern="1200"/>
        </a:p>
      </dsp:txBody>
      <dsp:txXfrm>
        <a:off x="2276198" y="3052433"/>
        <a:ext cx="4829544" cy="93189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74CEE52-8157-4760-9404-43CE3A0F2718}">
      <dsp:nvSpPr>
        <dsp:cNvPr id="0" name=""/>
        <dsp:cNvSpPr/>
      </dsp:nvSpPr>
      <dsp:spPr>
        <a:xfrm>
          <a:off x="41" y="5047"/>
          <a:ext cx="3999867" cy="524298"/>
        </a:xfrm>
        <a:prstGeom prst="rect">
          <a:avLst/>
        </a:prstGeom>
        <a:solidFill>
          <a:schemeClr val="accent4">
            <a:hueOff val="0"/>
            <a:satOff val="0"/>
            <a:lumOff val="0"/>
            <a:alphaOff val="0"/>
          </a:schemeClr>
        </a:solidFill>
        <a:ln w="25400" cap="flat" cmpd="sng" algn="ctr">
          <a:solidFill>
            <a:schemeClr val="accent4">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rPr>
            <a:t>1. CHUỖI THỨC ĂN</a:t>
          </a:r>
          <a:endParaRPr lang="en-US" sz="2400" b="1" kern="1200">
            <a:effectLst>
              <a:outerShdw blurRad="38100" dist="38100" dir="2700000" algn="tl">
                <a:srgbClr val="000000">
                  <a:alpha val="43137"/>
                </a:srgbClr>
              </a:outerShdw>
            </a:effectLst>
          </a:endParaRPr>
        </a:p>
      </dsp:txBody>
      <dsp:txXfrm>
        <a:off x="41" y="5047"/>
        <a:ext cx="3999867" cy="524298"/>
      </dsp:txXfrm>
    </dsp:sp>
    <dsp:sp modelId="{4E3509C9-2FD9-4640-9241-814BEB27D44C}">
      <dsp:nvSpPr>
        <dsp:cNvPr id="0" name=""/>
        <dsp:cNvSpPr/>
      </dsp:nvSpPr>
      <dsp:spPr>
        <a:xfrm>
          <a:off x="41" y="529346"/>
          <a:ext cx="3999867" cy="3546540"/>
        </a:xfrm>
        <a:prstGeom prst="rect">
          <a:avLst/>
        </a:prstGeom>
        <a:solidFill>
          <a:schemeClr val="accent4">
            <a:tint val="40000"/>
            <a:alpha val="90000"/>
            <a:hueOff val="0"/>
            <a:satOff val="0"/>
            <a:lumOff val="0"/>
            <a:alphaOff val="0"/>
          </a:schemeClr>
        </a:solidFill>
        <a:ln w="25400" cap="flat" cmpd="sng" algn="ctr">
          <a:solidFill>
            <a:schemeClr val="accent4">
              <a:tint val="40000"/>
              <a:alpha val="9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vi-VN" sz="1700" b="0" i="0" kern="1200" smtClean="0">
              <a:solidFill>
                <a:schemeClr val="bg2">
                  <a:lumMod val="50000"/>
                </a:schemeClr>
              </a:solidFill>
            </a:rPr>
            <a:t>– Chuỗi thức ăn là một dãy nhiều loài sinh vật có quan hệ đinh dưỡng với nhau. Mỗi loài trong chuỗi thức ăn vừa là sinh vật tiêu thụ mắt xích phía sau, vừa là sinh vật bị mắt xích phía trước tiêu thụ.</a:t>
          </a:r>
          <a:endParaRPr lang="en-US" sz="1700" kern="1200">
            <a:solidFill>
              <a:schemeClr val="bg2">
                <a:lumMod val="50000"/>
              </a:schemeClr>
            </a:solidFill>
          </a:endParaRPr>
        </a:p>
        <a:p>
          <a:pPr marL="171450" lvl="1" indent="-171450" algn="l" defTabSz="755650">
            <a:lnSpc>
              <a:spcPct val="90000"/>
            </a:lnSpc>
            <a:spcBef>
              <a:spcPct val="0"/>
            </a:spcBef>
            <a:spcAft>
              <a:spcPct val="15000"/>
            </a:spcAft>
            <a:buChar char="••"/>
          </a:pPr>
          <a:r>
            <a:rPr lang="en-US" sz="1700" b="0" i="0" kern="1200" smtClean="0">
              <a:solidFill>
                <a:schemeClr val="bg2">
                  <a:lumMod val="50000"/>
                </a:schemeClr>
              </a:solidFill>
            </a:rPr>
            <a:t>– Cấu trúc: gồm 1 sinh vật sản xuất và 1 sinh vật phân giải, sinh vật tiêu thụ mỗi bậc chỉ có 1 loài duy nhất</a:t>
          </a:r>
          <a:endParaRPr lang="en-US" sz="1700" b="0" i="0" kern="1200">
            <a:solidFill>
              <a:schemeClr val="bg2">
                <a:lumMod val="50000"/>
              </a:schemeClr>
            </a:solidFill>
          </a:endParaRPr>
        </a:p>
        <a:p>
          <a:pPr marL="171450" lvl="1" indent="-171450" algn="l" defTabSz="755650">
            <a:lnSpc>
              <a:spcPct val="90000"/>
            </a:lnSpc>
            <a:spcBef>
              <a:spcPct val="0"/>
            </a:spcBef>
            <a:spcAft>
              <a:spcPct val="15000"/>
            </a:spcAft>
            <a:buChar char="••"/>
          </a:pPr>
          <a:r>
            <a:rPr lang="en-US" sz="1700" b="0" i="0" kern="1200" smtClean="0">
              <a:solidFill>
                <a:schemeClr val="bg2">
                  <a:lumMod val="50000"/>
                </a:schemeClr>
              </a:solidFill>
            </a:rPr>
            <a:t>– Phạm vi loài: ít</a:t>
          </a:r>
          <a:endParaRPr lang="en-US" sz="1700" b="0" i="0" kern="1200">
            <a:solidFill>
              <a:schemeClr val="bg2">
                <a:lumMod val="50000"/>
              </a:schemeClr>
            </a:solidFill>
          </a:endParaRPr>
        </a:p>
        <a:p>
          <a:pPr marL="171450" lvl="1" indent="-171450" algn="l" defTabSz="755650">
            <a:lnSpc>
              <a:spcPct val="90000"/>
            </a:lnSpc>
            <a:spcBef>
              <a:spcPct val="0"/>
            </a:spcBef>
            <a:spcAft>
              <a:spcPct val="15000"/>
            </a:spcAft>
            <a:buChar char="••"/>
          </a:pPr>
          <a:r>
            <a:rPr lang="en-US" sz="1700" b="0" i="0" kern="1200" smtClean="0">
              <a:solidFill>
                <a:schemeClr val="bg2">
                  <a:lumMod val="50000"/>
                </a:schemeClr>
              </a:solidFill>
            </a:rPr>
            <a:t>– Điều kiện sinh thái:hạn chế</a:t>
          </a:r>
          <a:endParaRPr lang="en-US" sz="1700" b="0" i="0" kern="1200">
            <a:solidFill>
              <a:schemeClr val="bg2">
                <a:lumMod val="50000"/>
              </a:schemeClr>
            </a:solidFill>
          </a:endParaRPr>
        </a:p>
        <a:p>
          <a:pPr marL="171450" lvl="1" indent="-171450" algn="l" defTabSz="755650">
            <a:lnSpc>
              <a:spcPct val="90000"/>
            </a:lnSpc>
            <a:spcBef>
              <a:spcPct val="0"/>
            </a:spcBef>
            <a:spcAft>
              <a:spcPct val="15000"/>
            </a:spcAft>
            <a:buChar char="••"/>
          </a:pPr>
          <a:r>
            <a:rPr lang="vi-VN" sz="1700" b="0" i="0" kern="1200" smtClean="0">
              <a:solidFill>
                <a:schemeClr val="bg2">
                  <a:lumMod val="50000"/>
                </a:schemeClr>
              </a:solidFill>
            </a:rPr>
            <a:t>– Khả năng tồn tại: kém (khi 1 mắt xích bị mất sẽ ảnh hưởng toàn bộ chuỗi)</a:t>
          </a:r>
          <a:endParaRPr lang="vi-VN" sz="1700" b="0" i="0" kern="1200">
            <a:solidFill>
              <a:schemeClr val="bg2">
                <a:lumMod val="50000"/>
              </a:schemeClr>
            </a:solidFill>
          </a:endParaRPr>
        </a:p>
      </dsp:txBody>
      <dsp:txXfrm>
        <a:off x="41" y="529346"/>
        <a:ext cx="3999867" cy="3546540"/>
      </dsp:txXfrm>
    </dsp:sp>
    <dsp:sp modelId="{5AA05001-2EBA-4315-BB46-F4ECC965F2BC}">
      <dsp:nvSpPr>
        <dsp:cNvPr id="0" name=""/>
        <dsp:cNvSpPr/>
      </dsp:nvSpPr>
      <dsp:spPr>
        <a:xfrm>
          <a:off x="4559890" y="5047"/>
          <a:ext cx="3999867" cy="524298"/>
        </a:xfrm>
        <a:prstGeom prst="rect">
          <a:avLst/>
        </a:prstGeom>
        <a:solidFill>
          <a:schemeClr val="accent4">
            <a:hueOff val="18251224"/>
            <a:satOff val="26610"/>
            <a:lumOff val="8236"/>
            <a:alphaOff val="0"/>
          </a:schemeClr>
        </a:solidFill>
        <a:ln w="25400" cap="flat" cmpd="sng" algn="ctr">
          <a:solidFill>
            <a:schemeClr val="accent4">
              <a:hueOff val="18251224"/>
              <a:satOff val="26610"/>
              <a:lumOff val="8236"/>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70688" tIns="97536" rIns="170688" bIns="97536" numCol="1" spcCol="1270" anchor="ctr" anchorCtr="0">
          <a:noAutofit/>
        </a:bodyPr>
        <a:lstStyle/>
        <a:p>
          <a:pPr lvl="0" algn="ctr" defTabSz="1066800">
            <a:lnSpc>
              <a:spcPct val="90000"/>
            </a:lnSpc>
            <a:spcBef>
              <a:spcPct val="0"/>
            </a:spcBef>
            <a:spcAft>
              <a:spcPct val="35000"/>
            </a:spcAft>
          </a:pPr>
          <a:r>
            <a:rPr lang="en-US" sz="2400" b="1" kern="1200" smtClean="0">
              <a:effectLst>
                <a:outerShdw blurRad="38100" dist="38100" dir="2700000" algn="tl">
                  <a:srgbClr val="000000">
                    <a:alpha val="43137"/>
                  </a:srgbClr>
                </a:outerShdw>
              </a:effectLst>
            </a:rPr>
            <a:t>2. LƯỚI THỨC ĂN</a:t>
          </a:r>
          <a:endParaRPr lang="en-US" sz="2400" b="1" kern="1200">
            <a:effectLst>
              <a:outerShdw blurRad="38100" dist="38100" dir="2700000" algn="tl">
                <a:srgbClr val="000000">
                  <a:alpha val="43137"/>
                </a:srgbClr>
              </a:outerShdw>
            </a:effectLst>
          </a:endParaRPr>
        </a:p>
      </dsp:txBody>
      <dsp:txXfrm>
        <a:off x="4559890" y="5047"/>
        <a:ext cx="3999867" cy="524298"/>
      </dsp:txXfrm>
    </dsp:sp>
    <dsp:sp modelId="{87267A70-F105-4927-A447-958DDA1781B0}">
      <dsp:nvSpPr>
        <dsp:cNvPr id="0" name=""/>
        <dsp:cNvSpPr/>
      </dsp:nvSpPr>
      <dsp:spPr>
        <a:xfrm>
          <a:off x="4559890" y="529346"/>
          <a:ext cx="3999867" cy="3546540"/>
        </a:xfrm>
        <a:prstGeom prst="rect">
          <a:avLst/>
        </a:prstGeom>
        <a:solidFill>
          <a:schemeClr val="accent4">
            <a:tint val="40000"/>
            <a:alpha val="90000"/>
            <a:hueOff val="18930004"/>
            <a:satOff val="38468"/>
            <a:lumOff val="2491"/>
            <a:alphaOff val="0"/>
          </a:schemeClr>
        </a:solidFill>
        <a:ln w="25400" cap="flat" cmpd="sng" algn="ctr">
          <a:solidFill>
            <a:schemeClr val="accent4">
              <a:tint val="40000"/>
              <a:alpha val="90000"/>
              <a:hueOff val="18930004"/>
              <a:satOff val="38468"/>
              <a:lumOff val="2491"/>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vi-VN" sz="1700" b="0" i="0" kern="1200" smtClean="0">
              <a:solidFill>
                <a:schemeClr val="bg2">
                  <a:lumMod val="50000"/>
                </a:schemeClr>
              </a:solidFill>
            </a:rPr>
            <a:t>– Khái niệm: chuỗi thức ăn có nhiều mắt xích tạo thành lưới thức ăn</a:t>
          </a:r>
          <a:endParaRPr lang="en-US" sz="1700" kern="1200">
            <a:solidFill>
              <a:schemeClr val="bg2">
                <a:lumMod val="50000"/>
              </a:schemeClr>
            </a:solidFill>
          </a:endParaRPr>
        </a:p>
        <a:p>
          <a:pPr marL="171450" lvl="1" indent="-171450" algn="l" defTabSz="755650">
            <a:lnSpc>
              <a:spcPct val="90000"/>
            </a:lnSpc>
            <a:spcBef>
              <a:spcPct val="0"/>
            </a:spcBef>
            <a:spcAft>
              <a:spcPct val="15000"/>
            </a:spcAft>
            <a:buChar char="••"/>
          </a:pPr>
          <a:r>
            <a:rPr lang="en-US" sz="1700" b="0" i="0" kern="1200" smtClean="0">
              <a:solidFill>
                <a:schemeClr val="bg2">
                  <a:lumMod val="50000"/>
                </a:schemeClr>
              </a:solidFill>
            </a:rPr>
            <a:t>– Cấu trúc: có nhiều sinh vật phân giải,nhiều sinh vật sản xuất, các sinh vật tiêu thụ các bậc gồm nhiều loài</a:t>
          </a:r>
          <a:endParaRPr lang="en-US" sz="1700" b="0" i="0" kern="1200">
            <a:solidFill>
              <a:schemeClr val="bg2">
                <a:lumMod val="50000"/>
              </a:schemeClr>
            </a:solidFill>
          </a:endParaRPr>
        </a:p>
        <a:p>
          <a:pPr marL="171450" lvl="1" indent="-171450" algn="l" defTabSz="755650">
            <a:lnSpc>
              <a:spcPct val="90000"/>
            </a:lnSpc>
            <a:spcBef>
              <a:spcPct val="0"/>
            </a:spcBef>
            <a:spcAft>
              <a:spcPct val="15000"/>
            </a:spcAft>
            <a:buChar char="••"/>
          </a:pPr>
          <a:r>
            <a:rPr lang="en-US" sz="1700" b="0" i="0" kern="1200" smtClean="0">
              <a:solidFill>
                <a:schemeClr val="bg2">
                  <a:lumMod val="50000"/>
                </a:schemeClr>
              </a:solidFill>
            </a:rPr>
            <a:t>– Phạm vi: rộng</a:t>
          </a:r>
          <a:endParaRPr lang="en-US" sz="1700" b="0" i="0" kern="1200">
            <a:solidFill>
              <a:schemeClr val="bg2">
                <a:lumMod val="50000"/>
              </a:schemeClr>
            </a:solidFill>
          </a:endParaRPr>
        </a:p>
        <a:p>
          <a:pPr marL="171450" lvl="1" indent="-171450" algn="l" defTabSz="755650">
            <a:lnSpc>
              <a:spcPct val="90000"/>
            </a:lnSpc>
            <a:spcBef>
              <a:spcPct val="0"/>
            </a:spcBef>
            <a:spcAft>
              <a:spcPct val="15000"/>
            </a:spcAft>
            <a:buChar char="••"/>
          </a:pPr>
          <a:r>
            <a:rPr lang="en-US" sz="1700" b="0" i="0" kern="1200" smtClean="0">
              <a:solidFill>
                <a:schemeClr val="bg2">
                  <a:lumMod val="50000"/>
                </a:schemeClr>
              </a:solidFill>
            </a:rPr>
            <a:t>– Điều </a:t>
          </a:r>
          <a:r>
            <a:rPr lang="en-US" sz="1800" b="0" i="0" kern="1200" smtClean="0">
              <a:solidFill>
                <a:schemeClr val="bg2">
                  <a:lumMod val="50000"/>
                </a:schemeClr>
              </a:solidFill>
            </a:rPr>
            <a:t>kiện</a:t>
          </a:r>
          <a:r>
            <a:rPr lang="en-US" sz="1700" b="0" i="0" kern="1200" smtClean="0">
              <a:solidFill>
                <a:schemeClr val="bg2">
                  <a:lumMod val="50000"/>
                </a:schemeClr>
              </a:solidFill>
            </a:rPr>
            <a:t> sinh thái: phong phú và đa dạng</a:t>
          </a:r>
          <a:endParaRPr lang="en-US" sz="1700" b="0" i="0" kern="1200">
            <a:solidFill>
              <a:schemeClr val="bg2">
                <a:lumMod val="50000"/>
              </a:schemeClr>
            </a:solidFill>
          </a:endParaRPr>
        </a:p>
        <a:p>
          <a:pPr marL="171450" lvl="1" indent="-171450" algn="l" defTabSz="755650">
            <a:lnSpc>
              <a:spcPct val="90000"/>
            </a:lnSpc>
            <a:spcBef>
              <a:spcPct val="0"/>
            </a:spcBef>
            <a:spcAft>
              <a:spcPct val="15000"/>
            </a:spcAft>
            <a:buChar char="••"/>
          </a:pPr>
          <a:r>
            <a:rPr lang="en-US" sz="1700" b="0" i="0" kern="1200" smtClean="0">
              <a:solidFill>
                <a:schemeClr val="bg2">
                  <a:lumMod val="50000"/>
                </a:schemeClr>
              </a:solidFill>
            </a:rPr>
            <a:t>– Khả năng tồn tại: cao (do mất mắt xích này sẽ có mắt xích khác thay thế)</a:t>
          </a:r>
          <a:endParaRPr lang="en-US" sz="1700" b="0" i="0" kern="1200">
            <a:solidFill>
              <a:schemeClr val="bg2">
                <a:lumMod val="50000"/>
              </a:schemeClr>
            </a:solidFill>
          </a:endParaRPr>
        </a:p>
      </dsp:txBody>
      <dsp:txXfrm>
        <a:off x="4559890" y="529346"/>
        <a:ext cx="3999867" cy="354654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47A06EA-12AE-4A25-B776-DFA06B033526}">
      <dsp:nvSpPr>
        <dsp:cNvPr id="0" name=""/>
        <dsp:cNvSpPr/>
      </dsp:nvSpPr>
      <dsp:spPr>
        <a:xfrm>
          <a:off x="675181" y="2032000"/>
          <a:ext cx="204678" cy="807855"/>
        </a:xfrm>
        <a:custGeom>
          <a:avLst/>
          <a:gdLst/>
          <a:ahLst/>
          <a:cxnLst/>
          <a:rect l="0" t="0" r="0" b="0"/>
          <a:pathLst>
            <a:path>
              <a:moveTo>
                <a:pt x="0" y="0"/>
              </a:moveTo>
              <a:lnTo>
                <a:pt x="102339" y="0"/>
              </a:lnTo>
              <a:lnTo>
                <a:pt x="102339" y="807855"/>
              </a:lnTo>
              <a:lnTo>
                <a:pt x="204678" y="807855"/>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56686" y="2415093"/>
        <a:ext cx="41669" cy="41669"/>
      </dsp:txXfrm>
    </dsp:sp>
    <dsp:sp modelId="{121418A2-3528-4D74-BDF1-3E144343A6A4}">
      <dsp:nvSpPr>
        <dsp:cNvPr id="0" name=""/>
        <dsp:cNvSpPr/>
      </dsp:nvSpPr>
      <dsp:spPr>
        <a:xfrm>
          <a:off x="675181" y="1952412"/>
          <a:ext cx="204678" cy="91440"/>
        </a:xfrm>
        <a:custGeom>
          <a:avLst/>
          <a:gdLst/>
          <a:ahLst/>
          <a:cxnLst/>
          <a:rect l="0" t="0" r="0" b="0"/>
          <a:pathLst>
            <a:path>
              <a:moveTo>
                <a:pt x="0" y="79587"/>
              </a:moveTo>
              <a:lnTo>
                <a:pt x="102339" y="79587"/>
              </a:lnTo>
              <a:lnTo>
                <a:pt x="102339" y="45720"/>
              </a:lnTo>
              <a:lnTo>
                <a:pt x="204678" y="4572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72333" y="1992946"/>
        <a:ext cx="10373" cy="10373"/>
      </dsp:txXfrm>
    </dsp:sp>
    <dsp:sp modelId="{C9999F7B-80FF-420A-89F8-63AE02E0E589}">
      <dsp:nvSpPr>
        <dsp:cNvPr id="0" name=""/>
        <dsp:cNvSpPr/>
      </dsp:nvSpPr>
      <dsp:spPr>
        <a:xfrm>
          <a:off x="675181" y="1156410"/>
          <a:ext cx="204678" cy="875589"/>
        </a:xfrm>
        <a:custGeom>
          <a:avLst/>
          <a:gdLst/>
          <a:ahLst/>
          <a:cxnLst/>
          <a:rect l="0" t="0" r="0" b="0"/>
          <a:pathLst>
            <a:path>
              <a:moveTo>
                <a:pt x="0" y="875589"/>
              </a:moveTo>
              <a:lnTo>
                <a:pt x="102339" y="875589"/>
              </a:lnTo>
              <a:lnTo>
                <a:pt x="102339" y="0"/>
              </a:lnTo>
              <a:lnTo>
                <a:pt x="204678" y="0"/>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n-US" sz="500" kern="1200"/>
        </a:p>
      </dsp:txBody>
      <dsp:txXfrm>
        <a:off x="755040" y="1571725"/>
        <a:ext cx="44959" cy="44959"/>
      </dsp:txXfrm>
    </dsp:sp>
    <dsp:sp modelId="{551ABD58-1E35-4D65-8818-AA9AB2FAEBE5}">
      <dsp:nvSpPr>
        <dsp:cNvPr id="0" name=""/>
        <dsp:cNvSpPr/>
      </dsp:nvSpPr>
      <dsp:spPr>
        <a:xfrm rot="16200000">
          <a:off x="-1532647" y="1695311"/>
          <a:ext cx="3742279" cy="673377"/>
        </a:xfrm>
        <a:prstGeom prst="rect">
          <a:avLst/>
        </a:prstGeom>
        <a:solidFill>
          <a:schemeClr val="bg2">
            <a:lumMod val="50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875" tIns="15875" rIns="15875" bIns="15875" numCol="1" spcCol="1270" anchor="ctr" anchorCtr="0">
          <a:noAutofit/>
        </a:bodyPr>
        <a:lstStyle/>
        <a:p>
          <a:pPr lvl="0" algn="ctr" defTabSz="1111250">
            <a:lnSpc>
              <a:spcPct val="90000"/>
            </a:lnSpc>
            <a:spcBef>
              <a:spcPct val="0"/>
            </a:spcBef>
            <a:spcAft>
              <a:spcPct val="35000"/>
            </a:spcAft>
          </a:pPr>
          <a:r>
            <a:rPr lang="en-US" sz="2500" kern="1200" smtClean="0"/>
            <a:t>3. Ba dạng tháp sinh thái</a:t>
          </a:r>
          <a:endParaRPr lang="en-US" sz="2500" kern="1200"/>
        </a:p>
      </dsp:txBody>
      <dsp:txXfrm>
        <a:off x="-1532647" y="1695311"/>
        <a:ext cx="3742279" cy="673377"/>
      </dsp:txXfrm>
    </dsp:sp>
    <dsp:sp modelId="{EEFFEAD4-B9F0-4C8E-B906-E1623E5F7062}">
      <dsp:nvSpPr>
        <dsp:cNvPr id="0" name=""/>
        <dsp:cNvSpPr/>
      </dsp:nvSpPr>
      <dsp:spPr>
        <a:xfrm>
          <a:off x="879859" y="819721"/>
          <a:ext cx="2208679" cy="673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smtClean="0"/>
            <a:t>1. Tháp năng lượng</a:t>
          </a:r>
          <a:endParaRPr lang="en-US" sz="2400" kern="1200"/>
        </a:p>
      </dsp:txBody>
      <dsp:txXfrm>
        <a:off x="879859" y="819721"/>
        <a:ext cx="2208679" cy="673377"/>
      </dsp:txXfrm>
    </dsp:sp>
    <dsp:sp modelId="{D01387B2-42D1-405E-A317-FE92C5102EEF}">
      <dsp:nvSpPr>
        <dsp:cNvPr id="0" name=""/>
        <dsp:cNvSpPr/>
      </dsp:nvSpPr>
      <dsp:spPr>
        <a:xfrm>
          <a:off x="879859" y="1661444"/>
          <a:ext cx="2208679" cy="673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smtClean="0"/>
            <a:t>2. Tháp khối lượng</a:t>
          </a:r>
          <a:endParaRPr lang="en-US" sz="2400" kern="1200"/>
        </a:p>
      </dsp:txBody>
      <dsp:txXfrm>
        <a:off x="879859" y="1661444"/>
        <a:ext cx="2208679" cy="673377"/>
      </dsp:txXfrm>
    </dsp:sp>
    <dsp:sp modelId="{E1A3C6BE-D73D-4A51-A692-3D7046B215B0}">
      <dsp:nvSpPr>
        <dsp:cNvPr id="0" name=""/>
        <dsp:cNvSpPr/>
      </dsp:nvSpPr>
      <dsp:spPr>
        <a:xfrm>
          <a:off x="879859" y="2503166"/>
          <a:ext cx="2208679" cy="673377"/>
        </a:xfrm>
        <a:prstGeom prst="rect">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5240" tIns="15240" rIns="15240" bIns="15240" numCol="1" spcCol="1270" anchor="ctr" anchorCtr="0">
          <a:noAutofit/>
        </a:bodyPr>
        <a:lstStyle/>
        <a:p>
          <a:pPr lvl="0" algn="ctr" defTabSz="1066800">
            <a:lnSpc>
              <a:spcPct val="90000"/>
            </a:lnSpc>
            <a:spcBef>
              <a:spcPct val="0"/>
            </a:spcBef>
            <a:spcAft>
              <a:spcPct val="35000"/>
            </a:spcAft>
          </a:pPr>
          <a:r>
            <a:rPr lang="en-US" sz="2400" kern="1200" smtClean="0"/>
            <a:t>3. Tháp số lượng</a:t>
          </a:r>
          <a:endParaRPr lang="en-US" sz="2400" kern="1200"/>
        </a:p>
      </dsp:txBody>
      <dsp:txXfrm>
        <a:off x="879859" y="2503166"/>
        <a:ext cx="2208679" cy="673377"/>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4CC18FC-390D-4121-BAD7-A65C0FD607B7}">
      <dsp:nvSpPr>
        <dsp:cNvPr id="0" name=""/>
        <dsp:cNvSpPr/>
      </dsp:nvSpPr>
      <dsp:spPr>
        <a:xfrm>
          <a:off x="4015071" y="173928"/>
          <a:ext cx="1530726" cy="153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solidFill>
                <a:schemeClr val="bg2">
                  <a:lumMod val="50000"/>
                </a:schemeClr>
              </a:solidFill>
            </a:rPr>
            <a:t>Bước 2. Quan sát, ghi chéo các thành phần vô sinh của HST.</a:t>
          </a:r>
          <a:endParaRPr lang="en-US" sz="1800" b="1" kern="1200">
            <a:solidFill>
              <a:schemeClr val="bg2">
                <a:lumMod val="50000"/>
              </a:schemeClr>
            </a:solidFill>
          </a:endParaRPr>
        </a:p>
      </dsp:txBody>
      <dsp:txXfrm>
        <a:off x="4015071" y="173928"/>
        <a:ext cx="1530726" cy="1530726"/>
      </dsp:txXfrm>
    </dsp:sp>
    <dsp:sp modelId="{506316F7-E1AE-4966-B0EB-E3E2D6491E34}">
      <dsp:nvSpPr>
        <dsp:cNvPr id="0" name=""/>
        <dsp:cNvSpPr/>
      </dsp:nvSpPr>
      <dsp:spPr>
        <a:xfrm>
          <a:off x="1832808" y="-170943"/>
          <a:ext cx="3621097" cy="3621097"/>
        </a:xfrm>
        <a:prstGeom prst="circularArrow">
          <a:avLst>
            <a:gd name="adj1" fmla="val 8243"/>
            <a:gd name="adj2" fmla="val 575662"/>
            <a:gd name="adj3" fmla="val 3131273"/>
            <a:gd name="adj4" fmla="val 151586"/>
            <a:gd name="adj5" fmla="val 9617"/>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F383035A-725F-46CD-B7DD-4F2BADB2E52B}">
      <dsp:nvSpPr>
        <dsp:cNvPr id="0" name=""/>
        <dsp:cNvSpPr/>
      </dsp:nvSpPr>
      <dsp:spPr>
        <a:xfrm>
          <a:off x="2316718" y="2531864"/>
          <a:ext cx="1911295" cy="153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US" sz="1800" b="1" kern="1200" smtClean="0">
              <a:solidFill>
                <a:schemeClr val="bg2">
                  <a:lumMod val="50000"/>
                </a:schemeClr>
              </a:solidFill>
            </a:rPr>
            <a:t>Bước 3. Quan sát, ghi chéo các thành phần hữu sinh của HST.</a:t>
          </a:r>
          <a:endParaRPr lang="en-US" sz="1800" b="1" kern="1200">
            <a:solidFill>
              <a:schemeClr val="bg2">
                <a:lumMod val="50000"/>
              </a:schemeClr>
            </a:solidFill>
          </a:endParaRPr>
        </a:p>
      </dsp:txBody>
      <dsp:txXfrm>
        <a:off x="2316718" y="2531864"/>
        <a:ext cx="1911295" cy="1530726"/>
      </dsp:txXfrm>
    </dsp:sp>
    <dsp:sp modelId="{BEA4FA92-469A-4F49-836B-AFEC08E2A9E4}">
      <dsp:nvSpPr>
        <dsp:cNvPr id="0" name=""/>
        <dsp:cNvSpPr/>
      </dsp:nvSpPr>
      <dsp:spPr>
        <a:xfrm>
          <a:off x="945715" y="-179721"/>
          <a:ext cx="3621097" cy="3621097"/>
        </a:xfrm>
        <a:prstGeom prst="circularArrow">
          <a:avLst>
            <a:gd name="adj1" fmla="val 8243"/>
            <a:gd name="adj2" fmla="val 575662"/>
            <a:gd name="adj3" fmla="val 9743008"/>
            <a:gd name="adj4" fmla="val 6979919"/>
            <a:gd name="adj5" fmla="val 9617"/>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 modelId="{0D38DFAD-017D-4E11-9A7F-532774FBEDAA}">
      <dsp:nvSpPr>
        <dsp:cNvPr id="0" name=""/>
        <dsp:cNvSpPr/>
      </dsp:nvSpPr>
      <dsp:spPr>
        <a:xfrm>
          <a:off x="905793" y="293488"/>
          <a:ext cx="1530726" cy="153072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vi-VN" sz="1800" b="1" kern="1200" smtClean="0">
              <a:solidFill>
                <a:schemeClr val="bg2">
                  <a:lumMod val="50000"/>
                </a:schemeClr>
              </a:solidFill>
            </a:rPr>
            <a:t>Bướ</a:t>
          </a:r>
          <a:r>
            <a:rPr lang="en-US" sz="1800" b="1" kern="1200" smtClean="0">
              <a:solidFill>
                <a:schemeClr val="bg2">
                  <a:lumMod val="50000"/>
                </a:schemeClr>
              </a:solidFill>
            </a:rPr>
            <a:t>c 1. Xác định HST tiến hành điều tra thuộc kiểu HST nào?</a:t>
          </a:r>
          <a:endParaRPr lang="en-US" sz="1800" b="1" kern="1200">
            <a:solidFill>
              <a:schemeClr val="bg2">
                <a:lumMod val="50000"/>
              </a:schemeClr>
            </a:solidFill>
          </a:endParaRPr>
        </a:p>
      </dsp:txBody>
      <dsp:txXfrm>
        <a:off x="905793" y="293488"/>
        <a:ext cx="1530726" cy="1530726"/>
      </dsp:txXfrm>
    </dsp:sp>
    <dsp:sp modelId="{FF665908-F996-4410-9CCB-B956E8BD165C}">
      <dsp:nvSpPr>
        <dsp:cNvPr id="0" name=""/>
        <dsp:cNvSpPr/>
      </dsp:nvSpPr>
      <dsp:spPr>
        <a:xfrm>
          <a:off x="1421877" y="-310995"/>
          <a:ext cx="3621097" cy="3621097"/>
        </a:xfrm>
        <a:prstGeom prst="circularArrow">
          <a:avLst>
            <a:gd name="adj1" fmla="val 8243"/>
            <a:gd name="adj2" fmla="val 575662"/>
            <a:gd name="adj3" fmla="val 17529525"/>
            <a:gd name="adj4" fmla="val 14051466"/>
            <a:gd name="adj5" fmla="val 9617"/>
          </a:avLst>
        </a:prstGeom>
        <a:solidFill>
          <a:schemeClr val="dk2">
            <a:hueOff val="0"/>
            <a:satOff val="0"/>
            <a:lumOff val="0"/>
            <a:alphaOff val="0"/>
          </a:schemeClr>
        </a:solidFill>
        <a:ln w="38100" cap="flat" cmpd="sng" algn="ctr">
          <a:solidFill>
            <a:schemeClr val="lt2">
              <a:hueOff val="0"/>
              <a:satOff val="0"/>
              <a:lumOff val="0"/>
              <a:alphaOff val="0"/>
            </a:schemeClr>
          </a:solidFill>
          <a:prstDash val="solid"/>
        </a:ln>
        <a:effectLst>
          <a:outerShdw blurRad="40000" dist="20000" dir="5400000" rotWithShape="0">
            <a:srgbClr val="000000">
              <a:alpha val="38000"/>
            </a:srgbClr>
          </a:outerShdw>
        </a:effectLst>
      </dsp:spPr>
      <dsp:style>
        <a:lnRef idx="3">
          <a:scrgbClr r="0" g="0" b="0"/>
        </a:lnRef>
        <a:fillRef idx="1">
          <a:scrgbClr r="0" g="0" b="0"/>
        </a:fillRef>
        <a:effectRef idx="1">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diagrams.loki3.com/BracketList">
  <dgm:title val="Vertical Bracket List"/>
  <dgm:desc val="Use to show grouped blocks of information.  Works well with large amounts of Level 2 text."/>
  <dgm:catLst>
    <dgm:cat type="list" pri="4110"/>
    <dgm:cat type="officeonline" pri="3000"/>
  </dgm:catLst>
  <dgm:sampData>
    <dgm:dataModel>
      <dgm:ptLst>
        <dgm:pt modelId="0" type="doc"/>
        <dgm:pt modelId="1">
          <dgm:prSet phldr="1"/>
        </dgm:pt>
        <dgm:pt modelId="11">
          <dgm:prSet phldr="1"/>
        </dgm:pt>
        <dgm:pt modelId="2">
          <dgm:prSet phldr="1"/>
        </dgm:pt>
        <dgm:pt modelId="21">
          <dgm:prSet phldr="1"/>
        </dgm:pt>
      </dgm:ptLst>
      <dgm:cxnLst>
        <dgm:cxn modelId="3" srcId="0" destId="1" srcOrd="0" destOrd="0"/>
        <dgm:cxn modelId="4" srcId="1" destId="11" srcOrd="0" destOrd="0"/>
        <dgm:cxn modelId="5" srcId="0" destId="2" srcOrd="0" destOrd="0"/>
        <dgm:cxn modelId="6" srcId="2" destId="21" srcOrd="0" destOrd="0"/>
      </dgm:cxnLst>
      <dgm:bg/>
      <dgm:whole/>
    </dgm:dataModel>
  </dgm:sampData>
  <dgm:styleData useDef="1">
    <dgm:dataModel>
      <dgm:ptLst/>
      <dgm:bg/>
      <dgm:whole/>
    </dgm:dataModel>
  </dgm:styleData>
  <dgm:clrData useDef="1">
    <dgm:dataModel>
      <dgm:pt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V" refType="primFontSz" refFor="des" refForName="parTx" fact="0.1"/>
      <dgm:constr type="primFontSz" for="des" forName="parTx" val="65"/>
      <dgm:constr type="primFontSz" for="des" forName="desTx" refType="primFontSz" refFor="des" refForName="parTx"/>
      <dgm:constr type="h" for="des" forName="parTx" refType="primFontSz" refFor="des" refForName="parTx" fact="0.55"/>
      <dgm:constr type="h" for="des" forName="bracket" refType="primFontSz" refFor="des" refForName="parTx" fact="0.55"/>
      <dgm:constr type="h" for="des" forName="desTx" refType="primFontSz" refFor="des" refForName="parTx" fact="0.55"/>
    </dgm:constrLst>
    <dgm:ruleLst>
      <dgm:rule type="primFontSz" for="des" forName="parTx" val="5" fact="NaN" max="NaN"/>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Tx" refType="w" fact="0.25"/>
          <dgm:constr type="w" for="ch" forName="bracket" refType="w" fact="0.05"/>
          <dgm:constr type="w" for="ch" forName="spH" refType="w" fact="0.02"/>
          <dgm:constr type="w" for="ch" forName="desTx" refType="w" fact="0.68"/>
          <dgm:constr type="h" for="ch" forName="bracket" refType="h" refFor="ch" refForName="desTx" op="gte"/>
          <dgm:constr type="h" for="ch" forName="bracket" refType="h" refFor="ch" refForName="parTx" op="gte"/>
          <dgm:constr type="h" for="ch" forName="desTx" refType="h" refFor="ch" refForName="parTx" op="gte"/>
        </dgm:constrLst>
        <dgm:ruleLst/>
        <dgm:layoutNode name="parTx" styleLbl="revTx">
          <dgm:varLst>
            <dgm:chMax val="1"/>
            <dgm:bulletEnabled val="1"/>
          </dgm:varLst>
          <dgm:choose name="Name8">
            <dgm:if name="Name9" func="var" arg="dir" op="equ" val="norm">
              <dgm:alg type="tx">
                <dgm:param type="parTxLTRAlign" val="r"/>
              </dgm:alg>
            </dgm:if>
            <dgm:else name="Name10">
              <dgm:alg type="tx">
                <dgm:param type="parTxLTRAlign" val="l"/>
              </dgm:alg>
            </dgm:else>
          </dgm:choose>
          <dgm:shape xmlns:r="http://schemas.openxmlformats.org/officeDocument/2006/relationships" type="rect" r:blip="">
            <dgm:adjLst/>
          </dgm:shape>
          <dgm:presOf axis="self" ptType="node"/>
          <dgm:constrLst>
            <dgm:constr type="tMarg" refType="primFontSz" fact="0.2"/>
            <dgm:constr type="bMarg" refType="primFontSz" fact="0.2"/>
          </dgm:constrLst>
          <dgm:ruleLst>
            <dgm:rule type="h" val="INF" fact="NaN" max="NaN"/>
          </dgm:ruleLst>
        </dgm:layoutNode>
        <dgm:layoutNode name="bracket" styleLbl="parChTrans1D1">
          <dgm:alg type="sp"/>
          <dgm:choose name="Name11">
            <dgm:if name="Name12" func="var" arg="dir" op="equ" val="norm">
              <dgm:shape xmlns:r="http://schemas.openxmlformats.org/officeDocument/2006/relationships" type="leftBrace" r:blip="">
                <dgm:adjLst>
                  <dgm:adj idx="1" val="0.35"/>
                </dgm:adjLst>
              </dgm:shape>
            </dgm:if>
            <dgm:else name="Name13">
              <dgm:shape xmlns:r="http://schemas.openxmlformats.org/officeDocument/2006/relationships" rot="180" type="leftBrace" r:blip="">
                <dgm:adjLst>
                  <dgm:adj idx="1" val="0.35"/>
                </dgm:adjLst>
              </dgm:shape>
            </dgm:else>
          </dgm:choose>
          <dgm:presOf/>
        </dgm:layoutNode>
        <dgm:layoutNode name="spH">
          <dgm:alg type="sp"/>
        </dgm:layoutNode>
        <dgm:choose name="Name14">
          <dgm:if name="Name15" axis="ch" ptType="node" func="cnt" op="gte" val="1">
            <dgm:layoutNode name="desTx" styleLbl="node1">
              <dgm:varLst>
                <dgm:bulletEnabled val="1"/>
              </dgm:varLst>
              <dgm:alg type="tx">
                <dgm:param type="stBulletLvl" val="1"/>
                <dgm:param type="txAnchorVertCh" val="mid"/>
              </dgm:alg>
              <dgm:shape xmlns:r="http://schemas.openxmlformats.org/officeDocument/2006/relationships" type="rect" r:blip="">
                <dgm:adjLst/>
              </dgm:shape>
              <dgm:presOf axis="des" ptType="node"/>
              <dgm:constrLst>
                <dgm:constr type="secFontSz" refType="primFontSz"/>
                <dgm:constr type="tMarg" refType="primFontSz" fact="0.3"/>
                <dgm:constr type="bMarg" refType="primFontSz" fact="0.3"/>
                <dgm:constr type="lMarg" refType="primFontSz" fact="0.3"/>
                <dgm:constr type="rMarg" refType="primFontSz" fact="0.3"/>
              </dgm:constrLst>
              <dgm:ruleLst>
                <dgm:rule type="h" val="INF" fact="NaN" max="NaN"/>
              </dgm:ruleLst>
            </dgm:layoutNode>
          </dgm:if>
          <dgm:else name="Name16"/>
        </dgm:choose>
      </dgm:layoutNode>
      <dgm:forEach name="Name17" axis="followSib" ptType="sibTrans" cnt="1">
        <dgm:layoutNode name="spV">
          <dgm:alg type="sp"/>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HorizontalMultiLevelHierarchy">
  <dgm:title val=""/>
  <dgm:desc val=""/>
  <dgm:catLst>
    <dgm:cat type="hierarchy" pri="46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clrData>
  <dgm:layoutNode name="Name0">
    <dgm:varLst>
      <dgm:chPref val="1"/>
      <dgm:dir/>
      <dgm:animOne val="branch"/>
      <dgm:animLvl val="lvl"/>
      <dgm:resizeHandles val="exact"/>
    </dgm:varLst>
    <dgm:choose name="Name1">
      <dgm:if name="Name2" func="var" arg="dir" op="equ" val="norm">
        <dgm:alg type="hierChild">
          <dgm:param type="linDir" val="fromT"/>
          <dgm:param type="chAlign" val="l"/>
        </dgm:alg>
      </dgm:if>
      <dgm:else name="Name3">
        <dgm:alg type="hierChild">
          <dgm:param type="linDir" val="fromT"/>
          <dgm:param type="chAlign" val="r"/>
        </dgm:alg>
      </dgm:else>
    </dgm:choose>
    <dgm:shape xmlns:r="http://schemas.openxmlformats.org/officeDocument/2006/relationships" r:blip="">
      <dgm:adjLst/>
    </dgm:shape>
    <dgm:presOf/>
    <dgm:constrLst>
      <dgm:constr type="h" for="des" forName="LevelOneTextNode" refType="h"/>
      <dgm:constr type="w" for="des" forName="LevelOneTextNode" refType="h" refFor="des" refForName="LevelOneTextNode" fact="0.19"/>
      <dgm:constr type="h" for="des" forName="LevelTwoTextNode" refType="w" refFor="des" refForName="LevelOneTextNode"/>
      <dgm:constr type="w" for="des" forName="LevelTwoTextNode" refType="h" refFor="des" refForName="LevelTwoTextNode" fact="3.28"/>
      <dgm:constr type="sibSp" refType="h" refFor="des" refForName="LevelTwoTextNode" op="equ" fact="0.25"/>
      <dgm:constr type="sibSp" for="des" forName="level2hierChild" refType="h" refFor="des" refForName="LevelTwoTextNode" op="equ" fact="0.25"/>
      <dgm:constr type="sibSp" for="des" forName="level3hierChild" refType="h" refFor="des" refForName="LevelTwoTextNode" op="equ" fact="0.25"/>
      <dgm:constr type="sp" for="des" forName="root1" refType="w" refFor="des" refForName="LevelTwoTextNode" fact="0.2"/>
      <dgm:constr type="sp" for="des" forName="root2" refType="sp" refFor="des" refForName="root1" op="equ"/>
      <dgm:constr type="primFontSz" for="des" forName="LevelOneTextNode" op="equ" val="65"/>
      <dgm:constr type="primFontSz" for="des" forName="LevelTwoTextNode" op="equ" val="65"/>
      <dgm:constr type="primFontSz" for="des" forName="LevelTwoTextNode" refType="primFontSz" refFor="des" refForName="LevelOneTextNode" op="lte"/>
      <dgm:constr type="primFontSz" for="des" forName="connTx" op="equ" val="50"/>
      <dgm:constr type="primFontSz" for="des" forName="connTx" refType="primFontSz" refFor="des" refForName="LevelOneTextNode" op="lte" fact="0.78"/>
    </dgm:constrLst>
    <dgm:forEach name="Name4" axis="ch">
      <dgm:forEach name="Name5" axis="self" ptType="node">
        <dgm:layoutNode name="root1">
          <dgm:choose name="Name6">
            <dgm:if name="Name7" func="var" arg="dir" op="equ" val="norm">
              <dgm:alg type="hierRoot">
                <dgm:param type="hierAlign" val="lCtrCh"/>
              </dgm:alg>
            </dgm:if>
            <dgm:else name="Name8">
              <dgm:alg type="hierRoot">
                <dgm:param type="hierAlign" val="rCtrCh"/>
              </dgm:alg>
            </dgm:else>
          </dgm:choose>
          <dgm:shape xmlns:r="http://schemas.openxmlformats.org/officeDocument/2006/relationships" r:blip="">
            <dgm:adjLst/>
          </dgm:shape>
          <dgm:presOf/>
          <dgm:layoutNode name="LevelOneTextNode" styleLbl="node0">
            <dgm:varLst>
              <dgm:chPref val="3"/>
            </dgm:varLst>
            <dgm:alg type="tx">
              <dgm:param type="autoTxRot" val="grav"/>
            </dgm:alg>
            <dgm:choose name="Name9">
              <dgm:if name="Name10" func="var" arg="dir" op="equ" val="norm">
                <dgm:shape xmlns:r="http://schemas.openxmlformats.org/officeDocument/2006/relationships" rot="270" type="rect" r:blip="">
                  <dgm:adjLst/>
                </dgm:shape>
              </dgm:if>
              <dgm:else name="Name11">
                <dgm:shape xmlns:r="http://schemas.openxmlformats.org/officeDocument/2006/relationships" rot="90" type="rect" r:blip="">
                  <dgm:adjLst/>
                </dgm:shape>
              </dgm:else>
            </dgm:choos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2hierChild">
            <dgm:choose name="Name12">
              <dgm:if name="Name13" func="var" arg="dir" op="equ" val="norm">
                <dgm:alg type="hierChild">
                  <dgm:param type="linDir" val="fromT"/>
                  <dgm:param type="chAlign" val="l"/>
                </dgm:alg>
              </dgm:if>
              <dgm:else name="Name14">
                <dgm:alg type="hierChild">
                  <dgm:param type="linDir" val="fromT"/>
                  <dgm:param type="chAlign" val="r"/>
                </dgm:alg>
              </dgm:else>
            </dgm:choose>
            <dgm:shape xmlns:r="http://schemas.openxmlformats.org/officeDocument/2006/relationships" r:blip="">
              <dgm:adjLst/>
            </dgm:shape>
            <dgm:presOf/>
            <dgm:forEach name="repeat" axis="ch">
              <dgm:forEach name="Name15" axis="self" ptType="parTrans" cnt="1">
                <dgm:layoutNode name="conn2-1">
                  <dgm:choose name="Name16">
                    <dgm:if name="Name17" func="var" arg="dir" op="equ" val="norm">
                      <dgm:alg type="conn">
                        <dgm:param type="dim" val="1D"/>
                        <dgm:param type="begPts" val="midR"/>
                        <dgm:param type="endPts" val="midL"/>
                        <dgm:param type="endSty" val="noArr"/>
                        <dgm:param type="connRout" val="bend"/>
                      </dgm:alg>
                    </dgm:if>
                    <dgm:else name="Name18">
                      <dgm:alg type="conn">
                        <dgm:param type="dim" val="1D"/>
                        <dgm:param type="begPts" val="midL"/>
                        <dgm:param type="endPts" val="midR"/>
                        <dgm:param type="endSty" val="noArr"/>
                        <dgm:param type="connRout" val="bend"/>
                      </dgm:alg>
                    </dgm:else>
                  </dgm:choose>
                  <dgm:shape xmlns:r="http://schemas.openxmlformats.org/officeDocument/2006/relationships" type="conn" r:blip="" zOrderOff="-99999">
                    <dgm:adjLst/>
                  </dgm:shape>
                  <dgm:presOf axis="self"/>
                  <dgm:constrLst>
                    <dgm:constr type="w" val="1"/>
                    <dgm:constr type="h" val="5"/>
                    <dgm:constr type="connDist"/>
                    <dgm:constr type="begPad"/>
                    <dgm:constr type="endPad"/>
                    <dgm:constr type="userA" for="ch" refType="connDist"/>
                  </dgm:constr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9" axis="self" ptType="node">
                <dgm:layoutNode name="root2">
                  <dgm:choose name="Name20">
                    <dgm:if name="Name21" func="var" arg="dir" op="equ" val="norm">
                      <dgm:alg type="hierRoot">
                        <dgm:param type="hierAlign" val="lCtrCh"/>
                      </dgm:alg>
                    </dgm:if>
                    <dgm:else name="Name22">
                      <dgm:alg type="hierRoot">
                        <dgm:param type="hierAlign" val="rCtrCh"/>
                      </dgm:alg>
                    </dgm:else>
                  </dgm:choose>
                  <dgm:shape xmlns:r="http://schemas.openxmlformats.org/officeDocument/2006/relationships" r:blip="">
                    <dgm:adjLst/>
                  </dgm:shape>
                  <dgm:presOf/>
                  <dgm:layoutNode name="LevelTwoTextNode">
                    <dgm:varLst>
                      <dgm:chPref val="3"/>
                    </dgm:varLst>
                    <dgm:alg type="tx"/>
                    <dgm:shape xmlns:r="http://schemas.openxmlformats.org/officeDocument/2006/relationships" type="rect" r:blip="">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2" fact="NaN" max="NaN"/>
                    </dgm:ruleLst>
                  </dgm:layoutNode>
                  <dgm:layoutNode name="level3hierChild">
                    <dgm:choose name="Name23">
                      <dgm:if name="Name24" func="var" arg="dir" op="equ" val="norm">
                        <dgm:alg type="hierChild">
                          <dgm:param type="linDir" val="fromT"/>
                          <dgm:param type="chAlign" val="l"/>
                        </dgm:alg>
                      </dgm:if>
                      <dgm:else name="Name25">
                        <dgm:alg type="hierChild">
                          <dgm:param type="linDir" val="fromT"/>
                          <dgm:param type="chAlign" val="r"/>
                        </dgm:alg>
                      </dgm:else>
                    </dgm:choose>
                    <dgm:shape xmlns:r="http://schemas.openxmlformats.org/officeDocument/2006/relationships" r:blip="">
                      <dgm:adjLst/>
                    </dgm:shape>
                    <dgm:presOf/>
                    <dgm:forEach name="Name26" ref="repeat"/>
                  </dgm:layoutNode>
                </dgm:layoutNode>
              </dgm:forEach>
            </dgm:forEach>
          </dgm:layoutNode>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cycle1">
  <dgm:title val=""/>
  <dgm:desc val=""/>
  <dgm:catLst>
    <dgm:cat type="cycle" pri="2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alg type="cycle">
          <dgm:param type="stAng" val="0"/>
          <dgm:param type="spanAng" val="360"/>
        </dgm:alg>
      </dgm:if>
      <dgm:else name="Name2">
        <dgm:alg type="cycle">
          <dgm:param type="stAng" val="0"/>
          <dgm:param type="spanAng" val="-360"/>
        </dgm:alg>
      </dgm:else>
    </dgm:choose>
    <dgm:shape xmlns:r="http://schemas.openxmlformats.org/officeDocument/2006/relationships" r:blip="">
      <dgm:adjLst/>
    </dgm:shape>
    <dgm:presOf/>
    <dgm:choose name="Name3">
      <dgm:if name="Name4" func="var" arg="dir" op="equ" val="norm">
        <dgm:constrLst>
          <dgm:constr type="diam" val="1"/>
          <dgm:constr type="w" for="ch" forName="node" refType="w"/>
          <dgm:constr type="w" for="ch" ptType="sibTrans" refType="w" refFor="ch" refForName="node" fact="0.5"/>
          <dgm:constr type="h" for="ch" ptType="sibTrans" op="equ"/>
          <dgm:constr type="diam" for="ch" ptType="sibTrans" refType="diam" op="equ"/>
          <dgm:constr type="sibSp" refType="w" refFor="ch" refForName="node" fact="0.15"/>
          <dgm:constr type="w" for="ch" forName="dummy" refType="sibSp" fact="2.8"/>
          <dgm:constr type="primFontSz" for="ch" forName="node" op="equ" val="65"/>
        </dgm:constrLst>
      </dgm:if>
      <dgm:else name="Name5">
        <dgm:constrLst>
          <dgm:constr type="diam" val="1"/>
          <dgm:constr type="w" for="ch" forName="node" refType="w"/>
          <dgm:constr type="w" for="ch" ptType="sibTrans" refType="w" refFor="ch" refForName="node" fact="0.5"/>
          <dgm:constr type="h" for="ch" ptType="sibTrans" op="equ"/>
          <dgm:constr type="diam" for="ch" ptType="sibTrans" refType="diam" op="equ" fact="-1"/>
          <dgm:constr type="sibSp" refType="w" refFor="ch" refForName="node" fact="0.15"/>
          <dgm:constr type="w" for="ch" forName="dummy" refType="sibSp" fact="2.8"/>
          <dgm:constr type="primFontSz" for="ch" forName="node" op="equ" val="65"/>
        </dgm:constrLst>
      </dgm:else>
    </dgm:choose>
    <dgm:ruleLst>
      <dgm:rule type="diam" val="INF" fact="NaN" max="NaN"/>
    </dgm:ruleLst>
    <dgm:forEach name="nodesForEach" axis="ch" ptType="node">
      <dgm:choose name="Name6">
        <dgm:if name="Name7" axis="par ch" ptType="doc node" func="cnt" op="gt" val="1">
          <dgm:layoutNode name="dummy">
            <dgm:alg type="sp"/>
            <dgm:shape xmlns:r="http://schemas.openxmlformats.org/officeDocument/2006/relationships" r:blip="">
              <dgm:adjLst/>
            </dgm:shape>
            <dgm:presOf/>
            <dgm:constrLst>
              <dgm:constr type="h" refType="w"/>
            </dgm:constrLst>
            <dgm:ruleLst/>
          </dgm:layoutNode>
        </dgm:if>
        <dgm:else name="Name8"/>
      </dgm:choose>
      <dgm:layoutNode name="node" styleLbl="revTx">
        <dgm:varLst>
          <dgm:bulletEnabled val="1"/>
        </dgm:varLst>
        <dgm:alg type="tx">
          <dgm:param type="txAnchorVertCh" val="mid"/>
        </dgm:alg>
        <dgm:shape xmlns:r="http://schemas.openxmlformats.org/officeDocument/2006/relationships" type="rect"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Name11" axis="followSib" ptType="sibTrans" hideLastTrans="0" cnt="1">
            <dgm:layoutNode name="sibTrans" styleLbl="node1">
              <dgm:alg type="conn">
                <dgm:param type="connRout" val="curve"/>
                <dgm:param type="begPts" val="radial"/>
                <dgm:param type="endPts" val="radial"/>
              </dgm:alg>
              <dgm:shape xmlns:r="http://schemas.openxmlformats.org/officeDocument/2006/relationships" type="conn" r:blip="">
                <dgm:adjLst/>
              </dgm:shape>
              <dgm:presOf axis="self"/>
              <dgm:constrLst>
                <dgm:constr type="h" refType="w" fact="0.65"/>
                <dgm:constr type="begPad"/>
                <dgm:constr type="endPad"/>
              </dgm:constrLst>
              <dgm:ruleLst/>
            </dgm:layoutNode>
          </dgm:forEach>
        </dgm:if>
        <dgm:else name="Name12"/>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02" name="Google Shape;302;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9684848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1621753f28_0_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1621753f28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3"/>
        <p:cNvGrpSpPr/>
        <p:nvPr/>
      </p:nvGrpSpPr>
      <p:grpSpPr>
        <a:xfrm>
          <a:off x="0" y="0"/>
          <a:ext cx="0" cy="0"/>
          <a:chOff x="0" y="0"/>
          <a:chExt cx="0" cy="0"/>
        </a:xfrm>
      </p:grpSpPr>
      <p:sp>
        <p:nvSpPr>
          <p:cNvPr id="1094" name="Google Shape;1094;g11621753f28_0_13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95" name="Google Shape;1095;g11621753f28_0_1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122159846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93887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1621753f28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1621753f2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340075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8"/>
        <p:cNvGrpSpPr/>
        <p:nvPr/>
      </p:nvGrpSpPr>
      <p:grpSpPr>
        <a:xfrm>
          <a:off x="0" y="0"/>
          <a:ext cx="0" cy="0"/>
          <a:chOff x="0" y="0"/>
          <a:chExt cx="0" cy="0"/>
        </a:xfrm>
      </p:grpSpPr>
      <p:sp>
        <p:nvSpPr>
          <p:cNvPr id="379" name="Google Shape;379;g11621753f28_0_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0" name="Google Shape;380;g11621753f28_0_6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629f8e370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1629f8e370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1621753f2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1621753f2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8"/>
        <p:cNvGrpSpPr/>
        <p:nvPr/>
      </p:nvGrpSpPr>
      <p:grpSpPr>
        <a:xfrm>
          <a:off x="0" y="0"/>
          <a:ext cx="0" cy="0"/>
          <a:chOff x="0" y="0"/>
          <a:chExt cx="0" cy="0"/>
        </a:xfrm>
      </p:grpSpPr>
      <p:sp>
        <p:nvSpPr>
          <p:cNvPr id="1129" name="Google Shape;1129;g11621753f28_0_1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30" name="Google Shape;1130;g11621753f28_0_1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g11621753f28_0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6" name="Google Shape;356;g11621753f28_0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6632216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591797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669277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0"/>
        <p:cNvGrpSpPr/>
        <p:nvPr/>
      </p:nvGrpSpPr>
      <p:grpSpPr>
        <a:xfrm>
          <a:off x="0" y="0"/>
          <a:ext cx="0" cy="0"/>
          <a:chOff x="0" y="0"/>
          <a:chExt cx="0" cy="0"/>
        </a:xfrm>
      </p:grpSpPr>
      <p:sp>
        <p:nvSpPr>
          <p:cNvPr id="371" name="Google Shape;371;g11629f8e370_0_18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2" name="Google Shape;372;g11629f8e370_0_18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38734979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5"/>
        <p:cNvGrpSpPr/>
        <p:nvPr/>
      </p:nvGrpSpPr>
      <p:grpSpPr>
        <a:xfrm>
          <a:off x="0" y="0"/>
          <a:ext cx="0" cy="0"/>
          <a:chOff x="0" y="0"/>
          <a:chExt cx="0" cy="0"/>
        </a:xfrm>
      </p:grpSpPr>
      <p:sp>
        <p:nvSpPr>
          <p:cNvPr id="396" name="Google Shape;396;g11621753f28_0_15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7" name="Google Shape;397;g11621753f28_0_15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1440661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Google Shape;468;g11621753f28_0_7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69" name="Google Shape;469;g11621753f28_0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0272303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Google Shape;440;g11621753f28_0_8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41" name="Google Shape;441;g11621753f28_0_8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63812491"/>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6.png"/><Relationship Id="rId1" Type="http://schemas.openxmlformats.org/officeDocument/2006/relationships/slideMaster" Target="../slideMasters/slideMaster1.xml"/><Relationship Id="rId4" Type="http://schemas.openxmlformats.org/officeDocument/2006/relationships/image" Target="../media/image1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7.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4.png"/><Relationship Id="rId1" Type="http://schemas.openxmlformats.org/officeDocument/2006/relationships/slideMaster" Target="../slideMasters/slideMaster1.xml"/><Relationship Id="rId5" Type="http://schemas.openxmlformats.org/officeDocument/2006/relationships/image" Target="../media/image21.png"/><Relationship Id="rId4" Type="http://schemas.openxmlformats.org/officeDocument/2006/relationships/image" Target="../media/image20.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5.png"/><Relationship Id="rId2" Type="http://schemas.openxmlformats.org/officeDocument/2006/relationships/image" Target="../media/image2.png"/><Relationship Id="rId1" Type="http://schemas.openxmlformats.org/officeDocument/2006/relationships/slideMaster" Target="../slideMasters/slideMaster1.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2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14.pn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4" Type="http://schemas.openxmlformats.org/officeDocument/2006/relationships/image" Target="../media/image15.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Master" Target="../slideMasters/slideMaster1.xml"/><Relationship Id="rId5" Type="http://schemas.openxmlformats.org/officeDocument/2006/relationships/image" Target="../media/image14.png"/><Relationship Id="rId4" Type="http://schemas.openxmlformats.org/officeDocument/2006/relationships/image" Target="../media/image13.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Master" Target="../slideMasters/slideMaster1.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8"/>
        <p:cNvGrpSpPr/>
        <p:nvPr/>
      </p:nvGrpSpPr>
      <p:grpSpPr>
        <a:xfrm>
          <a:off x="0" y="0"/>
          <a:ext cx="0" cy="0"/>
          <a:chOff x="0" y="0"/>
          <a:chExt cx="0" cy="0"/>
        </a:xfrm>
      </p:grpSpPr>
      <p:pic>
        <p:nvPicPr>
          <p:cNvPr id="9" name="Google Shape;9;p2"/>
          <p:cNvPicPr preferRelativeResize="0"/>
          <p:nvPr/>
        </p:nvPicPr>
        <p:blipFill rotWithShape="1">
          <a:blip r:embed="rId2">
            <a:alphaModFix/>
          </a:blip>
          <a:srcRect l="47" r="5318"/>
          <a:stretch/>
        </p:blipFill>
        <p:spPr>
          <a:xfrm>
            <a:off x="5386175" y="1372300"/>
            <a:ext cx="3757824" cy="4003850"/>
          </a:xfrm>
          <a:prstGeom prst="rect">
            <a:avLst/>
          </a:prstGeom>
          <a:noFill/>
          <a:ln>
            <a:noFill/>
          </a:ln>
        </p:spPr>
      </p:pic>
      <p:pic>
        <p:nvPicPr>
          <p:cNvPr id="10" name="Google Shape;10;p2"/>
          <p:cNvPicPr preferRelativeResize="0"/>
          <p:nvPr/>
        </p:nvPicPr>
        <p:blipFill rotWithShape="1">
          <a:blip r:embed="rId3">
            <a:alphaModFix/>
          </a:blip>
          <a:srcRect l="3222" b="44867"/>
          <a:stretch/>
        </p:blipFill>
        <p:spPr>
          <a:xfrm>
            <a:off x="0" y="3774175"/>
            <a:ext cx="8849101" cy="1722600"/>
          </a:xfrm>
          <a:prstGeom prst="rect">
            <a:avLst/>
          </a:prstGeom>
          <a:noFill/>
          <a:ln>
            <a:noFill/>
          </a:ln>
        </p:spPr>
      </p:pic>
      <p:pic>
        <p:nvPicPr>
          <p:cNvPr id="11" name="Google Shape;11;p2"/>
          <p:cNvPicPr preferRelativeResize="0"/>
          <p:nvPr/>
        </p:nvPicPr>
        <p:blipFill rotWithShape="1">
          <a:blip r:embed="rId4">
            <a:alphaModFix/>
          </a:blip>
          <a:srcRect l="5722"/>
          <a:stretch/>
        </p:blipFill>
        <p:spPr>
          <a:xfrm>
            <a:off x="0" y="2971175"/>
            <a:ext cx="8620502" cy="1397875"/>
          </a:xfrm>
          <a:prstGeom prst="rect">
            <a:avLst/>
          </a:prstGeom>
          <a:noFill/>
          <a:ln>
            <a:noFill/>
          </a:ln>
        </p:spPr>
      </p:pic>
      <p:pic>
        <p:nvPicPr>
          <p:cNvPr id="12" name="Google Shape;12;p2"/>
          <p:cNvPicPr preferRelativeResize="0"/>
          <p:nvPr/>
        </p:nvPicPr>
        <p:blipFill rotWithShape="1">
          <a:blip r:embed="rId5">
            <a:alphaModFix/>
          </a:blip>
          <a:srcRect l="23704"/>
          <a:stretch/>
        </p:blipFill>
        <p:spPr>
          <a:xfrm>
            <a:off x="0" y="1492925"/>
            <a:ext cx="4120050" cy="4003850"/>
          </a:xfrm>
          <a:prstGeom prst="rect">
            <a:avLst/>
          </a:prstGeom>
          <a:noFill/>
          <a:ln>
            <a:noFill/>
          </a:ln>
        </p:spPr>
      </p:pic>
      <p:sp>
        <p:nvSpPr>
          <p:cNvPr id="13" name="Google Shape;13;p2"/>
          <p:cNvSpPr txBox="1">
            <a:spLocks noGrp="1"/>
          </p:cNvSpPr>
          <p:nvPr>
            <p:ph type="ctrTitle"/>
          </p:nvPr>
        </p:nvSpPr>
        <p:spPr>
          <a:xfrm>
            <a:off x="1786625" y="678500"/>
            <a:ext cx="5571000" cy="2180400"/>
          </a:xfrm>
          <a:prstGeom prst="rect">
            <a:avLst/>
          </a:prstGeom>
        </p:spPr>
        <p:txBody>
          <a:bodyPr spcFirstLastPara="1" wrap="square" lIns="91425" tIns="91425" rIns="91425" bIns="91425" anchor="ctr" anchorCtr="0">
            <a:noAutofit/>
          </a:bodyPr>
          <a:lstStyle>
            <a:lvl1pPr lvl="0" algn="ctr">
              <a:lnSpc>
                <a:spcPct val="90000"/>
              </a:lnSpc>
              <a:spcBef>
                <a:spcPts val="0"/>
              </a:spcBef>
              <a:spcAft>
                <a:spcPts val="0"/>
              </a:spcAft>
              <a:buClr>
                <a:srgbClr val="191919"/>
              </a:buClr>
              <a:buSzPts val="5200"/>
              <a:buNone/>
              <a:defRPr sz="4800"/>
            </a:lvl1pPr>
            <a:lvl2pPr lvl="1" algn="ctr">
              <a:spcBef>
                <a:spcPts val="0"/>
              </a:spcBef>
              <a:spcAft>
                <a:spcPts val="0"/>
              </a:spcAft>
              <a:buClr>
                <a:srgbClr val="191919"/>
              </a:buClr>
              <a:buSzPts val="5200"/>
              <a:buNone/>
              <a:defRPr sz="5200">
                <a:solidFill>
                  <a:srgbClr val="191919"/>
                </a:solidFill>
              </a:defRPr>
            </a:lvl2pPr>
            <a:lvl3pPr lvl="2" algn="ctr">
              <a:spcBef>
                <a:spcPts val="0"/>
              </a:spcBef>
              <a:spcAft>
                <a:spcPts val="0"/>
              </a:spcAft>
              <a:buClr>
                <a:srgbClr val="191919"/>
              </a:buClr>
              <a:buSzPts val="5200"/>
              <a:buNone/>
              <a:defRPr sz="5200">
                <a:solidFill>
                  <a:srgbClr val="191919"/>
                </a:solidFill>
              </a:defRPr>
            </a:lvl3pPr>
            <a:lvl4pPr lvl="3" algn="ctr">
              <a:spcBef>
                <a:spcPts val="0"/>
              </a:spcBef>
              <a:spcAft>
                <a:spcPts val="0"/>
              </a:spcAft>
              <a:buClr>
                <a:srgbClr val="191919"/>
              </a:buClr>
              <a:buSzPts val="5200"/>
              <a:buNone/>
              <a:defRPr sz="5200">
                <a:solidFill>
                  <a:srgbClr val="191919"/>
                </a:solidFill>
              </a:defRPr>
            </a:lvl4pPr>
            <a:lvl5pPr lvl="4" algn="ctr">
              <a:spcBef>
                <a:spcPts val="0"/>
              </a:spcBef>
              <a:spcAft>
                <a:spcPts val="0"/>
              </a:spcAft>
              <a:buClr>
                <a:srgbClr val="191919"/>
              </a:buClr>
              <a:buSzPts val="5200"/>
              <a:buNone/>
              <a:defRPr sz="5200">
                <a:solidFill>
                  <a:srgbClr val="191919"/>
                </a:solidFill>
              </a:defRPr>
            </a:lvl5pPr>
            <a:lvl6pPr lvl="5" algn="ctr">
              <a:spcBef>
                <a:spcPts val="0"/>
              </a:spcBef>
              <a:spcAft>
                <a:spcPts val="0"/>
              </a:spcAft>
              <a:buClr>
                <a:srgbClr val="191919"/>
              </a:buClr>
              <a:buSzPts val="5200"/>
              <a:buNone/>
              <a:defRPr sz="5200">
                <a:solidFill>
                  <a:srgbClr val="191919"/>
                </a:solidFill>
              </a:defRPr>
            </a:lvl6pPr>
            <a:lvl7pPr lvl="6" algn="ctr">
              <a:spcBef>
                <a:spcPts val="0"/>
              </a:spcBef>
              <a:spcAft>
                <a:spcPts val="0"/>
              </a:spcAft>
              <a:buClr>
                <a:srgbClr val="191919"/>
              </a:buClr>
              <a:buSzPts val="5200"/>
              <a:buNone/>
              <a:defRPr sz="5200">
                <a:solidFill>
                  <a:srgbClr val="191919"/>
                </a:solidFill>
              </a:defRPr>
            </a:lvl7pPr>
            <a:lvl8pPr lvl="7" algn="ctr">
              <a:spcBef>
                <a:spcPts val="0"/>
              </a:spcBef>
              <a:spcAft>
                <a:spcPts val="0"/>
              </a:spcAft>
              <a:buClr>
                <a:srgbClr val="191919"/>
              </a:buClr>
              <a:buSzPts val="5200"/>
              <a:buNone/>
              <a:defRPr sz="5200">
                <a:solidFill>
                  <a:srgbClr val="191919"/>
                </a:solidFill>
              </a:defRPr>
            </a:lvl8pPr>
            <a:lvl9pPr lvl="8" algn="ctr">
              <a:spcBef>
                <a:spcPts val="0"/>
              </a:spcBef>
              <a:spcAft>
                <a:spcPts val="0"/>
              </a:spcAft>
              <a:buClr>
                <a:srgbClr val="191919"/>
              </a:buClr>
              <a:buSzPts val="5200"/>
              <a:buNone/>
              <a:defRPr sz="5200">
                <a:solidFill>
                  <a:srgbClr val="191919"/>
                </a:solidFill>
              </a:defRPr>
            </a:lvl9pPr>
          </a:lstStyle>
          <a:p>
            <a:endParaRPr/>
          </a:p>
        </p:txBody>
      </p:sp>
      <p:sp>
        <p:nvSpPr>
          <p:cNvPr id="14" name="Google Shape;14;p2"/>
          <p:cNvSpPr txBox="1">
            <a:spLocks noGrp="1"/>
          </p:cNvSpPr>
          <p:nvPr>
            <p:ph type="subTitle" idx="1"/>
          </p:nvPr>
        </p:nvSpPr>
        <p:spPr>
          <a:xfrm>
            <a:off x="2392500" y="3711475"/>
            <a:ext cx="4359000" cy="409500"/>
          </a:xfrm>
          <a:prstGeom prst="rect">
            <a:avLst/>
          </a:prstGeom>
        </p:spPr>
        <p:txBody>
          <a:bodyPr spcFirstLastPara="1" wrap="square" lIns="91425" tIns="91425" rIns="91425" bIns="91425" anchor="ctr" anchorCtr="0">
            <a:noAutofit/>
          </a:bodyPr>
          <a:lstStyle>
            <a:lvl1pPr lvl="0" algn="ctr">
              <a:lnSpc>
                <a:spcPct val="100000"/>
              </a:lnSpc>
              <a:spcBef>
                <a:spcPts val="0"/>
              </a:spcBef>
              <a:spcAft>
                <a:spcPts val="0"/>
              </a:spcAft>
              <a:buSzPts val="1400"/>
              <a:buNone/>
              <a:defRPr sz="1600">
                <a:solidFill>
                  <a:schemeClr val="lt1"/>
                </a:solidFill>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pic>
        <p:nvPicPr>
          <p:cNvPr id="15" name="Google Shape;15;p2"/>
          <p:cNvPicPr preferRelativeResize="0"/>
          <p:nvPr/>
        </p:nvPicPr>
        <p:blipFill rotWithShape="1">
          <a:blip r:embed="rId6">
            <a:alphaModFix/>
          </a:blip>
          <a:srcRect r="18173" b="39682"/>
          <a:stretch/>
        </p:blipFill>
        <p:spPr>
          <a:xfrm>
            <a:off x="5181425" y="2394300"/>
            <a:ext cx="3998575" cy="3102475"/>
          </a:xfrm>
          <a:prstGeom prst="rect">
            <a:avLst/>
          </a:prstGeom>
          <a:noFill/>
          <a:ln>
            <a:noFill/>
          </a:ln>
        </p:spPr>
      </p:pic>
      <p:pic>
        <p:nvPicPr>
          <p:cNvPr id="16" name="Google Shape;16;p2"/>
          <p:cNvPicPr preferRelativeResize="0"/>
          <p:nvPr/>
        </p:nvPicPr>
        <p:blipFill>
          <a:blip r:embed="rId7">
            <a:alphaModFix/>
          </a:blip>
          <a:stretch>
            <a:fillRect/>
          </a:stretch>
        </p:blipFill>
        <p:spPr>
          <a:xfrm>
            <a:off x="-5" y="2107875"/>
            <a:ext cx="2168876" cy="3124450"/>
          </a:xfrm>
          <a:prstGeom prst="rect">
            <a:avLst/>
          </a:prstGeom>
          <a:noFill/>
          <a:ln>
            <a:noFill/>
          </a:ln>
        </p:spPr>
      </p:pic>
      <p:pic>
        <p:nvPicPr>
          <p:cNvPr id="17" name="Google Shape;17;p2"/>
          <p:cNvPicPr preferRelativeResize="0"/>
          <p:nvPr/>
        </p:nvPicPr>
        <p:blipFill>
          <a:blip r:embed="rId8">
            <a:alphaModFix/>
          </a:blip>
          <a:stretch>
            <a:fillRect/>
          </a:stretch>
        </p:blipFill>
        <p:spPr>
          <a:xfrm>
            <a:off x="1709750" y="4053775"/>
            <a:ext cx="589825" cy="1262625"/>
          </a:xfrm>
          <a:prstGeom prst="rect">
            <a:avLst/>
          </a:prstGeom>
          <a:noFill/>
          <a:ln>
            <a:noFill/>
          </a:ln>
        </p:spPr>
      </p:pic>
      <p:pic>
        <p:nvPicPr>
          <p:cNvPr id="18" name="Google Shape;18;p2"/>
          <p:cNvPicPr preferRelativeResize="0"/>
          <p:nvPr/>
        </p:nvPicPr>
        <p:blipFill>
          <a:blip r:embed="rId9">
            <a:alphaModFix/>
          </a:blip>
          <a:stretch>
            <a:fillRect/>
          </a:stretch>
        </p:blipFill>
        <p:spPr>
          <a:xfrm>
            <a:off x="213250" y="1985300"/>
            <a:ext cx="501850" cy="1052250"/>
          </a:xfrm>
          <a:prstGeom prst="rect">
            <a:avLst/>
          </a:prstGeom>
          <a:noFill/>
          <a:ln>
            <a:noFill/>
          </a:ln>
        </p:spPr>
      </p:pic>
      <p:pic>
        <p:nvPicPr>
          <p:cNvPr id="19" name="Google Shape;19;p2"/>
          <p:cNvPicPr preferRelativeResize="0"/>
          <p:nvPr/>
        </p:nvPicPr>
        <p:blipFill>
          <a:blip r:embed="rId10">
            <a:alphaModFix/>
          </a:blip>
          <a:stretch>
            <a:fillRect/>
          </a:stretch>
        </p:blipFill>
        <p:spPr>
          <a:xfrm>
            <a:off x="1709750" y="3362279"/>
            <a:ext cx="589825" cy="758686"/>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text 2">
  <p:cSld name="CUSTOM_1_1">
    <p:spTree>
      <p:nvGrpSpPr>
        <p:cNvPr id="1" name="Shape 135"/>
        <p:cNvGrpSpPr/>
        <p:nvPr/>
      </p:nvGrpSpPr>
      <p:grpSpPr>
        <a:xfrm>
          <a:off x="0" y="0"/>
          <a:ext cx="0" cy="0"/>
          <a:chOff x="0" y="0"/>
          <a:chExt cx="0" cy="0"/>
        </a:xfrm>
      </p:grpSpPr>
      <p:sp>
        <p:nvSpPr>
          <p:cNvPr id="136" name="Google Shape;136;p17"/>
          <p:cNvSpPr txBox="1">
            <a:spLocks noGrp="1"/>
          </p:cNvSpPr>
          <p:nvPr>
            <p:ph type="subTitle" idx="1"/>
          </p:nvPr>
        </p:nvSpPr>
        <p:spPr>
          <a:xfrm>
            <a:off x="5211100" y="3254300"/>
            <a:ext cx="2907600" cy="1032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7" name="Google Shape;137;p17"/>
          <p:cNvSpPr txBox="1">
            <a:spLocks noGrp="1"/>
          </p:cNvSpPr>
          <p:nvPr>
            <p:ph type="title"/>
          </p:nvPr>
        </p:nvSpPr>
        <p:spPr>
          <a:xfrm>
            <a:off x="5211100" y="2681600"/>
            <a:ext cx="3217800" cy="572700"/>
          </a:xfrm>
          <a:prstGeom prst="rect">
            <a:avLst/>
          </a:prstGeom>
        </p:spPr>
        <p:txBody>
          <a:bodyPr spcFirstLastPara="1" wrap="square" lIns="91425" tIns="91425" rIns="91425" bIns="91425" anchor="b" anchorCtr="0">
            <a:noAutofit/>
          </a:bodyPr>
          <a:lstStyle>
            <a:lvl1pPr lvl="0"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itle and text 6">
  <p:cSld name="CUSTOM_1_1_1_1_1_1">
    <p:spTree>
      <p:nvGrpSpPr>
        <p:cNvPr id="1" name="Shape 184"/>
        <p:cNvGrpSpPr/>
        <p:nvPr/>
      </p:nvGrpSpPr>
      <p:grpSpPr>
        <a:xfrm>
          <a:off x="0" y="0"/>
          <a:ext cx="0" cy="0"/>
          <a:chOff x="0" y="0"/>
          <a:chExt cx="0" cy="0"/>
        </a:xfrm>
      </p:grpSpPr>
      <p:sp>
        <p:nvSpPr>
          <p:cNvPr id="185" name="Google Shape;185;p24"/>
          <p:cNvSpPr txBox="1">
            <a:spLocks noGrp="1"/>
          </p:cNvSpPr>
          <p:nvPr>
            <p:ph type="title"/>
          </p:nvPr>
        </p:nvSpPr>
        <p:spPr>
          <a:xfrm>
            <a:off x="715100" y="1111525"/>
            <a:ext cx="4994400" cy="840900"/>
          </a:xfrm>
          <a:prstGeom prst="rect">
            <a:avLst/>
          </a:prstGeom>
        </p:spPr>
        <p:txBody>
          <a:bodyPr spcFirstLastPara="1" wrap="square" lIns="91425" tIns="91425" rIns="91425" bIns="91425" anchor="b" anchorCtr="0">
            <a:noAutofit/>
          </a:bodyPr>
          <a:lstStyle>
            <a:lvl1pPr lvl="0" algn="r" rtl="0">
              <a:spcBef>
                <a:spcPts val="0"/>
              </a:spcBef>
              <a:spcAft>
                <a:spcPts val="0"/>
              </a:spcAft>
              <a:buSzPts val="7200"/>
              <a:buNone/>
              <a:defRPr sz="4000"/>
            </a:lvl1pPr>
            <a:lvl2pPr lvl="1" algn="ctr" rtl="0">
              <a:spcBef>
                <a:spcPts val="0"/>
              </a:spcBef>
              <a:spcAft>
                <a:spcPts val="0"/>
              </a:spcAft>
              <a:buSzPts val="3500"/>
              <a:buNone/>
              <a:defRPr/>
            </a:lvl2pPr>
            <a:lvl3pPr lvl="2" algn="ctr" rtl="0">
              <a:spcBef>
                <a:spcPts val="0"/>
              </a:spcBef>
              <a:spcAft>
                <a:spcPts val="0"/>
              </a:spcAft>
              <a:buSzPts val="3500"/>
              <a:buNone/>
              <a:defRPr/>
            </a:lvl3pPr>
            <a:lvl4pPr lvl="3" algn="ctr" rtl="0">
              <a:spcBef>
                <a:spcPts val="0"/>
              </a:spcBef>
              <a:spcAft>
                <a:spcPts val="0"/>
              </a:spcAft>
              <a:buSzPts val="3500"/>
              <a:buNone/>
              <a:defRPr/>
            </a:lvl4pPr>
            <a:lvl5pPr lvl="4" algn="ctr" rtl="0">
              <a:spcBef>
                <a:spcPts val="0"/>
              </a:spcBef>
              <a:spcAft>
                <a:spcPts val="0"/>
              </a:spcAft>
              <a:buSzPts val="3500"/>
              <a:buNone/>
              <a:defRPr/>
            </a:lvl5pPr>
            <a:lvl6pPr lvl="5" algn="ctr" rtl="0">
              <a:spcBef>
                <a:spcPts val="0"/>
              </a:spcBef>
              <a:spcAft>
                <a:spcPts val="0"/>
              </a:spcAft>
              <a:buSzPts val="3500"/>
              <a:buNone/>
              <a:defRPr/>
            </a:lvl6pPr>
            <a:lvl7pPr lvl="6" algn="ctr" rtl="0">
              <a:spcBef>
                <a:spcPts val="0"/>
              </a:spcBef>
              <a:spcAft>
                <a:spcPts val="0"/>
              </a:spcAft>
              <a:buSzPts val="3500"/>
              <a:buNone/>
              <a:defRPr/>
            </a:lvl7pPr>
            <a:lvl8pPr lvl="7" algn="ctr" rtl="0">
              <a:spcBef>
                <a:spcPts val="0"/>
              </a:spcBef>
              <a:spcAft>
                <a:spcPts val="0"/>
              </a:spcAft>
              <a:buSzPts val="3500"/>
              <a:buNone/>
              <a:defRPr/>
            </a:lvl8pPr>
            <a:lvl9pPr lvl="8" algn="ctr" rtl="0">
              <a:spcBef>
                <a:spcPts val="0"/>
              </a:spcBef>
              <a:spcAft>
                <a:spcPts val="0"/>
              </a:spcAft>
              <a:buSzPts val="3500"/>
              <a:buNone/>
              <a:defRPr/>
            </a:lvl9pPr>
          </a:lstStyle>
          <a:p>
            <a:endParaRPr/>
          </a:p>
        </p:txBody>
      </p:sp>
      <p:sp>
        <p:nvSpPr>
          <p:cNvPr id="186" name="Google Shape;186;p24"/>
          <p:cNvSpPr txBox="1">
            <a:spLocks noGrp="1"/>
          </p:cNvSpPr>
          <p:nvPr>
            <p:ph type="subTitle" idx="1"/>
          </p:nvPr>
        </p:nvSpPr>
        <p:spPr>
          <a:xfrm>
            <a:off x="715100" y="2040425"/>
            <a:ext cx="4505100" cy="14619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187" name="Google Shape;187;p24"/>
          <p:cNvPicPr preferRelativeResize="0"/>
          <p:nvPr/>
        </p:nvPicPr>
        <p:blipFill rotWithShape="1">
          <a:blip r:embed="rId2">
            <a:alphaModFix/>
          </a:blip>
          <a:srcRect l="3754" t="2125" r="5772" b="67120"/>
          <a:stretch/>
        </p:blipFill>
        <p:spPr>
          <a:xfrm flipH="1">
            <a:off x="0" y="3590925"/>
            <a:ext cx="9143999" cy="1552574"/>
          </a:xfrm>
          <a:prstGeom prst="rect">
            <a:avLst/>
          </a:prstGeom>
          <a:noFill/>
          <a:ln>
            <a:noFill/>
          </a:ln>
        </p:spPr>
      </p:pic>
      <p:pic>
        <p:nvPicPr>
          <p:cNvPr id="188" name="Google Shape;188;p24"/>
          <p:cNvPicPr preferRelativeResize="0"/>
          <p:nvPr/>
        </p:nvPicPr>
        <p:blipFill>
          <a:blip r:embed="rId3">
            <a:alphaModFix/>
          </a:blip>
          <a:stretch>
            <a:fillRect/>
          </a:stretch>
        </p:blipFill>
        <p:spPr>
          <a:xfrm>
            <a:off x="-990654" y="349425"/>
            <a:ext cx="3516499" cy="495975"/>
          </a:xfrm>
          <a:prstGeom prst="rect">
            <a:avLst/>
          </a:prstGeom>
          <a:noFill/>
          <a:ln>
            <a:noFill/>
          </a:ln>
        </p:spPr>
      </p:pic>
      <p:pic>
        <p:nvPicPr>
          <p:cNvPr id="189" name="Google Shape;189;p24"/>
          <p:cNvPicPr preferRelativeResize="0"/>
          <p:nvPr/>
        </p:nvPicPr>
        <p:blipFill>
          <a:blip r:embed="rId4">
            <a:alphaModFix/>
          </a:blip>
          <a:stretch>
            <a:fillRect/>
          </a:stretch>
        </p:blipFill>
        <p:spPr>
          <a:xfrm>
            <a:off x="8071976" y="1813720"/>
            <a:ext cx="2386524" cy="302900"/>
          </a:xfrm>
          <a:prstGeom prst="rect">
            <a:avLst/>
          </a:prstGeom>
          <a:noFill/>
          <a:ln>
            <a:noFill/>
          </a:ln>
        </p:spPr>
      </p:pic>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three columns">
  <p:cSld name="BLANK_1_1_1_2">
    <p:spTree>
      <p:nvGrpSpPr>
        <p:cNvPr id="1" name="Shape 207"/>
        <p:cNvGrpSpPr/>
        <p:nvPr/>
      </p:nvGrpSpPr>
      <p:grpSpPr>
        <a:xfrm>
          <a:off x="0" y="0"/>
          <a:ext cx="0" cy="0"/>
          <a:chOff x="0" y="0"/>
          <a:chExt cx="0" cy="0"/>
        </a:xfrm>
      </p:grpSpPr>
      <p:sp>
        <p:nvSpPr>
          <p:cNvPr id="208" name="Google Shape;208;p27"/>
          <p:cNvSpPr txBox="1">
            <a:spLocks noGrp="1"/>
          </p:cNvSpPr>
          <p:nvPr>
            <p:ph type="subTitle" idx="1"/>
          </p:nvPr>
        </p:nvSpPr>
        <p:spPr>
          <a:xfrm>
            <a:off x="793750" y="2000325"/>
            <a:ext cx="22233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09" name="Google Shape;209;p27"/>
          <p:cNvSpPr txBox="1">
            <a:spLocks noGrp="1"/>
          </p:cNvSpPr>
          <p:nvPr>
            <p:ph type="subTitle" idx="2"/>
          </p:nvPr>
        </p:nvSpPr>
        <p:spPr>
          <a:xfrm>
            <a:off x="793750" y="2496830"/>
            <a:ext cx="2223300" cy="81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0" name="Google Shape;210;p27"/>
          <p:cNvSpPr txBox="1">
            <a:spLocks noGrp="1"/>
          </p:cNvSpPr>
          <p:nvPr>
            <p:ph type="subTitle" idx="3"/>
          </p:nvPr>
        </p:nvSpPr>
        <p:spPr>
          <a:xfrm>
            <a:off x="3460350" y="2806330"/>
            <a:ext cx="2223300" cy="81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1" name="Google Shape;211;p27"/>
          <p:cNvSpPr txBox="1">
            <a:spLocks noGrp="1"/>
          </p:cNvSpPr>
          <p:nvPr>
            <p:ph type="subTitle" idx="4"/>
          </p:nvPr>
        </p:nvSpPr>
        <p:spPr>
          <a:xfrm>
            <a:off x="6126950" y="2496830"/>
            <a:ext cx="2223300" cy="8190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12" name="Google Shape;212;p27"/>
          <p:cNvSpPr txBox="1">
            <a:spLocks noGrp="1"/>
          </p:cNvSpPr>
          <p:nvPr>
            <p:ph type="title"/>
          </p:nvPr>
        </p:nvSpPr>
        <p:spPr>
          <a:xfrm>
            <a:off x="872400" y="5974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13" name="Google Shape;213;p27"/>
          <p:cNvSpPr txBox="1">
            <a:spLocks noGrp="1"/>
          </p:cNvSpPr>
          <p:nvPr>
            <p:ph type="subTitle" idx="5"/>
          </p:nvPr>
        </p:nvSpPr>
        <p:spPr>
          <a:xfrm>
            <a:off x="3460350" y="2309825"/>
            <a:ext cx="22233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214" name="Google Shape;214;p27"/>
          <p:cNvSpPr txBox="1">
            <a:spLocks noGrp="1"/>
          </p:cNvSpPr>
          <p:nvPr>
            <p:ph type="subTitle" idx="6"/>
          </p:nvPr>
        </p:nvSpPr>
        <p:spPr>
          <a:xfrm>
            <a:off x="6126950" y="2000325"/>
            <a:ext cx="2223300" cy="572700"/>
          </a:xfrm>
          <a:prstGeom prst="rect">
            <a:avLst/>
          </a:prstGeom>
          <a:ln>
            <a:noFill/>
          </a:ln>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pic>
        <p:nvPicPr>
          <p:cNvPr id="215" name="Google Shape;215;p27"/>
          <p:cNvPicPr preferRelativeResize="0"/>
          <p:nvPr/>
        </p:nvPicPr>
        <p:blipFill rotWithShape="1">
          <a:blip r:embed="rId2">
            <a:alphaModFix/>
          </a:blip>
          <a:srcRect l="3754" t="2125" r="5772" b="67120"/>
          <a:stretch/>
        </p:blipFill>
        <p:spPr>
          <a:xfrm>
            <a:off x="0" y="3590925"/>
            <a:ext cx="9143999" cy="1552574"/>
          </a:xfrm>
          <a:prstGeom prst="rect">
            <a:avLst/>
          </a:prstGeom>
          <a:noFill/>
          <a:ln>
            <a:noFill/>
          </a:ln>
        </p:spPr>
      </p:pic>
      <p:pic>
        <p:nvPicPr>
          <p:cNvPr id="216" name="Google Shape;216;p27"/>
          <p:cNvPicPr preferRelativeResize="0"/>
          <p:nvPr/>
        </p:nvPicPr>
        <p:blipFill>
          <a:blip r:embed="rId3">
            <a:alphaModFix/>
          </a:blip>
          <a:stretch>
            <a:fillRect/>
          </a:stretch>
        </p:blipFill>
        <p:spPr>
          <a:xfrm>
            <a:off x="872400" y="3911588"/>
            <a:ext cx="992975" cy="423675"/>
          </a:xfrm>
          <a:prstGeom prst="rect">
            <a:avLst/>
          </a:prstGeom>
          <a:noFill/>
          <a:ln>
            <a:noFill/>
          </a:ln>
        </p:spPr>
      </p:pic>
      <p:pic>
        <p:nvPicPr>
          <p:cNvPr id="217" name="Google Shape;217;p27"/>
          <p:cNvPicPr preferRelativeResize="0"/>
          <p:nvPr/>
        </p:nvPicPr>
        <p:blipFill>
          <a:blip r:embed="rId4">
            <a:alphaModFix/>
          </a:blip>
          <a:stretch>
            <a:fillRect/>
          </a:stretch>
        </p:blipFill>
        <p:spPr>
          <a:xfrm flipH="1">
            <a:off x="62575" y="3304375"/>
            <a:ext cx="867700" cy="1857475"/>
          </a:xfrm>
          <a:prstGeom prst="rect">
            <a:avLst/>
          </a:prstGeom>
          <a:noFill/>
          <a:ln>
            <a:noFill/>
          </a:ln>
        </p:spPr>
      </p:pic>
      <p:pic>
        <p:nvPicPr>
          <p:cNvPr id="218" name="Google Shape;218;p27"/>
          <p:cNvPicPr preferRelativeResize="0"/>
          <p:nvPr/>
        </p:nvPicPr>
        <p:blipFill>
          <a:blip r:embed="rId4">
            <a:alphaModFix/>
          </a:blip>
          <a:stretch>
            <a:fillRect/>
          </a:stretch>
        </p:blipFill>
        <p:spPr>
          <a:xfrm>
            <a:off x="8349100" y="3572563"/>
            <a:ext cx="742425" cy="1589300"/>
          </a:xfrm>
          <a:prstGeom prst="rect">
            <a:avLst/>
          </a:prstGeom>
          <a:noFill/>
          <a:ln>
            <a:noFill/>
          </a:ln>
        </p:spPr>
      </p:pic>
      <p:pic>
        <p:nvPicPr>
          <p:cNvPr id="219" name="Google Shape;219;p27"/>
          <p:cNvPicPr preferRelativeResize="0"/>
          <p:nvPr/>
        </p:nvPicPr>
        <p:blipFill>
          <a:blip r:embed="rId5">
            <a:alphaModFix/>
          </a:blip>
          <a:stretch>
            <a:fillRect/>
          </a:stretch>
        </p:blipFill>
        <p:spPr>
          <a:xfrm>
            <a:off x="-615194" y="597413"/>
            <a:ext cx="2497925" cy="352325"/>
          </a:xfrm>
          <a:prstGeom prst="rect">
            <a:avLst/>
          </a:prstGeom>
          <a:noFill/>
          <a:ln>
            <a:noFill/>
          </a:ln>
        </p:spPr>
      </p:pic>
      <p:pic>
        <p:nvPicPr>
          <p:cNvPr id="220" name="Google Shape;220;p27"/>
          <p:cNvPicPr preferRelativeResize="0"/>
          <p:nvPr/>
        </p:nvPicPr>
        <p:blipFill>
          <a:blip r:embed="rId5">
            <a:alphaModFix/>
          </a:blip>
          <a:stretch>
            <a:fillRect/>
          </a:stretch>
        </p:blipFill>
        <p:spPr>
          <a:xfrm flipH="1">
            <a:off x="7421656" y="128288"/>
            <a:ext cx="2497925" cy="352325"/>
          </a:xfrm>
          <a:prstGeom prst="rect">
            <a:avLst/>
          </a:prstGeom>
          <a:noFill/>
          <a:ln>
            <a:noFill/>
          </a:ln>
        </p:spPr>
      </p:pic>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Numbers and text">
  <p:cSld name="BLANK_1_1_1_1_1_1">
    <p:spTree>
      <p:nvGrpSpPr>
        <p:cNvPr id="1" name="Shape 262"/>
        <p:cNvGrpSpPr/>
        <p:nvPr/>
      </p:nvGrpSpPr>
      <p:grpSpPr>
        <a:xfrm>
          <a:off x="0" y="0"/>
          <a:ext cx="0" cy="0"/>
          <a:chOff x="0" y="0"/>
          <a:chExt cx="0" cy="0"/>
        </a:xfrm>
      </p:grpSpPr>
      <p:sp>
        <p:nvSpPr>
          <p:cNvPr id="263" name="Google Shape;263;p31"/>
          <p:cNvSpPr txBox="1">
            <a:spLocks noGrp="1"/>
          </p:cNvSpPr>
          <p:nvPr>
            <p:ph type="title" hasCustomPrompt="1"/>
          </p:nvPr>
        </p:nvSpPr>
        <p:spPr>
          <a:xfrm>
            <a:off x="715100" y="889858"/>
            <a:ext cx="37008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64" name="Google Shape;264;p31"/>
          <p:cNvSpPr txBox="1">
            <a:spLocks noGrp="1"/>
          </p:cNvSpPr>
          <p:nvPr>
            <p:ph type="subTitle" idx="1"/>
          </p:nvPr>
        </p:nvSpPr>
        <p:spPr>
          <a:xfrm>
            <a:off x="715100" y="1641954"/>
            <a:ext cx="37008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5" name="Google Shape;265;p31"/>
          <p:cNvSpPr txBox="1">
            <a:spLocks noGrp="1"/>
          </p:cNvSpPr>
          <p:nvPr>
            <p:ph type="title" idx="2" hasCustomPrompt="1"/>
          </p:nvPr>
        </p:nvSpPr>
        <p:spPr>
          <a:xfrm>
            <a:off x="4728108" y="889850"/>
            <a:ext cx="37008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66" name="Google Shape;266;p31"/>
          <p:cNvSpPr txBox="1">
            <a:spLocks noGrp="1"/>
          </p:cNvSpPr>
          <p:nvPr>
            <p:ph type="subTitle" idx="3"/>
          </p:nvPr>
        </p:nvSpPr>
        <p:spPr>
          <a:xfrm>
            <a:off x="4728108" y="1641946"/>
            <a:ext cx="37008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267" name="Google Shape;267;p31"/>
          <p:cNvSpPr txBox="1">
            <a:spLocks noGrp="1"/>
          </p:cNvSpPr>
          <p:nvPr>
            <p:ph type="title" idx="4" hasCustomPrompt="1"/>
          </p:nvPr>
        </p:nvSpPr>
        <p:spPr>
          <a:xfrm>
            <a:off x="2584200" y="2198398"/>
            <a:ext cx="3975600" cy="828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6200"/>
              <a:buNone/>
              <a:defRPr sz="4000"/>
            </a:lvl1pPr>
            <a:lvl2pPr lvl="1" algn="ctr" rtl="0">
              <a:spcBef>
                <a:spcPts val="0"/>
              </a:spcBef>
              <a:spcAft>
                <a:spcPts val="0"/>
              </a:spcAft>
              <a:buSzPts val="6200"/>
              <a:buNone/>
              <a:defRPr sz="6200"/>
            </a:lvl2pPr>
            <a:lvl3pPr lvl="2" algn="ctr" rtl="0">
              <a:spcBef>
                <a:spcPts val="0"/>
              </a:spcBef>
              <a:spcAft>
                <a:spcPts val="0"/>
              </a:spcAft>
              <a:buSzPts val="6200"/>
              <a:buNone/>
              <a:defRPr sz="6200"/>
            </a:lvl3pPr>
            <a:lvl4pPr lvl="3" algn="ctr" rtl="0">
              <a:spcBef>
                <a:spcPts val="0"/>
              </a:spcBef>
              <a:spcAft>
                <a:spcPts val="0"/>
              </a:spcAft>
              <a:buSzPts val="6200"/>
              <a:buNone/>
              <a:defRPr sz="6200"/>
            </a:lvl4pPr>
            <a:lvl5pPr lvl="4" algn="ctr" rtl="0">
              <a:spcBef>
                <a:spcPts val="0"/>
              </a:spcBef>
              <a:spcAft>
                <a:spcPts val="0"/>
              </a:spcAft>
              <a:buSzPts val="6200"/>
              <a:buNone/>
              <a:defRPr sz="6200"/>
            </a:lvl5pPr>
            <a:lvl6pPr lvl="5" algn="ctr" rtl="0">
              <a:spcBef>
                <a:spcPts val="0"/>
              </a:spcBef>
              <a:spcAft>
                <a:spcPts val="0"/>
              </a:spcAft>
              <a:buSzPts val="6200"/>
              <a:buNone/>
              <a:defRPr sz="6200"/>
            </a:lvl6pPr>
            <a:lvl7pPr lvl="6" algn="ctr" rtl="0">
              <a:spcBef>
                <a:spcPts val="0"/>
              </a:spcBef>
              <a:spcAft>
                <a:spcPts val="0"/>
              </a:spcAft>
              <a:buSzPts val="6200"/>
              <a:buNone/>
              <a:defRPr sz="6200"/>
            </a:lvl7pPr>
            <a:lvl8pPr lvl="7" algn="ctr" rtl="0">
              <a:spcBef>
                <a:spcPts val="0"/>
              </a:spcBef>
              <a:spcAft>
                <a:spcPts val="0"/>
              </a:spcAft>
              <a:buSzPts val="6200"/>
              <a:buNone/>
              <a:defRPr sz="6200"/>
            </a:lvl8pPr>
            <a:lvl9pPr lvl="8" algn="ctr" rtl="0">
              <a:spcBef>
                <a:spcPts val="0"/>
              </a:spcBef>
              <a:spcAft>
                <a:spcPts val="0"/>
              </a:spcAft>
              <a:buSzPts val="6200"/>
              <a:buNone/>
              <a:defRPr sz="6200"/>
            </a:lvl9pPr>
          </a:lstStyle>
          <a:p>
            <a:r>
              <a:t>xx%</a:t>
            </a:r>
          </a:p>
        </p:txBody>
      </p:sp>
      <p:sp>
        <p:nvSpPr>
          <p:cNvPr id="268" name="Google Shape;268;p31"/>
          <p:cNvSpPr txBox="1">
            <a:spLocks noGrp="1"/>
          </p:cNvSpPr>
          <p:nvPr>
            <p:ph type="subTitle" idx="5"/>
          </p:nvPr>
        </p:nvSpPr>
        <p:spPr>
          <a:xfrm>
            <a:off x="2584200" y="2950500"/>
            <a:ext cx="3975600" cy="4452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sz="14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pic>
        <p:nvPicPr>
          <p:cNvPr id="269" name="Google Shape;269;p31"/>
          <p:cNvPicPr preferRelativeResize="0"/>
          <p:nvPr/>
        </p:nvPicPr>
        <p:blipFill>
          <a:blip r:embed="rId2">
            <a:alphaModFix/>
          </a:blip>
          <a:stretch>
            <a:fillRect/>
          </a:stretch>
        </p:blipFill>
        <p:spPr>
          <a:xfrm>
            <a:off x="-199898" y="2762250"/>
            <a:ext cx="1446376" cy="204000"/>
          </a:xfrm>
          <a:prstGeom prst="rect">
            <a:avLst/>
          </a:prstGeom>
          <a:noFill/>
          <a:ln>
            <a:noFill/>
          </a:ln>
        </p:spPr>
      </p:pic>
      <p:pic>
        <p:nvPicPr>
          <p:cNvPr id="270" name="Google Shape;270;p31"/>
          <p:cNvPicPr preferRelativeResize="0"/>
          <p:nvPr/>
        </p:nvPicPr>
        <p:blipFill>
          <a:blip r:embed="rId3">
            <a:alphaModFix/>
          </a:blip>
          <a:stretch>
            <a:fillRect/>
          </a:stretch>
        </p:blipFill>
        <p:spPr>
          <a:xfrm>
            <a:off x="-1033836" y="2088745"/>
            <a:ext cx="2386524" cy="302900"/>
          </a:xfrm>
          <a:prstGeom prst="rect">
            <a:avLst/>
          </a:prstGeom>
          <a:noFill/>
          <a:ln>
            <a:noFill/>
          </a:ln>
        </p:spPr>
      </p:pic>
      <p:pic>
        <p:nvPicPr>
          <p:cNvPr id="271" name="Google Shape;271;p31"/>
          <p:cNvPicPr preferRelativeResize="0"/>
          <p:nvPr/>
        </p:nvPicPr>
        <p:blipFill>
          <a:blip r:embed="rId3">
            <a:alphaModFix/>
          </a:blip>
          <a:stretch>
            <a:fillRect/>
          </a:stretch>
        </p:blipFill>
        <p:spPr>
          <a:xfrm>
            <a:off x="7733251" y="300345"/>
            <a:ext cx="2386524" cy="302900"/>
          </a:xfrm>
          <a:prstGeom prst="rect">
            <a:avLst/>
          </a:prstGeom>
          <a:noFill/>
          <a:ln>
            <a:noFill/>
          </a:ln>
        </p:spPr>
      </p:pic>
      <p:sp>
        <p:nvSpPr>
          <p:cNvPr id="272" name="Google Shape;272;p31"/>
          <p:cNvSpPr/>
          <p:nvPr/>
        </p:nvSpPr>
        <p:spPr>
          <a:xfrm>
            <a:off x="0" y="3469775"/>
            <a:ext cx="9172900" cy="734825"/>
          </a:xfrm>
          <a:custGeom>
            <a:avLst/>
            <a:gdLst/>
            <a:ahLst/>
            <a:cxnLst/>
            <a:rect l="l" t="t" r="r" b="b"/>
            <a:pathLst>
              <a:path w="366916" h="29393" extrusionOk="0">
                <a:moveTo>
                  <a:pt x="569" y="29393"/>
                </a:moveTo>
                <a:lnTo>
                  <a:pt x="0" y="7051"/>
                </a:lnTo>
                <a:lnTo>
                  <a:pt x="32427" y="2317"/>
                </a:lnTo>
                <a:lnTo>
                  <a:pt x="206238" y="8497"/>
                </a:lnTo>
                <a:lnTo>
                  <a:pt x="366916" y="0"/>
                </a:lnTo>
                <a:lnTo>
                  <a:pt x="365756" y="28754"/>
                </a:lnTo>
                <a:close/>
              </a:path>
            </a:pathLst>
          </a:custGeom>
          <a:solidFill>
            <a:schemeClr val="accent2"/>
          </a:solidFill>
          <a:ln>
            <a:noFill/>
          </a:ln>
        </p:spPr>
      </p:sp>
      <p:pic>
        <p:nvPicPr>
          <p:cNvPr id="273" name="Google Shape;273;p31"/>
          <p:cNvPicPr preferRelativeResize="0"/>
          <p:nvPr/>
        </p:nvPicPr>
        <p:blipFill rotWithShape="1">
          <a:blip r:embed="rId4">
            <a:alphaModFix/>
          </a:blip>
          <a:srcRect l="1840" r="4262" b="39657"/>
          <a:stretch/>
        </p:blipFill>
        <p:spPr>
          <a:xfrm>
            <a:off x="0" y="3545425"/>
            <a:ext cx="9144003" cy="1598075"/>
          </a:xfrm>
          <a:prstGeom prst="rect">
            <a:avLst/>
          </a:prstGeom>
          <a:noFill/>
          <a:ln>
            <a:noFill/>
          </a:ln>
        </p:spPr>
      </p:pic>
      <p:pic>
        <p:nvPicPr>
          <p:cNvPr id="274" name="Google Shape;274;p31"/>
          <p:cNvPicPr preferRelativeResize="0"/>
          <p:nvPr/>
        </p:nvPicPr>
        <p:blipFill>
          <a:blip r:embed="rId5">
            <a:alphaModFix/>
          </a:blip>
          <a:stretch>
            <a:fillRect/>
          </a:stretch>
        </p:blipFill>
        <p:spPr>
          <a:xfrm>
            <a:off x="7520650" y="2762262"/>
            <a:ext cx="1176650" cy="1457325"/>
          </a:xfrm>
          <a:prstGeom prst="rect">
            <a:avLst/>
          </a:prstGeom>
          <a:noFill/>
          <a:ln>
            <a:noFill/>
          </a:ln>
        </p:spPr>
      </p:pic>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Background">
  <p:cSld name="BLANK_1_1_1_1_1_1_1">
    <p:spTree>
      <p:nvGrpSpPr>
        <p:cNvPr id="1" name="Shape 282"/>
        <p:cNvGrpSpPr/>
        <p:nvPr/>
      </p:nvGrpSpPr>
      <p:grpSpPr>
        <a:xfrm>
          <a:off x="0" y="0"/>
          <a:ext cx="0" cy="0"/>
          <a:chOff x="0" y="0"/>
          <a:chExt cx="0" cy="0"/>
        </a:xfrm>
      </p:grpSpPr>
      <p:pic>
        <p:nvPicPr>
          <p:cNvPr id="283" name="Google Shape;283;p33"/>
          <p:cNvPicPr preferRelativeResize="0"/>
          <p:nvPr/>
        </p:nvPicPr>
        <p:blipFill rotWithShape="1">
          <a:blip r:embed="rId2">
            <a:alphaModFix/>
          </a:blip>
          <a:srcRect l="3754" t="2125" r="5772" b="67120"/>
          <a:stretch/>
        </p:blipFill>
        <p:spPr>
          <a:xfrm flipH="1">
            <a:off x="0" y="3590925"/>
            <a:ext cx="9143999" cy="1552574"/>
          </a:xfrm>
          <a:prstGeom prst="rect">
            <a:avLst/>
          </a:prstGeom>
          <a:noFill/>
          <a:ln>
            <a:noFill/>
          </a:ln>
        </p:spPr>
      </p:pic>
      <p:pic>
        <p:nvPicPr>
          <p:cNvPr id="284" name="Google Shape;284;p33"/>
          <p:cNvPicPr preferRelativeResize="0"/>
          <p:nvPr/>
        </p:nvPicPr>
        <p:blipFill>
          <a:blip r:embed="rId3">
            <a:alphaModFix/>
          </a:blip>
          <a:stretch>
            <a:fillRect/>
          </a:stretch>
        </p:blipFill>
        <p:spPr>
          <a:xfrm flipH="1">
            <a:off x="8003250" y="3907063"/>
            <a:ext cx="992975" cy="423675"/>
          </a:xfrm>
          <a:prstGeom prst="rect">
            <a:avLst/>
          </a:prstGeom>
          <a:noFill/>
          <a:ln>
            <a:noFill/>
          </a:ln>
        </p:spPr>
      </p:pic>
      <p:pic>
        <p:nvPicPr>
          <p:cNvPr id="285" name="Google Shape;285;p33"/>
          <p:cNvPicPr preferRelativeResize="0"/>
          <p:nvPr/>
        </p:nvPicPr>
        <p:blipFill>
          <a:blip r:embed="rId4">
            <a:alphaModFix/>
          </a:blip>
          <a:stretch>
            <a:fillRect/>
          </a:stretch>
        </p:blipFill>
        <p:spPr>
          <a:xfrm>
            <a:off x="-911349" y="260595"/>
            <a:ext cx="2386524" cy="302900"/>
          </a:xfrm>
          <a:prstGeom prst="rect">
            <a:avLst/>
          </a:prstGeom>
          <a:noFill/>
          <a:ln>
            <a:noFill/>
          </a:ln>
        </p:spPr>
      </p:pic>
      <p:pic>
        <p:nvPicPr>
          <p:cNvPr id="286" name="Google Shape;286;p33"/>
          <p:cNvPicPr preferRelativeResize="0"/>
          <p:nvPr/>
        </p:nvPicPr>
        <p:blipFill>
          <a:blip r:embed="rId5">
            <a:alphaModFix/>
          </a:blip>
          <a:stretch>
            <a:fillRect/>
          </a:stretch>
        </p:blipFill>
        <p:spPr>
          <a:xfrm>
            <a:off x="7961798" y="657550"/>
            <a:ext cx="2553667" cy="360175"/>
          </a:xfrm>
          <a:prstGeom prst="rect">
            <a:avLst/>
          </a:prstGeom>
          <a:noFill/>
          <a:ln>
            <a:noFill/>
          </a:ln>
        </p:spPr>
      </p:pic>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Background 1">
  <p:cSld name="BLANK_1_1_1_1_1_1_1_1">
    <p:spTree>
      <p:nvGrpSpPr>
        <p:cNvPr id="1" name="Shape 287"/>
        <p:cNvGrpSpPr/>
        <p:nvPr/>
      </p:nvGrpSpPr>
      <p:grpSpPr>
        <a:xfrm>
          <a:off x="0" y="0"/>
          <a:ext cx="0" cy="0"/>
          <a:chOff x="0" y="0"/>
          <a:chExt cx="0" cy="0"/>
        </a:xfrm>
      </p:grpSpPr>
      <p:pic>
        <p:nvPicPr>
          <p:cNvPr id="288" name="Google Shape;288;p34"/>
          <p:cNvPicPr preferRelativeResize="0"/>
          <p:nvPr/>
        </p:nvPicPr>
        <p:blipFill rotWithShape="1">
          <a:blip r:embed="rId2">
            <a:alphaModFix/>
          </a:blip>
          <a:srcRect r="19935" b="63875"/>
          <a:stretch/>
        </p:blipFill>
        <p:spPr>
          <a:xfrm>
            <a:off x="1507800" y="4014825"/>
            <a:ext cx="7636200" cy="1128675"/>
          </a:xfrm>
          <a:prstGeom prst="rect">
            <a:avLst/>
          </a:prstGeom>
          <a:noFill/>
          <a:ln>
            <a:noFill/>
          </a:ln>
        </p:spPr>
      </p:pic>
      <p:pic>
        <p:nvPicPr>
          <p:cNvPr id="289" name="Google Shape;289;p34"/>
          <p:cNvPicPr preferRelativeResize="0"/>
          <p:nvPr/>
        </p:nvPicPr>
        <p:blipFill rotWithShape="1">
          <a:blip r:embed="rId3">
            <a:alphaModFix/>
          </a:blip>
          <a:srcRect l="27756" b="10754"/>
          <a:stretch/>
        </p:blipFill>
        <p:spPr>
          <a:xfrm>
            <a:off x="0" y="1570175"/>
            <a:ext cx="3901174" cy="3573324"/>
          </a:xfrm>
          <a:prstGeom prst="rect">
            <a:avLst/>
          </a:prstGeom>
          <a:noFill/>
          <a:ln>
            <a:noFill/>
          </a:ln>
        </p:spPr>
      </p:pic>
      <p:pic>
        <p:nvPicPr>
          <p:cNvPr id="290" name="Google Shape;290;p34"/>
          <p:cNvPicPr preferRelativeResize="0"/>
          <p:nvPr/>
        </p:nvPicPr>
        <p:blipFill>
          <a:blip r:embed="rId4">
            <a:alphaModFix/>
          </a:blip>
          <a:stretch>
            <a:fillRect/>
          </a:stretch>
        </p:blipFill>
        <p:spPr>
          <a:xfrm>
            <a:off x="123250" y="3936775"/>
            <a:ext cx="1040625" cy="1288850"/>
          </a:xfrm>
          <a:prstGeom prst="rect">
            <a:avLst/>
          </a:prstGeom>
          <a:noFill/>
          <a:ln>
            <a:noFill/>
          </a:ln>
        </p:spPr>
      </p:pic>
      <p:pic>
        <p:nvPicPr>
          <p:cNvPr id="291" name="Google Shape;291;p34"/>
          <p:cNvPicPr preferRelativeResize="0"/>
          <p:nvPr/>
        </p:nvPicPr>
        <p:blipFill>
          <a:blip r:embed="rId5">
            <a:alphaModFix/>
          </a:blip>
          <a:stretch>
            <a:fillRect/>
          </a:stretch>
        </p:blipFill>
        <p:spPr>
          <a:xfrm>
            <a:off x="-2264150" y="1563739"/>
            <a:ext cx="3279752" cy="416275"/>
          </a:xfrm>
          <a:prstGeom prst="rect">
            <a:avLst/>
          </a:prstGeom>
          <a:noFill/>
          <a:ln>
            <a:noFill/>
          </a:ln>
        </p:spPr>
      </p:pic>
      <p:pic>
        <p:nvPicPr>
          <p:cNvPr id="292" name="Google Shape;292;p34"/>
          <p:cNvPicPr preferRelativeResize="0"/>
          <p:nvPr/>
        </p:nvPicPr>
        <p:blipFill>
          <a:blip r:embed="rId6">
            <a:alphaModFix/>
          </a:blip>
          <a:stretch>
            <a:fillRect/>
          </a:stretch>
        </p:blipFill>
        <p:spPr>
          <a:xfrm>
            <a:off x="7644948" y="214050"/>
            <a:ext cx="2511550" cy="354225"/>
          </a:xfrm>
          <a:prstGeom prst="rect">
            <a:avLst/>
          </a:prstGeom>
          <a:noFill/>
          <a:ln>
            <a:noFill/>
          </a:ln>
        </p:spPr>
      </p:pic>
      <p:pic>
        <p:nvPicPr>
          <p:cNvPr id="293" name="Google Shape;293;p34"/>
          <p:cNvPicPr preferRelativeResize="0"/>
          <p:nvPr/>
        </p:nvPicPr>
        <p:blipFill>
          <a:blip r:embed="rId7">
            <a:alphaModFix/>
          </a:blip>
          <a:stretch>
            <a:fillRect/>
          </a:stretch>
        </p:blipFill>
        <p:spPr>
          <a:xfrm rot="-8254457">
            <a:off x="108224" y="-125719"/>
            <a:ext cx="1478281" cy="1239842"/>
          </a:xfrm>
          <a:prstGeom prst="rect">
            <a:avLst/>
          </a:prstGeom>
          <a:noFill/>
          <a:ln>
            <a:noFill/>
          </a:ln>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0"/>
        <p:cNvGrpSpPr/>
        <p:nvPr/>
      </p:nvGrpSpPr>
      <p:grpSpPr>
        <a:xfrm>
          <a:off x="0" y="0"/>
          <a:ext cx="0" cy="0"/>
          <a:chOff x="0" y="0"/>
          <a:chExt cx="0" cy="0"/>
        </a:xfrm>
      </p:grpSpPr>
      <p:sp>
        <p:nvSpPr>
          <p:cNvPr id="21" name="Google Shape;21;p3"/>
          <p:cNvSpPr txBox="1">
            <a:spLocks noGrp="1"/>
          </p:cNvSpPr>
          <p:nvPr>
            <p:ph type="title"/>
          </p:nvPr>
        </p:nvSpPr>
        <p:spPr>
          <a:xfrm>
            <a:off x="2479363" y="1130650"/>
            <a:ext cx="4130100" cy="841800"/>
          </a:xfrm>
          <a:prstGeom prst="rect">
            <a:avLst/>
          </a:prstGeom>
        </p:spPr>
        <p:txBody>
          <a:bodyPr spcFirstLastPara="1" wrap="square" lIns="91425" tIns="91425" rIns="91425" bIns="91425" anchor="b" anchorCtr="0">
            <a:noAutofit/>
          </a:bodyPr>
          <a:lstStyle>
            <a:lvl1pPr lvl="0">
              <a:spcBef>
                <a:spcPts val="0"/>
              </a:spcBef>
              <a:spcAft>
                <a:spcPts val="0"/>
              </a:spcAft>
              <a:buSzPts val="3600"/>
              <a:buNone/>
              <a:defRPr sz="48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22" name="Google Shape;22;p3"/>
          <p:cNvSpPr txBox="1">
            <a:spLocks noGrp="1"/>
          </p:cNvSpPr>
          <p:nvPr>
            <p:ph type="title" idx="2" hasCustomPrompt="1"/>
          </p:nvPr>
        </p:nvSpPr>
        <p:spPr>
          <a:xfrm>
            <a:off x="715088" y="1130650"/>
            <a:ext cx="1596300" cy="8418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6000"/>
              <a:buNone/>
              <a:defRPr sz="4800">
                <a:solidFill>
                  <a:schemeClr val="lt1"/>
                </a:solidFill>
              </a:defRPr>
            </a:lvl1pPr>
            <a:lvl2pPr lvl="1" algn="ctr" rtl="0">
              <a:spcBef>
                <a:spcPts val="0"/>
              </a:spcBef>
              <a:spcAft>
                <a:spcPts val="0"/>
              </a:spcAft>
              <a:buSzPts val="6000"/>
              <a:buNone/>
              <a:defRPr sz="6000"/>
            </a:lvl2pPr>
            <a:lvl3pPr lvl="2" algn="ctr" rtl="0">
              <a:spcBef>
                <a:spcPts val="0"/>
              </a:spcBef>
              <a:spcAft>
                <a:spcPts val="0"/>
              </a:spcAft>
              <a:buSzPts val="6000"/>
              <a:buNone/>
              <a:defRPr sz="6000"/>
            </a:lvl3pPr>
            <a:lvl4pPr lvl="3" algn="ctr" rtl="0">
              <a:spcBef>
                <a:spcPts val="0"/>
              </a:spcBef>
              <a:spcAft>
                <a:spcPts val="0"/>
              </a:spcAft>
              <a:buSzPts val="6000"/>
              <a:buNone/>
              <a:defRPr sz="6000"/>
            </a:lvl4pPr>
            <a:lvl5pPr lvl="4" algn="ctr" rtl="0">
              <a:spcBef>
                <a:spcPts val="0"/>
              </a:spcBef>
              <a:spcAft>
                <a:spcPts val="0"/>
              </a:spcAft>
              <a:buSzPts val="6000"/>
              <a:buNone/>
              <a:defRPr sz="6000"/>
            </a:lvl5pPr>
            <a:lvl6pPr lvl="5" algn="ctr" rtl="0">
              <a:spcBef>
                <a:spcPts val="0"/>
              </a:spcBef>
              <a:spcAft>
                <a:spcPts val="0"/>
              </a:spcAft>
              <a:buSzPts val="6000"/>
              <a:buNone/>
              <a:defRPr sz="6000"/>
            </a:lvl6pPr>
            <a:lvl7pPr lvl="6" algn="ctr" rtl="0">
              <a:spcBef>
                <a:spcPts val="0"/>
              </a:spcBef>
              <a:spcAft>
                <a:spcPts val="0"/>
              </a:spcAft>
              <a:buSzPts val="6000"/>
              <a:buNone/>
              <a:defRPr sz="6000"/>
            </a:lvl7pPr>
            <a:lvl8pPr lvl="7" algn="ctr" rtl="0">
              <a:spcBef>
                <a:spcPts val="0"/>
              </a:spcBef>
              <a:spcAft>
                <a:spcPts val="0"/>
              </a:spcAft>
              <a:buSzPts val="6000"/>
              <a:buNone/>
              <a:defRPr sz="6000"/>
            </a:lvl8pPr>
            <a:lvl9pPr lvl="8" algn="ctr" rtl="0">
              <a:spcBef>
                <a:spcPts val="0"/>
              </a:spcBef>
              <a:spcAft>
                <a:spcPts val="0"/>
              </a:spcAft>
              <a:buSzPts val="6000"/>
              <a:buNone/>
              <a:defRPr sz="6000"/>
            </a:lvl9pPr>
          </a:lstStyle>
          <a:p>
            <a:r>
              <a:t>xx%</a:t>
            </a:r>
          </a:p>
        </p:txBody>
      </p:sp>
      <p:sp>
        <p:nvSpPr>
          <p:cNvPr id="23" name="Google Shape;23;p3"/>
          <p:cNvSpPr txBox="1">
            <a:spLocks noGrp="1"/>
          </p:cNvSpPr>
          <p:nvPr>
            <p:ph type="subTitle" idx="1"/>
          </p:nvPr>
        </p:nvSpPr>
        <p:spPr>
          <a:xfrm>
            <a:off x="2479363" y="1972450"/>
            <a:ext cx="4360200" cy="447000"/>
          </a:xfrm>
          <a:prstGeom prst="rect">
            <a:avLst/>
          </a:prstGeom>
        </p:spPr>
        <p:txBody>
          <a:bodyPr spcFirstLastPara="1" wrap="square" lIns="91425" tIns="91425" rIns="91425" bIns="91425" anchor="t" anchorCtr="0">
            <a:noAutofit/>
          </a:bodyPr>
          <a:lstStyle>
            <a:lvl1pPr lvl="0" rtl="0">
              <a:lnSpc>
                <a:spcPct val="100000"/>
              </a:lnSpc>
              <a:spcBef>
                <a:spcPts val="0"/>
              </a:spcBef>
              <a:spcAft>
                <a:spcPts val="0"/>
              </a:spcAft>
              <a:buSzPts val="1400"/>
              <a:buNone/>
              <a:defRPr sz="1600"/>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4"/>
        <p:cNvGrpSpPr/>
        <p:nvPr/>
      </p:nvGrpSpPr>
      <p:grpSpPr>
        <a:xfrm>
          <a:off x="0" y="0"/>
          <a:ext cx="0" cy="0"/>
          <a:chOff x="0" y="0"/>
          <a:chExt cx="0" cy="0"/>
        </a:xfrm>
      </p:grpSpPr>
      <p:pic>
        <p:nvPicPr>
          <p:cNvPr id="25" name="Google Shape;25;p4"/>
          <p:cNvPicPr preferRelativeResize="0"/>
          <p:nvPr/>
        </p:nvPicPr>
        <p:blipFill rotWithShape="1">
          <a:blip r:embed="rId2">
            <a:alphaModFix/>
          </a:blip>
          <a:srcRect l="8759" b="6515"/>
          <a:stretch/>
        </p:blipFill>
        <p:spPr>
          <a:xfrm flipH="1">
            <a:off x="8193371" y="2017275"/>
            <a:ext cx="957274" cy="1911799"/>
          </a:xfrm>
          <a:prstGeom prst="rect">
            <a:avLst/>
          </a:prstGeom>
          <a:noFill/>
          <a:ln>
            <a:noFill/>
          </a:ln>
        </p:spPr>
      </p:pic>
      <p:sp>
        <p:nvSpPr>
          <p:cNvPr id="26" name="Google Shape;26;p4"/>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
        <p:nvSpPr>
          <p:cNvPr id="27" name="Google Shape;27;p4"/>
          <p:cNvSpPr txBox="1">
            <a:spLocks noGrp="1"/>
          </p:cNvSpPr>
          <p:nvPr>
            <p:ph type="body" idx="1"/>
          </p:nvPr>
        </p:nvSpPr>
        <p:spPr>
          <a:xfrm>
            <a:off x="720000" y="1017725"/>
            <a:ext cx="7704000" cy="3551100"/>
          </a:xfrm>
          <a:prstGeom prst="rect">
            <a:avLst/>
          </a:prstGeom>
        </p:spPr>
        <p:txBody>
          <a:bodyPr spcFirstLastPara="1" wrap="square" lIns="91425" tIns="91425" rIns="91425" bIns="91425" anchor="t" anchorCtr="0">
            <a:noAutofit/>
          </a:bodyPr>
          <a:lstStyle>
            <a:lvl1pPr marL="457200" lvl="0" indent="-304800" rtl="0">
              <a:spcBef>
                <a:spcPts val="0"/>
              </a:spcBef>
              <a:spcAft>
                <a:spcPts val="0"/>
              </a:spcAft>
              <a:buClr>
                <a:srgbClr val="434343"/>
              </a:buClr>
              <a:buSzPts val="1200"/>
              <a:buAutoNum type="arabicPeriod"/>
              <a:defRPr sz="1200">
                <a:solidFill>
                  <a:srgbClr val="434343"/>
                </a:solidFill>
              </a:defRPr>
            </a:lvl1pPr>
            <a:lvl2pPr marL="914400" lvl="1"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2pPr>
            <a:lvl3pPr marL="1371600" lvl="2"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3pPr>
            <a:lvl4pPr marL="1828800" lvl="3"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4pPr>
            <a:lvl5pPr marL="2286000" lvl="4"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5pPr>
            <a:lvl6pPr marL="2743200" lvl="5"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6pPr>
            <a:lvl7pPr marL="3200400" lvl="6" indent="-304800" rtl="0">
              <a:lnSpc>
                <a:spcPct val="115000"/>
              </a:lnSpc>
              <a:spcBef>
                <a:spcPts val="0"/>
              </a:spcBef>
              <a:spcAft>
                <a:spcPts val="0"/>
              </a:spcAft>
              <a:buClr>
                <a:srgbClr val="434343"/>
              </a:buClr>
              <a:buSzPts val="1200"/>
              <a:buFont typeface="Roboto Condensed Light"/>
              <a:buAutoNum type="arabicPeriod"/>
              <a:defRPr>
                <a:solidFill>
                  <a:srgbClr val="434343"/>
                </a:solidFill>
              </a:defRPr>
            </a:lvl7pPr>
            <a:lvl8pPr marL="3657600" lvl="7" indent="-304800" rtl="0">
              <a:lnSpc>
                <a:spcPct val="115000"/>
              </a:lnSpc>
              <a:spcBef>
                <a:spcPts val="0"/>
              </a:spcBef>
              <a:spcAft>
                <a:spcPts val="0"/>
              </a:spcAft>
              <a:buClr>
                <a:srgbClr val="434343"/>
              </a:buClr>
              <a:buSzPts val="1200"/>
              <a:buFont typeface="Roboto Condensed Light"/>
              <a:buAutoNum type="alphaLcPeriod"/>
              <a:defRPr>
                <a:solidFill>
                  <a:srgbClr val="434343"/>
                </a:solidFill>
              </a:defRPr>
            </a:lvl8pPr>
            <a:lvl9pPr marL="4114800" lvl="8" indent="-304800" rtl="0">
              <a:lnSpc>
                <a:spcPct val="115000"/>
              </a:lnSpc>
              <a:spcBef>
                <a:spcPts val="0"/>
              </a:spcBef>
              <a:spcAft>
                <a:spcPts val="0"/>
              </a:spcAft>
              <a:buClr>
                <a:srgbClr val="434343"/>
              </a:buClr>
              <a:buSzPts val="1200"/>
              <a:buFont typeface="Roboto Condensed Light"/>
              <a:buAutoNum type="romanLcPeriod"/>
              <a:defRPr>
                <a:solidFill>
                  <a:srgbClr val="434343"/>
                </a:solidFill>
              </a:defRPr>
            </a:lvl9pPr>
          </a:lstStyle>
          <a:p>
            <a:endParaRPr/>
          </a:p>
        </p:txBody>
      </p:sp>
      <p:sp>
        <p:nvSpPr>
          <p:cNvPr id="28" name="Google Shape;28;p4"/>
          <p:cNvSpPr/>
          <p:nvPr/>
        </p:nvSpPr>
        <p:spPr>
          <a:xfrm>
            <a:off x="-21900" y="4519600"/>
            <a:ext cx="9201150" cy="657225"/>
          </a:xfrm>
          <a:custGeom>
            <a:avLst/>
            <a:gdLst/>
            <a:ahLst/>
            <a:cxnLst/>
            <a:rect l="l" t="t" r="r" b="b"/>
            <a:pathLst>
              <a:path w="368046" h="26289" extrusionOk="0">
                <a:moveTo>
                  <a:pt x="366617" y="26289"/>
                </a:moveTo>
                <a:lnTo>
                  <a:pt x="368046" y="6287"/>
                </a:lnTo>
                <a:lnTo>
                  <a:pt x="341185" y="0"/>
                </a:lnTo>
                <a:lnTo>
                  <a:pt x="86296" y="9430"/>
                </a:lnTo>
                <a:lnTo>
                  <a:pt x="285" y="3568"/>
                </a:lnTo>
                <a:lnTo>
                  <a:pt x="0" y="25650"/>
                </a:lnTo>
                <a:close/>
              </a:path>
            </a:pathLst>
          </a:custGeom>
          <a:solidFill>
            <a:schemeClr val="lt2"/>
          </a:solidFill>
          <a:ln>
            <a:noFill/>
          </a:ln>
        </p:spPr>
      </p:sp>
      <p:pic>
        <p:nvPicPr>
          <p:cNvPr id="29" name="Google Shape;29;p4"/>
          <p:cNvPicPr preferRelativeResize="0"/>
          <p:nvPr/>
        </p:nvPicPr>
        <p:blipFill rotWithShape="1">
          <a:blip r:embed="rId3">
            <a:alphaModFix/>
          </a:blip>
          <a:srcRect l="12929"/>
          <a:stretch/>
        </p:blipFill>
        <p:spPr>
          <a:xfrm flipH="1">
            <a:off x="6949574" y="3392325"/>
            <a:ext cx="2194426" cy="1868724"/>
          </a:xfrm>
          <a:prstGeom prst="rect">
            <a:avLst/>
          </a:prstGeom>
          <a:noFill/>
          <a:ln>
            <a:noFill/>
          </a:ln>
        </p:spPr>
      </p:pic>
      <p:pic>
        <p:nvPicPr>
          <p:cNvPr id="30" name="Google Shape;30;p4"/>
          <p:cNvPicPr preferRelativeResize="0"/>
          <p:nvPr/>
        </p:nvPicPr>
        <p:blipFill>
          <a:blip r:embed="rId4">
            <a:alphaModFix/>
          </a:blip>
          <a:stretch>
            <a:fillRect/>
          </a:stretch>
        </p:blipFill>
        <p:spPr>
          <a:xfrm rot="784230" flipH="1">
            <a:off x="-256891" y="3071213"/>
            <a:ext cx="1317757" cy="1738249"/>
          </a:xfrm>
          <a:prstGeom prst="rect">
            <a:avLst/>
          </a:prstGeom>
          <a:noFill/>
          <a:ln>
            <a:noFill/>
          </a:ln>
        </p:spPr>
      </p:pic>
      <p:pic>
        <p:nvPicPr>
          <p:cNvPr id="31" name="Google Shape;31;p4"/>
          <p:cNvPicPr preferRelativeResize="0"/>
          <p:nvPr/>
        </p:nvPicPr>
        <p:blipFill>
          <a:blip r:embed="rId5">
            <a:alphaModFix/>
          </a:blip>
          <a:stretch>
            <a:fillRect/>
          </a:stretch>
        </p:blipFill>
        <p:spPr>
          <a:xfrm>
            <a:off x="-21900" y="4487050"/>
            <a:ext cx="709922" cy="302900"/>
          </a:xfrm>
          <a:prstGeom prst="rect">
            <a:avLst/>
          </a:prstGeom>
          <a:noFill/>
          <a:ln>
            <a:noFill/>
          </a:ln>
        </p:spPr>
      </p:pic>
      <p:pic>
        <p:nvPicPr>
          <p:cNvPr id="32" name="Google Shape;32;p4"/>
          <p:cNvPicPr preferRelativeResize="0"/>
          <p:nvPr/>
        </p:nvPicPr>
        <p:blipFill>
          <a:blip r:embed="rId6">
            <a:alphaModFix/>
          </a:blip>
          <a:stretch>
            <a:fillRect/>
          </a:stretch>
        </p:blipFill>
        <p:spPr>
          <a:xfrm>
            <a:off x="8057726" y="232095"/>
            <a:ext cx="2386524" cy="302900"/>
          </a:xfrm>
          <a:prstGeom prst="rect">
            <a:avLst/>
          </a:prstGeom>
          <a:noFill/>
          <a:ln>
            <a:noFill/>
          </a:ln>
        </p:spPr>
      </p:pic>
      <p:pic>
        <p:nvPicPr>
          <p:cNvPr id="33" name="Google Shape;33;p4"/>
          <p:cNvPicPr preferRelativeResize="0"/>
          <p:nvPr/>
        </p:nvPicPr>
        <p:blipFill>
          <a:blip r:embed="rId7">
            <a:alphaModFix/>
          </a:blip>
          <a:stretch>
            <a:fillRect/>
          </a:stretch>
        </p:blipFill>
        <p:spPr>
          <a:xfrm>
            <a:off x="-242623" y="399275"/>
            <a:ext cx="1446376" cy="204000"/>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4"/>
        <p:cNvGrpSpPr/>
        <p:nvPr/>
      </p:nvGrpSpPr>
      <p:grpSpPr>
        <a:xfrm>
          <a:off x="0" y="0"/>
          <a:ext cx="0" cy="0"/>
          <a:chOff x="0" y="0"/>
          <a:chExt cx="0" cy="0"/>
        </a:xfrm>
      </p:grpSpPr>
      <p:sp>
        <p:nvSpPr>
          <p:cNvPr id="35" name="Google Shape;35;p5"/>
          <p:cNvSpPr txBox="1">
            <a:spLocks noGrp="1"/>
          </p:cNvSpPr>
          <p:nvPr>
            <p:ph type="subTitle" idx="1"/>
          </p:nvPr>
        </p:nvSpPr>
        <p:spPr>
          <a:xfrm>
            <a:off x="1329775" y="2117276"/>
            <a:ext cx="2838000" cy="572700"/>
          </a:xfrm>
          <a:prstGeom prst="rect">
            <a:avLst/>
          </a:prstGeom>
        </p:spPr>
        <p:txBody>
          <a:bodyPr spcFirstLastPara="1" wrap="square" lIns="91425" tIns="91425" rIns="91425" bIns="91425" anchor="b" anchorCtr="0">
            <a:noAutofit/>
          </a:bodyPr>
          <a:lstStyle>
            <a:lvl1pPr lvl="0" algn="ctr">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6" name="Google Shape;36;p5"/>
          <p:cNvSpPr txBox="1">
            <a:spLocks noGrp="1"/>
          </p:cNvSpPr>
          <p:nvPr>
            <p:ph type="subTitle" idx="2"/>
          </p:nvPr>
        </p:nvSpPr>
        <p:spPr>
          <a:xfrm>
            <a:off x="4976225" y="2105726"/>
            <a:ext cx="2838000" cy="572700"/>
          </a:xfrm>
          <a:prstGeom prst="rect">
            <a:avLst/>
          </a:prstGeom>
        </p:spPr>
        <p:txBody>
          <a:bodyPr spcFirstLastPara="1" wrap="square" lIns="91425" tIns="91425" rIns="91425" bIns="91425" anchor="b" anchorCtr="0">
            <a:noAutofit/>
          </a:bodyPr>
          <a:lstStyle>
            <a:lvl1pPr lvl="0" algn="ctr" rtl="0">
              <a:lnSpc>
                <a:spcPct val="100000"/>
              </a:lnSpc>
              <a:spcBef>
                <a:spcPts val="0"/>
              </a:spcBef>
              <a:spcAft>
                <a:spcPts val="0"/>
              </a:spcAft>
              <a:buClr>
                <a:schemeClr val="dk1"/>
              </a:buClr>
              <a:buSzPts val="2400"/>
              <a:buFont typeface="Bebas Neue"/>
              <a:buNone/>
              <a:defRPr sz="2200">
                <a:solidFill>
                  <a:schemeClr val="dk1"/>
                </a:solidFill>
                <a:latin typeface="Reggae One"/>
                <a:ea typeface="Reggae One"/>
                <a:cs typeface="Reggae One"/>
                <a:sym typeface="Reggae One"/>
              </a:defRPr>
            </a:lvl1pPr>
            <a:lvl2pPr lvl="1"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2pPr>
            <a:lvl3pPr lvl="2"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3pPr>
            <a:lvl4pPr lvl="3"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4pPr>
            <a:lvl5pPr lvl="4"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5pPr>
            <a:lvl6pPr lvl="5"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6pPr>
            <a:lvl7pPr lvl="6"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7pPr>
            <a:lvl8pPr lvl="7"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8pPr>
            <a:lvl9pPr lvl="8" algn="ctr" rtl="0">
              <a:lnSpc>
                <a:spcPct val="100000"/>
              </a:lnSpc>
              <a:spcBef>
                <a:spcPts val="0"/>
              </a:spcBef>
              <a:spcAft>
                <a:spcPts val="0"/>
              </a:spcAft>
              <a:buClr>
                <a:schemeClr val="dk1"/>
              </a:buClr>
              <a:buSzPts val="2400"/>
              <a:buFont typeface="Bebas Neue"/>
              <a:buNone/>
              <a:defRPr sz="2400">
                <a:solidFill>
                  <a:schemeClr val="dk1"/>
                </a:solidFill>
                <a:latin typeface="Bebas Neue"/>
                <a:ea typeface="Bebas Neue"/>
                <a:cs typeface="Bebas Neue"/>
                <a:sym typeface="Bebas Neue"/>
              </a:defRPr>
            </a:lvl9pPr>
          </a:lstStyle>
          <a:p>
            <a:endParaRPr/>
          </a:p>
        </p:txBody>
      </p:sp>
      <p:sp>
        <p:nvSpPr>
          <p:cNvPr id="37" name="Google Shape;37;p5"/>
          <p:cNvSpPr txBox="1">
            <a:spLocks noGrp="1"/>
          </p:cNvSpPr>
          <p:nvPr>
            <p:ph type="subTitle" idx="3"/>
          </p:nvPr>
        </p:nvSpPr>
        <p:spPr>
          <a:xfrm>
            <a:off x="1329775" y="2689976"/>
            <a:ext cx="2838000" cy="117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8" name="Google Shape;38;p5"/>
          <p:cNvSpPr txBox="1">
            <a:spLocks noGrp="1"/>
          </p:cNvSpPr>
          <p:nvPr>
            <p:ph type="subTitle" idx="4"/>
          </p:nvPr>
        </p:nvSpPr>
        <p:spPr>
          <a:xfrm>
            <a:off x="4976225" y="2678426"/>
            <a:ext cx="2838000" cy="11784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39" name="Google Shape;39;p5"/>
          <p:cNvSpPr txBox="1">
            <a:spLocks noGrp="1"/>
          </p:cNvSpPr>
          <p:nvPr>
            <p:ph type="title"/>
          </p:nvPr>
        </p:nvSpPr>
        <p:spPr>
          <a:xfrm>
            <a:off x="720000" y="445025"/>
            <a:ext cx="7704000" cy="5727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pic>
        <p:nvPicPr>
          <p:cNvPr id="40" name="Google Shape;40;p5"/>
          <p:cNvPicPr preferRelativeResize="0"/>
          <p:nvPr/>
        </p:nvPicPr>
        <p:blipFill>
          <a:blip r:embed="rId2">
            <a:alphaModFix/>
          </a:blip>
          <a:stretch>
            <a:fillRect/>
          </a:stretch>
        </p:blipFill>
        <p:spPr>
          <a:xfrm>
            <a:off x="-2264150" y="1563739"/>
            <a:ext cx="3279752" cy="416275"/>
          </a:xfrm>
          <a:prstGeom prst="rect">
            <a:avLst/>
          </a:prstGeom>
          <a:noFill/>
          <a:ln>
            <a:noFill/>
          </a:ln>
        </p:spPr>
      </p:pic>
      <p:pic>
        <p:nvPicPr>
          <p:cNvPr id="41" name="Google Shape;41;p5"/>
          <p:cNvPicPr preferRelativeResize="0"/>
          <p:nvPr/>
        </p:nvPicPr>
        <p:blipFill>
          <a:blip r:embed="rId3">
            <a:alphaModFix/>
          </a:blip>
          <a:stretch>
            <a:fillRect/>
          </a:stretch>
        </p:blipFill>
        <p:spPr>
          <a:xfrm>
            <a:off x="7644948" y="214050"/>
            <a:ext cx="2511550" cy="354225"/>
          </a:xfrm>
          <a:prstGeom prst="rect">
            <a:avLst/>
          </a:prstGeom>
          <a:noFill/>
          <a:ln>
            <a:noFill/>
          </a:ln>
        </p:spPr>
      </p:pic>
      <p:pic>
        <p:nvPicPr>
          <p:cNvPr id="42" name="Google Shape;42;p5"/>
          <p:cNvPicPr preferRelativeResize="0"/>
          <p:nvPr/>
        </p:nvPicPr>
        <p:blipFill>
          <a:blip r:embed="rId4">
            <a:alphaModFix/>
          </a:blip>
          <a:stretch>
            <a:fillRect/>
          </a:stretch>
        </p:blipFill>
        <p:spPr>
          <a:xfrm rot="-8254457">
            <a:off x="108224" y="-125719"/>
            <a:ext cx="1478281" cy="1239842"/>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60"/>
        <p:cNvGrpSpPr/>
        <p:nvPr/>
      </p:nvGrpSpPr>
      <p:grpSpPr>
        <a:xfrm>
          <a:off x="0" y="0"/>
          <a:ext cx="0" cy="0"/>
          <a:chOff x="0" y="0"/>
          <a:chExt cx="0" cy="0"/>
        </a:xfrm>
      </p:grpSpPr>
      <p:sp>
        <p:nvSpPr>
          <p:cNvPr id="61" name="Google Shape;61;p8"/>
          <p:cNvSpPr txBox="1">
            <a:spLocks noGrp="1"/>
          </p:cNvSpPr>
          <p:nvPr>
            <p:ph type="title"/>
          </p:nvPr>
        </p:nvSpPr>
        <p:spPr>
          <a:xfrm>
            <a:off x="3421000" y="747475"/>
            <a:ext cx="5007900" cy="2041500"/>
          </a:xfrm>
          <a:prstGeom prst="rect">
            <a:avLst/>
          </a:prstGeom>
        </p:spPr>
        <p:txBody>
          <a:bodyPr spcFirstLastPara="1" wrap="square" lIns="91425" tIns="91425" rIns="91425" bIns="91425" anchor="ctr" anchorCtr="0">
            <a:noAutofit/>
          </a:bodyPr>
          <a:lstStyle>
            <a:lvl1pPr lvl="0" algn="ctr">
              <a:spcBef>
                <a:spcPts val="0"/>
              </a:spcBef>
              <a:spcAft>
                <a:spcPts val="0"/>
              </a:spcAft>
              <a:buSzPts val="6000"/>
              <a:buNone/>
              <a:defRPr sz="6000">
                <a:solidFill>
                  <a:schemeClr val="lt1"/>
                </a:solidFill>
              </a:defRPr>
            </a:lvl1pPr>
            <a:lvl2pPr lvl="1" algn="ctr">
              <a:spcBef>
                <a:spcPts val="0"/>
              </a:spcBef>
              <a:spcAft>
                <a:spcPts val="0"/>
              </a:spcAft>
              <a:buSzPts val="6000"/>
              <a:buNone/>
              <a:defRPr sz="6000"/>
            </a:lvl2pPr>
            <a:lvl3pPr lvl="2" algn="ctr">
              <a:spcBef>
                <a:spcPts val="0"/>
              </a:spcBef>
              <a:spcAft>
                <a:spcPts val="0"/>
              </a:spcAft>
              <a:buSzPts val="6000"/>
              <a:buNone/>
              <a:defRPr sz="6000"/>
            </a:lvl3pPr>
            <a:lvl4pPr lvl="3" algn="ctr">
              <a:spcBef>
                <a:spcPts val="0"/>
              </a:spcBef>
              <a:spcAft>
                <a:spcPts val="0"/>
              </a:spcAft>
              <a:buSzPts val="6000"/>
              <a:buNone/>
              <a:defRPr sz="6000"/>
            </a:lvl4pPr>
            <a:lvl5pPr lvl="4" algn="ctr">
              <a:spcBef>
                <a:spcPts val="0"/>
              </a:spcBef>
              <a:spcAft>
                <a:spcPts val="0"/>
              </a:spcAft>
              <a:buSzPts val="6000"/>
              <a:buNone/>
              <a:defRPr sz="6000"/>
            </a:lvl5pPr>
            <a:lvl6pPr lvl="5" algn="ctr">
              <a:spcBef>
                <a:spcPts val="0"/>
              </a:spcBef>
              <a:spcAft>
                <a:spcPts val="0"/>
              </a:spcAft>
              <a:buSzPts val="6000"/>
              <a:buNone/>
              <a:defRPr sz="6000"/>
            </a:lvl6pPr>
            <a:lvl7pPr lvl="6" algn="ctr">
              <a:spcBef>
                <a:spcPts val="0"/>
              </a:spcBef>
              <a:spcAft>
                <a:spcPts val="0"/>
              </a:spcAft>
              <a:buSzPts val="6000"/>
              <a:buNone/>
              <a:defRPr sz="6000"/>
            </a:lvl7pPr>
            <a:lvl8pPr lvl="7" algn="ctr">
              <a:spcBef>
                <a:spcPts val="0"/>
              </a:spcBef>
              <a:spcAft>
                <a:spcPts val="0"/>
              </a:spcAft>
              <a:buSzPts val="6000"/>
              <a:buNone/>
              <a:defRPr sz="6000"/>
            </a:lvl8pPr>
            <a:lvl9pPr lvl="8" algn="ctr">
              <a:spcBef>
                <a:spcPts val="0"/>
              </a:spcBef>
              <a:spcAft>
                <a:spcPts val="0"/>
              </a:spcAft>
              <a:buSzPts val="6000"/>
              <a:buNone/>
              <a:defRPr sz="6000"/>
            </a:lvl9pPr>
          </a:lstStyle>
          <a:p>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81"/>
        <p:cNvGrpSpPr/>
        <p:nvPr/>
      </p:nvGrpSpPr>
      <p:grpSpPr>
        <a:xfrm>
          <a:off x="0" y="0"/>
          <a:ext cx="0" cy="0"/>
          <a:chOff x="0" y="0"/>
          <a:chExt cx="0" cy="0"/>
        </a:xfrm>
      </p:grpSpPr>
      <p:sp>
        <p:nvSpPr>
          <p:cNvPr id="82" name="Google Shape;82;p11"/>
          <p:cNvSpPr/>
          <p:nvPr/>
        </p:nvSpPr>
        <p:spPr>
          <a:xfrm>
            <a:off x="-6875" y="944475"/>
            <a:ext cx="9161575" cy="4196875"/>
          </a:xfrm>
          <a:custGeom>
            <a:avLst/>
            <a:gdLst/>
            <a:ahLst/>
            <a:cxnLst/>
            <a:rect l="l" t="t" r="r" b="b"/>
            <a:pathLst>
              <a:path w="366463" h="167875" extrusionOk="0">
                <a:moveTo>
                  <a:pt x="366463" y="167377"/>
                </a:moveTo>
                <a:lnTo>
                  <a:pt x="366463" y="15107"/>
                </a:lnTo>
                <a:lnTo>
                  <a:pt x="115003" y="0"/>
                </a:lnTo>
                <a:lnTo>
                  <a:pt x="32421" y="4834"/>
                </a:lnTo>
                <a:lnTo>
                  <a:pt x="0" y="9257"/>
                </a:lnTo>
                <a:lnTo>
                  <a:pt x="0" y="167875"/>
                </a:lnTo>
                <a:close/>
              </a:path>
            </a:pathLst>
          </a:custGeom>
          <a:solidFill>
            <a:schemeClr val="lt2"/>
          </a:solidFill>
          <a:ln>
            <a:noFill/>
          </a:ln>
        </p:spPr>
      </p:sp>
      <p:sp>
        <p:nvSpPr>
          <p:cNvPr id="83" name="Google Shape;83;p11"/>
          <p:cNvSpPr txBox="1">
            <a:spLocks noGrp="1"/>
          </p:cNvSpPr>
          <p:nvPr>
            <p:ph type="title" hasCustomPrompt="1"/>
          </p:nvPr>
        </p:nvSpPr>
        <p:spPr>
          <a:xfrm>
            <a:off x="1284000" y="1558475"/>
            <a:ext cx="6576000" cy="1511100"/>
          </a:xfrm>
          <a:prstGeom prst="rect">
            <a:avLst/>
          </a:prstGeom>
        </p:spPr>
        <p:txBody>
          <a:bodyPr spcFirstLastPara="1" wrap="square" lIns="91425" tIns="91425" rIns="91425" bIns="91425" anchor="b" anchorCtr="0">
            <a:noAutofit/>
          </a:bodyPr>
          <a:lstStyle>
            <a:lvl1pPr lvl="0" algn="ctr">
              <a:spcBef>
                <a:spcPts val="0"/>
              </a:spcBef>
              <a:spcAft>
                <a:spcPts val="0"/>
              </a:spcAft>
              <a:buSzPts val="9600"/>
              <a:buNone/>
              <a:defRPr sz="9600">
                <a:solidFill>
                  <a:schemeClr val="lt1"/>
                </a:solidFill>
              </a:defRPr>
            </a:lvl1pPr>
            <a:lvl2pPr lvl="1" algn="ctr">
              <a:spcBef>
                <a:spcPts val="0"/>
              </a:spcBef>
              <a:spcAft>
                <a:spcPts val="0"/>
              </a:spcAft>
              <a:buSzPts val="9600"/>
              <a:buNone/>
              <a:defRPr sz="9600"/>
            </a:lvl2pPr>
            <a:lvl3pPr lvl="2" algn="ctr">
              <a:spcBef>
                <a:spcPts val="0"/>
              </a:spcBef>
              <a:spcAft>
                <a:spcPts val="0"/>
              </a:spcAft>
              <a:buSzPts val="9600"/>
              <a:buNone/>
              <a:defRPr sz="9600"/>
            </a:lvl3pPr>
            <a:lvl4pPr lvl="3" algn="ctr">
              <a:spcBef>
                <a:spcPts val="0"/>
              </a:spcBef>
              <a:spcAft>
                <a:spcPts val="0"/>
              </a:spcAft>
              <a:buSzPts val="9600"/>
              <a:buNone/>
              <a:defRPr sz="9600"/>
            </a:lvl4pPr>
            <a:lvl5pPr lvl="4" algn="ctr">
              <a:spcBef>
                <a:spcPts val="0"/>
              </a:spcBef>
              <a:spcAft>
                <a:spcPts val="0"/>
              </a:spcAft>
              <a:buSzPts val="9600"/>
              <a:buNone/>
              <a:defRPr sz="9600"/>
            </a:lvl5pPr>
            <a:lvl6pPr lvl="5" algn="ctr">
              <a:spcBef>
                <a:spcPts val="0"/>
              </a:spcBef>
              <a:spcAft>
                <a:spcPts val="0"/>
              </a:spcAft>
              <a:buSzPts val="9600"/>
              <a:buNone/>
              <a:defRPr sz="9600"/>
            </a:lvl6pPr>
            <a:lvl7pPr lvl="6" algn="ctr">
              <a:spcBef>
                <a:spcPts val="0"/>
              </a:spcBef>
              <a:spcAft>
                <a:spcPts val="0"/>
              </a:spcAft>
              <a:buSzPts val="9600"/>
              <a:buNone/>
              <a:defRPr sz="9600"/>
            </a:lvl7pPr>
            <a:lvl8pPr lvl="7" algn="ctr">
              <a:spcBef>
                <a:spcPts val="0"/>
              </a:spcBef>
              <a:spcAft>
                <a:spcPts val="0"/>
              </a:spcAft>
              <a:buSzPts val="9600"/>
              <a:buNone/>
              <a:defRPr sz="9600"/>
            </a:lvl8pPr>
            <a:lvl9pPr lvl="8" algn="ctr">
              <a:spcBef>
                <a:spcPts val="0"/>
              </a:spcBef>
              <a:spcAft>
                <a:spcPts val="0"/>
              </a:spcAft>
              <a:buSzPts val="9600"/>
              <a:buNone/>
              <a:defRPr sz="9600"/>
            </a:lvl9pPr>
          </a:lstStyle>
          <a:p>
            <a:r>
              <a:t>xx%</a:t>
            </a:r>
          </a:p>
        </p:txBody>
      </p:sp>
      <p:sp>
        <p:nvSpPr>
          <p:cNvPr id="84" name="Google Shape;84;p11"/>
          <p:cNvSpPr txBox="1">
            <a:spLocks noGrp="1"/>
          </p:cNvSpPr>
          <p:nvPr>
            <p:ph type="subTitle" idx="1"/>
          </p:nvPr>
        </p:nvSpPr>
        <p:spPr>
          <a:xfrm>
            <a:off x="1284000" y="3069625"/>
            <a:ext cx="6576000" cy="5277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600"/>
              <a:buNone/>
              <a:defRPr sz="1600">
                <a:solidFill>
                  <a:schemeClr val="lt1"/>
                </a:solidFill>
              </a:defRPr>
            </a:lvl1pPr>
            <a:lvl2pPr lvl="1" algn="ctr" rtl="0">
              <a:lnSpc>
                <a:spcPct val="100000"/>
              </a:lnSpc>
              <a:spcBef>
                <a:spcPts val="0"/>
              </a:spcBef>
              <a:spcAft>
                <a:spcPts val="0"/>
              </a:spcAft>
              <a:buSzPts val="1600"/>
              <a:buNone/>
              <a:defRPr sz="1600"/>
            </a:lvl2pPr>
            <a:lvl3pPr lvl="2" algn="ctr" rtl="0">
              <a:lnSpc>
                <a:spcPct val="100000"/>
              </a:lnSpc>
              <a:spcBef>
                <a:spcPts val="0"/>
              </a:spcBef>
              <a:spcAft>
                <a:spcPts val="0"/>
              </a:spcAft>
              <a:buSzPts val="1600"/>
              <a:buNone/>
              <a:defRPr sz="1600"/>
            </a:lvl3pPr>
            <a:lvl4pPr lvl="3" algn="ctr" rtl="0">
              <a:lnSpc>
                <a:spcPct val="100000"/>
              </a:lnSpc>
              <a:spcBef>
                <a:spcPts val="0"/>
              </a:spcBef>
              <a:spcAft>
                <a:spcPts val="0"/>
              </a:spcAft>
              <a:buSzPts val="1600"/>
              <a:buNone/>
              <a:defRPr sz="1600"/>
            </a:lvl4pPr>
            <a:lvl5pPr lvl="4" algn="ctr" rtl="0">
              <a:lnSpc>
                <a:spcPct val="100000"/>
              </a:lnSpc>
              <a:spcBef>
                <a:spcPts val="0"/>
              </a:spcBef>
              <a:spcAft>
                <a:spcPts val="0"/>
              </a:spcAft>
              <a:buSzPts val="1600"/>
              <a:buNone/>
              <a:defRPr sz="1600"/>
            </a:lvl5pPr>
            <a:lvl6pPr lvl="5" algn="ctr" rtl="0">
              <a:lnSpc>
                <a:spcPct val="100000"/>
              </a:lnSpc>
              <a:spcBef>
                <a:spcPts val="0"/>
              </a:spcBef>
              <a:spcAft>
                <a:spcPts val="0"/>
              </a:spcAft>
              <a:buSzPts val="1600"/>
              <a:buNone/>
              <a:defRPr sz="1600"/>
            </a:lvl6pPr>
            <a:lvl7pPr lvl="6" algn="ctr" rtl="0">
              <a:lnSpc>
                <a:spcPct val="100000"/>
              </a:lnSpc>
              <a:spcBef>
                <a:spcPts val="0"/>
              </a:spcBef>
              <a:spcAft>
                <a:spcPts val="0"/>
              </a:spcAft>
              <a:buSzPts val="1600"/>
              <a:buNone/>
              <a:defRPr sz="1600"/>
            </a:lvl7pPr>
            <a:lvl8pPr lvl="7" algn="ctr" rtl="0">
              <a:lnSpc>
                <a:spcPct val="100000"/>
              </a:lnSpc>
              <a:spcBef>
                <a:spcPts val="0"/>
              </a:spcBef>
              <a:spcAft>
                <a:spcPts val="0"/>
              </a:spcAft>
              <a:buSzPts val="1600"/>
              <a:buNone/>
              <a:defRPr sz="1600"/>
            </a:lvl8pPr>
            <a:lvl9pPr lvl="8" algn="ctr" rtl="0">
              <a:lnSpc>
                <a:spcPct val="100000"/>
              </a:lnSpc>
              <a:spcBef>
                <a:spcPts val="0"/>
              </a:spcBef>
              <a:spcAft>
                <a:spcPts val="0"/>
              </a:spcAft>
              <a:buSzPts val="1600"/>
              <a:buNone/>
              <a:defRPr sz="1600"/>
            </a:lvl9pPr>
          </a:lstStyle>
          <a:p>
            <a:endParaRPr/>
          </a:p>
        </p:txBody>
      </p:sp>
      <p:pic>
        <p:nvPicPr>
          <p:cNvPr id="85" name="Google Shape;85;p11"/>
          <p:cNvPicPr preferRelativeResize="0"/>
          <p:nvPr/>
        </p:nvPicPr>
        <p:blipFill rotWithShape="1">
          <a:blip r:embed="rId2">
            <a:alphaModFix/>
          </a:blip>
          <a:srcRect l="3754" t="2125" r="5772" b="67120"/>
          <a:stretch/>
        </p:blipFill>
        <p:spPr>
          <a:xfrm>
            <a:off x="0" y="3590925"/>
            <a:ext cx="9165425" cy="1552574"/>
          </a:xfrm>
          <a:prstGeom prst="rect">
            <a:avLst/>
          </a:prstGeom>
          <a:noFill/>
          <a:ln>
            <a:noFill/>
          </a:ln>
        </p:spPr>
      </p:pic>
      <p:pic>
        <p:nvPicPr>
          <p:cNvPr id="86" name="Google Shape;86;p11"/>
          <p:cNvPicPr preferRelativeResize="0"/>
          <p:nvPr/>
        </p:nvPicPr>
        <p:blipFill rotWithShape="1">
          <a:blip r:embed="rId3">
            <a:alphaModFix/>
          </a:blip>
          <a:srcRect l="8650"/>
          <a:stretch/>
        </p:blipFill>
        <p:spPr>
          <a:xfrm flipH="1">
            <a:off x="5723825" y="48900"/>
            <a:ext cx="5172075" cy="4290975"/>
          </a:xfrm>
          <a:prstGeom prst="rect">
            <a:avLst/>
          </a:prstGeom>
          <a:noFill/>
          <a:ln>
            <a:noFill/>
          </a:ln>
        </p:spPr>
      </p:pic>
      <p:pic>
        <p:nvPicPr>
          <p:cNvPr id="87" name="Google Shape;87;p11"/>
          <p:cNvPicPr preferRelativeResize="0"/>
          <p:nvPr/>
        </p:nvPicPr>
        <p:blipFill>
          <a:blip r:embed="rId4">
            <a:alphaModFix/>
          </a:blip>
          <a:stretch>
            <a:fillRect/>
          </a:stretch>
        </p:blipFill>
        <p:spPr>
          <a:xfrm>
            <a:off x="-271561" y="232095"/>
            <a:ext cx="2386524" cy="302900"/>
          </a:xfrm>
          <a:prstGeom prst="rect">
            <a:avLst/>
          </a:prstGeom>
          <a:noFill/>
          <a:ln>
            <a:noFill/>
          </a:ln>
        </p:spPr>
      </p:pic>
      <p:pic>
        <p:nvPicPr>
          <p:cNvPr id="88" name="Google Shape;88;p11"/>
          <p:cNvPicPr preferRelativeResize="0"/>
          <p:nvPr/>
        </p:nvPicPr>
        <p:blipFill>
          <a:blip r:embed="rId5">
            <a:alphaModFix/>
          </a:blip>
          <a:stretch>
            <a:fillRect/>
          </a:stretch>
        </p:blipFill>
        <p:spPr>
          <a:xfrm>
            <a:off x="-228923" y="676350"/>
            <a:ext cx="1446376" cy="204000"/>
          </a:xfrm>
          <a:prstGeom prst="rect">
            <a:avLst/>
          </a:prstGeom>
          <a:noFill/>
          <a:ln>
            <a:noFill/>
          </a:ln>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bg>
      <p:bgPr>
        <a:noFill/>
        <a:effectLst/>
      </p:bgPr>
    </p:bg>
    <p:spTree>
      <p:nvGrpSpPr>
        <p:cNvPr id="1" name="Shape 89"/>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Quote">
  <p:cSld name="BLANK_1_1">
    <p:spTree>
      <p:nvGrpSpPr>
        <p:cNvPr id="1" name="Shape 116"/>
        <p:cNvGrpSpPr/>
        <p:nvPr/>
      </p:nvGrpSpPr>
      <p:grpSpPr>
        <a:xfrm>
          <a:off x="0" y="0"/>
          <a:ext cx="0" cy="0"/>
          <a:chOff x="0" y="0"/>
          <a:chExt cx="0" cy="0"/>
        </a:xfrm>
      </p:grpSpPr>
      <p:sp>
        <p:nvSpPr>
          <p:cNvPr id="117" name="Google Shape;117;p14"/>
          <p:cNvSpPr txBox="1">
            <a:spLocks noGrp="1"/>
          </p:cNvSpPr>
          <p:nvPr>
            <p:ph type="title"/>
          </p:nvPr>
        </p:nvSpPr>
        <p:spPr>
          <a:xfrm>
            <a:off x="2290025" y="2597200"/>
            <a:ext cx="4563900" cy="531900"/>
          </a:xfrm>
          <a:prstGeom prst="rect">
            <a:avLst/>
          </a:prstGeom>
        </p:spPr>
        <p:txBody>
          <a:bodyPr spcFirstLastPara="1" wrap="square" lIns="91425" tIns="91425" rIns="91425" bIns="91425" anchor="ctr" anchorCtr="0">
            <a:noAutofit/>
          </a:bodyPr>
          <a:lstStyle>
            <a:lvl1pPr lvl="0" algn="ctr" rtl="0">
              <a:spcBef>
                <a:spcPts val="0"/>
              </a:spcBef>
              <a:spcAft>
                <a:spcPts val="0"/>
              </a:spcAft>
              <a:buSzPts val="3000"/>
              <a:buNone/>
              <a:defRPr sz="3000"/>
            </a:lvl1pPr>
            <a:lvl2pPr lvl="1" algn="ctr" rtl="0">
              <a:spcBef>
                <a:spcPts val="0"/>
              </a:spcBef>
              <a:spcAft>
                <a:spcPts val="0"/>
              </a:spcAft>
              <a:buSzPts val="3000"/>
              <a:buNone/>
              <a:defRPr sz="3000"/>
            </a:lvl2pPr>
            <a:lvl3pPr lvl="2" algn="ctr" rtl="0">
              <a:spcBef>
                <a:spcPts val="0"/>
              </a:spcBef>
              <a:spcAft>
                <a:spcPts val="0"/>
              </a:spcAft>
              <a:buSzPts val="3000"/>
              <a:buNone/>
              <a:defRPr sz="3000"/>
            </a:lvl3pPr>
            <a:lvl4pPr lvl="3" algn="ctr" rtl="0">
              <a:spcBef>
                <a:spcPts val="0"/>
              </a:spcBef>
              <a:spcAft>
                <a:spcPts val="0"/>
              </a:spcAft>
              <a:buSzPts val="3000"/>
              <a:buNone/>
              <a:defRPr sz="3000"/>
            </a:lvl4pPr>
            <a:lvl5pPr lvl="4" algn="ctr" rtl="0">
              <a:spcBef>
                <a:spcPts val="0"/>
              </a:spcBef>
              <a:spcAft>
                <a:spcPts val="0"/>
              </a:spcAft>
              <a:buSzPts val="3000"/>
              <a:buNone/>
              <a:defRPr sz="3000"/>
            </a:lvl5pPr>
            <a:lvl6pPr lvl="5" algn="ctr" rtl="0">
              <a:spcBef>
                <a:spcPts val="0"/>
              </a:spcBef>
              <a:spcAft>
                <a:spcPts val="0"/>
              </a:spcAft>
              <a:buSzPts val="3000"/>
              <a:buNone/>
              <a:defRPr sz="3000"/>
            </a:lvl6pPr>
            <a:lvl7pPr lvl="6" algn="ctr" rtl="0">
              <a:spcBef>
                <a:spcPts val="0"/>
              </a:spcBef>
              <a:spcAft>
                <a:spcPts val="0"/>
              </a:spcAft>
              <a:buSzPts val="3000"/>
              <a:buNone/>
              <a:defRPr sz="3000"/>
            </a:lvl7pPr>
            <a:lvl8pPr lvl="7" algn="ctr" rtl="0">
              <a:spcBef>
                <a:spcPts val="0"/>
              </a:spcBef>
              <a:spcAft>
                <a:spcPts val="0"/>
              </a:spcAft>
              <a:buSzPts val="3000"/>
              <a:buNone/>
              <a:defRPr sz="3000"/>
            </a:lvl8pPr>
            <a:lvl9pPr lvl="8" algn="ctr" rtl="0">
              <a:spcBef>
                <a:spcPts val="0"/>
              </a:spcBef>
              <a:spcAft>
                <a:spcPts val="0"/>
              </a:spcAft>
              <a:buSzPts val="3000"/>
              <a:buNone/>
              <a:defRPr sz="3000"/>
            </a:lvl9pPr>
          </a:lstStyle>
          <a:p>
            <a:endParaRPr/>
          </a:p>
        </p:txBody>
      </p:sp>
      <p:sp>
        <p:nvSpPr>
          <p:cNvPr id="118" name="Google Shape;118;p14"/>
          <p:cNvSpPr txBox="1">
            <a:spLocks noGrp="1"/>
          </p:cNvSpPr>
          <p:nvPr>
            <p:ph type="subTitle" idx="1"/>
          </p:nvPr>
        </p:nvSpPr>
        <p:spPr>
          <a:xfrm>
            <a:off x="1458125" y="856900"/>
            <a:ext cx="6227700" cy="1740300"/>
          </a:xfrm>
          <a:prstGeom prst="rect">
            <a:avLst/>
          </a:prstGeom>
        </p:spPr>
        <p:txBody>
          <a:bodyPr spcFirstLastPara="1" wrap="square" lIns="91425" tIns="91425" rIns="91425" bIns="91425" anchor="ctr" anchorCtr="0">
            <a:noAutofit/>
          </a:bodyPr>
          <a:lstStyle>
            <a:lvl1pPr lvl="0" algn="ctr" rtl="0">
              <a:lnSpc>
                <a:spcPct val="100000"/>
              </a:lnSpc>
              <a:spcBef>
                <a:spcPts val="0"/>
              </a:spcBef>
              <a:spcAft>
                <a:spcPts val="0"/>
              </a:spcAft>
              <a:buSzPts val="2500"/>
              <a:buNone/>
              <a:defRPr sz="2500">
                <a:solidFill>
                  <a:schemeClr val="dk1"/>
                </a:solidFill>
              </a:defRPr>
            </a:lvl1pPr>
            <a:lvl2pPr lvl="1" algn="ctr" rtl="0">
              <a:lnSpc>
                <a:spcPct val="100000"/>
              </a:lnSpc>
              <a:spcBef>
                <a:spcPts val="0"/>
              </a:spcBef>
              <a:spcAft>
                <a:spcPts val="0"/>
              </a:spcAft>
              <a:buSzPts val="2500"/>
              <a:buNone/>
              <a:defRPr sz="2500"/>
            </a:lvl2pPr>
            <a:lvl3pPr lvl="2" algn="ctr" rtl="0">
              <a:lnSpc>
                <a:spcPct val="100000"/>
              </a:lnSpc>
              <a:spcBef>
                <a:spcPts val="0"/>
              </a:spcBef>
              <a:spcAft>
                <a:spcPts val="0"/>
              </a:spcAft>
              <a:buSzPts val="2500"/>
              <a:buNone/>
              <a:defRPr sz="2500"/>
            </a:lvl3pPr>
            <a:lvl4pPr lvl="3" algn="ctr" rtl="0">
              <a:lnSpc>
                <a:spcPct val="100000"/>
              </a:lnSpc>
              <a:spcBef>
                <a:spcPts val="0"/>
              </a:spcBef>
              <a:spcAft>
                <a:spcPts val="0"/>
              </a:spcAft>
              <a:buSzPts val="2500"/>
              <a:buNone/>
              <a:defRPr sz="2500"/>
            </a:lvl4pPr>
            <a:lvl5pPr lvl="4" algn="ctr" rtl="0">
              <a:lnSpc>
                <a:spcPct val="100000"/>
              </a:lnSpc>
              <a:spcBef>
                <a:spcPts val="0"/>
              </a:spcBef>
              <a:spcAft>
                <a:spcPts val="0"/>
              </a:spcAft>
              <a:buSzPts val="2500"/>
              <a:buNone/>
              <a:defRPr sz="2500"/>
            </a:lvl5pPr>
            <a:lvl6pPr lvl="5" algn="ctr" rtl="0">
              <a:lnSpc>
                <a:spcPct val="100000"/>
              </a:lnSpc>
              <a:spcBef>
                <a:spcPts val="0"/>
              </a:spcBef>
              <a:spcAft>
                <a:spcPts val="0"/>
              </a:spcAft>
              <a:buSzPts val="2500"/>
              <a:buNone/>
              <a:defRPr sz="2500"/>
            </a:lvl6pPr>
            <a:lvl7pPr lvl="6" algn="ctr" rtl="0">
              <a:lnSpc>
                <a:spcPct val="100000"/>
              </a:lnSpc>
              <a:spcBef>
                <a:spcPts val="0"/>
              </a:spcBef>
              <a:spcAft>
                <a:spcPts val="0"/>
              </a:spcAft>
              <a:buSzPts val="2500"/>
              <a:buNone/>
              <a:defRPr sz="2500"/>
            </a:lvl7pPr>
            <a:lvl8pPr lvl="7" algn="ctr" rtl="0">
              <a:lnSpc>
                <a:spcPct val="100000"/>
              </a:lnSpc>
              <a:spcBef>
                <a:spcPts val="0"/>
              </a:spcBef>
              <a:spcAft>
                <a:spcPts val="0"/>
              </a:spcAft>
              <a:buSzPts val="2500"/>
              <a:buNone/>
              <a:defRPr sz="2500"/>
            </a:lvl8pPr>
            <a:lvl9pPr lvl="8" algn="ctr" rtl="0">
              <a:lnSpc>
                <a:spcPct val="100000"/>
              </a:lnSpc>
              <a:spcBef>
                <a:spcPts val="0"/>
              </a:spcBef>
              <a:spcAft>
                <a:spcPts val="0"/>
              </a:spcAft>
              <a:buSzPts val="2500"/>
              <a:buNone/>
              <a:defRPr sz="2500"/>
            </a:lvl9pPr>
          </a:lstStyle>
          <a:p>
            <a:endParaRPr/>
          </a:p>
        </p:txBody>
      </p:sp>
      <p:pic>
        <p:nvPicPr>
          <p:cNvPr id="119" name="Google Shape;119;p14"/>
          <p:cNvPicPr preferRelativeResize="0"/>
          <p:nvPr/>
        </p:nvPicPr>
        <p:blipFill>
          <a:blip r:embed="rId2">
            <a:alphaModFix/>
          </a:blip>
          <a:stretch>
            <a:fillRect/>
          </a:stretch>
        </p:blipFill>
        <p:spPr>
          <a:xfrm>
            <a:off x="7722901" y="545820"/>
            <a:ext cx="2386524" cy="302900"/>
          </a:xfrm>
          <a:prstGeom prst="rect">
            <a:avLst/>
          </a:prstGeom>
          <a:noFill/>
          <a:ln>
            <a:noFill/>
          </a:ln>
        </p:spPr>
      </p:pic>
      <p:pic>
        <p:nvPicPr>
          <p:cNvPr id="120" name="Google Shape;120;p14"/>
          <p:cNvPicPr preferRelativeResize="0"/>
          <p:nvPr/>
        </p:nvPicPr>
        <p:blipFill>
          <a:blip r:embed="rId3">
            <a:alphaModFix/>
          </a:blip>
          <a:stretch>
            <a:fillRect/>
          </a:stretch>
        </p:blipFill>
        <p:spPr>
          <a:xfrm>
            <a:off x="-1210302" y="494875"/>
            <a:ext cx="2869900" cy="404775"/>
          </a:xfrm>
          <a:prstGeom prst="rect">
            <a:avLst/>
          </a:prstGeom>
          <a:noFill/>
          <a:ln>
            <a:noFill/>
          </a:ln>
        </p:spPr>
      </p:pic>
      <p:pic>
        <p:nvPicPr>
          <p:cNvPr id="121" name="Google Shape;121;p14"/>
          <p:cNvPicPr preferRelativeResize="0"/>
          <p:nvPr/>
        </p:nvPicPr>
        <p:blipFill>
          <a:blip r:embed="rId4">
            <a:alphaModFix/>
          </a:blip>
          <a:stretch>
            <a:fillRect/>
          </a:stretch>
        </p:blipFill>
        <p:spPr>
          <a:xfrm rot="6150748" flipH="1">
            <a:off x="7189985" y="-58156"/>
            <a:ext cx="1414427" cy="1186289"/>
          </a:xfrm>
          <a:prstGeom prst="rect">
            <a:avLst/>
          </a:prstGeom>
          <a:noFill/>
          <a:ln>
            <a:noFill/>
          </a:ln>
        </p:spPr>
      </p:pic>
      <p:pic>
        <p:nvPicPr>
          <p:cNvPr id="122" name="Google Shape;122;p14"/>
          <p:cNvPicPr preferRelativeResize="0"/>
          <p:nvPr/>
        </p:nvPicPr>
        <p:blipFill>
          <a:blip r:embed="rId5">
            <a:alphaModFix/>
          </a:blip>
          <a:stretch>
            <a:fillRect/>
          </a:stretch>
        </p:blipFill>
        <p:spPr>
          <a:xfrm>
            <a:off x="-14" y="1180850"/>
            <a:ext cx="1069675" cy="1334816"/>
          </a:xfrm>
          <a:prstGeom prst="rect">
            <a:avLst/>
          </a:prstGeom>
          <a:noFill/>
          <a:ln>
            <a:noFill/>
          </a:ln>
        </p:spPr>
      </p:pic>
      <p:pic>
        <p:nvPicPr>
          <p:cNvPr id="123" name="Google Shape;123;p14"/>
          <p:cNvPicPr preferRelativeResize="0"/>
          <p:nvPr/>
        </p:nvPicPr>
        <p:blipFill>
          <a:blip r:embed="rId6">
            <a:alphaModFix/>
          </a:blip>
          <a:stretch>
            <a:fillRect/>
          </a:stretch>
        </p:blipFill>
        <p:spPr>
          <a:xfrm rot="10333591">
            <a:off x="491133" y="-420992"/>
            <a:ext cx="1202585" cy="1843659"/>
          </a:xfrm>
          <a:prstGeom prst="rect">
            <a:avLst/>
          </a:prstGeom>
          <a:noFill/>
          <a:ln>
            <a:noFill/>
          </a:ln>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text 1">
  <p:cSld name="CUSTOM_1">
    <p:spTree>
      <p:nvGrpSpPr>
        <p:cNvPr id="1" name="Shape 132"/>
        <p:cNvGrpSpPr/>
        <p:nvPr/>
      </p:nvGrpSpPr>
      <p:grpSpPr>
        <a:xfrm>
          <a:off x="0" y="0"/>
          <a:ext cx="0" cy="0"/>
          <a:chOff x="0" y="0"/>
          <a:chExt cx="0" cy="0"/>
        </a:xfrm>
      </p:grpSpPr>
      <p:sp>
        <p:nvSpPr>
          <p:cNvPr id="133" name="Google Shape;133;p16"/>
          <p:cNvSpPr txBox="1">
            <a:spLocks noGrp="1"/>
          </p:cNvSpPr>
          <p:nvPr>
            <p:ph type="subTitle" idx="1"/>
          </p:nvPr>
        </p:nvSpPr>
        <p:spPr>
          <a:xfrm>
            <a:off x="1025300" y="3254300"/>
            <a:ext cx="2907600" cy="1032000"/>
          </a:xfrm>
          <a:prstGeom prst="rect">
            <a:avLst/>
          </a:prstGeom>
        </p:spPr>
        <p:txBody>
          <a:bodyPr spcFirstLastPara="1" wrap="square" lIns="91425" tIns="91425" rIns="91425" bIns="91425" anchor="t" anchorCtr="0">
            <a:noAutofit/>
          </a:bodyPr>
          <a:lstStyle>
            <a:lvl1pPr lvl="0" algn="r" rtl="0">
              <a:lnSpc>
                <a:spcPct val="100000"/>
              </a:lnSpc>
              <a:spcBef>
                <a:spcPts val="0"/>
              </a:spcBef>
              <a:spcAft>
                <a:spcPts val="0"/>
              </a:spcAft>
              <a:buSzPts val="1400"/>
              <a:buNone/>
              <a:defRPr/>
            </a:lvl1pPr>
            <a:lvl2pPr lvl="1" algn="ctr" rtl="0">
              <a:lnSpc>
                <a:spcPct val="100000"/>
              </a:lnSpc>
              <a:spcBef>
                <a:spcPts val="0"/>
              </a:spcBef>
              <a:spcAft>
                <a:spcPts val="0"/>
              </a:spcAft>
              <a:buSzPts val="1400"/>
              <a:buNone/>
              <a:defRPr/>
            </a:lvl2pPr>
            <a:lvl3pPr lvl="2" algn="ctr" rtl="0">
              <a:lnSpc>
                <a:spcPct val="100000"/>
              </a:lnSpc>
              <a:spcBef>
                <a:spcPts val="0"/>
              </a:spcBef>
              <a:spcAft>
                <a:spcPts val="0"/>
              </a:spcAft>
              <a:buSzPts val="1400"/>
              <a:buNone/>
              <a:defRPr/>
            </a:lvl3pPr>
            <a:lvl4pPr lvl="3" algn="ctr" rtl="0">
              <a:lnSpc>
                <a:spcPct val="100000"/>
              </a:lnSpc>
              <a:spcBef>
                <a:spcPts val="0"/>
              </a:spcBef>
              <a:spcAft>
                <a:spcPts val="0"/>
              </a:spcAft>
              <a:buSzPts val="1400"/>
              <a:buNone/>
              <a:defRPr/>
            </a:lvl4pPr>
            <a:lvl5pPr lvl="4" algn="ctr" rtl="0">
              <a:lnSpc>
                <a:spcPct val="100000"/>
              </a:lnSpc>
              <a:spcBef>
                <a:spcPts val="0"/>
              </a:spcBef>
              <a:spcAft>
                <a:spcPts val="0"/>
              </a:spcAft>
              <a:buSzPts val="1400"/>
              <a:buNone/>
              <a:defRPr/>
            </a:lvl5pPr>
            <a:lvl6pPr lvl="5" algn="ctr" rtl="0">
              <a:lnSpc>
                <a:spcPct val="100000"/>
              </a:lnSpc>
              <a:spcBef>
                <a:spcPts val="0"/>
              </a:spcBef>
              <a:spcAft>
                <a:spcPts val="0"/>
              </a:spcAft>
              <a:buSzPts val="1400"/>
              <a:buNone/>
              <a:defRPr/>
            </a:lvl6pPr>
            <a:lvl7pPr lvl="6" algn="ctr" rtl="0">
              <a:lnSpc>
                <a:spcPct val="100000"/>
              </a:lnSpc>
              <a:spcBef>
                <a:spcPts val="0"/>
              </a:spcBef>
              <a:spcAft>
                <a:spcPts val="0"/>
              </a:spcAft>
              <a:buSzPts val="1400"/>
              <a:buNone/>
              <a:defRPr/>
            </a:lvl7pPr>
            <a:lvl8pPr lvl="7" algn="ctr" rtl="0">
              <a:lnSpc>
                <a:spcPct val="100000"/>
              </a:lnSpc>
              <a:spcBef>
                <a:spcPts val="0"/>
              </a:spcBef>
              <a:spcAft>
                <a:spcPts val="0"/>
              </a:spcAft>
              <a:buSzPts val="1400"/>
              <a:buNone/>
              <a:defRPr/>
            </a:lvl8pPr>
            <a:lvl9pPr lvl="8" algn="ctr" rtl="0">
              <a:lnSpc>
                <a:spcPct val="100000"/>
              </a:lnSpc>
              <a:spcBef>
                <a:spcPts val="0"/>
              </a:spcBef>
              <a:spcAft>
                <a:spcPts val="0"/>
              </a:spcAft>
              <a:buSzPts val="1400"/>
              <a:buNone/>
              <a:defRPr/>
            </a:lvl9pPr>
          </a:lstStyle>
          <a:p>
            <a:endParaRPr/>
          </a:p>
        </p:txBody>
      </p:sp>
      <p:sp>
        <p:nvSpPr>
          <p:cNvPr id="134" name="Google Shape;134;p16"/>
          <p:cNvSpPr txBox="1">
            <a:spLocks noGrp="1"/>
          </p:cNvSpPr>
          <p:nvPr>
            <p:ph type="title"/>
          </p:nvPr>
        </p:nvSpPr>
        <p:spPr>
          <a:xfrm>
            <a:off x="715100" y="2681600"/>
            <a:ext cx="3217800" cy="572700"/>
          </a:xfrm>
          <a:prstGeom prst="rect">
            <a:avLst/>
          </a:prstGeom>
        </p:spPr>
        <p:txBody>
          <a:bodyPr spcFirstLastPara="1" wrap="square" lIns="91425" tIns="91425" rIns="91425" bIns="91425" anchor="b" anchorCtr="0">
            <a:noAutofit/>
          </a:bodyPr>
          <a:lstStyle>
            <a:lvl1pPr lvl="0" algn="r" rtl="0">
              <a:spcBef>
                <a:spcPts val="0"/>
              </a:spcBef>
              <a:spcAft>
                <a:spcPts val="0"/>
              </a:spcAft>
              <a:buSzPts val="3500"/>
              <a:buNone/>
              <a:defRPr/>
            </a:lvl1pPr>
            <a:lvl2pPr lvl="1" rtl="0">
              <a:spcBef>
                <a:spcPts val="0"/>
              </a:spcBef>
              <a:spcAft>
                <a:spcPts val="0"/>
              </a:spcAft>
              <a:buSzPts val="3500"/>
              <a:buNone/>
              <a:defRPr/>
            </a:lvl2pPr>
            <a:lvl3pPr lvl="2" rtl="0">
              <a:spcBef>
                <a:spcPts val="0"/>
              </a:spcBef>
              <a:spcAft>
                <a:spcPts val="0"/>
              </a:spcAft>
              <a:buSzPts val="3500"/>
              <a:buNone/>
              <a:defRPr/>
            </a:lvl3pPr>
            <a:lvl4pPr lvl="3" rtl="0">
              <a:spcBef>
                <a:spcPts val="0"/>
              </a:spcBef>
              <a:spcAft>
                <a:spcPts val="0"/>
              </a:spcAft>
              <a:buSzPts val="3500"/>
              <a:buNone/>
              <a:defRPr/>
            </a:lvl4pPr>
            <a:lvl5pPr lvl="4" rtl="0">
              <a:spcBef>
                <a:spcPts val="0"/>
              </a:spcBef>
              <a:spcAft>
                <a:spcPts val="0"/>
              </a:spcAft>
              <a:buSzPts val="3500"/>
              <a:buNone/>
              <a:defRPr/>
            </a:lvl5pPr>
            <a:lvl6pPr lvl="5" rtl="0">
              <a:spcBef>
                <a:spcPts val="0"/>
              </a:spcBef>
              <a:spcAft>
                <a:spcPts val="0"/>
              </a:spcAft>
              <a:buSzPts val="3500"/>
              <a:buNone/>
              <a:defRPr/>
            </a:lvl6pPr>
            <a:lvl7pPr lvl="6" rtl="0">
              <a:spcBef>
                <a:spcPts val="0"/>
              </a:spcBef>
              <a:spcAft>
                <a:spcPts val="0"/>
              </a:spcAft>
              <a:buSzPts val="3500"/>
              <a:buNone/>
              <a:defRPr/>
            </a:lvl7pPr>
            <a:lvl8pPr lvl="7" rtl="0">
              <a:spcBef>
                <a:spcPts val="0"/>
              </a:spcBef>
              <a:spcAft>
                <a:spcPts val="0"/>
              </a:spcAft>
              <a:buSzPts val="3500"/>
              <a:buNone/>
              <a:defRPr/>
            </a:lvl8pPr>
            <a:lvl9pPr lvl="8" rtl="0">
              <a:spcBef>
                <a:spcPts val="0"/>
              </a:spcBef>
              <a:spcAft>
                <a:spcPts val="0"/>
              </a:spcAft>
              <a:buSzPts val="3500"/>
              <a:buNone/>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dk2"/>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noAutofit/>
          </a:bodyPr>
          <a:lstStyle>
            <a:lvl1pPr lvl="0" rtl="0">
              <a:spcBef>
                <a:spcPts val="0"/>
              </a:spcBef>
              <a:spcAft>
                <a:spcPts val="0"/>
              </a:spcAft>
              <a:buClr>
                <a:schemeClr val="dk1"/>
              </a:buClr>
              <a:buSzPts val="3500"/>
              <a:buFont typeface="Reggae One"/>
              <a:buNone/>
              <a:defRPr sz="3500">
                <a:solidFill>
                  <a:schemeClr val="dk1"/>
                </a:solidFill>
                <a:latin typeface="Reggae One"/>
                <a:ea typeface="Reggae One"/>
                <a:cs typeface="Reggae One"/>
                <a:sym typeface="Reggae One"/>
              </a:defRPr>
            </a:lvl1pPr>
            <a:lvl2pPr lvl="1"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2pPr>
            <a:lvl3pPr lvl="2"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3pPr>
            <a:lvl4pPr lvl="3"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4pPr>
            <a:lvl5pPr lvl="4"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5pPr>
            <a:lvl6pPr lvl="5"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6pPr>
            <a:lvl7pPr lvl="6"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7pPr>
            <a:lvl8pPr lvl="7"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8pPr>
            <a:lvl9pPr lvl="8" rtl="0">
              <a:spcBef>
                <a:spcPts val="0"/>
              </a:spcBef>
              <a:spcAft>
                <a:spcPts val="0"/>
              </a:spcAft>
              <a:buClr>
                <a:schemeClr val="dk1"/>
              </a:buClr>
              <a:buSzPts val="3500"/>
              <a:buFont typeface="Russo One"/>
              <a:buNone/>
              <a:defRPr sz="3500">
                <a:solidFill>
                  <a:schemeClr val="dk1"/>
                </a:solidFill>
                <a:latin typeface="Russo One"/>
                <a:ea typeface="Russo One"/>
                <a:cs typeface="Russo One"/>
                <a:sym typeface="Russo One"/>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noAutofit/>
          </a:bodyPr>
          <a:lstStyle>
            <a:lvl1pPr marL="457200" lvl="0" indent="-317500">
              <a:lnSpc>
                <a:spcPct val="100000"/>
              </a:lnSpc>
              <a:spcBef>
                <a:spcPts val="0"/>
              </a:spcBef>
              <a:spcAft>
                <a:spcPts val="0"/>
              </a:spcAft>
              <a:buClr>
                <a:schemeClr val="dk1"/>
              </a:buClr>
              <a:buSzPts val="1400"/>
              <a:buFont typeface="DM Sans"/>
              <a:buChar char="●"/>
              <a:defRPr>
                <a:solidFill>
                  <a:schemeClr val="dk1"/>
                </a:solidFill>
                <a:latin typeface="DM Sans"/>
                <a:ea typeface="DM Sans"/>
                <a:cs typeface="DM Sans"/>
                <a:sym typeface="DM Sans"/>
              </a:defRPr>
            </a:lvl1pPr>
            <a:lvl2pPr marL="914400" lvl="1"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2pPr>
            <a:lvl3pPr marL="1371600" lvl="2"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3pPr>
            <a:lvl4pPr marL="1828800" lvl="3"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4pPr>
            <a:lvl5pPr marL="2286000" lvl="4"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5pPr>
            <a:lvl6pPr marL="2743200" lvl="5"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6pPr>
            <a:lvl7pPr marL="3200400" lvl="6"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7pPr>
            <a:lvl8pPr marL="3657600" lvl="7" indent="-317500">
              <a:lnSpc>
                <a:spcPct val="100000"/>
              </a:lnSpc>
              <a:spcBef>
                <a:spcPts val="1600"/>
              </a:spcBef>
              <a:spcAft>
                <a:spcPts val="0"/>
              </a:spcAft>
              <a:buClr>
                <a:schemeClr val="dk1"/>
              </a:buClr>
              <a:buSzPts val="1400"/>
              <a:buFont typeface="DM Sans"/>
              <a:buChar char="○"/>
              <a:defRPr>
                <a:solidFill>
                  <a:schemeClr val="dk1"/>
                </a:solidFill>
                <a:latin typeface="DM Sans"/>
                <a:ea typeface="DM Sans"/>
                <a:cs typeface="DM Sans"/>
                <a:sym typeface="DM Sans"/>
              </a:defRPr>
            </a:lvl8pPr>
            <a:lvl9pPr marL="4114800" lvl="8" indent="-317500">
              <a:lnSpc>
                <a:spcPct val="100000"/>
              </a:lnSpc>
              <a:spcBef>
                <a:spcPts val="1600"/>
              </a:spcBef>
              <a:spcAft>
                <a:spcPts val="1600"/>
              </a:spcAft>
              <a:buClr>
                <a:schemeClr val="dk1"/>
              </a:buClr>
              <a:buSzPts val="1400"/>
              <a:buFont typeface="DM Sans"/>
              <a:buChar char="■"/>
              <a:defRPr>
                <a:solidFill>
                  <a:schemeClr val="dk1"/>
                </a:solidFill>
                <a:latin typeface="DM Sans"/>
                <a:ea typeface="DM Sans"/>
                <a:cs typeface="DM Sans"/>
                <a:sym typeface="DM Sans"/>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4" r:id="rId5"/>
    <p:sldLayoutId id="2147483657" r:id="rId6"/>
    <p:sldLayoutId id="2147483658" r:id="rId7"/>
    <p:sldLayoutId id="2147483660" r:id="rId8"/>
    <p:sldLayoutId id="2147483662" r:id="rId9"/>
    <p:sldLayoutId id="2147483663" r:id="rId10"/>
    <p:sldLayoutId id="2147483670" r:id="rId11"/>
    <p:sldLayoutId id="2147483673" r:id="rId12"/>
    <p:sldLayoutId id="2147483677" r:id="rId13"/>
    <p:sldLayoutId id="2147483679" r:id="rId14"/>
    <p:sldLayoutId id="2147483680" r:id="rId15"/>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2.xml"/><Relationship Id="rId3" Type="http://schemas.openxmlformats.org/officeDocument/2006/relationships/image" Target="../media/image27.png"/><Relationship Id="rId7" Type="http://schemas.openxmlformats.org/officeDocument/2006/relationships/diagramQuickStyle" Target="../diagrams/quickStyle2.xml"/><Relationship Id="rId2" Type="http://schemas.openxmlformats.org/officeDocument/2006/relationships/notesSlide" Target="../notesSlides/notesSlide6.xml"/><Relationship Id="rId1" Type="http://schemas.openxmlformats.org/officeDocument/2006/relationships/slideLayout" Target="../slideLayouts/slideLayout11.xml"/><Relationship Id="rId6" Type="http://schemas.openxmlformats.org/officeDocument/2006/relationships/diagramLayout" Target="../diagrams/layout2.xml"/><Relationship Id="rId5" Type="http://schemas.openxmlformats.org/officeDocument/2006/relationships/diagramData" Target="../diagrams/data2.xml"/><Relationship Id="rId4" Type="http://schemas.openxmlformats.org/officeDocument/2006/relationships/image" Target="../media/image12.png"/><Relationship Id="rId9" Type="http://schemas.microsoft.com/office/2007/relationships/diagramDrawing" Target="../diagrams/drawing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8" Type="http://schemas.openxmlformats.org/officeDocument/2006/relationships/image" Target="../media/image34.png"/><Relationship Id="rId13" Type="http://schemas.openxmlformats.org/officeDocument/2006/relationships/image" Target="../media/image39.jpeg"/><Relationship Id="rId3" Type="http://schemas.openxmlformats.org/officeDocument/2006/relationships/image" Target="../media/image29.png"/><Relationship Id="rId7" Type="http://schemas.openxmlformats.org/officeDocument/2006/relationships/image" Target="../media/image33.png"/><Relationship Id="rId12" Type="http://schemas.openxmlformats.org/officeDocument/2006/relationships/image" Target="../media/image38.jpeg"/><Relationship Id="rId2" Type="http://schemas.openxmlformats.org/officeDocument/2006/relationships/notesSlide" Target="../notesSlides/notesSlide8.xml"/><Relationship Id="rId1" Type="http://schemas.openxmlformats.org/officeDocument/2006/relationships/slideLayout" Target="../slideLayouts/slideLayout8.xml"/><Relationship Id="rId6" Type="http://schemas.openxmlformats.org/officeDocument/2006/relationships/image" Target="../media/image32.png"/><Relationship Id="rId11" Type="http://schemas.openxmlformats.org/officeDocument/2006/relationships/image" Target="../media/image37.jpeg"/><Relationship Id="rId5" Type="http://schemas.openxmlformats.org/officeDocument/2006/relationships/image" Target="../media/image31.png"/><Relationship Id="rId10" Type="http://schemas.openxmlformats.org/officeDocument/2006/relationships/image" Target="../media/image36.jpeg"/><Relationship Id="rId4" Type="http://schemas.openxmlformats.org/officeDocument/2006/relationships/image" Target="../media/image30.png"/><Relationship Id="rId9"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diagramLayout" Target="../diagrams/layout3.xml"/><Relationship Id="rId3" Type="http://schemas.openxmlformats.org/officeDocument/2006/relationships/image" Target="../media/image10.png"/><Relationship Id="rId7" Type="http://schemas.openxmlformats.org/officeDocument/2006/relationships/diagramData" Target="../diagrams/data3.xml"/><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1.png"/><Relationship Id="rId11" Type="http://schemas.microsoft.com/office/2007/relationships/diagramDrawing" Target="../diagrams/drawing3.xml"/><Relationship Id="rId5" Type="http://schemas.openxmlformats.org/officeDocument/2006/relationships/image" Target="../media/image4.png"/><Relationship Id="rId10" Type="http://schemas.openxmlformats.org/officeDocument/2006/relationships/diagramColors" Target="../diagrams/colors3.xml"/><Relationship Id="rId4" Type="http://schemas.openxmlformats.org/officeDocument/2006/relationships/image" Target="../media/image2.png"/><Relationship Id="rId9" Type="http://schemas.openxmlformats.org/officeDocument/2006/relationships/diagramQuickStyle" Target="../diagrams/quickStyle3.xml"/></Relationships>
</file>

<file path=ppt/slides/_rels/slide18.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23.png"/><Relationship Id="rId7"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4" Type="http://schemas.openxmlformats.org/officeDocument/2006/relationships/image" Target="../media/image1.png"/><Relationship Id="rId9" Type="http://schemas.openxmlformats.org/officeDocument/2006/relationships/image" Target="../media/image25.png"/></Relationships>
</file>

<file path=ppt/slides/_rels/slide1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pn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8" Type="http://schemas.openxmlformats.org/officeDocument/2006/relationships/image" Target="../media/image43.png"/><Relationship Id="rId3" Type="http://schemas.openxmlformats.org/officeDocument/2006/relationships/diagramLayout" Target="../diagrams/layout4.xml"/><Relationship Id="rId7" Type="http://schemas.openxmlformats.org/officeDocument/2006/relationships/image" Target="../media/image42.png"/><Relationship Id="rId2" Type="http://schemas.openxmlformats.org/officeDocument/2006/relationships/diagramData" Target="../diagrams/data4.xml"/><Relationship Id="rId1" Type="http://schemas.openxmlformats.org/officeDocument/2006/relationships/slideLayout" Target="../slideLayouts/slideLayout4.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image" Target="../media/image44.png"/><Relationship Id="rId7" Type="http://schemas.openxmlformats.org/officeDocument/2006/relationships/diagramColors" Target="../diagrams/colors5.xml"/><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2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46.png"/></Relationships>
</file>

<file path=ppt/slides/_rels/slide2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3.xml"/><Relationship Id="rId1" Type="http://schemas.openxmlformats.org/officeDocument/2006/relationships/slideLayout" Target="../slideLayouts/slideLayout6.xml"/><Relationship Id="rId4" Type="http://schemas.openxmlformats.org/officeDocument/2006/relationships/image" Target="../media/image47.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12.xml"/><Relationship Id="rId6" Type="http://schemas.openxmlformats.org/officeDocument/2006/relationships/image" Target="../media/image52.png"/><Relationship Id="rId5" Type="http://schemas.openxmlformats.org/officeDocument/2006/relationships/image" Target="../media/image51.png"/><Relationship Id="rId4" Type="http://schemas.openxmlformats.org/officeDocument/2006/relationships/image" Target="../media/image50.png"/></Relationships>
</file>

<file path=ppt/slides/_rels/slide26.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 Id="rId9" Type="http://schemas.openxmlformats.org/officeDocument/2006/relationships/image" Target="../media/image35.png"/></Relationships>
</file>

<file path=ppt/slides/_rels/slide27.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16.xml"/><Relationship Id="rId1" Type="http://schemas.openxmlformats.org/officeDocument/2006/relationships/slideLayout" Target="../slideLayouts/slideLayout1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23.png"/><Relationship Id="rId7"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image" Target="../media/image55.png"/><Relationship Id="rId11" Type="http://schemas.openxmlformats.org/officeDocument/2006/relationships/image" Target="../media/image14.png"/><Relationship Id="rId5" Type="http://schemas.openxmlformats.org/officeDocument/2006/relationships/image" Target="../media/image54.png"/><Relationship Id="rId10" Type="http://schemas.openxmlformats.org/officeDocument/2006/relationships/image" Target="../media/image13.png"/><Relationship Id="rId4" Type="http://schemas.openxmlformats.org/officeDocument/2006/relationships/image" Target="../media/image53.png"/><Relationship Id="rId9" Type="http://schemas.openxmlformats.org/officeDocument/2006/relationships/image" Target="../media/image21.png"/></Relationships>
</file>

<file path=ppt/slides/_rels/slide3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8.xml"/><Relationship Id="rId1" Type="http://schemas.openxmlformats.org/officeDocument/2006/relationships/slideLayout" Target="../slideLayouts/slideLayout11.xml"/><Relationship Id="rId4" Type="http://schemas.openxmlformats.org/officeDocument/2006/relationships/image" Target="../media/image12.png"/></Relationships>
</file>

<file path=ppt/slides/_rels/slide3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9.xml"/><Relationship Id="rId1" Type="http://schemas.openxmlformats.org/officeDocument/2006/relationships/slideLayout" Target="../slideLayouts/slideLayout4.xml"/><Relationship Id="rId6" Type="http://schemas.openxmlformats.org/officeDocument/2006/relationships/image" Target="../media/image21.png"/><Relationship Id="rId5" Type="http://schemas.openxmlformats.org/officeDocument/2006/relationships/image" Target="../media/image4.png"/><Relationship Id="rId4" Type="http://schemas.openxmlformats.org/officeDocument/2006/relationships/image" Target="../media/image2.png"/></Relationships>
</file>

<file path=ppt/slides/_rels/slide3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0.xml"/><Relationship Id="rId1" Type="http://schemas.openxmlformats.org/officeDocument/2006/relationships/slideLayout" Target="../slideLayouts/slideLayout13.xml"/><Relationship Id="rId5" Type="http://schemas.openxmlformats.org/officeDocument/2006/relationships/image" Target="../media/image57.png"/><Relationship Id="rId4" Type="http://schemas.openxmlformats.org/officeDocument/2006/relationships/image" Target="../media/image56.png"/></Relationships>
</file>

<file path=ppt/slides/_rels/slide34.xml.rels><?xml version="1.0" encoding="UTF-8" standalone="yes"?>
<Relationships xmlns="http://schemas.openxmlformats.org/package/2006/relationships"><Relationship Id="rId2" Type="http://schemas.openxmlformats.org/officeDocument/2006/relationships/image" Target="../media/image58.pn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6.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3.png"/><Relationship Id="rId7" Type="http://schemas.openxmlformats.org/officeDocument/2006/relationships/image" Target="../media/image13.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21.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3.png"/><Relationship Id="rId7" Type="http://schemas.openxmlformats.org/officeDocument/2006/relationships/image" Target="../media/image13.pn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0.png"/><Relationship Id="rId10" Type="http://schemas.openxmlformats.org/officeDocument/2006/relationships/image" Target="../media/image25.png"/><Relationship Id="rId4" Type="http://schemas.openxmlformats.org/officeDocument/2006/relationships/image" Target="../media/image1.png"/><Relationship Id="rId9" Type="http://schemas.openxmlformats.org/officeDocument/2006/relationships/image" Target="../media/image2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212113" y="567070"/>
            <a:ext cx="7017488" cy="1754326"/>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en-US" sz="3600" smtClean="0"/>
              <a:t>Quan sát hồ cá dưới sân trường và thảo luận theo nhóm 6 HS, hoàn thành PHT trong 5 phút</a:t>
            </a:r>
            <a:endParaRPr lang="en-US" sz="3600"/>
          </a:p>
        </p:txBody>
      </p:sp>
    </p:spTree>
    <p:extLst>
      <p:ext uri="{BB962C8B-B14F-4D97-AF65-F5344CB8AC3E}">
        <p14:creationId xmlns:p14="http://schemas.microsoft.com/office/powerpoint/2010/main" val="238244450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Horizontal Scroll 5"/>
          <p:cNvSpPr/>
          <p:nvPr/>
        </p:nvSpPr>
        <p:spPr>
          <a:xfrm>
            <a:off x="559982" y="184298"/>
            <a:ext cx="7832652" cy="4075814"/>
          </a:xfrm>
          <a:prstGeom prst="horizontalScroll">
            <a:avLst/>
          </a:prstGeom>
          <a:solidFill>
            <a:schemeClr val="bg2">
              <a:lumMod val="50000"/>
            </a:schemeClr>
          </a:solidFill>
        </p:spPr>
        <p:style>
          <a:lnRef idx="2">
            <a:schemeClr val="accent1"/>
          </a:lnRef>
          <a:fillRef idx="1">
            <a:schemeClr val="lt1"/>
          </a:fillRef>
          <a:effectRef idx="0">
            <a:schemeClr val="accent1"/>
          </a:effectRef>
          <a:fontRef idx="minor">
            <a:schemeClr val="dk1"/>
          </a:fontRef>
        </p:style>
        <p:txBody>
          <a:bodyPr rtlCol="0" anchor="ctr"/>
          <a:lstStyle/>
          <a:p>
            <a:r>
              <a:rPr lang="nl-NL" sz="2400">
                <a:solidFill>
                  <a:schemeClr val="bg1"/>
                </a:solidFill>
              </a:rPr>
              <a:t>- Hệ sinh thái: bao gồm quần xã sinh vật và môi trường sống</a:t>
            </a:r>
            <a:r>
              <a:rPr lang="nl-NL" sz="2400" b="1">
                <a:solidFill>
                  <a:schemeClr val="bg1"/>
                </a:solidFill>
              </a:rPr>
              <a:t> </a:t>
            </a:r>
            <a:r>
              <a:rPr lang="nl-NL" sz="2400">
                <a:solidFill>
                  <a:schemeClr val="bg1"/>
                </a:solidFill>
              </a:rPr>
              <a:t>(sinh cảnh) của chúng</a:t>
            </a:r>
            <a:r>
              <a:rPr lang="nl-NL" sz="2400" b="1">
                <a:solidFill>
                  <a:schemeClr val="bg1"/>
                </a:solidFill>
              </a:rPr>
              <a:t>. </a:t>
            </a:r>
            <a:r>
              <a:rPr lang="nl-NL" sz="2400">
                <a:solidFill>
                  <a:schemeClr val="bg1"/>
                </a:solidFill>
              </a:rPr>
              <a:t>Trong đó các sinh vật luôn tác động lẫn nhau và tác động qua lại với các nhân tố vô sinh của môi trường tạo thành một hệ thống hoàn chỉnh và tương đối ổn định.</a:t>
            </a:r>
            <a:endParaRPr lang="en-US" sz="2400">
              <a:solidFill>
                <a:schemeClr val="bg1"/>
              </a:solidFill>
            </a:endParaRPr>
          </a:p>
          <a:p>
            <a:r>
              <a:rPr lang="nl-NL" sz="2400">
                <a:solidFill>
                  <a:schemeClr val="bg1"/>
                </a:solidFill>
              </a:rPr>
              <a:t> VD: Rừng nhiệt đới</a:t>
            </a:r>
            <a:endParaRPr lang="en-US" sz="2400">
              <a:solidFill>
                <a:schemeClr val="bg1"/>
              </a:solidFill>
            </a:endParaRPr>
          </a:p>
        </p:txBody>
      </p:sp>
    </p:spTree>
    <p:extLst>
      <p:ext uri="{BB962C8B-B14F-4D97-AF65-F5344CB8AC3E}">
        <p14:creationId xmlns:p14="http://schemas.microsoft.com/office/powerpoint/2010/main" val="188031306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8;p42"/>
          <p:cNvSpPr/>
          <p:nvPr/>
        </p:nvSpPr>
        <p:spPr>
          <a:xfrm>
            <a:off x="985312" y="1061958"/>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sp>
        <p:nvSpPr>
          <p:cNvPr id="4" name="Google Shape;362;p42"/>
          <p:cNvSpPr txBox="1">
            <a:spLocks noGrp="1"/>
          </p:cNvSpPr>
          <p:nvPr>
            <p:ph type="title" idx="2"/>
          </p:nvPr>
        </p:nvSpPr>
        <p:spPr>
          <a:xfrm>
            <a:off x="715088" y="1130650"/>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smtClean="0">
                <a:solidFill>
                  <a:schemeClr val="bg1"/>
                </a:solidFill>
              </a:rPr>
              <a:t>02</a:t>
            </a:r>
            <a:endParaRPr sz="4400">
              <a:solidFill>
                <a:schemeClr val="bg1"/>
              </a:solidFill>
            </a:endParaRPr>
          </a:p>
        </p:txBody>
      </p:sp>
      <p:sp>
        <p:nvSpPr>
          <p:cNvPr id="5" name="Google Shape;364;p42"/>
          <p:cNvSpPr txBox="1">
            <a:spLocks noGrp="1"/>
          </p:cNvSpPr>
          <p:nvPr>
            <p:ph type="title"/>
          </p:nvPr>
        </p:nvSpPr>
        <p:spPr>
          <a:xfrm>
            <a:off x="2479363" y="1130650"/>
            <a:ext cx="4970516"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mtClean="0">
                <a:solidFill>
                  <a:schemeClr val="bg2">
                    <a:lumMod val="50000"/>
                  </a:schemeClr>
                </a:solidFill>
              </a:rPr>
              <a:t>Thành phần hệ sinh thái</a:t>
            </a:r>
            <a:endParaRPr>
              <a:solidFill>
                <a:schemeClr val="bg2">
                  <a:lumMod val="50000"/>
                </a:schemeClr>
              </a:solidFill>
            </a:endParaRPr>
          </a:p>
        </p:txBody>
      </p:sp>
    </p:spTree>
    <p:extLst>
      <p:ext uri="{BB962C8B-B14F-4D97-AF65-F5344CB8AC3E}">
        <p14:creationId xmlns:p14="http://schemas.microsoft.com/office/powerpoint/2010/main" val="103339806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2239926" y="90044"/>
            <a:ext cx="6760423" cy="4971054"/>
          </a:xfrm>
          <a:prstGeom prst="rect">
            <a:avLst/>
          </a:prstGeom>
        </p:spPr>
      </p:pic>
      <p:sp>
        <p:nvSpPr>
          <p:cNvPr id="6" name="Title 5"/>
          <p:cNvSpPr>
            <a:spLocks noGrp="1"/>
          </p:cNvSpPr>
          <p:nvPr>
            <p:ph type="ctrTitle"/>
          </p:nvPr>
        </p:nvSpPr>
        <p:spPr>
          <a:xfrm>
            <a:off x="106682" y="423197"/>
            <a:ext cx="2048185" cy="4304747"/>
          </a:xfrm>
        </p:spPr>
        <p:style>
          <a:lnRef idx="2">
            <a:schemeClr val="accent4"/>
          </a:lnRef>
          <a:fillRef idx="1">
            <a:schemeClr val="lt1"/>
          </a:fillRef>
          <a:effectRef idx="0">
            <a:schemeClr val="accent4"/>
          </a:effectRef>
          <a:fontRef idx="minor">
            <a:schemeClr val="dk1"/>
          </a:fontRef>
        </p:style>
        <p:txBody>
          <a:bodyPr/>
          <a:lstStyle/>
          <a:p>
            <a:r>
              <a:rPr lang="en-US" sz="2800" smtClean="0"/>
              <a:t>Quan sát hình 44.1 và đọc SGK, cho biết: Một HST hoàn chỉnh bao gồm những thành phần nào?</a:t>
            </a:r>
            <a:endParaRPr lang="en-US" sz="2800"/>
          </a:p>
        </p:txBody>
      </p:sp>
    </p:spTree>
    <p:extLst>
      <p:ext uri="{BB962C8B-B14F-4D97-AF65-F5344CB8AC3E}">
        <p14:creationId xmlns:p14="http://schemas.microsoft.com/office/powerpoint/2010/main" val="211972203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pic>
        <p:nvPicPr>
          <p:cNvPr id="376" name="Google Shape;376;p43"/>
          <p:cNvPicPr preferRelativeResize="0"/>
          <p:nvPr/>
        </p:nvPicPr>
        <p:blipFill>
          <a:blip r:embed="rId3">
            <a:alphaModFix/>
          </a:blip>
          <a:stretch>
            <a:fillRect/>
          </a:stretch>
        </p:blipFill>
        <p:spPr>
          <a:xfrm flipH="1">
            <a:off x="5895150" y="0"/>
            <a:ext cx="3177576" cy="4002426"/>
          </a:xfrm>
          <a:prstGeom prst="rect">
            <a:avLst/>
          </a:prstGeom>
          <a:noFill/>
          <a:ln>
            <a:noFill/>
          </a:ln>
        </p:spPr>
      </p:pic>
      <p:pic>
        <p:nvPicPr>
          <p:cNvPr id="377" name="Google Shape;377;p43"/>
          <p:cNvPicPr preferRelativeResize="0"/>
          <p:nvPr/>
        </p:nvPicPr>
        <p:blipFill>
          <a:blip r:embed="rId4">
            <a:alphaModFix/>
          </a:blip>
          <a:stretch>
            <a:fillRect/>
          </a:stretch>
        </p:blipFill>
        <p:spPr>
          <a:xfrm flipH="1">
            <a:off x="7278625" y="3911588"/>
            <a:ext cx="992975" cy="423675"/>
          </a:xfrm>
          <a:prstGeom prst="rect">
            <a:avLst/>
          </a:prstGeom>
          <a:noFill/>
          <a:ln>
            <a:noFill/>
          </a:ln>
        </p:spPr>
      </p:pic>
      <p:graphicFrame>
        <p:nvGraphicFramePr>
          <p:cNvPr id="8" name="Diagram 7"/>
          <p:cNvGraphicFramePr/>
          <p:nvPr>
            <p:extLst>
              <p:ext uri="{D42A27DB-BD31-4B8C-83A1-F6EECF244321}">
                <p14:modId xmlns:p14="http://schemas.microsoft.com/office/powerpoint/2010/main" val="496674708"/>
              </p:ext>
            </p:extLst>
          </p:nvPr>
        </p:nvGraphicFramePr>
        <p:xfrm>
          <a:off x="0" y="556170"/>
          <a:ext cx="8094920" cy="4321530"/>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014306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8;p42"/>
          <p:cNvSpPr/>
          <p:nvPr/>
        </p:nvSpPr>
        <p:spPr>
          <a:xfrm>
            <a:off x="1017801" y="94805"/>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sp>
        <p:nvSpPr>
          <p:cNvPr id="4" name="Google Shape;362;p42"/>
          <p:cNvSpPr txBox="1">
            <a:spLocks noGrp="1"/>
          </p:cNvSpPr>
          <p:nvPr>
            <p:ph type="title" idx="2"/>
          </p:nvPr>
        </p:nvSpPr>
        <p:spPr>
          <a:xfrm>
            <a:off x="747621" y="163504"/>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smtClean="0">
                <a:solidFill>
                  <a:schemeClr val="bg1"/>
                </a:solidFill>
              </a:rPr>
              <a:t>03</a:t>
            </a:r>
            <a:endParaRPr sz="4400">
              <a:solidFill>
                <a:schemeClr val="bg1"/>
              </a:solidFill>
            </a:endParaRPr>
          </a:p>
        </p:txBody>
      </p:sp>
      <p:sp>
        <p:nvSpPr>
          <p:cNvPr id="5" name="Google Shape;364;p42"/>
          <p:cNvSpPr txBox="1">
            <a:spLocks noGrp="1"/>
          </p:cNvSpPr>
          <p:nvPr>
            <p:ph type="title"/>
          </p:nvPr>
        </p:nvSpPr>
        <p:spPr>
          <a:xfrm>
            <a:off x="2343921" y="94804"/>
            <a:ext cx="4970516"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mtClean="0">
                <a:solidFill>
                  <a:schemeClr val="bg2">
                    <a:lumMod val="50000"/>
                  </a:schemeClr>
                </a:solidFill>
              </a:rPr>
              <a:t>Các kiểu hệ sinh thái</a:t>
            </a:r>
            <a:endParaRPr>
              <a:solidFill>
                <a:schemeClr val="bg2">
                  <a:lumMod val="50000"/>
                </a:schemeClr>
              </a:solidFill>
            </a:endParaRPr>
          </a:p>
        </p:txBody>
      </p:sp>
      <p:sp>
        <p:nvSpPr>
          <p:cNvPr id="2" name="Cloud 1"/>
          <p:cNvSpPr/>
          <p:nvPr/>
        </p:nvSpPr>
        <p:spPr>
          <a:xfrm>
            <a:off x="464457" y="1288333"/>
            <a:ext cx="8091714" cy="2877267"/>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Quan sát hình 44.2 và video đã xem, kết hợp thông tin SGK, hãy kể tên các kiểu HST thường gặp?</a:t>
            </a:r>
            <a:endParaRPr lang="en-US" sz="3200"/>
          </a:p>
        </p:txBody>
      </p:sp>
    </p:spTree>
    <p:extLst>
      <p:ext uri="{BB962C8B-B14F-4D97-AF65-F5344CB8AC3E}">
        <p14:creationId xmlns:p14="http://schemas.microsoft.com/office/powerpoint/2010/main" val="12695764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1128712" y="80962"/>
            <a:ext cx="6886575" cy="3853085"/>
          </a:xfrm>
          <a:prstGeom prst="rect">
            <a:avLst/>
          </a:prstGeom>
        </p:spPr>
      </p:pic>
    </p:spTree>
    <p:extLst>
      <p:ext uri="{BB962C8B-B14F-4D97-AF65-F5344CB8AC3E}">
        <p14:creationId xmlns:p14="http://schemas.microsoft.com/office/powerpoint/2010/main" val="39832038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47"/>
          <p:cNvPicPr preferRelativeResize="0"/>
          <p:nvPr/>
        </p:nvPicPr>
        <p:blipFill rotWithShape="1">
          <a:blip r:embed="rId3">
            <a:alphaModFix/>
          </a:blip>
          <a:srcRect l="20735"/>
          <a:stretch/>
        </p:blipFill>
        <p:spPr>
          <a:xfrm flipH="1">
            <a:off x="6238073" y="3357700"/>
            <a:ext cx="2905900" cy="1801925"/>
          </a:xfrm>
          <a:prstGeom prst="rect">
            <a:avLst/>
          </a:prstGeom>
          <a:noFill/>
          <a:ln>
            <a:noFill/>
          </a:ln>
        </p:spPr>
      </p:pic>
      <p:pic>
        <p:nvPicPr>
          <p:cNvPr id="472" name="Google Shape;472;p47"/>
          <p:cNvPicPr preferRelativeResize="0"/>
          <p:nvPr/>
        </p:nvPicPr>
        <p:blipFill>
          <a:blip r:embed="rId4">
            <a:alphaModFix/>
          </a:blip>
          <a:stretch>
            <a:fillRect/>
          </a:stretch>
        </p:blipFill>
        <p:spPr>
          <a:xfrm>
            <a:off x="1659600" y="4439701"/>
            <a:ext cx="6227701" cy="1006348"/>
          </a:xfrm>
          <a:prstGeom prst="rect">
            <a:avLst/>
          </a:prstGeom>
          <a:noFill/>
          <a:ln>
            <a:noFill/>
          </a:ln>
        </p:spPr>
      </p:pic>
      <p:pic>
        <p:nvPicPr>
          <p:cNvPr id="473" name="Google Shape;473;p47"/>
          <p:cNvPicPr preferRelativeResize="0"/>
          <p:nvPr/>
        </p:nvPicPr>
        <p:blipFill rotWithShape="1">
          <a:blip r:embed="rId5">
            <a:alphaModFix/>
          </a:blip>
          <a:srcRect l="33164" b="31628"/>
          <a:stretch/>
        </p:blipFill>
        <p:spPr>
          <a:xfrm>
            <a:off x="-25" y="1929325"/>
            <a:ext cx="3008076" cy="3516725"/>
          </a:xfrm>
          <a:prstGeom prst="rect">
            <a:avLst/>
          </a:prstGeom>
          <a:noFill/>
          <a:ln>
            <a:noFill/>
          </a:ln>
        </p:spPr>
      </p:pic>
      <p:pic>
        <p:nvPicPr>
          <p:cNvPr id="474" name="Google Shape;474;p47"/>
          <p:cNvPicPr preferRelativeResize="0"/>
          <p:nvPr/>
        </p:nvPicPr>
        <p:blipFill>
          <a:blip r:embed="rId6">
            <a:alphaModFix/>
          </a:blip>
          <a:stretch>
            <a:fillRect/>
          </a:stretch>
        </p:blipFill>
        <p:spPr>
          <a:xfrm>
            <a:off x="2563575" y="3343720"/>
            <a:ext cx="4337351" cy="1160125"/>
          </a:xfrm>
          <a:prstGeom prst="rect">
            <a:avLst/>
          </a:prstGeom>
          <a:noFill/>
          <a:ln>
            <a:noFill/>
          </a:ln>
        </p:spPr>
      </p:pic>
      <p:pic>
        <p:nvPicPr>
          <p:cNvPr id="475" name="Google Shape;475;p47"/>
          <p:cNvPicPr preferRelativeResize="0"/>
          <p:nvPr/>
        </p:nvPicPr>
        <p:blipFill rotWithShape="1">
          <a:blip r:embed="rId7">
            <a:alphaModFix/>
          </a:blip>
          <a:srcRect r="25628" b="26253"/>
          <a:stretch/>
        </p:blipFill>
        <p:spPr>
          <a:xfrm>
            <a:off x="5693900" y="1305075"/>
            <a:ext cx="3450074" cy="4140976"/>
          </a:xfrm>
          <a:prstGeom prst="rect">
            <a:avLst/>
          </a:prstGeom>
          <a:noFill/>
          <a:ln>
            <a:noFill/>
          </a:ln>
        </p:spPr>
      </p:pic>
      <p:pic>
        <p:nvPicPr>
          <p:cNvPr id="476" name="Google Shape;476;p47"/>
          <p:cNvPicPr preferRelativeResize="0"/>
          <p:nvPr/>
        </p:nvPicPr>
        <p:blipFill rotWithShape="1">
          <a:blip r:embed="rId8">
            <a:alphaModFix/>
          </a:blip>
          <a:srcRect b="14675"/>
          <a:stretch/>
        </p:blipFill>
        <p:spPr>
          <a:xfrm>
            <a:off x="-25" y="3047251"/>
            <a:ext cx="9143999" cy="2398799"/>
          </a:xfrm>
          <a:prstGeom prst="rect">
            <a:avLst/>
          </a:prstGeom>
          <a:noFill/>
          <a:ln>
            <a:noFill/>
          </a:ln>
        </p:spPr>
      </p:pic>
      <p:pic>
        <p:nvPicPr>
          <p:cNvPr id="479" name="Google Shape;479;p47"/>
          <p:cNvPicPr preferRelativeResize="0"/>
          <p:nvPr/>
        </p:nvPicPr>
        <p:blipFill>
          <a:blip r:embed="rId9">
            <a:alphaModFix/>
          </a:blip>
          <a:stretch>
            <a:fillRect/>
          </a:stretch>
        </p:blipFill>
        <p:spPr>
          <a:xfrm rot="-466727">
            <a:off x="8289550" y="1351250"/>
            <a:ext cx="718410" cy="531900"/>
          </a:xfrm>
          <a:prstGeom prst="rect">
            <a:avLst/>
          </a:prstGeom>
          <a:noFill/>
          <a:ln>
            <a:noFill/>
          </a:ln>
        </p:spPr>
      </p:pic>
      <p:pic>
        <p:nvPicPr>
          <p:cNvPr id="13" name="Picture 7" descr="dsc0097pj9"/>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509823" y="184298"/>
            <a:ext cx="3462227" cy="2275533"/>
          </a:xfrm>
          <a:prstGeom prst="rect">
            <a:avLst/>
          </a:prstGeom>
          <a:solidFill>
            <a:schemeClr val="bg2">
              <a:lumMod val="75000"/>
            </a:schemeClr>
          </a:solidFill>
          <a:ln>
            <a:noFill/>
          </a:ln>
          <a:extLst/>
        </p:spPr>
      </p:pic>
      <p:pic>
        <p:nvPicPr>
          <p:cNvPr id="14" name="Picture 8" descr="1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5406317" y="184298"/>
            <a:ext cx="3503877" cy="2254102"/>
          </a:xfrm>
          <a:prstGeom prst="rect">
            <a:avLst/>
          </a:prstGeom>
          <a:solidFill>
            <a:schemeClr val="bg2">
              <a:lumMod val="75000"/>
            </a:schemeClr>
          </a:solidFill>
          <a:ln>
            <a:noFill/>
          </a:ln>
          <a:extLst/>
        </p:spPr>
      </p:pic>
      <p:pic>
        <p:nvPicPr>
          <p:cNvPr id="15" name="Picture 9" descr="1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5406317" y="2845639"/>
            <a:ext cx="3567562" cy="1943055"/>
          </a:xfrm>
          <a:prstGeom prst="rect">
            <a:avLst/>
          </a:prstGeom>
          <a:solidFill>
            <a:schemeClr val="bg2">
              <a:lumMod val="75000"/>
            </a:schemeClr>
          </a:solidFill>
          <a:ln>
            <a:noFill/>
          </a:ln>
          <a:extLst/>
        </p:spPr>
      </p:pic>
      <p:sp>
        <p:nvSpPr>
          <p:cNvPr id="16" name="Text Box 10"/>
          <p:cNvSpPr txBox="1">
            <a:spLocks noChangeArrowheads="1"/>
          </p:cNvSpPr>
          <p:nvPr/>
        </p:nvSpPr>
        <p:spPr bwMode="auto">
          <a:xfrm>
            <a:off x="2224086" y="2524458"/>
            <a:ext cx="1852613" cy="300082"/>
          </a:xfrm>
          <a:prstGeom prst="rect">
            <a:avLst/>
          </a:prstGeom>
          <a:solidFill>
            <a:schemeClr val="bg2">
              <a:lumMod val="75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a:solidFill>
                  <a:schemeClr val="bg1"/>
                </a:solidFill>
                <a:cs typeface="Arial" panose="020B0604020202020204" pitchFamily="34" charset="0"/>
              </a:rPr>
              <a:t>Hệ sinh thái đáy biển</a:t>
            </a:r>
          </a:p>
        </p:txBody>
      </p:sp>
      <p:sp>
        <p:nvSpPr>
          <p:cNvPr id="17" name="Text Box 11"/>
          <p:cNvSpPr txBox="1">
            <a:spLocks noChangeArrowheads="1"/>
          </p:cNvSpPr>
          <p:nvPr/>
        </p:nvSpPr>
        <p:spPr bwMode="auto">
          <a:xfrm>
            <a:off x="5993513" y="2459831"/>
            <a:ext cx="2329484" cy="300082"/>
          </a:xfrm>
          <a:prstGeom prst="rect">
            <a:avLst/>
          </a:prstGeom>
          <a:solidFill>
            <a:schemeClr val="bg2">
              <a:lumMod val="75000"/>
            </a:schemeClr>
          </a:solidFill>
          <a:ln>
            <a:noFill/>
          </a:ln>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a:solidFill>
                  <a:schemeClr val="bg1"/>
                </a:solidFill>
                <a:cs typeface="Arial" panose="020B0604020202020204" pitchFamily="34" charset="0"/>
              </a:rPr>
              <a:t>Hệ sinh thái rừng ngập mặn</a:t>
            </a:r>
          </a:p>
        </p:txBody>
      </p:sp>
      <p:sp>
        <p:nvSpPr>
          <p:cNvPr id="18" name="Text Box 12"/>
          <p:cNvSpPr txBox="1">
            <a:spLocks noChangeArrowheads="1"/>
          </p:cNvSpPr>
          <p:nvPr/>
        </p:nvSpPr>
        <p:spPr bwMode="auto">
          <a:xfrm>
            <a:off x="6169626" y="4843418"/>
            <a:ext cx="2040943" cy="300082"/>
          </a:xfrm>
          <a:prstGeom prst="rect">
            <a:avLst/>
          </a:prstGeom>
          <a:solidFill>
            <a:schemeClr val="bg2">
              <a:lumMod val="75000"/>
            </a:schemeClr>
          </a:solidFill>
          <a:ln>
            <a:noFill/>
          </a:ln>
          <a:extLst/>
        </p:spPr>
        <p:txBody>
          <a:bodyPr wrap="none">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a:solidFill>
                  <a:schemeClr val="bg1"/>
                </a:solidFill>
                <a:cs typeface="Arial" panose="020B0604020202020204" pitchFamily="34" charset="0"/>
              </a:rPr>
              <a:t>Hệ sinh thái sa mạc hóa</a:t>
            </a:r>
          </a:p>
        </p:txBody>
      </p:sp>
      <p:pic>
        <p:nvPicPr>
          <p:cNvPr id="19" name="Picture 13" descr="ao"/>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1509822" y="2845639"/>
            <a:ext cx="3462227" cy="1908572"/>
          </a:xfrm>
          <a:prstGeom prst="rect">
            <a:avLst/>
          </a:prstGeom>
          <a:solidFill>
            <a:schemeClr val="bg2">
              <a:lumMod val="75000"/>
            </a:schemeClr>
          </a:solidFill>
          <a:ln>
            <a:noFill/>
          </a:ln>
          <a:extLst/>
        </p:spPr>
      </p:pic>
      <p:sp>
        <p:nvSpPr>
          <p:cNvPr id="20" name="Text Box 14"/>
          <p:cNvSpPr txBox="1">
            <a:spLocks noChangeArrowheads="1"/>
          </p:cNvSpPr>
          <p:nvPr/>
        </p:nvSpPr>
        <p:spPr bwMode="auto">
          <a:xfrm>
            <a:off x="2343148" y="4788694"/>
            <a:ext cx="1614488" cy="300082"/>
          </a:xfrm>
          <a:prstGeom prst="rect">
            <a:avLst/>
          </a:prstGeom>
          <a:solidFill>
            <a:schemeClr val="bg2">
              <a:lumMod val="75000"/>
            </a:schemeClr>
          </a:solidFill>
          <a:ln>
            <a:noFill/>
          </a:ln>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a:solidFill>
                  <a:schemeClr val="bg1"/>
                </a:solidFill>
                <a:cs typeface="Arial" panose="020B0604020202020204" pitchFamily="34" charset="0"/>
              </a:rPr>
              <a:t>Hệ sinh thái ao hồ</a:t>
            </a:r>
          </a:p>
        </p:txBody>
      </p:sp>
      <p:sp>
        <p:nvSpPr>
          <p:cNvPr id="21" name="Rectangle 20"/>
          <p:cNvSpPr/>
          <p:nvPr/>
        </p:nvSpPr>
        <p:spPr>
          <a:xfrm>
            <a:off x="319531" y="1385942"/>
            <a:ext cx="786810" cy="2147777"/>
          </a:xfrm>
          <a:prstGeom prst="rect">
            <a:avLst/>
          </a:prstGeom>
          <a:solidFill>
            <a:schemeClr val="bg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smtClean="0">
                <a:solidFill>
                  <a:schemeClr val="bg1"/>
                </a:solidFill>
              </a:rPr>
              <a:t>Một số HST khác</a:t>
            </a:r>
            <a:endParaRPr lang="en-US" sz="2000">
              <a:solidFill>
                <a:schemeClr val="bg1"/>
              </a:solidFill>
            </a:endParaRPr>
          </a:p>
        </p:txBody>
      </p:sp>
    </p:spTree>
    <p:extLst>
      <p:ext uri="{BB962C8B-B14F-4D97-AF65-F5344CB8AC3E}">
        <p14:creationId xmlns:p14="http://schemas.microsoft.com/office/powerpoint/2010/main" val="9465381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ox(in)">
                                      <p:cBhvr>
                                        <p:cTn id="7" dur="500"/>
                                        <p:tgtEl>
                                          <p:spTgt spid="13"/>
                                        </p:tgtEl>
                                      </p:cBhvr>
                                    </p:animEffect>
                                  </p:childTnLst>
                                </p:cTn>
                              </p:par>
                              <p:par>
                                <p:cTn id="8" presetID="4" presetClass="entr" presetSubtype="16"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box(i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4" presetClass="entr" presetSubtype="16" fill="hold" nodeType="click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ox(in)">
                                      <p:cBhvr>
                                        <p:cTn id="15" dur="500"/>
                                        <p:tgtEl>
                                          <p:spTgt spid="14"/>
                                        </p:tgtEl>
                                      </p:cBhvr>
                                    </p:animEffect>
                                  </p:childTnLst>
                                </p:cTn>
                              </p:par>
                              <p:par>
                                <p:cTn id="16" presetID="4" presetClass="entr" presetSubtype="16" fill="hold" grpId="0" nodeType="with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box(in)">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4" presetClass="entr" presetSubtype="16" fill="hold" nodeType="clickEffect">
                                  <p:stCondLst>
                                    <p:cond delay="0"/>
                                  </p:stCondLst>
                                  <p:childTnLst>
                                    <p:set>
                                      <p:cBhvr>
                                        <p:cTn id="22" dur="1" fill="hold">
                                          <p:stCondLst>
                                            <p:cond delay="0"/>
                                          </p:stCondLst>
                                        </p:cTn>
                                        <p:tgtEl>
                                          <p:spTgt spid="19"/>
                                        </p:tgtEl>
                                        <p:attrNameLst>
                                          <p:attrName>style.visibility</p:attrName>
                                        </p:attrNameLst>
                                      </p:cBhvr>
                                      <p:to>
                                        <p:strVal val="visible"/>
                                      </p:to>
                                    </p:set>
                                    <p:animEffect transition="in" filter="box(in)">
                                      <p:cBhvr>
                                        <p:cTn id="23" dur="500"/>
                                        <p:tgtEl>
                                          <p:spTgt spid="19"/>
                                        </p:tgtEl>
                                      </p:cBhvr>
                                    </p:animEffect>
                                  </p:childTnLst>
                                </p:cTn>
                              </p:par>
                              <p:par>
                                <p:cTn id="24" presetID="4" presetClass="entr" presetSubtype="16" fill="hold" grpId="0"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box(i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4" presetClass="entr" presetSubtype="16" fill="hold" nodeType="click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box(in)">
                                      <p:cBhvr>
                                        <p:cTn id="31" dur="500"/>
                                        <p:tgtEl>
                                          <p:spTgt spid="15"/>
                                        </p:tgtEl>
                                      </p:cBhvr>
                                    </p:animEffect>
                                  </p:childTnLst>
                                </p:cTn>
                              </p:par>
                              <p:par>
                                <p:cTn id="32" presetID="4" presetClass="entr" presetSubtype="16"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box(in)">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animBg="1"/>
      <p:bldP spid="18" grpId="0" animBg="1"/>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46"/>
          <p:cNvPicPr preferRelativeResize="0"/>
          <p:nvPr/>
        </p:nvPicPr>
        <p:blipFill rotWithShape="1">
          <a:blip r:embed="rId3">
            <a:alphaModFix/>
          </a:blip>
          <a:srcRect l="5589" b="6515"/>
          <a:stretch/>
        </p:blipFill>
        <p:spPr>
          <a:xfrm flipH="1">
            <a:off x="7305168" y="571286"/>
            <a:ext cx="1838832" cy="3549151"/>
          </a:xfrm>
          <a:prstGeom prst="rect">
            <a:avLst/>
          </a:prstGeom>
          <a:noFill/>
          <a:ln>
            <a:noFill/>
          </a:ln>
        </p:spPr>
      </p:pic>
      <p:pic>
        <p:nvPicPr>
          <p:cNvPr id="444" name="Google Shape;444;p46"/>
          <p:cNvPicPr preferRelativeResize="0"/>
          <p:nvPr/>
        </p:nvPicPr>
        <p:blipFill rotWithShape="1">
          <a:blip r:embed="rId4">
            <a:alphaModFix/>
          </a:blip>
          <a:srcRect r="19935" b="63875"/>
          <a:stretch/>
        </p:blipFill>
        <p:spPr>
          <a:xfrm>
            <a:off x="1507800" y="4014825"/>
            <a:ext cx="7636200" cy="1128675"/>
          </a:xfrm>
          <a:prstGeom prst="rect">
            <a:avLst/>
          </a:prstGeom>
          <a:noFill/>
          <a:ln>
            <a:noFill/>
          </a:ln>
        </p:spPr>
      </p:pic>
      <p:pic>
        <p:nvPicPr>
          <p:cNvPr id="445" name="Google Shape;445;p46"/>
          <p:cNvPicPr preferRelativeResize="0"/>
          <p:nvPr/>
        </p:nvPicPr>
        <p:blipFill rotWithShape="1">
          <a:blip r:embed="rId5">
            <a:alphaModFix/>
          </a:blip>
          <a:srcRect l="27756" b="10754"/>
          <a:stretch/>
        </p:blipFill>
        <p:spPr>
          <a:xfrm>
            <a:off x="0" y="1973943"/>
            <a:ext cx="3156857" cy="3169556"/>
          </a:xfrm>
          <a:prstGeom prst="rect">
            <a:avLst/>
          </a:prstGeom>
          <a:noFill/>
          <a:ln>
            <a:noFill/>
          </a:ln>
        </p:spPr>
      </p:pic>
      <p:pic>
        <p:nvPicPr>
          <p:cNvPr id="446" name="Google Shape;446;p46"/>
          <p:cNvPicPr preferRelativeResize="0"/>
          <p:nvPr/>
        </p:nvPicPr>
        <p:blipFill>
          <a:blip r:embed="rId6">
            <a:alphaModFix/>
          </a:blip>
          <a:stretch>
            <a:fillRect/>
          </a:stretch>
        </p:blipFill>
        <p:spPr>
          <a:xfrm>
            <a:off x="123250" y="4252685"/>
            <a:ext cx="667779" cy="972939"/>
          </a:xfrm>
          <a:prstGeom prst="rect">
            <a:avLst/>
          </a:prstGeom>
          <a:noFill/>
          <a:ln>
            <a:noFill/>
          </a:ln>
        </p:spPr>
      </p:pic>
      <p:graphicFrame>
        <p:nvGraphicFramePr>
          <p:cNvPr id="7" name="Diagram 6"/>
          <p:cNvGraphicFramePr/>
          <p:nvPr>
            <p:extLst>
              <p:ext uri="{D42A27DB-BD31-4B8C-83A1-F6EECF244321}">
                <p14:modId xmlns:p14="http://schemas.microsoft.com/office/powerpoint/2010/main" val="2637812552"/>
              </p:ext>
            </p:extLst>
          </p:nvPr>
        </p:nvGraphicFramePr>
        <p:xfrm>
          <a:off x="467243" y="188685"/>
          <a:ext cx="7109214" cy="406400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Tree>
    <p:extLst>
      <p:ext uri="{BB962C8B-B14F-4D97-AF65-F5344CB8AC3E}">
        <p14:creationId xmlns:p14="http://schemas.microsoft.com/office/powerpoint/2010/main" val="235820497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2"/>
          <p:cNvSpPr/>
          <p:nvPr/>
        </p:nvSpPr>
        <p:spPr>
          <a:xfrm>
            <a:off x="908128" y="570267"/>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pic>
        <p:nvPicPr>
          <p:cNvPr id="359" name="Google Shape;359;p42"/>
          <p:cNvPicPr preferRelativeResize="0"/>
          <p:nvPr/>
        </p:nvPicPr>
        <p:blipFill>
          <a:blip r:embed="rId3">
            <a:alphaModFix/>
          </a:blip>
          <a:stretch>
            <a:fillRect/>
          </a:stretch>
        </p:blipFill>
        <p:spPr>
          <a:xfrm>
            <a:off x="2761900" y="2838203"/>
            <a:ext cx="636052" cy="709450"/>
          </a:xfrm>
          <a:prstGeom prst="rect">
            <a:avLst/>
          </a:prstGeom>
          <a:noFill/>
          <a:ln>
            <a:noFill/>
          </a:ln>
        </p:spPr>
      </p:pic>
      <p:pic>
        <p:nvPicPr>
          <p:cNvPr id="360" name="Google Shape;360;p42"/>
          <p:cNvPicPr preferRelativeResize="0"/>
          <p:nvPr/>
        </p:nvPicPr>
        <p:blipFill rotWithShape="1">
          <a:blip r:embed="rId4">
            <a:alphaModFix/>
          </a:blip>
          <a:srcRect l="49" r="59"/>
          <a:stretch/>
        </p:blipFill>
        <p:spPr>
          <a:xfrm>
            <a:off x="5975202" y="651921"/>
            <a:ext cx="4130098" cy="4169129"/>
          </a:xfrm>
          <a:prstGeom prst="rect">
            <a:avLst/>
          </a:prstGeom>
          <a:noFill/>
          <a:ln>
            <a:noFill/>
          </a:ln>
        </p:spPr>
      </p:pic>
      <p:pic>
        <p:nvPicPr>
          <p:cNvPr id="361" name="Google Shape;361;p42"/>
          <p:cNvPicPr preferRelativeResize="0"/>
          <p:nvPr/>
        </p:nvPicPr>
        <p:blipFill rotWithShape="1">
          <a:blip r:embed="rId5">
            <a:alphaModFix/>
          </a:blip>
          <a:srcRect l="1840" r="4262" b="15433"/>
          <a:stretch/>
        </p:blipFill>
        <p:spPr>
          <a:xfrm>
            <a:off x="0" y="2903817"/>
            <a:ext cx="9144003" cy="2239683"/>
          </a:xfrm>
          <a:prstGeom prst="rect">
            <a:avLst/>
          </a:prstGeom>
          <a:noFill/>
          <a:ln>
            <a:noFill/>
          </a:ln>
        </p:spPr>
      </p:pic>
      <p:sp>
        <p:nvSpPr>
          <p:cNvPr id="362" name="Google Shape;362;p42"/>
          <p:cNvSpPr txBox="1">
            <a:spLocks noGrp="1"/>
          </p:cNvSpPr>
          <p:nvPr>
            <p:ph type="title" idx="2"/>
          </p:nvPr>
        </p:nvSpPr>
        <p:spPr>
          <a:xfrm>
            <a:off x="696836" y="651921"/>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II.</a:t>
            </a:r>
            <a:endParaRPr/>
          </a:p>
        </p:txBody>
      </p:sp>
      <p:sp>
        <p:nvSpPr>
          <p:cNvPr id="364" name="Google Shape;364;p42"/>
          <p:cNvSpPr txBox="1">
            <a:spLocks noGrp="1"/>
          </p:cNvSpPr>
          <p:nvPr>
            <p:ph type="title"/>
          </p:nvPr>
        </p:nvSpPr>
        <p:spPr>
          <a:xfrm>
            <a:off x="2280328" y="395876"/>
            <a:ext cx="6053679" cy="3036804"/>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mtClean="0">
                <a:solidFill>
                  <a:schemeClr val="bg2">
                    <a:lumMod val="50000"/>
                  </a:schemeClr>
                </a:solidFill>
              </a:rPr>
              <a:t>TRAO ĐỔI CHẤT VÀ CHUYỂN HÓA NĂNG LƯỢNG TRONG HST</a:t>
            </a:r>
            <a:endParaRPr>
              <a:solidFill>
                <a:schemeClr val="bg2">
                  <a:lumMod val="50000"/>
                </a:schemeClr>
              </a:solidFill>
            </a:endParaRPr>
          </a:p>
        </p:txBody>
      </p:sp>
      <p:pic>
        <p:nvPicPr>
          <p:cNvPr id="365" name="Google Shape;365;p42"/>
          <p:cNvPicPr preferRelativeResize="0"/>
          <p:nvPr/>
        </p:nvPicPr>
        <p:blipFill>
          <a:blip r:embed="rId6">
            <a:alphaModFix/>
          </a:blip>
          <a:stretch>
            <a:fillRect/>
          </a:stretch>
        </p:blipFill>
        <p:spPr>
          <a:xfrm>
            <a:off x="5087879" y="2655371"/>
            <a:ext cx="3043875" cy="1753299"/>
          </a:xfrm>
          <a:prstGeom prst="rect">
            <a:avLst/>
          </a:prstGeom>
          <a:noFill/>
          <a:ln>
            <a:noFill/>
          </a:ln>
        </p:spPr>
      </p:pic>
      <p:pic>
        <p:nvPicPr>
          <p:cNvPr id="367" name="Google Shape;367;p42"/>
          <p:cNvPicPr preferRelativeResize="0"/>
          <p:nvPr/>
        </p:nvPicPr>
        <p:blipFill>
          <a:blip r:embed="rId7">
            <a:alphaModFix/>
          </a:blip>
          <a:stretch>
            <a:fillRect/>
          </a:stretch>
        </p:blipFill>
        <p:spPr>
          <a:xfrm>
            <a:off x="-533857" y="2449525"/>
            <a:ext cx="2497925" cy="352325"/>
          </a:xfrm>
          <a:prstGeom prst="rect">
            <a:avLst/>
          </a:prstGeom>
          <a:noFill/>
          <a:ln>
            <a:noFill/>
          </a:ln>
        </p:spPr>
      </p:pic>
      <p:pic>
        <p:nvPicPr>
          <p:cNvPr id="368" name="Google Shape;368;p42"/>
          <p:cNvPicPr preferRelativeResize="0"/>
          <p:nvPr/>
        </p:nvPicPr>
        <p:blipFill>
          <a:blip r:embed="rId8">
            <a:alphaModFix/>
          </a:blip>
          <a:stretch>
            <a:fillRect/>
          </a:stretch>
        </p:blipFill>
        <p:spPr>
          <a:xfrm>
            <a:off x="1134750" y="2762250"/>
            <a:ext cx="1176650" cy="1457325"/>
          </a:xfrm>
          <a:prstGeom prst="rect">
            <a:avLst/>
          </a:prstGeom>
          <a:noFill/>
          <a:ln>
            <a:noFill/>
          </a:ln>
        </p:spPr>
      </p:pic>
      <p:pic>
        <p:nvPicPr>
          <p:cNvPr id="369" name="Google Shape;369;p42"/>
          <p:cNvPicPr preferRelativeResize="0"/>
          <p:nvPr/>
        </p:nvPicPr>
        <p:blipFill>
          <a:blip r:embed="rId9">
            <a:alphaModFix/>
          </a:blip>
          <a:stretch>
            <a:fillRect/>
          </a:stretch>
        </p:blipFill>
        <p:spPr>
          <a:xfrm>
            <a:off x="3848461" y="2959613"/>
            <a:ext cx="1055979" cy="1062600"/>
          </a:xfrm>
          <a:prstGeom prst="rect">
            <a:avLst/>
          </a:prstGeom>
          <a:noFill/>
          <a:ln>
            <a:noFill/>
          </a:ln>
        </p:spPr>
      </p:pic>
    </p:spTree>
    <p:extLst>
      <p:ext uri="{BB962C8B-B14F-4D97-AF65-F5344CB8AC3E}">
        <p14:creationId xmlns:p14="http://schemas.microsoft.com/office/powerpoint/2010/main" val="22256858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64634" y="0"/>
            <a:ext cx="4703309" cy="3541486"/>
          </a:xfrm>
          <a:prstGeom prst="rect">
            <a:avLst/>
          </a:prstGeom>
        </p:spPr>
      </p:pic>
      <p:pic>
        <p:nvPicPr>
          <p:cNvPr id="8" name="Picture 7"/>
          <p:cNvPicPr>
            <a:picLocks noChangeAspect="1"/>
          </p:cNvPicPr>
          <p:nvPr/>
        </p:nvPicPr>
        <p:blipFill>
          <a:blip r:embed="rId3"/>
          <a:stretch>
            <a:fillRect/>
          </a:stretch>
        </p:blipFill>
        <p:spPr>
          <a:xfrm>
            <a:off x="4855029" y="0"/>
            <a:ext cx="4216400" cy="3541486"/>
          </a:xfrm>
          <a:prstGeom prst="rect">
            <a:avLst/>
          </a:prstGeom>
        </p:spPr>
      </p:pic>
      <p:sp>
        <p:nvSpPr>
          <p:cNvPr id="9" name="TextBox 8"/>
          <p:cNvSpPr txBox="1"/>
          <p:nvPr/>
        </p:nvSpPr>
        <p:spPr>
          <a:xfrm>
            <a:off x="0" y="3625594"/>
            <a:ext cx="9100457" cy="307777"/>
          </a:xfrm>
          <a:prstGeom prst="rect">
            <a:avLst/>
          </a:prstGeom>
          <a:noFill/>
        </p:spPr>
        <p:txBody>
          <a:bodyPr wrap="square" rtlCol="0">
            <a:spAutoFit/>
          </a:bodyPr>
          <a:lstStyle/>
          <a:p>
            <a:r>
              <a:rPr lang="en-US" smtClean="0"/>
              <a:t>1. Ở hình 44.3, giữa châu chấu và các sinh vật đứng trước và đứng sau nó có quan hệ dinh dưỡng như thế nào?</a:t>
            </a:r>
            <a:endParaRPr lang="en-US"/>
          </a:p>
        </p:txBody>
      </p:sp>
      <p:sp>
        <p:nvSpPr>
          <p:cNvPr id="10" name="TextBox 9"/>
          <p:cNvSpPr txBox="1"/>
          <p:nvPr/>
        </p:nvSpPr>
        <p:spPr>
          <a:xfrm>
            <a:off x="0" y="3933371"/>
            <a:ext cx="9100457" cy="523220"/>
          </a:xfrm>
          <a:prstGeom prst="rect">
            <a:avLst/>
          </a:prstGeom>
          <a:noFill/>
        </p:spPr>
        <p:txBody>
          <a:bodyPr wrap="square" rtlCol="0">
            <a:spAutoFit/>
          </a:bodyPr>
          <a:lstStyle/>
          <a:p>
            <a:r>
              <a:rPr lang="en-US" smtClean="0"/>
              <a:t>2. Nếu châu chấu làm thức ăn cho nhiều loài trong các chuỗi thức ăn khác nữa thì sẽ có mối quan hệ dinh dưỡng gì được hình thành trong HST? Lấy ví dụ và vẽ sơ đồ thể hiện mối quan hệ này.</a:t>
            </a:r>
            <a:endParaRPr lang="en-US"/>
          </a:p>
        </p:txBody>
      </p:sp>
      <p:sp>
        <p:nvSpPr>
          <p:cNvPr id="11" name="TextBox 10"/>
          <p:cNvSpPr txBox="1"/>
          <p:nvPr/>
        </p:nvSpPr>
        <p:spPr>
          <a:xfrm>
            <a:off x="-1" y="4456591"/>
            <a:ext cx="9100457" cy="307777"/>
          </a:xfrm>
          <a:prstGeom prst="rect">
            <a:avLst/>
          </a:prstGeom>
          <a:noFill/>
        </p:spPr>
        <p:txBody>
          <a:bodyPr wrap="square" rtlCol="0">
            <a:spAutoFit/>
          </a:bodyPr>
          <a:lstStyle/>
          <a:p>
            <a:r>
              <a:rPr lang="en-US" smtClean="0"/>
              <a:t>3. Quan sát hình 44.4, cho biết đây là loại tháp sinh thái nào?</a:t>
            </a:r>
            <a:endParaRPr lang="en-US"/>
          </a:p>
        </p:txBody>
      </p:sp>
    </p:spTree>
    <p:extLst>
      <p:ext uri="{BB962C8B-B14F-4D97-AF65-F5344CB8AC3E}">
        <p14:creationId xmlns:p14="http://schemas.microsoft.com/office/powerpoint/2010/main" val="1973129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e 5"/>
          <p:cNvGraphicFramePr>
            <a:graphicFrameLocks noGrp="1"/>
          </p:cNvGraphicFramePr>
          <p:nvPr>
            <p:extLst>
              <p:ext uri="{D42A27DB-BD31-4B8C-83A1-F6EECF244321}">
                <p14:modId xmlns:p14="http://schemas.microsoft.com/office/powerpoint/2010/main" val="2951163207"/>
              </p:ext>
            </p:extLst>
          </p:nvPr>
        </p:nvGraphicFramePr>
        <p:xfrm>
          <a:off x="1116760" y="1556955"/>
          <a:ext cx="6974730" cy="2715295"/>
        </p:xfrm>
        <a:graphic>
          <a:graphicData uri="http://schemas.openxmlformats.org/drawingml/2006/table">
            <a:tbl>
              <a:tblPr firstRow="1" firstCol="1" bandRow="1"/>
              <a:tblGrid>
                <a:gridCol w="907084">
                  <a:extLst>
                    <a:ext uri="{9D8B030D-6E8A-4147-A177-3AD203B41FA5}">
                      <a16:colId xmlns:a16="http://schemas.microsoft.com/office/drawing/2014/main" val="220194989"/>
                    </a:ext>
                  </a:extLst>
                </a:gridCol>
                <a:gridCol w="1963479">
                  <a:extLst>
                    <a:ext uri="{9D8B030D-6E8A-4147-A177-3AD203B41FA5}">
                      <a16:colId xmlns:a16="http://schemas.microsoft.com/office/drawing/2014/main" val="349891259"/>
                    </a:ext>
                  </a:extLst>
                </a:gridCol>
                <a:gridCol w="1938556">
                  <a:extLst>
                    <a:ext uri="{9D8B030D-6E8A-4147-A177-3AD203B41FA5}">
                      <a16:colId xmlns:a16="http://schemas.microsoft.com/office/drawing/2014/main" val="2289674991"/>
                    </a:ext>
                  </a:extLst>
                </a:gridCol>
                <a:gridCol w="2165611">
                  <a:extLst>
                    <a:ext uri="{9D8B030D-6E8A-4147-A177-3AD203B41FA5}">
                      <a16:colId xmlns:a16="http://schemas.microsoft.com/office/drawing/2014/main" val="4171446269"/>
                    </a:ext>
                  </a:extLst>
                </a:gridCol>
              </a:tblGrid>
              <a:tr h="0">
                <a:tc rowSpan="2">
                  <a:txBody>
                    <a:bodyPr/>
                    <a:lstStyle/>
                    <a:p>
                      <a:pPr marL="0" marR="0" algn="ctr">
                        <a:lnSpc>
                          <a:spcPct val="107000"/>
                        </a:lnSpc>
                        <a:spcBef>
                          <a:spcPts val="0"/>
                        </a:spcBef>
                        <a:spcAft>
                          <a:spcPts val="0"/>
                        </a:spcAft>
                      </a:pPr>
                      <a:r>
                        <a:rPr lang="de-DE"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STT</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lnSpc>
                          <a:spcPct val="107000"/>
                        </a:lnSpc>
                        <a:spcBef>
                          <a:spcPts val="0"/>
                        </a:spcBef>
                        <a:spcAft>
                          <a:spcPts val="0"/>
                        </a:spcAft>
                      </a:pPr>
                      <a:r>
                        <a:rPr lang="de-DE"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Thành phần có trong hồ cá</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tc rowSpan="2">
                  <a:txBody>
                    <a:bodyPr/>
                    <a:lstStyle/>
                    <a:p>
                      <a:pPr marL="0" marR="0" algn="ctr">
                        <a:lnSpc>
                          <a:spcPct val="107000"/>
                        </a:lnSpc>
                        <a:spcBef>
                          <a:spcPts val="0"/>
                        </a:spcBef>
                        <a:spcAft>
                          <a:spcPts val="0"/>
                        </a:spcAft>
                      </a:pPr>
                      <a:r>
                        <a:rPr lang="de-DE"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Mối quan hệ giữa các thành phần trong hồ</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3265440"/>
                  </a:ext>
                </a:extLst>
              </a:tr>
              <a:tr h="791178">
                <a:tc vMerge="1">
                  <a:txBody>
                    <a:bodyPr/>
                    <a:lstStyle/>
                    <a:p>
                      <a:endParaRPr lang="en-US"/>
                    </a:p>
                  </a:txBody>
                  <a:tcPr/>
                </a:tc>
                <a:tc>
                  <a:txBody>
                    <a:bodyPr/>
                    <a:lstStyle/>
                    <a:p>
                      <a:pPr marL="0" marR="0" algn="ctr">
                        <a:lnSpc>
                          <a:spcPct val="107000"/>
                        </a:lnSpc>
                        <a:spcBef>
                          <a:spcPts val="0"/>
                        </a:spcBef>
                        <a:spcAft>
                          <a:spcPts val="0"/>
                        </a:spcAft>
                      </a:pPr>
                      <a:r>
                        <a:rPr lang="de-DE" sz="20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Các SV</a:t>
                      </a:r>
                      <a:endParaRPr lang="en-US" sz="20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rtl="0">
                        <a:lnSpc>
                          <a:spcPct val="107000"/>
                        </a:lnSpc>
                        <a:spcBef>
                          <a:spcPts val="0"/>
                        </a:spcBef>
                        <a:spcAft>
                          <a:spcPts val="0"/>
                        </a:spcAft>
                        <a:buClr>
                          <a:srgbClr val="000000"/>
                        </a:buClr>
                        <a:buFont typeface="Arial"/>
                      </a:pPr>
                      <a:r>
                        <a:rPr lang="de-DE" sz="2000" b="0" i="0" u="none" strike="noStrike" cap="none" smtClean="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Arial"/>
                        </a:rPr>
                        <a:t>Các NT vô sinh (Môi trường) </a:t>
                      </a:r>
                      <a:endParaRPr lang="en-US" sz="2000" b="0" i="0" u="none" strike="noStrike" cap="none">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sym typeface="Arial"/>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US"/>
                    </a:p>
                  </a:txBody>
                  <a:tcPr/>
                </a:tc>
                <a:extLst>
                  <a:ext uri="{0D108BD9-81ED-4DB2-BD59-A6C34878D82A}">
                    <a16:rowId xmlns:a16="http://schemas.microsoft.com/office/drawing/2014/main" val="1820102107"/>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7">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7629346"/>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9638386"/>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7024844"/>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42501174"/>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87512052"/>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50461535"/>
                  </a:ext>
                </a:extLst>
              </a:tr>
              <a:tr h="0">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just">
                        <a:lnSpc>
                          <a:spcPct val="107000"/>
                        </a:lnSpc>
                        <a:spcBef>
                          <a:spcPts val="0"/>
                        </a:spcBef>
                        <a:spcAft>
                          <a:spcPts val="0"/>
                        </a:spcAft>
                      </a:pPr>
                      <a:r>
                        <a:rPr lang="de-DE" sz="14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algn="just">
                        <a:lnSpc>
                          <a:spcPct val="107000"/>
                        </a:lnSpc>
                        <a:spcBef>
                          <a:spcPts val="0"/>
                        </a:spcBef>
                        <a:spcAft>
                          <a:spcPts val="0"/>
                        </a:spcAft>
                      </a:pPr>
                      <a:endParaRPr lang="en-US"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39482627"/>
                  </a:ext>
                </a:extLst>
              </a:tr>
            </a:tbl>
          </a:graphicData>
        </a:graphic>
      </p:graphicFrame>
      <p:sp>
        <p:nvSpPr>
          <p:cNvPr id="7" name="Rectangle 6"/>
          <p:cNvSpPr/>
          <p:nvPr/>
        </p:nvSpPr>
        <p:spPr>
          <a:xfrm>
            <a:off x="425529" y="335036"/>
            <a:ext cx="7910395" cy="718017"/>
          </a:xfrm>
          <a:prstGeom prst="rect">
            <a:avLst/>
          </a:prstGeom>
        </p:spPr>
        <p:txBody>
          <a:bodyPr wrap="square">
            <a:spAutoFit/>
          </a:bodyPr>
          <a:lstStyle/>
          <a:p>
            <a:pPr indent="450215" algn="ctr">
              <a:lnSpc>
                <a:spcPct val="107000"/>
              </a:lnSpc>
            </a:pPr>
            <a:r>
              <a:rPr lang="de-DE" sz="2400" b="1">
                <a:latin typeface="Times New Roman" panose="02020603050405020304" pitchFamily="18" charset="0"/>
                <a:ea typeface="Times New Roman" panose="02020603050405020304" pitchFamily="18" charset="0"/>
                <a:cs typeface="Times New Roman" panose="02020603050405020304" pitchFamily="18" charset="0"/>
              </a:rPr>
              <a:t>PHT: QUAN SÁT HỒ CÁ TẠI SÂN TRƯỜNG (HĐ 1)</a:t>
            </a:r>
            <a:endParaRPr lang="en-US" sz="2400">
              <a:latin typeface="Calibri" panose="020F0502020204030204" pitchFamily="34" charset="0"/>
              <a:ea typeface="Calibri" panose="020F0502020204030204" pitchFamily="34" charset="0"/>
              <a:cs typeface="Times New Roman" panose="02020603050405020304" pitchFamily="18" charset="0"/>
            </a:endParaRPr>
          </a:p>
          <a:p>
            <a:pPr indent="450215" algn="ctr">
              <a:lnSpc>
                <a:spcPct val="107000"/>
              </a:lnSpc>
            </a:pPr>
            <a:r>
              <a:rPr lang="de-DE" i="1">
                <a:latin typeface="Times New Roman" panose="02020603050405020304" pitchFamily="18" charset="0"/>
                <a:ea typeface="Times New Roman" panose="02020603050405020304" pitchFamily="18" charset="0"/>
                <a:cs typeface="Times New Roman" panose="02020603050405020304" pitchFamily="18" charset="0"/>
              </a:rPr>
              <a:t>Họ và tên HS</a:t>
            </a:r>
            <a:r>
              <a:rPr lang="de-DE" i="1" smtClean="0">
                <a:latin typeface="Times New Roman" panose="02020603050405020304" pitchFamily="18" charset="0"/>
                <a:ea typeface="Times New Roman" panose="02020603050405020304" pitchFamily="18" charset="0"/>
                <a:cs typeface="Times New Roman" panose="02020603050405020304" pitchFamily="18" charset="0"/>
              </a:rPr>
              <a:t>:.................................................    </a:t>
            </a:r>
            <a:r>
              <a:rPr lang="de-DE" i="1">
                <a:latin typeface="Times New Roman" panose="02020603050405020304" pitchFamily="18" charset="0"/>
                <a:ea typeface="Times New Roman" panose="02020603050405020304" pitchFamily="18" charset="0"/>
                <a:cs typeface="Times New Roman" panose="02020603050405020304" pitchFamily="18" charset="0"/>
              </a:rPr>
              <a:t>- Nhóm</a:t>
            </a:r>
            <a:r>
              <a:rPr lang="de-DE" i="1" smtClean="0">
                <a:latin typeface="Times New Roman" panose="02020603050405020304" pitchFamily="18" charset="0"/>
                <a:ea typeface="Times New Roman" panose="02020603050405020304" pitchFamily="18" charset="0"/>
                <a:cs typeface="Times New Roman" panose="02020603050405020304" pitchFamily="18" charset="0"/>
              </a:rPr>
              <a:t>: ..........................................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7602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Diagram 9"/>
          <p:cNvGraphicFramePr/>
          <p:nvPr>
            <p:extLst>
              <p:ext uri="{D42A27DB-BD31-4B8C-83A1-F6EECF244321}">
                <p14:modId xmlns:p14="http://schemas.microsoft.com/office/powerpoint/2010/main" val="2970435250"/>
              </p:ext>
            </p:extLst>
          </p:nvPr>
        </p:nvGraphicFramePr>
        <p:xfrm>
          <a:off x="387351" y="127000"/>
          <a:ext cx="8559800" cy="4080934"/>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2" name="Picture 11"/>
          <p:cNvPicPr>
            <a:picLocks noChangeAspect="1"/>
          </p:cNvPicPr>
          <p:nvPr/>
        </p:nvPicPr>
        <p:blipFill>
          <a:blip r:embed="rId7"/>
          <a:stretch>
            <a:fillRect/>
          </a:stretch>
        </p:blipFill>
        <p:spPr>
          <a:xfrm>
            <a:off x="1498600" y="3826933"/>
            <a:ext cx="3168651" cy="1316567"/>
          </a:xfrm>
          <a:prstGeom prst="rect">
            <a:avLst/>
          </a:prstGeom>
        </p:spPr>
      </p:pic>
      <p:pic>
        <p:nvPicPr>
          <p:cNvPr id="14" name="Picture 13"/>
          <p:cNvPicPr>
            <a:picLocks noChangeAspect="1"/>
          </p:cNvPicPr>
          <p:nvPr/>
        </p:nvPicPr>
        <p:blipFill>
          <a:blip r:embed="rId8"/>
          <a:stretch>
            <a:fillRect/>
          </a:stretch>
        </p:blipFill>
        <p:spPr>
          <a:xfrm>
            <a:off x="5901268" y="3412067"/>
            <a:ext cx="3158066" cy="1731433"/>
          </a:xfrm>
          <a:prstGeom prst="rect">
            <a:avLst/>
          </a:prstGeom>
        </p:spPr>
      </p:pic>
    </p:spTree>
    <p:extLst>
      <p:ext uri="{BB962C8B-B14F-4D97-AF65-F5344CB8AC3E}">
        <p14:creationId xmlns:p14="http://schemas.microsoft.com/office/powerpoint/2010/main" val="427789334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 name="Picture 1"/>
          <p:cNvPicPr>
            <a:picLocks noChangeAspect="1"/>
          </p:cNvPicPr>
          <p:nvPr/>
        </p:nvPicPr>
        <p:blipFill>
          <a:blip r:embed="rId3"/>
          <a:stretch>
            <a:fillRect/>
          </a:stretch>
        </p:blipFill>
        <p:spPr>
          <a:xfrm>
            <a:off x="3505625" y="287867"/>
            <a:ext cx="5443641" cy="4622800"/>
          </a:xfrm>
          <a:prstGeom prst="rect">
            <a:avLst/>
          </a:prstGeom>
        </p:spPr>
      </p:pic>
      <p:graphicFrame>
        <p:nvGraphicFramePr>
          <p:cNvPr id="4" name="Diagram 3"/>
          <p:cNvGraphicFramePr/>
          <p:nvPr>
            <p:extLst>
              <p:ext uri="{D42A27DB-BD31-4B8C-83A1-F6EECF244321}">
                <p14:modId xmlns:p14="http://schemas.microsoft.com/office/powerpoint/2010/main" val="2861948190"/>
              </p:ext>
            </p:extLst>
          </p:nvPr>
        </p:nvGraphicFramePr>
        <p:xfrm>
          <a:off x="76200" y="592668"/>
          <a:ext cx="3327400" cy="4064000"/>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39"/>
          <p:cNvSpPr txBox="1">
            <a:spLocks noGrp="1"/>
          </p:cNvSpPr>
          <p:nvPr>
            <p:ph type="title"/>
          </p:nvPr>
        </p:nvSpPr>
        <p:spPr>
          <a:xfrm>
            <a:off x="116248" y="0"/>
            <a:ext cx="8960019" cy="745067"/>
          </a:xfrm>
          <a:prstGeom prst="rect">
            <a:avLst/>
          </a:prstGeom>
          <a:solidFill>
            <a:schemeClr val="bg2">
              <a:lumMod val="50000"/>
            </a:schemeClr>
          </a:solidFill>
        </p:spPr>
        <p:txBody>
          <a:bodyPr spcFirstLastPara="1" wrap="square" lIns="91425" tIns="91425" rIns="91425" bIns="91425" anchor="ctr" anchorCtr="0">
            <a:noAutofit/>
          </a:bodyPr>
          <a:lstStyle/>
          <a:p>
            <a:pPr marL="0" lvl="0" indent="0" algn="ctr" rtl="0">
              <a:spcBef>
                <a:spcPts val="0"/>
              </a:spcBef>
              <a:spcAft>
                <a:spcPts val="0"/>
              </a:spcAft>
              <a:buNone/>
            </a:pPr>
            <a:r>
              <a:rPr lang="en" sz="2800" smtClean="0">
                <a:solidFill>
                  <a:schemeClr val="bg1"/>
                </a:solidFill>
                <a:sym typeface="Wingdings" panose="05000000000000000000" pitchFamily="2" charset="2"/>
              </a:rPr>
              <a:t> </a:t>
            </a:r>
            <a:r>
              <a:rPr lang="en" sz="2800" smtClean="0">
                <a:solidFill>
                  <a:schemeClr val="bg1"/>
                </a:solidFill>
              </a:rPr>
              <a:t>Trao đổi chất và chuyển hóa năng lượng trong HST</a:t>
            </a:r>
            <a:endParaRPr sz="2800">
              <a:solidFill>
                <a:schemeClr val="bg1"/>
              </a:solidFill>
            </a:endParaRPr>
          </a:p>
        </p:txBody>
      </p:sp>
      <p:pic>
        <p:nvPicPr>
          <p:cNvPr id="4" name="Picture 3"/>
          <p:cNvPicPr>
            <a:picLocks noChangeAspect="1"/>
          </p:cNvPicPr>
          <p:nvPr/>
        </p:nvPicPr>
        <p:blipFill>
          <a:blip r:embed="rId3"/>
          <a:stretch>
            <a:fillRect/>
          </a:stretch>
        </p:blipFill>
        <p:spPr>
          <a:xfrm>
            <a:off x="5427132" y="2136106"/>
            <a:ext cx="3716868" cy="3158068"/>
          </a:xfrm>
          <a:prstGeom prst="rect">
            <a:avLst/>
          </a:prstGeom>
        </p:spPr>
      </p:pic>
      <p:pic>
        <p:nvPicPr>
          <p:cNvPr id="5" name="Picture 4"/>
          <p:cNvPicPr>
            <a:picLocks noChangeAspect="1"/>
          </p:cNvPicPr>
          <p:nvPr/>
        </p:nvPicPr>
        <p:blipFill>
          <a:blip r:embed="rId4"/>
          <a:stretch>
            <a:fillRect/>
          </a:stretch>
        </p:blipFill>
        <p:spPr>
          <a:xfrm>
            <a:off x="116248" y="880221"/>
            <a:ext cx="5846571" cy="2511770"/>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1096"/>
        <p:cNvGrpSpPr/>
        <p:nvPr/>
      </p:nvGrpSpPr>
      <p:grpSpPr>
        <a:xfrm>
          <a:off x="0" y="0"/>
          <a:ext cx="0" cy="0"/>
          <a:chOff x="0" y="0"/>
          <a:chExt cx="0" cy="0"/>
        </a:xfrm>
      </p:grpSpPr>
      <p:sp>
        <p:nvSpPr>
          <p:cNvPr id="1097" name="Google Shape;1097;p65"/>
          <p:cNvSpPr txBox="1">
            <a:spLocks noGrp="1"/>
          </p:cNvSpPr>
          <p:nvPr>
            <p:ph type="title"/>
          </p:nvPr>
        </p:nvSpPr>
        <p:spPr>
          <a:xfrm>
            <a:off x="1284000" y="1558475"/>
            <a:ext cx="6576000" cy="1511100"/>
          </a:xfrm>
          <a:prstGeom prst="rect">
            <a:avLst/>
          </a:prstGeom>
        </p:spPr>
        <p:txBody>
          <a:bodyPr spcFirstLastPara="1" wrap="square" lIns="91425" tIns="91425" rIns="91425" bIns="91425" anchor="b" anchorCtr="0">
            <a:noAutofit/>
          </a:bodyPr>
          <a:lstStyle/>
          <a:p>
            <a:pPr lvl="0"/>
            <a:r>
              <a:rPr lang="en-US" sz="2800"/>
              <a:t>https://www.youtube.com/watch?v=E10OLk_Hfrk</a:t>
            </a:r>
            <a:endParaRPr sz="2800"/>
          </a:p>
        </p:txBody>
      </p:sp>
      <p:pic>
        <p:nvPicPr>
          <p:cNvPr id="1099" name="Google Shape;1099;p65"/>
          <p:cNvPicPr preferRelativeResize="0"/>
          <p:nvPr/>
        </p:nvPicPr>
        <p:blipFill>
          <a:blip r:embed="rId3">
            <a:alphaModFix/>
          </a:blip>
          <a:stretch>
            <a:fillRect/>
          </a:stretch>
        </p:blipFill>
        <p:spPr>
          <a:xfrm flipH="1">
            <a:off x="751075" y="3783063"/>
            <a:ext cx="992975" cy="423675"/>
          </a:xfrm>
          <a:prstGeom prst="rect">
            <a:avLst/>
          </a:prstGeom>
          <a:noFill/>
          <a:ln>
            <a:noFill/>
          </a:ln>
        </p:spPr>
      </p:pic>
      <p:pic>
        <p:nvPicPr>
          <p:cNvPr id="1100" name="Google Shape;1100;p65"/>
          <p:cNvPicPr preferRelativeResize="0"/>
          <p:nvPr/>
        </p:nvPicPr>
        <p:blipFill>
          <a:blip r:embed="rId4">
            <a:alphaModFix/>
          </a:blip>
          <a:stretch>
            <a:fillRect/>
          </a:stretch>
        </p:blipFill>
        <p:spPr>
          <a:xfrm flipH="1">
            <a:off x="402925" y="2829625"/>
            <a:ext cx="1942850" cy="2020750"/>
          </a:xfrm>
          <a:prstGeom prst="rect">
            <a:avLst/>
          </a:prstGeom>
          <a:noFill/>
          <a:ln>
            <a:noFill/>
          </a:ln>
        </p:spPr>
      </p:pic>
    </p:spTree>
    <p:extLst>
      <p:ext uri="{BB962C8B-B14F-4D97-AF65-F5344CB8AC3E}">
        <p14:creationId xmlns:p14="http://schemas.microsoft.com/office/powerpoint/2010/main" val="153400529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8;p42"/>
          <p:cNvSpPr/>
          <p:nvPr/>
        </p:nvSpPr>
        <p:spPr>
          <a:xfrm>
            <a:off x="1017801" y="94805"/>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sp>
        <p:nvSpPr>
          <p:cNvPr id="4" name="Google Shape;362;p42"/>
          <p:cNvSpPr txBox="1">
            <a:spLocks noGrp="1"/>
          </p:cNvSpPr>
          <p:nvPr>
            <p:ph type="title" idx="2"/>
          </p:nvPr>
        </p:nvSpPr>
        <p:spPr>
          <a:xfrm>
            <a:off x="747621" y="163504"/>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smtClean="0">
                <a:solidFill>
                  <a:schemeClr val="bg1"/>
                </a:solidFill>
              </a:rPr>
              <a:t>III. </a:t>
            </a:r>
            <a:endParaRPr sz="4400">
              <a:solidFill>
                <a:schemeClr val="bg1"/>
              </a:solidFill>
            </a:endParaRPr>
          </a:p>
        </p:txBody>
      </p:sp>
      <p:sp>
        <p:nvSpPr>
          <p:cNvPr id="5" name="Google Shape;364;p42"/>
          <p:cNvSpPr txBox="1">
            <a:spLocks noGrp="1"/>
          </p:cNvSpPr>
          <p:nvPr>
            <p:ph type="title"/>
          </p:nvPr>
        </p:nvSpPr>
        <p:spPr>
          <a:xfrm>
            <a:off x="2343921" y="94804"/>
            <a:ext cx="6004212"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mtClean="0">
                <a:solidFill>
                  <a:schemeClr val="bg2">
                    <a:lumMod val="50000"/>
                  </a:schemeClr>
                </a:solidFill>
              </a:rPr>
              <a:t>B</a:t>
            </a:r>
            <a:r>
              <a:rPr lang="en" smtClean="0">
                <a:solidFill>
                  <a:schemeClr val="bg2">
                    <a:lumMod val="50000"/>
                  </a:schemeClr>
                </a:solidFill>
              </a:rPr>
              <a:t>ẢO VỆ CÁC HỆ SINH THÁI</a:t>
            </a:r>
            <a:endParaRPr>
              <a:solidFill>
                <a:schemeClr val="bg2">
                  <a:lumMod val="50000"/>
                </a:schemeClr>
              </a:solidFill>
            </a:endParaRPr>
          </a:p>
        </p:txBody>
      </p:sp>
      <p:sp>
        <p:nvSpPr>
          <p:cNvPr id="2" name="Cloud 1"/>
          <p:cNvSpPr/>
          <p:nvPr/>
        </p:nvSpPr>
        <p:spPr>
          <a:xfrm>
            <a:off x="464457" y="1288333"/>
            <a:ext cx="8091714" cy="2877267"/>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smtClean="0"/>
              <a:t>Vì sao phải bảo vệ HST? Bảo vệ HST bằng cách nào?</a:t>
            </a:r>
            <a:endParaRPr lang="en-US" sz="3200"/>
          </a:p>
        </p:txBody>
      </p:sp>
    </p:spTree>
    <p:extLst>
      <p:ext uri="{BB962C8B-B14F-4D97-AF65-F5344CB8AC3E}">
        <p14:creationId xmlns:p14="http://schemas.microsoft.com/office/powerpoint/2010/main" val="332078347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a:blip r:embed="rId2"/>
          <a:stretch>
            <a:fillRect/>
          </a:stretch>
        </p:blipFill>
        <p:spPr>
          <a:xfrm>
            <a:off x="253736" y="169333"/>
            <a:ext cx="3454399" cy="4622800"/>
          </a:xfrm>
          <a:prstGeom prst="rect">
            <a:avLst/>
          </a:prstGeom>
        </p:spPr>
      </p:pic>
      <p:pic>
        <p:nvPicPr>
          <p:cNvPr id="10" name="Picture 9"/>
          <p:cNvPicPr>
            <a:picLocks noChangeAspect="1"/>
          </p:cNvPicPr>
          <p:nvPr/>
        </p:nvPicPr>
        <p:blipFill>
          <a:blip r:embed="rId3"/>
          <a:stretch>
            <a:fillRect/>
          </a:stretch>
        </p:blipFill>
        <p:spPr>
          <a:xfrm>
            <a:off x="4166128" y="110596"/>
            <a:ext cx="2809875" cy="1628775"/>
          </a:xfrm>
          <a:prstGeom prst="rect">
            <a:avLst/>
          </a:prstGeom>
        </p:spPr>
      </p:pic>
      <p:pic>
        <p:nvPicPr>
          <p:cNvPr id="11" name="Picture 10"/>
          <p:cNvPicPr>
            <a:picLocks noChangeAspect="1"/>
          </p:cNvPicPr>
          <p:nvPr/>
        </p:nvPicPr>
        <p:blipFill>
          <a:blip r:embed="rId4"/>
          <a:stretch>
            <a:fillRect/>
          </a:stretch>
        </p:blipFill>
        <p:spPr>
          <a:xfrm>
            <a:off x="6836303" y="912283"/>
            <a:ext cx="2143125" cy="2143125"/>
          </a:xfrm>
          <a:prstGeom prst="rect">
            <a:avLst/>
          </a:prstGeom>
        </p:spPr>
      </p:pic>
      <p:pic>
        <p:nvPicPr>
          <p:cNvPr id="12" name="Picture 11"/>
          <p:cNvPicPr>
            <a:picLocks noChangeAspect="1"/>
          </p:cNvPicPr>
          <p:nvPr/>
        </p:nvPicPr>
        <p:blipFill>
          <a:blip r:embed="rId5"/>
          <a:stretch>
            <a:fillRect/>
          </a:stretch>
        </p:blipFill>
        <p:spPr>
          <a:xfrm>
            <a:off x="3775603" y="1805517"/>
            <a:ext cx="2857500" cy="1600200"/>
          </a:xfrm>
          <a:prstGeom prst="rect">
            <a:avLst/>
          </a:prstGeom>
        </p:spPr>
      </p:pic>
      <p:pic>
        <p:nvPicPr>
          <p:cNvPr id="13" name="Picture 12"/>
          <p:cNvPicPr>
            <a:picLocks noChangeAspect="1"/>
          </p:cNvPicPr>
          <p:nvPr/>
        </p:nvPicPr>
        <p:blipFill>
          <a:blip r:embed="rId6"/>
          <a:stretch>
            <a:fillRect/>
          </a:stretch>
        </p:blipFill>
        <p:spPr>
          <a:xfrm>
            <a:off x="5602815" y="3471863"/>
            <a:ext cx="2466975" cy="1545166"/>
          </a:xfrm>
          <a:prstGeom prst="rect">
            <a:avLst/>
          </a:prstGeom>
        </p:spPr>
      </p:pic>
    </p:spTree>
    <p:extLst>
      <p:ext uri="{BB962C8B-B14F-4D97-AF65-F5344CB8AC3E}">
        <p14:creationId xmlns:p14="http://schemas.microsoft.com/office/powerpoint/2010/main" val="123673102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pic>
        <p:nvPicPr>
          <p:cNvPr id="471" name="Google Shape;471;p47"/>
          <p:cNvPicPr preferRelativeResize="0"/>
          <p:nvPr/>
        </p:nvPicPr>
        <p:blipFill rotWithShape="1">
          <a:blip r:embed="rId3">
            <a:alphaModFix/>
          </a:blip>
          <a:srcRect l="20735"/>
          <a:stretch/>
        </p:blipFill>
        <p:spPr>
          <a:xfrm flipH="1">
            <a:off x="6238073" y="3357700"/>
            <a:ext cx="2905900" cy="1801925"/>
          </a:xfrm>
          <a:prstGeom prst="rect">
            <a:avLst/>
          </a:prstGeom>
          <a:noFill/>
          <a:ln>
            <a:noFill/>
          </a:ln>
        </p:spPr>
      </p:pic>
      <p:pic>
        <p:nvPicPr>
          <p:cNvPr id="472" name="Google Shape;472;p47"/>
          <p:cNvPicPr preferRelativeResize="0"/>
          <p:nvPr/>
        </p:nvPicPr>
        <p:blipFill>
          <a:blip r:embed="rId4">
            <a:alphaModFix/>
          </a:blip>
          <a:stretch>
            <a:fillRect/>
          </a:stretch>
        </p:blipFill>
        <p:spPr>
          <a:xfrm>
            <a:off x="1659600" y="4439701"/>
            <a:ext cx="6227701" cy="1006348"/>
          </a:xfrm>
          <a:prstGeom prst="rect">
            <a:avLst/>
          </a:prstGeom>
          <a:noFill/>
          <a:ln>
            <a:noFill/>
          </a:ln>
        </p:spPr>
      </p:pic>
      <p:pic>
        <p:nvPicPr>
          <p:cNvPr id="473" name="Google Shape;473;p47"/>
          <p:cNvPicPr preferRelativeResize="0"/>
          <p:nvPr/>
        </p:nvPicPr>
        <p:blipFill rotWithShape="1">
          <a:blip r:embed="rId5">
            <a:alphaModFix/>
          </a:blip>
          <a:srcRect l="33164" b="31628"/>
          <a:stretch/>
        </p:blipFill>
        <p:spPr>
          <a:xfrm>
            <a:off x="-25" y="1929325"/>
            <a:ext cx="3008076" cy="3516725"/>
          </a:xfrm>
          <a:prstGeom prst="rect">
            <a:avLst/>
          </a:prstGeom>
          <a:noFill/>
          <a:ln>
            <a:noFill/>
          </a:ln>
        </p:spPr>
      </p:pic>
      <p:pic>
        <p:nvPicPr>
          <p:cNvPr id="474" name="Google Shape;474;p47"/>
          <p:cNvPicPr preferRelativeResize="0"/>
          <p:nvPr/>
        </p:nvPicPr>
        <p:blipFill>
          <a:blip r:embed="rId6">
            <a:alphaModFix/>
          </a:blip>
          <a:stretch>
            <a:fillRect/>
          </a:stretch>
        </p:blipFill>
        <p:spPr>
          <a:xfrm>
            <a:off x="2563575" y="3343720"/>
            <a:ext cx="4337351" cy="1160125"/>
          </a:xfrm>
          <a:prstGeom prst="rect">
            <a:avLst/>
          </a:prstGeom>
          <a:noFill/>
          <a:ln>
            <a:noFill/>
          </a:ln>
        </p:spPr>
      </p:pic>
      <p:pic>
        <p:nvPicPr>
          <p:cNvPr id="475" name="Google Shape;475;p47"/>
          <p:cNvPicPr preferRelativeResize="0"/>
          <p:nvPr/>
        </p:nvPicPr>
        <p:blipFill rotWithShape="1">
          <a:blip r:embed="rId7">
            <a:alphaModFix/>
          </a:blip>
          <a:srcRect r="25628" b="26253"/>
          <a:stretch/>
        </p:blipFill>
        <p:spPr>
          <a:xfrm>
            <a:off x="5693900" y="1305075"/>
            <a:ext cx="3450074" cy="4140976"/>
          </a:xfrm>
          <a:prstGeom prst="rect">
            <a:avLst/>
          </a:prstGeom>
          <a:noFill/>
          <a:ln>
            <a:noFill/>
          </a:ln>
        </p:spPr>
      </p:pic>
      <p:pic>
        <p:nvPicPr>
          <p:cNvPr id="476" name="Google Shape;476;p47"/>
          <p:cNvPicPr preferRelativeResize="0"/>
          <p:nvPr/>
        </p:nvPicPr>
        <p:blipFill rotWithShape="1">
          <a:blip r:embed="rId8">
            <a:alphaModFix/>
          </a:blip>
          <a:srcRect b="14675"/>
          <a:stretch/>
        </p:blipFill>
        <p:spPr>
          <a:xfrm>
            <a:off x="-25" y="3047251"/>
            <a:ext cx="9143999" cy="2398799"/>
          </a:xfrm>
          <a:prstGeom prst="rect">
            <a:avLst/>
          </a:prstGeom>
          <a:noFill/>
          <a:ln>
            <a:noFill/>
          </a:ln>
        </p:spPr>
      </p:pic>
      <p:pic>
        <p:nvPicPr>
          <p:cNvPr id="479" name="Google Shape;479;p47"/>
          <p:cNvPicPr preferRelativeResize="0"/>
          <p:nvPr/>
        </p:nvPicPr>
        <p:blipFill>
          <a:blip r:embed="rId9">
            <a:alphaModFix/>
          </a:blip>
          <a:stretch>
            <a:fillRect/>
          </a:stretch>
        </p:blipFill>
        <p:spPr>
          <a:xfrm rot="-466727">
            <a:off x="8289550" y="1351250"/>
            <a:ext cx="718410" cy="531900"/>
          </a:xfrm>
          <a:prstGeom prst="rect">
            <a:avLst/>
          </a:prstGeom>
          <a:noFill/>
          <a:ln>
            <a:noFill/>
          </a:ln>
        </p:spPr>
      </p:pic>
      <p:sp>
        <p:nvSpPr>
          <p:cNvPr id="3" name="Cloud 2"/>
          <p:cNvSpPr/>
          <p:nvPr/>
        </p:nvSpPr>
        <p:spPr>
          <a:xfrm>
            <a:off x="787374" y="75306"/>
            <a:ext cx="7569199" cy="3848476"/>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2800"/>
              <a:t>BV các HST chính là BV cuộc sống của con người. </a:t>
            </a:r>
          </a:p>
          <a:p>
            <a:pPr algn="ctr"/>
            <a:r>
              <a:rPr lang="vi-VN" sz="2800"/>
              <a:t>Toàn bộ HST luôn cần được BV, đặc biệt là HST rừng, HST biển và ven biển, HST nông nghiệp.</a:t>
            </a: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 name="Google Shape;358;p42"/>
          <p:cNvSpPr/>
          <p:nvPr/>
        </p:nvSpPr>
        <p:spPr>
          <a:xfrm>
            <a:off x="270180" y="98684"/>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sp>
        <p:nvSpPr>
          <p:cNvPr id="4" name="Google Shape;362;p42"/>
          <p:cNvSpPr txBox="1">
            <a:spLocks noGrp="1"/>
          </p:cNvSpPr>
          <p:nvPr>
            <p:ph type="title" idx="2"/>
          </p:nvPr>
        </p:nvSpPr>
        <p:spPr>
          <a:xfrm>
            <a:off x="0" y="167383"/>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smtClean="0">
                <a:solidFill>
                  <a:schemeClr val="bg1"/>
                </a:solidFill>
              </a:rPr>
              <a:t>IV. </a:t>
            </a:r>
            <a:endParaRPr sz="4400">
              <a:solidFill>
                <a:schemeClr val="bg1"/>
              </a:solidFill>
            </a:endParaRPr>
          </a:p>
        </p:txBody>
      </p:sp>
      <p:sp>
        <p:nvSpPr>
          <p:cNvPr id="5" name="Google Shape;364;p42"/>
          <p:cNvSpPr txBox="1">
            <a:spLocks noGrp="1"/>
          </p:cNvSpPr>
          <p:nvPr>
            <p:ph type="title"/>
          </p:nvPr>
        </p:nvSpPr>
        <p:spPr>
          <a:xfrm>
            <a:off x="1460080" y="341308"/>
            <a:ext cx="7277519"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3200" smtClean="0">
                <a:solidFill>
                  <a:schemeClr val="bg2">
                    <a:lumMod val="50000"/>
                  </a:schemeClr>
                </a:solidFill>
              </a:rPr>
              <a:t>THỰC HÀNH: ĐIỀU TRA THÀNH PHẦN QXSV TRONG HST</a:t>
            </a:r>
            <a:endParaRPr sz="3200">
              <a:solidFill>
                <a:schemeClr val="bg2">
                  <a:lumMod val="50000"/>
                </a:schemeClr>
              </a:solidFill>
            </a:endParaRPr>
          </a:p>
        </p:txBody>
      </p:sp>
      <p:graphicFrame>
        <p:nvGraphicFramePr>
          <p:cNvPr id="6" name="Diagram 5"/>
          <p:cNvGraphicFramePr/>
          <p:nvPr>
            <p:extLst>
              <p:ext uri="{D42A27DB-BD31-4B8C-83A1-F6EECF244321}">
                <p14:modId xmlns:p14="http://schemas.microsoft.com/office/powerpoint/2010/main" val="136028715"/>
              </p:ext>
            </p:extLst>
          </p:nvPr>
        </p:nvGraphicFramePr>
        <p:xfrm>
          <a:off x="1326120" y="1251808"/>
          <a:ext cx="6544733" cy="4064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992432814"/>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1231680268"/>
              </p:ext>
            </p:extLst>
          </p:nvPr>
        </p:nvGraphicFramePr>
        <p:xfrm>
          <a:off x="423333" y="559852"/>
          <a:ext cx="4461934" cy="4608459"/>
        </p:xfrm>
        <a:graphic>
          <a:graphicData uri="http://schemas.openxmlformats.org/drawingml/2006/table">
            <a:tbl>
              <a:tblPr firstRow="1" firstCol="1" bandRow="1"/>
              <a:tblGrid>
                <a:gridCol w="1762082">
                  <a:extLst>
                    <a:ext uri="{9D8B030D-6E8A-4147-A177-3AD203B41FA5}">
                      <a16:colId xmlns:a16="http://schemas.microsoft.com/office/drawing/2014/main" val="192637637"/>
                    </a:ext>
                  </a:extLst>
                </a:gridCol>
                <a:gridCol w="468412">
                  <a:extLst>
                    <a:ext uri="{9D8B030D-6E8A-4147-A177-3AD203B41FA5}">
                      <a16:colId xmlns:a16="http://schemas.microsoft.com/office/drawing/2014/main" val="2543767542"/>
                    </a:ext>
                  </a:extLst>
                </a:gridCol>
                <a:gridCol w="468412">
                  <a:extLst>
                    <a:ext uri="{9D8B030D-6E8A-4147-A177-3AD203B41FA5}">
                      <a16:colId xmlns:a16="http://schemas.microsoft.com/office/drawing/2014/main" val="3707794360"/>
                    </a:ext>
                  </a:extLst>
                </a:gridCol>
                <a:gridCol w="1763028">
                  <a:extLst>
                    <a:ext uri="{9D8B030D-6E8A-4147-A177-3AD203B41FA5}">
                      <a16:colId xmlns:a16="http://schemas.microsoft.com/office/drawing/2014/main" val="887689707"/>
                    </a:ext>
                  </a:extLst>
                </a:gridCol>
              </a:tblGrid>
              <a:tr h="582958">
                <a:tc gridSpan="4">
                  <a:txBody>
                    <a:bodyPr/>
                    <a:lstStyle/>
                    <a:p>
                      <a:pPr marL="0" marR="0" algn="ctr">
                        <a:lnSpc>
                          <a:spcPct val="107000"/>
                        </a:lnSpc>
                        <a:spcBef>
                          <a:spcPts val="0"/>
                        </a:spcBef>
                        <a:spcAft>
                          <a:spcPts val="0"/>
                        </a:spcAft>
                      </a:pPr>
                      <a:r>
                        <a:rPr lang="en-US" sz="1400" b="1">
                          <a:solidFill>
                            <a:srgbClr val="000000"/>
                          </a:solidFill>
                          <a:effectLst/>
                          <a:latin typeface="+mn-lt"/>
                          <a:ea typeface="Arial" panose="020B0604020202020204" pitchFamily="34" charset="0"/>
                          <a:cs typeface="Times New Roman" panose="02020603050405020304" pitchFamily="18" charset="0"/>
                        </a:rPr>
                        <a:t>Tên HST:………………</a:t>
                      </a:r>
                      <a:endParaRPr lang="en-US" sz="140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b="1">
                          <a:solidFill>
                            <a:srgbClr val="000000"/>
                          </a:solidFill>
                          <a:effectLst/>
                          <a:latin typeface="+mn-lt"/>
                          <a:ea typeface="Arial" panose="020B0604020202020204" pitchFamily="34" charset="0"/>
                          <a:cs typeface="Times New Roman" panose="02020603050405020304" pitchFamily="18" charset="0"/>
                        </a:rPr>
                        <a:t>Địa điểm điều tra:…, Thời gian điều tra:….</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324065796"/>
                  </a:ext>
                </a:extLst>
              </a:tr>
              <a:tr h="194320">
                <a:tc gridSpan="4">
                  <a:txBody>
                    <a:bodyPr/>
                    <a:lstStyle/>
                    <a:p>
                      <a:pPr marL="0" marR="0" algn="ctr">
                        <a:lnSpc>
                          <a:spcPct val="107000"/>
                        </a:lnSpc>
                        <a:spcBef>
                          <a:spcPts val="0"/>
                        </a:spcBef>
                        <a:spcAft>
                          <a:spcPts val="0"/>
                        </a:spcAft>
                      </a:pPr>
                      <a:r>
                        <a:rPr lang="en-US" sz="1400" b="1">
                          <a:solidFill>
                            <a:srgbClr val="000000"/>
                          </a:solidFill>
                          <a:effectLst/>
                          <a:latin typeface="+mn-lt"/>
                          <a:ea typeface="Arial" panose="020B0604020202020204" pitchFamily="34" charset="0"/>
                          <a:cs typeface="Times New Roman" panose="02020603050405020304" pitchFamily="18" charset="0"/>
                        </a:rPr>
                        <a:t>Thành phần của HST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029555818"/>
                  </a:ext>
                </a:extLst>
              </a:tr>
              <a:tr h="388637">
                <a:tc gridSpan="2">
                  <a:txBody>
                    <a:bodyPr/>
                    <a:lstStyle/>
                    <a:p>
                      <a:pPr marL="0" marR="0" algn="ctr">
                        <a:lnSpc>
                          <a:spcPct val="107000"/>
                        </a:lnSpc>
                        <a:spcBef>
                          <a:spcPts val="0"/>
                        </a:spcBef>
                        <a:spcAft>
                          <a:spcPts val="0"/>
                        </a:spcAft>
                      </a:pPr>
                      <a:r>
                        <a:rPr lang="en-US" sz="1400">
                          <a:solidFill>
                            <a:srgbClr val="000000"/>
                          </a:solidFill>
                          <a:effectLst/>
                          <a:latin typeface="+mn-lt"/>
                          <a:ea typeface="Arial" panose="020B0604020202020204" pitchFamily="34" charset="0"/>
                          <a:cs typeface="Times New Roman" panose="02020603050405020304" pitchFamily="18" charset="0"/>
                        </a:rPr>
                        <a:t>Thành phần vô sinh</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en-US" sz="1400">
                          <a:solidFill>
                            <a:srgbClr val="000000"/>
                          </a:solidFill>
                          <a:effectLst/>
                          <a:latin typeface="+mn-lt"/>
                          <a:ea typeface="Arial" panose="020B0604020202020204" pitchFamily="34" charset="0"/>
                          <a:cs typeface="Times New Roman" panose="02020603050405020304" pitchFamily="18" charset="0"/>
                        </a:rPr>
                        <a:t>Thành phần hữu sinh</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extLst>
                  <a:ext uri="{0D108BD9-81ED-4DB2-BD59-A6C34878D82A}">
                    <a16:rowId xmlns:a16="http://schemas.microsoft.com/office/drawing/2014/main" val="1510826424"/>
                  </a:ext>
                </a:extLst>
              </a:tr>
              <a:tr h="194320">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extLst>
                  <a:ext uri="{0D108BD9-81ED-4DB2-BD59-A6C34878D82A}">
                    <a16:rowId xmlns:a16="http://schemas.microsoft.com/office/drawing/2014/main" val="1854069385"/>
                  </a:ext>
                </a:extLst>
              </a:tr>
              <a:tr h="194320">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extLst>
                  <a:ext uri="{0D108BD9-81ED-4DB2-BD59-A6C34878D82A}">
                    <a16:rowId xmlns:a16="http://schemas.microsoft.com/office/drawing/2014/main" val="1006065495"/>
                  </a:ext>
                </a:extLst>
              </a:tr>
              <a:tr h="194320">
                <a:tc gridSpan="2">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extLst>
                  <a:ext uri="{0D108BD9-81ED-4DB2-BD59-A6C34878D82A}">
                    <a16:rowId xmlns:a16="http://schemas.microsoft.com/office/drawing/2014/main" val="1490538955"/>
                  </a:ext>
                </a:extLst>
              </a:tr>
              <a:tr h="194320">
                <a:tc gridSpan="4">
                  <a:txBody>
                    <a:bodyPr/>
                    <a:lstStyle/>
                    <a:p>
                      <a:pPr marL="0" marR="0" algn="ctr">
                        <a:lnSpc>
                          <a:spcPct val="107000"/>
                        </a:lnSpc>
                        <a:spcBef>
                          <a:spcPts val="0"/>
                        </a:spcBef>
                        <a:spcAft>
                          <a:spcPts val="0"/>
                        </a:spcAft>
                      </a:pPr>
                      <a:r>
                        <a:rPr lang="en-US" sz="1400" b="1">
                          <a:solidFill>
                            <a:srgbClr val="000000"/>
                          </a:solidFill>
                          <a:effectLst/>
                          <a:latin typeface="+mn-lt"/>
                          <a:ea typeface="Arial" panose="020B0604020202020204" pitchFamily="34" charset="0"/>
                          <a:cs typeface="Times New Roman" panose="02020603050405020304" pitchFamily="18" charset="0"/>
                        </a:rPr>
                        <a:t>Thành phần QX của HST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666359813"/>
                  </a:ext>
                </a:extLst>
              </a:tr>
              <a:tr h="582958">
                <a:tc>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SV sản xuất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SV tiêu thụ</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SV phân giải</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1471544359"/>
                  </a:ext>
                </a:extLst>
              </a:tr>
              <a:tr h="194320">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261621663"/>
                  </a:ext>
                </a:extLst>
              </a:tr>
              <a:tr h="194320">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4075584066"/>
                  </a:ext>
                </a:extLst>
              </a:tr>
              <a:tr h="194320">
                <a:tc>
                  <a:txBody>
                    <a:bodyPr/>
                    <a:lstStyle/>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gridSpan="2">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a:txBody>
                    <a:bodyPr/>
                    <a:lstStyle/>
                    <a:p>
                      <a:pPr marL="0" marR="0" algn="ctr">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extLst>
                  <a:ext uri="{0D108BD9-81ED-4DB2-BD59-A6C34878D82A}">
                    <a16:rowId xmlns:a16="http://schemas.microsoft.com/office/drawing/2014/main" val="3734572989"/>
                  </a:ext>
                </a:extLst>
              </a:tr>
              <a:tr h="1360234">
                <a:tc gridSpan="4">
                  <a:txBody>
                    <a:bodyPr/>
                    <a:lstStyle/>
                    <a:p>
                      <a:pPr marL="0" marR="0" algn="just">
                        <a:lnSpc>
                          <a:spcPct val="107000"/>
                        </a:lnSpc>
                        <a:spcBef>
                          <a:spcPts val="0"/>
                        </a:spcBef>
                        <a:spcAft>
                          <a:spcPts val="0"/>
                        </a:spcAft>
                      </a:pPr>
                      <a:r>
                        <a:rPr lang="vi-VN" sz="1400" i="1">
                          <a:solidFill>
                            <a:srgbClr val="000000"/>
                          </a:solidFill>
                          <a:effectLst/>
                          <a:latin typeface="+mn-lt"/>
                          <a:ea typeface="Arial" panose="020B0604020202020204" pitchFamily="34" charset="0"/>
                          <a:cs typeface="Times New Roman" panose="02020603050405020304" pitchFamily="18" charset="0"/>
                          <a:sym typeface="Wingdings" panose="05000000000000000000" pitchFamily="2" charset="2"/>
                        </a:rPr>
                        <a:t></a:t>
                      </a:r>
                      <a:r>
                        <a:rPr lang="en-US" sz="1400" i="1">
                          <a:solidFill>
                            <a:srgbClr val="000000"/>
                          </a:solidFill>
                          <a:effectLst/>
                          <a:latin typeface="+mn-lt"/>
                          <a:ea typeface="Arial" panose="020B0604020202020204" pitchFamily="34" charset="0"/>
                          <a:cs typeface="Times New Roman" panose="02020603050405020304" pitchFamily="18" charset="0"/>
                        </a:rPr>
                        <a:t> Phân tích mối quan hệ giữa các SV quan sát được trong HST? (HS có thể trình bày bằng lời hoặc vẽ sơ đồ)</a:t>
                      </a:r>
                      <a:endParaRPr lang="en-US" sz="1400">
                        <a:effectLst/>
                        <a:latin typeface="+mn-lt"/>
                        <a:ea typeface="Calibri" panose="020F0502020204030204" pitchFamily="34" charset="0"/>
                        <a:cs typeface="Times New Roman" panose="02020603050405020304" pitchFamily="18" charset="0"/>
                      </a:endParaRPr>
                    </a:p>
                    <a:p>
                      <a:pPr marL="0" marR="0" algn="just">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p>
                      <a:pPr marL="0" marR="0" algn="ctr">
                        <a:lnSpc>
                          <a:spcPct val="107000"/>
                        </a:lnSpc>
                        <a:spcBef>
                          <a:spcPts val="0"/>
                        </a:spcBef>
                        <a:spcAft>
                          <a:spcPts val="0"/>
                        </a:spcAft>
                      </a:pPr>
                      <a:r>
                        <a:rPr lang="en-US" sz="1400" i="1">
                          <a:solidFill>
                            <a:srgbClr val="000000"/>
                          </a:solidFill>
                          <a:effectLst/>
                          <a:latin typeface="+mn-lt"/>
                          <a:ea typeface="Arial" panose="020B0604020202020204" pitchFamily="34" charset="0"/>
                          <a:cs typeface="Times New Roman" panose="02020603050405020304" pitchFamily="18" charset="0"/>
                        </a:rPr>
                        <a:t> </a:t>
                      </a:r>
                      <a:endParaRPr lang="en-US" sz="1400">
                        <a:effectLst/>
                        <a:latin typeface="+mn-lt"/>
                        <a:ea typeface="Calibri" panose="020F0502020204030204" pitchFamily="34" charset="0"/>
                        <a:cs typeface="Times New Roman" panose="02020603050405020304" pitchFamily="18" charset="0"/>
                      </a:endParaRPr>
                    </a:p>
                  </a:txBody>
                  <a:tcPr marL="44622" marR="44622"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00B0F0"/>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172565060"/>
                  </a:ext>
                </a:extLst>
              </a:tr>
            </a:tbl>
          </a:graphicData>
        </a:graphic>
      </p:graphicFrame>
      <p:sp>
        <p:nvSpPr>
          <p:cNvPr id="5" name="Rectangle 1"/>
          <p:cNvSpPr>
            <a:spLocks noChangeArrowheads="1"/>
          </p:cNvSpPr>
          <p:nvPr/>
        </p:nvSpPr>
        <p:spPr bwMode="auto">
          <a:xfrm>
            <a:off x="0" y="97337"/>
            <a:ext cx="5308600" cy="400110"/>
          </a:xfrm>
          <a:prstGeom prst="rect">
            <a:avLst/>
          </a:prstGeom>
          <a:solidFill>
            <a:schemeClr val="bg2">
              <a:lumMod val="50000"/>
            </a:schemeClr>
          </a:solidFill>
          <a:ln>
            <a:noFill/>
          </a:ln>
          <a:effectLst/>
        </p:spPr>
        <p:txBody>
          <a:bodyPr vert="horz" wrap="square" lIns="91440" tIns="45720" rIns="91440" bIns="45720" numCol="1" anchor="ctr" anchorCtr="0" compatLnSpc="1">
            <a:prstTxWarp prst="textNoShape">
              <a:avLst/>
            </a:prstTxWarp>
            <a:spAutoFit/>
          </a:bodyPr>
          <a:lstStyle/>
          <a:p>
            <a:pPr marL="0" marR="0" lvl="0" indent="107950" algn="ctr" defTabSz="914400" rtl="0" eaLnBrk="0" fontAlgn="base" latinLnBrk="0" hangingPunct="0">
              <a:lnSpc>
                <a:spcPct val="100000"/>
              </a:lnSpc>
              <a:spcBef>
                <a:spcPct val="0"/>
              </a:spcBef>
              <a:spcAft>
                <a:spcPct val="0"/>
              </a:spcAft>
              <a:buClrTx/>
              <a:buSzTx/>
              <a:buFontTx/>
              <a:buNone/>
              <a:tabLst/>
            </a:pPr>
            <a:r>
              <a:rPr kumimoji="0" lang="en-US" altLang="en-US" sz="2000" b="0" u="none" strike="noStrike" cap="none" normalizeH="0" baseline="0" smtClean="0">
                <a:ln>
                  <a:noFill/>
                </a:ln>
                <a:solidFill>
                  <a:schemeClr val="bg1"/>
                </a:solidFill>
                <a:effectLst/>
                <a:latin typeface="+mn-lt"/>
                <a:ea typeface="Arial" panose="020B0604020202020204" pitchFamily="34" charset="0"/>
                <a:cs typeface="Times New Roman" panose="02020603050405020304" pitchFamily="18" charset="0"/>
              </a:rPr>
              <a:t>Phiếu điều tra thành phần QXSV trong HST</a:t>
            </a:r>
            <a:endParaRPr kumimoji="0" lang="en-US" altLang="en-US" sz="2000" b="0" u="none" strike="noStrike" cap="none" normalizeH="0" baseline="0" smtClean="0">
              <a:ln>
                <a:noFill/>
              </a:ln>
              <a:solidFill>
                <a:schemeClr val="bg1"/>
              </a:solidFill>
              <a:effectLst/>
              <a:latin typeface="+mn-lt"/>
            </a:endParaRPr>
          </a:p>
        </p:txBody>
      </p:sp>
      <p:sp>
        <p:nvSpPr>
          <p:cNvPr id="6" name="Lightning Bolt 5"/>
          <p:cNvSpPr/>
          <p:nvPr/>
        </p:nvSpPr>
        <p:spPr>
          <a:xfrm rot="15489475">
            <a:off x="4626018" y="2982652"/>
            <a:ext cx="1838945" cy="2237212"/>
          </a:xfrm>
          <a:prstGeom prst="lightningBolt">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loud 6"/>
          <p:cNvSpPr/>
          <p:nvPr/>
        </p:nvSpPr>
        <p:spPr>
          <a:xfrm>
            <a:off x="5096579" y="355601"/>
            <a:ext cx="3954287" cy="2859648"/>
          </a:xfrm>
          <a:prstGeom prst="cloud">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i="1">
                <a:solidFill>
                  <a:schemeClr val="bg2">
                    <a:lumMod val="50000"/>
                  </a:schemeClr>
                </a:solidFill>
                <a:ea typeface="Arial" panose="020B0604020202020204" pitchFamily="34" charset="0"/>
                <a:cs typeface="Times New Roman" panose="02020603050405020304" pitchFamily="18" charset="0"/>
              </a:rPr>
              <a:t>Phân tích mối quan hệ giữa các SV quan sát được trong HST? </a:t>
            </a:r>
            <a:endParaRPr lang="en-US" sz="2400">
              <a:solidFill>
                <a:schemeClr val="bg2">
                  <a:lumMod val="50000"/>
                </a:schemeClr>
              </a:solidFill>
            </a:endParaRPr>
          </a:p>
        </p:txBody>
      </p:sp>
    </p:spTree>
    <p:extLst>
      <p:ext uri="{BB962C8B-B14F-4D97-AF65-F5344CB8AC3E}">
        <p14:creationId xmlns:p14="http://schemas.microsoft.com/office/powerpoint/2010/main" val="195629557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Explosion 2 8"/>
          <p:cNvSpPr/>
          <p:nvPr/>
        </p:nvSpPr>
        <p:spPr>
          <a:xfrm>
            <a:off x="1126067" y="253999"/>
            <a:ext cx="7382933" cy="3962401"/>
          </a:xfrm>
          <a:prstGeom prst="irregularSeal2">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n-US" sz="4000" smtClean="0">
                <a:solidFill>
                  <a:schemeClr val="bg2">
                    <a:lumMod val="50000"/>
                  </a:schemeClr>
                </a:solidFill>
              </a:rPr>
              <a:t>Tiết sau nộp lại phiếu điều tra.</a:t>
            </a:r>
            <a:endParaRPr lang="en-US" sz="4000">
              <a:solidFill>
                <a:schemeClr val="bg2">
                  <a:lumMod val="50000"/>
                </a:schemeClr>
              </a:solidFill>
            </a:endParaRPr>
          </a:p>
        </p:txBody>
      </p:sp>
    </p:spTree>
    <p:extLst>
      <p:ext uri="{BB962C8B-B14F-4D97-AF65-F5344CB8AC3E}">
        <p14:creationId xmlns:p14="http://schemas.microsoft.com/office/powerpoint/2010/main" val="8179149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6977" name="Rectangle 289"/>
          <p:cNvSpPr>
            <a:spLocks noChangeArrowheads="1"/>
          </p:cNvSpPr>
          <p:nvPr/>
        </p:nvSpPr>
        <p:spPr bwMode="auto">
          <a:xfrm>
            <a:off x="1485900" y="771525"/>
            <a:ext cx="5886450" cy="2914650"/>
          </a:xfrm>
          <a:prstGeom prst="rect">
            <a:avLst/>
          </a:prstGeom>
          <a:solidFill>
            <a:srgbClr val="0000FF"/>
          </a:solidFill>
          <a:ln w="57150" cmpd="thinThick">
            <a:solidFill>
              <a:srgbClr val="3366FF"/>
            </a:solidFill>
            <a:miter lim="800000"/>
            <a:headEnd/>
            <a:tailEnd/>
          </a:ln>
        </p:spPr>
        <p:txBody>
          <a:bodyPr wrap="none" anchor="ctr"/>
          <a:lstStyle/>
          <a:p>
            <a:pPr>
              <a:defRPr/>
            </a:pPr>
            <a:endParaRPr lang="vi-VN" sz="1050">
              <a:latin typeface="+mj-lt"/>
            </a:endParaRPr>
          </a:p>
        </p:txBody>
      </p:sp>
      <p:sp>
        <p:nvSpPr>
          <p:cNvPr id="626976" name="Oval 288"/>
          <p:cNvSpPr>
            <a:spLocks noChangeArrowheads="1"/>
          </p:cNvSpPr>
          <p:nvPr/>
        </p:nvSpPr>
        <p:spPr bwMode="auto">
          <a:xfrm>
            <a:off x="1828800" y="900112"/>
            <a:ext cx="5257800" cy="2614613"/>
          </a:xfrm>
          <a:prstGeom prst="ellipse">
            <a:avLst/>
          </a:prstGeom>
          <a:solidFill>
            <a:srgbClr val="00FF00"/>
          </a:solidFill>
          <a:ln w="9525">
            <a:solidFill>
              <a:schemeClr val="tx1"/>
            </a:solidFill>
            <a:round/>
            <a:headEnd/>
            <a:tailEnd/>
          </a:ln>
        </p:spPr>
        <p:txBody>
          <a:bodyPr wrap="none" anchor="ctr"/>
          <a:lstStyle/>
          <a:p>
            <a:pPr>
              <a:defRPr/>
            </a:pPr>
            <a:endParaRPr lang="vi-VN" sz="1050">
              <a:latin typeface="+mj-lt"/>
            </a:endParaRPr>
          </a:p>
        </p:txBody>
      </p:sp>
      <p:grpSp>
        <p:nvGrpSpPr>
          <p:cNvPr id="2" name="Group 97"/>
          <p:cNvGrpSpPr>
            <a:grpSpLocks/>
          </p:cNvGrpSpPr>
          <p:nvPr/>
        </p:nvGrpSpPr>
        <p:grpSpPr bwMode="auto">
          <a:xfrm>
            <a:off x="2499123" y="1181101"/>
            <a:ext cx="1759744" cy="813197"/>
            <a:chOff x="2065" y="1678"/>
            <a:chExt cx="1398" cy="1134"/>
          </a:xfrm>
        </p:grpSpPr>
        <p:sp>
          <p:nvSpPr>
            <p:cNvPr id="10371" name="Oval 98"/>
            <p:cNvSpPr>
              <a:spLocks noChangeArrowheads="1"/>
            </p:cNvSpPr>
            <p:nvPr/>
          </p:nvSpPr>
          <p:spPr bwMode="gray">
            <a:xfrm>
              <a:off x="2065" y="1972"/>
              <a:ext cx="206" cy="543"/>
            </a:xfrm>
            <a:prstGeom prst="ellipse">
              <a:avLst/>
            </a:prstGeom>
            <a:gradFill rotWithShape="1">
              <a:gsLst>
                <a:gs pos="0">
                  <a:srgbClr val="FFFFFF"/>
                </a:gs>
                <a:gs pos="50000">
                  <a:srgbClr val="FCDF06"/>
                </a:gs>
                <a:gs pos="100000">
                  <a:srgbClr val="FFFFFF"/>
                </a:gs>
              </a:gsLst>
              <a:lin ang="2700000" scaled="1"/>
            </a:gradFill>
            <a:ln>
              <a:noFill/>
            </a:ln>
          </p:spPr>
          <p:txBody>
            <a:bodyPr wrap="none" anchor="ctr">
              <a:spAutoFit/>
            </a:bodyPr>
            <a:lstStyle/>
            <a:p>
              <a:pPr>
                <a:defRPr/>
              </a:pPr>
              <a:endParaRPr lang="vi-VN" sz="1200">
                <a:latin typeface="+mj-lt"/>
              </a:endParaRPr>
            </a:p>
          </p:txBody>
        </p:sp>
        <p:sp>
          <p:nvSpPr>
            <p:cNvPr id="10372" name="Oval 99"/>
            <p:cNvSpPr>
              <a:spLocks noChangeArrowheads="1"/>
            </p:cNvSpPr>
            <p:nvPr/>
          </p:nvSpPr>
          <p:spPr bwMode="gray">
            <a:xfrm>
              <a:off x="2067" y="1972"/>
              <a:ext cx="206" cy="543"/>
            </a:xfrm>
            <a:prstGeom prst="ellipse">
              <a:avLst/>
            </a:prstGeom>
            <a:gradFill rotWithShape="1">
              <a:gsLst>
                <a:gs pos="0">
                  <a:srgbClr val="FCDF06">
                    <a:alpha val="32001"/>
                  </a:srgbClr>
                </a:gs>
                <a:gs pos="100000">
                  <a:srgbClr val="000000">
                    <a:alpha val="89998"/>
                  </a:srgbClr>
                </a:gs>
              </a:gsLst>
              <a:lin ang="2700000" scaled="1"/>
            </a:gradFill>
            <a:ln>
              <a:noFill/>
            </a:ln>
          </p:spPr>
          <p:txBody>
            <a:bodyPr wrap="none" anchor="ctr">
              <a:spAutoFit/>
            </a:bodyPr>
            <a:lstStyle/>
            <a:p>
              <a:pPr>
                <a:defRPr/>
              </a:pPr>
              <a:endParaRPr lang="vi-VN" sz="1200">
                <a:latin typeface="+mj-lt"/>
              </a:endParaRPr>
            </a:p>
          </p:txBody>
        </p:sp>
        <p:sp>
          <p:nvSpPr>
            <p:cNvPr id="10373" name="Oval 100"/>
            <p:cNvSpPr>
              <a:spLocks noChangeArrowheads="1"/>
            </p:cNvSpPr>
            <p:nvPr/>
          </p:nvSpPr>
          <p:spPr bwMode="gray">
            <a:xfrm>
              <a:off x="2163" y="1972"/>
              <a:ext cx="1300" cy="543"/>
            </a:xfrm>
            <a:prstGeom prst="ellipse">
              <a:avLst/>
            </a:prstGeom>
            <a:gradFill rotWithShape="1">
              <a:gsLst>
                <a:gs pos="0">
                  <a:srgbClr val="887903"/>
                </a:gs>
                <a:gs pos="50000">
                  <a:srgbClr val="FCDF06"/>
                </a:gs>
                <a:gs pos="100000">
                  <a:srgbClr val="887903"/>
                </a:gs>
              </a:gsLst>
              <a:lin ang="18900000" scaled="1"/>
            </a:gradFill>
            <a:ln>
              <a:noFill/>
            </a:ln>
          </p:spPr>
          <p:txBody>
            <a:bodyPr anchor="ctr">
              <a:spAutoFit/>
            </a:bodyPr>
            <a:lstStyle/>
            <a:p>
              <a:pPr>
                <a:defRPr/>
              </a:pPr>
              <a:endParaRPr lang="vi-VN" sz="1200">
                <a:latin typeface="+mj-lt"/>
              </a:endParaRPr>
            </a:p>
          </p:txBody>
        </p:sp>
        <p:sp>
          <p:nvSpPr>
            <p:cNvPr id="10374" name="Oval 101"/>
            <p:cNvSpPr>
              <a:spLocks noChangeArrowheads="1"/>
            </p:cNvSpPr>
            <p:nvPr/>
          </p:nvSpPr>
          <p:spPr bwMode="gray">
            <a:xfrm>
              <a:off x="2160" y="1959"/>
              <a:ext cx="1302" cy="543"/>
            </a:xfrm>
            <a:prstGeom prst="ellipse">
              <a:avLst/>
            </a:prstGeom>
            <a:solidFill>
              <a:srgbClr val="FF9900">
                <a:alpha val="0"/>
              </a:srgbClr>
            </a:solidFill>
            <a:ln w="38100" algn="ctr">
              <a:solidFill>
                <a:srgbClr val="000099"/>
              </a:solidFill>
              <a:round/>
              <a:headEnd/>
              <a:tailEnd/>
            </a:ln>
          </p:spPr>
          <p:txBody>
            <a:bodyPr anchor="ctr">
              <a:spAutoFit/>
            </a:bodyPr>
            <a:lstStyle/>
            <a:p>
              <a:pPr>
                <a:defRPr/>
              </a:pPr>
              <a:endParaRPr lang="vi-VN" sz="1200">
                <a:latin typeface="+mj-lt"/>
              </a:endParaRPr>
            </a:p>
          </p:txBody>
        </p:sp>
        <p:sp>
          <p:nvSpPr>
            <p:cNvPr id="10375" name="Oval 102"/>
            <p:cNvSpPr>
              <a:spLocks noChangeArrowheads="1"/>
            </p:cNvSpPr>
            <p:nvPr/>
          </p:nvSpPr>
          <p:spPr bwMode="gray">
            <a:xfrm>
              <a:off x="2228" y="1972"/>
              <a:ext cx="1170" cy="543"/>
            </a:xfrm>
            <a:prstGeom prst="ellipse">
              <a:avLst/>
            </a:prstGeom>
            <a:solidFill>
              <a:srgbClr val="333333"/>
            </a:solidFill>
            <a:ln>
              <a:noFill/>
            </a:ln>
          </p:spPr>
          <p:txBody>
            <a:bodyPr anchor="ctr">
              <a:spAutoFit/>
            </a:bodyPr>
            <a:lstStyle/>
            <a:p>
              <a:pPr>
                <a:defRPr/>
              </a:pPr>
              <a:endParaRPr lang="vi-VN" sz="1200">
                <a:latin typeface="+mj-lt"/>
              </a:endParaRPr>
            </a:p>
          </p:txBody>
        </p:sp>
        <p:sp>
          <p:nvSpPr>
            <p:cNvPr id="10376" name="Oval 103"/>
            <p:cNvSpPr>
              <a:spLocks noChangeArrowheads="1"/>
            </p:cNvSpPr>
            <p:nvPr/>
          </p:nvSpPr>
          <p:spPr bwMode="gray">
            <a:xfrm>
              <a:off x="2246" y="1678"/>
              <a:ext cx="1134" cy="1134"/>
            </a:xfrm>
            <a:prstGeom prst="ellipse">
              <a:avLst/>
            </a:prstGeom>
            <a:gradFill rotWithShape="1">
              <a:gsLst>
                <a:gs pos="0">
                  <a:srgbClr val="595959"/>
                </a:gs>
                <a:gs pos="100000">
                  <a:srgbClr val="C0C0C0"/>
                </a:gs>
              </a:gsLst>
              <a:lin ang="5400000" scaled="1"/>
            </a:gradFill>
            <a:ln>
              <a:noFill/>
            </a:ln>
          </p:spPr>
          <p:txBody>
            <a:bodyPr vert="eaVert" wrap="none" anchor="ctr"/>
            <a:lstStyle/>
            <a:p>
              <a:pPr>
                <a:defRPr/>
              </a:pPr>
              <a:endParaRPr lang="vi-VN" sz="1200">
                <a:latin typeface="+mj-lt"/>
              </a:endParaRPr>
            </a:p>
          </p:txBody>
        </p:sp>
        <p:sp>
          <p:nvSpPr>
            <p:cNvPr id="10377" name="Oval 104"/>
            <p:cNvSpPr>
              <a:spLocks noChangeArrowheads="1"/>
            </p:cNvSpPr>
            <p:nvPr/>
          </p:nvSpPr>
          <p:spPr bwMode="gray">
            <a:xfrm>
              <a:off x="2261" y="1685"/>
              <a:ext cx="1105" cy="1106"/>
            </a:xfrm>
            <a:prstGeom prst="ellipse">
              <a:avLst/>
            </a:prstGeom>
            <a:gradFill rotWithShape="1">
              <a:gsLst>
                <a:gs pos="0">
                  <a:srgbClr val="C0C0C0">
                    <a:alpha val="0"/>
                  </a:srgbClr>
                </a:gs>
                <a:gs pos="100000">
                  <a:srgbClr val="E9E9E9"/>
                </a:gs>
              </a:gsLst>
              <a:lin ang="5400000" scaled="1"/>
            </a:gradFill>
            <a:ln>
              <a:noFill/>
            </a:ln>
          </p:spPr>
          <p:txBody>
            <a:bodyPr vert="eaVert" wrap="none" anchor="ctr"/>
            <a:lstStyle/>
            <a:p>
              <a:pPr>
                <a:defRPr/>
              </a:pPr>
              <a:endParaRPr lang="vi-VN" sz="1200">
                <a:latin typeface="+mj-lt"/>
              </a:endParaRPr>
            </a:p>
          </p:txBody>
        </p:sp>
        <p:sp>
          <p:nvSpPr>
            <p:cNvPr id="10378" name="Oval 105"/>
            <p:cNvSpPr>
              <a:spLocks noChangeArrowheads="1"/>
            </p:cNvSpPr>
            <p:nvPr/>
          </p:nvSpPr>
          <p:spPr bwMode="gray">
            <a:xfrm>
              <a:off x="2273" y="1696"/>
              <a:ext cx="1052" cy="1031"/>
            </a:xfrm>
            <a:prstGeom prst="ellipse">
              <a:avLst/>
            </a:prstGeom>
            <a:gradFill rotWithShape="1">
              <a:gsLst>
                <a:gs pos="0">
                  <a:srgbClr val="989898"/>
                </a:gs>
                <a:gs pos="100000">
                  <a:srgbClr val="C0C0C0">
                    <a:alpha val="48000"/>
                  </a:srgbClr>
                </a:gs>
              </a:gsLst>
              <a:lin ang="5400000" scaled="1"/>
            </a:gradFill>
            <a:ln>
              <a:noFill/>
            </a:ln>
          </p:spPr>
          <p:txBody>
            <a:bodyPr vert="eaVert" wrap="none" anchor="ctr"/>
            <a:lstStyle/>
            <a:p>
              <a:pPr>
                <a:defRPr/>
              </a:pPr>
              <a:endParaRPr lang="vi-VN" sz="1200">
                <a:latin typeface="+mj-lt"/>
              </a:endParaRPr>
            </a:p>
          </p:txBody>
        </p:sp>
        <p:sp>
          <p:nvSpPr>
            <p:cNvPr id="10379" name="Oval 106"/>
            <p:cNvSpPr>
              <a:spLocks noChangeArrowheads="1"/>
            </p:cNvSpPr>
            <p:nvPr/>
          </p:nvSpPr>
          <p:spPr bwMode="gray">
            <a:xfrm>
              <a:off x="2334" y="1724"/>
              <a:ext cx="936" cy="837"/>
            </a:xfrm>
            <a:prstGeom prst="ellipse">
              <a:avLst/>
            </a:prstGeom>
            <a:gradFill rotWithShape="1">
              <a:gsLst>
                <a:gs pos="0">
                  <a:srgbClr val="FFFFFF"/>
                </a:gs>
                <a:gs pos="100000">
                  <a:srgbClr val="C0C0C0">
                    <a:alpha val="37999"/>
                  </a:srgbClr>
                </a:gs>
              </a:gsLst>
              <a:lin ang="5400000" scaled="1"/>
            </a:gradFill>
            <a:ln>
              <a:noFill/>
            </a:ln>
          </p:spPr>
          <p:txBody>
            <a:bodyPr vert="eaVert" wrap="none" anchor="ctr"/>
            <a:lstStyle/>
            <a:p>
              <a:pPr algn="ctr">
                <a:defRPr/>
              </a:pPr>
              <a:endParaRPr lang="vi-VN" sz="1200">
                <a:latin typeface="+mj-lt"/>
              </a:endParaRPr>
            </a:p>
          </p:txBody>
        </p:sp>
      </p:grpSp>
      <p:grpSp>
        <p:nvGrpSpPr>
          <p:cNvPr id="3" name="Group 292"/>
          <p:cNvGrpSpPr>
            <a:grpSpLocks/>
          </p:cNvGrpSpPr>
          <p:nvPr/>
        </p:nvGrpSpPr>
        <p:grpSpPr bwMode="auto">
          <a:xfrm>
            <a:off x="2988471" y="1338857"/>
            <a:ext cx="837010" cy="534888"/>
            <a:chOff x="1550" y="779"/>
            <a:chExt cx="703" cy="599"/>
          </a:xfrm>
        </p:grpSpPr>
        <p:grpSp>
          <p:nvGrpSpPr>
            <p:cNvPr id="5220" name="Group 4"/>
            <p:cNvGrpSpPr>
              <a:grpSpLocks/>
            </p:cNvGrpSpPr>
            <p:nvPr/>
          </p:nvGrpSpPr>
          <p:grpSpPr bwMode="auto">
            <a:xfrm rot="-5555955">
              <a:off x="1570" y="799"/>
              <a:ext cx="291" cy="332"/>
              <a:chOff x="887" y="2557"/>
              <a:chExt cx="853" cy="781"/>
            </a:xfrm>
          </p:grpSpPr>
          <p:sp>
            <p:nvSpPr>
              <p:cNvPr id="5241" name="Oval 5"/>
              <p:cNvSpPr>
                <a:spLocks noChangeArrowheads="1"/>
              </p:cNvSpPr>
              <p:nvPr/>
            </p:nvSpPr>
            <p:spPr bwMode="gray">
              <a:xfrm>
                <a:off x="887" y="2570"/>
                <a:ext cx="852" cy="766"/>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2" name="Oval 6"/>
              <p:cNvSpPr>
                <a:spLocks noChangeArrowheads="1"/>
              </p:cNvSpPr>
              <p:nvPr/>
            </p:nvSpPr>
            <p:spPr bwMode="gray">
              <a:xfrm>
                <a:off x="888" y="2571"/>
                <a:ext cx="852" cy="766"/>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3" name="Oval 7"/>
              <p:cNvSpPr>
                <a:spLocks noChangeArrowheads="1"/>
              </p:cNvSpPr>
              <p:nvPr/>
            </p:nvSpPr>
            <p:spPr bwMode="gray">
              <a:xfrm>
                <a:off x="939" y="2569"/>
                <a:ext cx="750" cy="767"/>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4" name="Oval 8"/>
              <p:cNvSpPr>
                <a:spLocks noChangeArrowheads="1"/>
              </p:cNvSpPr>
              <p:nvPr/>
            </p:nvSpPr>
            <p:spPr bwMode="gray">
              <a:xfrm>
                <a:off x="939" y="2570"/>
                <a:ext cx="750" cy="768"/>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5" name="Oval 9"/>
              <p:cNvSpPr>
                <a:spLocks noChangeArrowheads="1"/>
              </p:cNvSpPr>
              <p:nvPr/>
            </p:nvSpPr>
            <p:spPr bwMode="gray">
              <a:xfrm>
                <a:off x="994" y="2557"/>
                <a:ext cx="676" cy="76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6" name="Oval 10"/>
              <p:cNvSpPr>
                <a:spLocks noChangeArrowheads="1"/>
              </p:cNvSpPr>
              <p:nvPr/>
            </p:nvSpPr>
            <p:spPr bwMode="gray">
              <a:xfrm>
                <a:off x="994" y="2615"/>
                <a:ext cx="648" cy="65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7" name="Oval 11"/>
              <p:cNvSpPr>
                <a:spLocks noChangeArrowheads="1"/>
              </p:cNvSpPr>
              <p:nvPr/>
            </p:nvSpPr>
            <p:spPr bwMode="gray">
              <a:xfrm>
                <a:off x="1014" y="2622"/>
                <a:ext cx="637" cy="637"/>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8" name="Oval 12"/>
              <p:cNvSpPr>
                <a:spLocks noChangeArrowheads="1"/>
              </p:cNvSpPr>
              <p:nvPr/>
            </p:nvSpPr>
            <p:spPr bwMode="gray">
              <a:xfrm>
                <a:off x="1022" y="2634"/>
                <a:ext cx="605" cy="595"/>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10370" name="Oval 13"/>
              <p:cNvSpPr>
                <a:spLocks noChangeArrowheads="1"/>
              </p:cNvSpPr>
              <p:nvPr/>
            </p:nvSpPr>
            <p:spPr bwMode="gray">
              <a:xfrm>
                <a:off x="1039" y="2651"/>
                <a:ext cx="539" cy="482"/>
              </a:xfrm>
              <a:prstGeom prst="ellipse">
                <a:avLst/>
              </a:prstGeom>
              <a:solidFill>
                <a:schemeClr val="tx2">
                  <a:lumMod val="20000"/>
                  <a:lumOff val="80000"/>
                  <a:alpha val="38039"/>
                </a:schemeClr>
              </a:solidFill>
              <a:ln>
                <a:noFill/>
              </a:ln>
            </p:spPr>
            <p:txBody>
              <a:bodyPr vert="eaVert" wrap="none" anchor="ctr"/>
              <a:lstStyle/>
              <a:p>
                <a:pPr algn="ctr">
                  <a:defRPr/>
                </a:pPr>
                <a:r>
                  <a:rPr lang="en-US" sz="1200" b="1">
                    <a:solidFill>
                      <a:srgbClr val="FF0000"/>
                    </a:solidFill>
                    <a:latin typeface="Calibri (Hea"/>
                    <a:cs typeface="Calibri" pitchFamily="34" charset="0"/>
                  </a:rPr>
                  <a:t>CTA</a:t>
                </a:r>
              </a:p>
            </p:txBody>
          </p:sp>
        </p:grpSp>
        <p:grpSp>
          <p:nvGrpSpPr>
            <p:cNvPr id="5221" name="Group 14"/>
            <p:cNvGrpSpPr>
              <a:grpSpLocks/>
            </p:cNvGrpSpPr>
            <p:nvPr/>
          </p:nvGrpSpPr>
          <p:grpSpPr bwMode="auto">
            <a:xfrm rot="-5555955">
              <a:off x="1803" y="1067"/>
              <a:ext cx="291" cy="332"/>
              <a:chOff x="887" y="2557"/>
              <a:chExt cx="853" cy="781"/>
            </a:xfrm>
          </p:grpSpPr>
          <p:sp>
            <p:nvSpPr>
              <p:cNvPr id="5232" name="Oval 15"/>
              <p:cNvSpPr>
                <a:spLocks noChangeArrowheads="1"/>
              </p:cNvSpPr>
              <p:nvPr/>
            </p:nvSpPr>
            <p:spPr bwMode="gray">
              <a:xfrm>
                <a:off x="887" y="2570"/>
                <a:ext cx="852" cy="766"/>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3" name="Oval 16"/>
              <p:cNvSpPr>
                <a:spLocks noChangeArrowheads="1"/>
              </p:cNvSpPr>
              <p:nvPr/>
            </p:nvSpPr>
            <p:spPr bwMode="gray">
              <a:xfrm>
                <a:off x="888" y="2571"/>
                <a:ext cx="852" cy="766"/>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4" name="Oval 17"/>
              <p:cNvSpPr>
                <a:spLocks noChangeArrowheads="1"/>
              </p:cNvSpPr>
              <p:nvPr/>
            </p:nvSpPr>
            <p:spPr bwMode="gray">
              <a:xfrm>
                <a:off x="939" y="2569"/>
                <a:ext cx="750" cy="767"/>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5" name="Oval 18"/>
              <p:cNvSpPr>
                <a:spLocks noChangeArrowheads="1"/>
              </p:cNvSpPr>
              <p:nvPr/>
            </p:nvSpPr>
            <p:spPr bwMode="gray">
              <a:xfrm>
                <a:off x="939" y="2570"/>
                <a:ext cx="750" cy="768"/>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6" name="Oval 19"/>
              <p:cNvSpPr>
                <a:spLocks noChangeArrowheads="1"/>
              </p:cNvSpPr>
              <p:nvPr/>
            </p:nvSpPr>
            <p:spPr bwMode="gray">
              <a:xfrm>
                <a:off x="994" y="2557"/>
                <a:ext cx="676" cy="76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7" name="Oval 20"/>
              <p:cNvSpPr>
                <a:spLocks noChangeArrowheads="1"/>
              </p:cNvSpPr>
              <p:nvPr/>
            </p:nvSpPr>
            <p:spPr bwMode="gray">
              <a:xfrm>
                <a:off x="994" y="2615"/>
                <a:ext cx="648" cy="65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8" name="Oval 21"/>
              <p:cNvSpPr>
                <a:spLocks noChangeArrowheads="1"/>
              </p:cNvSpPr>
              <p:nvPr/>
            </p:nvSpPr>
            <p:spPr bwMode="gray">
              <a:xfrm>
                <a:off x="1014" y="2622"/>
                <a:ext cx="637" cy="637"/>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9" name="Oval 22"/>
              <p:cNvSpPr>
                <a:spLocks noChangeArrowheads="1"/>
              </p:cNvSpPr>
              <p:nvPr/>
            </p:nvSpPr>
            <p:spPr bwMode="gray">
              <a:xfrm>
                <a:off x="1022" y="2634"/>
                <a:ext cx="605" cy="595"/>
              </a:xfrm>
              <a:prstGeom prst="ellipse">
                <a:avLst/>
              </a:prstGeom>
              <a:solidFill>
                <a:srgbClr val="000099">
                  <a:alpha val="47842"/>
                </a:srgbClr>
              </a:solidFill>
              <a:ln w="9525" algn="ctr">
                <a:solidFill>
                  <a:srgbClr val="000099"/>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40" name="Oval 23"/>
              <p:cNvSpPr>
                <a:spLocks noChangeArrowheads="1"/>
              </p:cNvSpPr>
              <p:nvPr/>
            </p:nvSpPr>
            <p:spPr bwMode="gray">
              <a:xfrm>
                <a:off x="1041" y="2652"/>
                <a:ext cx="539" cy="481"/>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u="sng">
                    <a:solidFill>
                      <a:srgbClr val="FF0000"/>
                    </a:solidFill>
                    <a:latin typeface="Calibri (Hea"/>
                    <a:cs typeface="Calibri" panose="020F0502020204030204" pitchFamily="34" charset="0"/>
                  </a:rPr>
                  <a:t>CTA</a:t>
                </a:r>
              </a:p>
            </p:txBody>
          </p:sp>
        </p:grpSp>
        <p:grpSp>
          <p:nvGrpSpPr>
            <p:cNvPr id="5222" name="Group 24"/>
            <p:cNvGrpSpPr>
              <a:grpSpLocks/>
            </p:cNvGrpSpPr>
            <p:nvPr/>
          </p:nvGrpSpPr>
          <p:grpSpPr bwMode="auto">
            <a:xfrm rot="-5555955">
              <a:off x="1941" y="759"/>
              <a:ext cx="291" cy="332"/>
              <a:chOff x="887" y="2557"/>
              <a:chExt cx="853" cy="781"/>
            </a:xfrm>
          </p:grpSpPr>
          <p:sp>
            <p:nvSpPr>
              <p:cNvPr id="5223" name="Oval 25"/>
              <p:cNvSpPr>
                <a:spLocks noChangeArrowheads="1"/>
              </p:cNvSpPr>
              <p:nvPr/>
            </p:nvSpPr>
            <p:spPr bwMode="gray">
              <a:xfrm>
                <a:off x="887" y="2570"/>
                <a:ext cx="852" cy="766"/>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4" name="Oval 26" descr="Purple mesh"/>
              <p:cNvSpPr>
                <a:spLocks noChangeArrowheads="1"/>
              </p:cNvSpPr>
              <p:nvPr/>
            </p:nvSpPr>
            <p:spPr bwMode="gray">
              <a:xfrm>
                <a:off x="888" y="2571"/>
                <a:ext cx="852" cy="766"/>
              </a:xfrm>
              <a:prstGeom prst="ellipse">
                <a:avLst/>
              </a:prstGeom>
              <a:blipFill dpi="0" rotWithShape="1">
                <a:blip r:embed="rId2">
                  <a:alphaModFix amt="32000"/>
                </a:blip>
                <a:srcRect/>
                <a:tile tx="0" ty="0" sx="100000" sy="100000" flip="none" algn="tl"/>
              </a:blip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5" name="Oval 27"/>
              <p:cNvSpPr>
                <a:spLocks noChangeArrowheads="1"/>
              </p:cNvSpPr>
              <p:nvPr/>
            </p:nvSpPr>
            <p:spPr bwMode="gray">
              <a:xfrm>
                <a:off x="939" y="2569"/>
                <a:ext cx="750" cy="767"/>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6" name="Oval 28"/>
              <p:cNvSpPr>
                <a:spLocks noChangeArrowheads="1"/>
              </p:cNvSpPr>
              <p:nvPr/>
            </p:nvSpPr>
            <p:spPr bwMode="gray">
              <a:xfrm>
                <a:off x="939" y="2570"/>
                <a:ext cx="750" cy="768"/>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7" name="Oval 29"/>
              <p:cNvSpPr>
                <a:spLocks noChangeArrowheads="1"/>
              </p:cNvSpPr>
              <p:nvPr/>
            </p:nvSpPr>
            <p:spPr bwMode="gray">
              <a:xfrm>
                <a:off x="994" y="2557"/>
                <a:ext cx="676" cy="76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8" name="Oval 30"/>
              <p:cNvSpPr>
                <a:spLocks noChangeArrowheads="1"/>
              </p:cNvSpPr>
              <p:nvPr/>
            </p:nvSpPr>
            <p:spPr bwMode="gray">
              <a:xfrm>
                <a:off x="994" y="2615"/>
                <a:ext cx="648" cy="65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29" name="Oval 31"/>
              <p:cNvSpPr>
                <a:spLocks noChangeArrowheads="1"/>
              </p:cNvSpPr>
              <p:nvPr/>
            </p:nvSpPr>
            <p:spPr bwMode="gray">
              <a:xfrm>
                <a:off x="1014" y="2622"/>
                <a:ext cx="637" cy="637"/>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0" name="Oval 32"/>
              <p:cNvSpPr>
                <a:spLocks noChangeArrowheads="1"/>
              </p:cNvSpPr>
              <p:nvPr/>
            </p:nvSpPr>
            <p:spPr bwMode="gray">
              <a:xfrm>
                <a:off x="1022" y="2634"/>
                <a:ext cx="605" cy="595"/>
              </a:xfrm>
              <a:prstGeom prst="ellipse">
                <a:avLst/>
              </a:prstGeom>
              <a:solidFill>
                <a:srgbClr val="000099">
                  <a:alpha val="47842"/>
                </a:srgbClr>
              </a:soli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200" b="1" u="sng">
                  <a:solidFill>
                    <a:srgbClr val="FF0000"/>
                  </a:solidFill>
                  <a:latin typeface="Calibri (Hea"/>
                  <a:cs typeface="Calibri" panose="020F0502020204030204" pitchFamily="34" charset="0"/>
                </a:endParaRPr>
              </a:p>
            </p:txBody>
          </p:sp>
          <p:sp>
            <p:nvSpPr>
              <p:cNvPr id="5231" name="Oval 33"/>
              <p:cNvSpPr>
                <a:spLocks noChangeArrowheads="1"/>
              </p:cNvSpPr>
              <p:nvPr/>
            </p:nvSpPr>
            <p:spPr bwMode="gray">
              <a:xfrm>
                <a:off x="1041" y="2652"/>
                <a:ext cx="539" cy="481"/>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200" b="1" u="sng">
                    <a:solidFill>
                      <a:srgbClr val="FF0000"/>
                    </a:solidFill>
                    <a:latin typeface="Calibri (Hea"/>
                    <a:cs typeface="Calibri" panose="020F0502020204030204" pitchFamily="34" charset="0"/>
                  </a:rPr>
                  <a:t>CTA</a:t>
                </a:r>
              </a:p>
            </p:txBody>
          </p:sp>
        </p:grpSp>
      </p:grpSp>
      <p:sp>
        <p:nvSpPr>
          <p:cNvPr id="626795" name="Text Box 107"/>
          <p:cNvSpPr txBox="1">
            <a:spLocks noChangeArrowheads="1"/>
          </p:cNvSpPr>
          <p:nvPr/>
        </p:nvSpPr>
        <p:spPr bwMode="auto">
          <a:xfrm>
            <a:off x="2897981" y="1828800"/>
            <a:ext cx="131445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Quần thể A</a:t>
            </a:r>
          </a:p>
        </p:txBody>
      </p:sp>
      <p:sp>
        <p:nvSpPr>
          <p:cNvPr id="626881" name="Text Box 193"/>
          <p:cNvSpPr txBox="1">
            <a:spLocks noChangeArrowheads="1"/>
          </p:cNvSpPr>
          <p:nvPr/>
        </p:nvSpPr>
        <p:spPr bwMode="auto">
          <a:xfrm>
            <a:off x="6629400" y="3868342"/>
            <a:ext cx="1314450" cy="646331"/>
          </a:xfrm>
          <a:prstGeom prst="rect">
            <a:avLst/>
          </a:prstGeom>
          <a:solidFill>
            <a:srgbClr val="0000FF"/>
          </a:solidFill>
          <a:ln w="9525">
            <a:solidFill>
              <a:srgbClr val="3366FF"/>
            </a:solidFill>
            <a:miter lim="800000"/>
            <a:headEnd/>
            <a:tailEnd/>
          </a:ln>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u="sng">
                <a:solidFill>
                  <a:srgbClr val="FFFF00"/>
                </a:solidFill>
                <a:latin typeface="Times New Roman" panose="02020603050405020304" pitchFamily="18" charset="0"/>
                <a:cs typeface="Times New Roman" panose="02020603050405020304" pitchFamily="18" charset="0"/>
              </a:rPr>
              <a:t>Đơn vị sinh học là gì?</a:t>
            </a:r>
          </a:p>
        </p:txBody>
      </p:sp>
      <p:sp>
        <p:nvSpPr>
          <p:cNvPr id="626882" name="Oval 194"/>
          <p:cNvSpPr>
            <a:spLocks noChangeArrowheads="1"/>
          </p:cNvSpPr>
          <p:nvPr/>
        </p:nvSpPr>
        <p:spPr bwMode="auto">
          <a:xfrm>
            <a:off x="1085850" y="3900487"/>
            <a:ext cx="914400" cy="47148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Cá thể</a:t>
            </a:r>
          </a:p>
        </p:txBody>
      </p:sp>
      <p:sp>
        <p:nvSpPr>
          <p:cNvPr id="626883" name="Oval 195"/>
          <p:cNvSpPr>
            <a:spLocks noChangeArrowheads="1"/>
          </p:cNvSpPr>
          <p:nvPr/>
        </p:nvSpPr>
        <p:spPr bwMode="auto">
          <a:xfrm>
            <a:off x="2563416" y="3986212"/>
            <a:ext cx="742950" cy="300038"/>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Quần thể </a:t>
            </a:r>
          </a:p>
          <a:p>
            <a:pPr algn="ct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sinh vật</a:t>
            </a:r>
          </a:p>
        </p:txBody>
      </p:sp>
      <p:sp>
        <p:nvSpPr>
          <p:cNvPr id="626884" name="Line 196"/>
          <p:cNvSpPr>
            <a:spLocks noChangeShapeType="1"/>
          </p:cNvSpPr>
          <p:nvPr/>
        </p:nvSpPr>
        <p:spPr bwMode="auto">
          <a:xfrm>
            <a:off x="2057400" y="4157663"/>
            <a:ext cx="342900" cy="0"/>
          </a:xfrm>
          <a:prstGeom prst="line">
            <a:avLst/>
          </a:prstGeom>
          <a:noFill/>
          <a:ln w="38100">
            <a:solidFill>
              <a:srgbClr val="FF0000"/>
            </a:solidFill>
            <a:round/>
            <a:headEnd/>
            <a:tailEnd type="triangle" w="med" len="med"/>
          </a:ln>
        </p:spPr>
        <p:txBody>
          <a:bodyPr/>
          <a:lstStyle/>
          <a:p>
            <a:pPr>
              <a:defRPr/>
            </a:pPr>
            <a:endParaRPr lang="vi-VN" sz="1050">
              <a:latin typeface="+mj-lt"/>
            </a:endParaRPr>
          </a:p>
        </p:txBody>
      </p:sp>
      <p:sp>
        <p:nvSpPr>
          <p:cNvPr id="626885" name="Line 197"/>
          <p:cNvSpPr>
            <a:spLocks noChangeShapeType="1"/>
          </p:cNvSpPr>
          <p:nvPr/>
        </p:nvSpPr>
        <p:spPr bwMode="auto">
          <a:xfrm>
            <a:off x="3458766" y="4157663"/>
            <a:ext cx="457200" cy="0"/>
          </a:xfrm>
          <a:prstGeom prst="line">
            <a:avLst/>
          </a:prstGeom>
          <a:noFill/>
          <a:ln w="38100">
            <a:solidFill>
              <a:srgbClr val="FF0000"/>
            </a:solidFill>
            <a:round/>
            <a:headEnd/>
            <a:tailEnd type="triangle" w="med" len="med"/>
          </a:ln>
        </p:spPr>
        <p:txBody>
          <a:bodyPr/>
          <a:lstStyle/>
          <a:p>
            <a:pPr>
              <a:defRPr/>
            </a:pPr>
            <a:endParaRPr lang="vi-VN" sz="1050">
              <a:latin typeface="+mj-lt"/>
            </a:endParaRPr>
          </a:p>
        </p:txBody>
      </p:sp>
      <p:sp>
        <p:nvSpPr>
          <p:cNvPr id="626886" name="Oval 198"/>
          <p:cNvSpPr>
            <a:spLocks noChangeArrowheads="1"/>
          </p:cNvSpPr>
          <p:nvPr/>
        </p:nvSpPr>
        <p:spPr bwMode="auto">
          <a:xfrm>
            <a:off x="3924300" y="3938587"/>
            <a:ext cx="457200" cy="385763"/>
          </a:xfrm>
          <a:prstGeom prst="ellipse">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round/>
                <a:headEnd/>
                <a:tailEnd/>
              </a14:hiddenLine>
            </a:ext>
          </a:extLst>
        </p:spPr>
        <p:txBody>
          <a:bodyPr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Quần xã </a:t>
            </a:r>
          </a:p>
          <a:p>
            <a:pP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sinh vật</a:t>
            </a:r>
          </a:p>
        </p:txBody>
      </p:sp>
      <p:sp>
        <p:nvSpPr>
          <p:cNvPr id="626887" name="Text Box 199"/>
          <p:cNvSpPr txBox="1">
            <a:spLocks noChangeArrowheads="1"/>
          </p:cNvSpPr>
          <p:nvPr/>
        </p:nvSpPr>
        <p:spPr bwMode="auto">
          <a:xfrm>
            <a:off x="4800600" y="3882629"/>
            <a:ext cx="189666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50000"/>
              </a:spcBef>
              <a:buFontTx/>
              <a:buNone/>
            </a:pPr>
            <a:r>
              <a:rPr lang="en-US" altLang="en-US" sz="1800" b="1" u="sng">
                <a:solidFill>
                  <a:srgbClr val="000000"/>
                </a:solidFill>
                <a:latin typeface="Times New Roman" panose="02020603050405020304" pitchFamily="18" charset="0"/>
                <a:cs typeface="Times New Roman" panose="02020603050405020304" pitchFamily="18" charset="0"/>
              </a:rPr>
              <a:t>+ Khu vực sống</a:t>
            </a:r>
          </a:p>
        </p:txBody>
      </p:sp>
      <p:grpSp>
        <p:nvGrpSpPr>
          <p:cNvPr id="7" name="Group 203"/>
          <p:cNvGrpSpPr>
            <a:grpSpLocks/>
          </p:cNvGrpSpPr>
          <p:nvPr/>
        </p:nvGrpSpPr>
        <p:grpSpPr bwMode="auto">
          <a:xfrm>
            <a:off x="4866085" y="1533525"/>
            <a:ext cx="1759744" cy="877491"/>
            <a:chOff x="2065" y="1678"/>
            <a:chExt cx="1398" cy="1134"/>
          </a:xfrm>
        </p:grpSpPr>
        <p:sp>
          <p:nvSpPr>
            <p:cNvPr id="10332" name="Oval 204"/>
            <p:cNvSpPr>
              <a:spLocks noChangeArrowheads="1"/>
            </p:cNvSpPr>
            <p:nvPr/>
          </p:nvSpPr>
          <p:spPr bwMode="gray">
            <a:xfrm>
              <a:off x="2065" y="1992"/>
              <a:ext cx="206" cy="503"/>
            </a:xfrm>
            <a:prstGeom prst="ellipse">
              <a:avLst/>
            </a:prstGeom>
            <a:gradFill rotWithShape="1">
              <a:gsLst>
                <a:gs pos="0">
                  <a:srgbClr val="FFFFFF"/>
                </a:gs>
                <a:gs pos="50000">
                  <a:srgbClr val="FCDF06"/>
                </a:gs>
                <a:gs pos="100000">
                  <a:srgbClr val="FFFFFF"/>
                </a:gs>
              </a:gsLst>
              <a:lin ang="2700000" scaled="1"/>
            </a:gradFill>
            <a:ln>
              <a:noFill/>
            </a:ln>
          </p:spPr>
          <p:txBody>
            <a:bodyPr wrap="none" anchor="ctr">
              <a:spAutoFit/>
            </a:bodyPr>
            <a:lstStyle/>
            <a:p>
              <a:pPr>
                <a:defRPr/>
              </a:pPr>
              <a:endParaRPr lang="vi-VN" sz="1200">
                <a:latin typeface="+mj-lt"/>
              </a:endParaRPr>
            </a:p>
          </p:txBody>
        </p:sp>
        <p:sp>
          <p:nvSpPr>
            <p:cNvPr id="10333" name="Oval 205"/>
            <p:cNvSpPr>
              <a:spLocks noChangeArrowheads="1"/>
            </p:cNvSpPr>
            <p:nvPr/>
          </p:nvSpPr>
          <p:spPr bwMode="gray">
            <a:xfrm>
              <a:off x="2067" y="1992"/>
              <a:ext cx="206" cy="503"/>
            </a:xfrm>
            <a:prstGeom prst="ellipse">
              <a:avLst/>
            </a:prstGeom>
            <a:gradFill rotWithShape="1">
              <a:gsLst>
                <a:gs pos="0">
                  <a:srgbClr val="FCDF06">
                    <a:alpha val="32001"/>
                  </a:srgbClr>
                </a:gs>
                <a:gs pos="100000">
                  <a:srgbClr val="000000">
                    <a:alpha val="89998"/>
                  </a:srgbClr>
                </a:gs>
              </a:gsLst>
              <a:lin ang="2700000" scaled="1"/>
            </a:gradFill>
            <a:ln w="38100" algn="ctr">
              <a:solidFill>
                <a:srgbClr val="FF9900"/>
              </a:solidFill>
              <a:round/>
              <a:headEnd/>
              <a:tailEnd/>
            </a:ln>
          </p:spPr>
          <p:txBody>
            <a:bodyPr wrap="none" anchor="ctr">
              <a:spAutoFit/>
            </a:bodyPr>
            <a:lstStyle/>
            <a:p>
              <a:pPr>
                <a:defRPr/>
              </a:pPr>
              <a:endParaRPr lang="vi-VN" sz="1200">
                <a:latin typeface="+mj-lt"/>
              </a:endParaRPr>
            </a:p>
          </p:txBody>
        </p:sp>
        <p:sp>
          <p:nvSpPr>
            <p:cNvPr id="10334" name="Oval 206"/>
            <p:cNvSpPr>
              <a:spLocks noChangeArrowheads="1"/>
            </p:cNvSpPr>
            <p:nvPr/>
          </p:nvSpPr>
          <p:spPr bwMode="gray">
            <a:xfrm>
              <a:off x="2163" y="1992"/>
              <a:ext cx="1300" cy="503"/>
            </a:xfrm>
            <a:prstGeom prst="ellipse">
              <a:avLst/>
            </a:prstGeom>
            <a:gradFill rotWithShape="1">
              <a:gsLst>
                <a:gs pos="0">
                  <a:srgbClr val="887903"/>
                </a:gs>
                <a:gs pos="50000">
                  <a:srgbClr val="FCDF06"/>
                </a:gs>
                <a:gs pos="100000">
                  <a:srgbClr val="887903"/>
                </a:gs>
              </a:gsLst>
              <a:lin ang="18900000" scaled="1"/>
            </a:gradFill>
            <a:ln w="38100" algn="ctr">
              <a:solidFill>
                <a:schemeClr val="accent1"/>
              </a:solidFill>
              <a:round/>
              <a:headEnd/>
              <a:tailEnd/>
            </a:ln>
          </p:spPr>
          <p:txBody>
            <a:bodyPr anchor="ctr">
              <a:spAutoFit/>
            </a:bodyPr>
            <a:lstStyle/>
            <a:p>
              <a:pPr>
                <a:defRPr/>
              </a:pPr>
              <a:endParaRPr lang="vi-VN" sz="1200">
                <a:latin typeface="+mj-lt"/>
              </a:endParaRPr>
            </a:p>
          </p:txBody>
        </p:sp>
        <p:sp>
          <p:nvSpPr>
            <p:cNvPr id="10335" name="Oval 207"/>
            <p:cNvSpPr>
              <a:spLocks noChangeArrowheads="1"/>
            </p:cNvSpPr>
            <p:nvPr/>
          </p:nvSpPr>
          <p:spPr bwMode="gray">
            <a:xfrm>
              <a:off x="2160" y="1981"/>
              <a:ext cx="1302" cy="503"/>
            </a:xfrm>
            <a:prstGeom prst="ellipse">
              <a:avLst/>
            </a:prstGeom>
            <a:gradFill rotWithShape="1">
              <a:gsLst>
                <a:gs pos="0">
                  <a:srgbClr val="A08E04"/>
                </a:gs>
                <a:gs pos="100000">
                  <a:srgbClr val="FCDF06">
                    <a:alpha val="0"/>
                  </a:srgbClr>
                </a:gs>
              </a:gsLst>
              <a:lin ang="2700000" scaled="1"/>
            </a:gradFill>
            <a:ln>
              <a:noFill/>
            </a:ln>
          </p:spPr>
          <p:txBody>
            <a:bodyPr anchor="ctr">
              <a:spAutoFit/>
            </a:bodyPr>
            <a:lstStyle/>
            <a:p>
              <a:pPr algn="ctr">
                <a:defRPr/>
              </a:pPr>
              <a:endParaRPr lang="vi-VN" sz="1200">
                <a:solidFill>
                  <a:srgbClr val="FFFF00"/>
                </a:solidFill>
                <a:latin typeface="+mj-lt"/>
              </a:endParaRPr>
            </a:p>
          </p:txBody>
        </p:sp>
        <p:sp>
          <p:nvSpPr>
            <p:cNvPr id="10336" name="Oval 208"/>
            <p:cNvSpPr>
              <a:spLocks noChangeArrowheads="1"/>
            </p:cNvSpPr>
            <p:nvPr/>
          </p:nvSpPr>
          <p:spPr bwMode="gray">
            <a:xfrm>
              <a:off x="2229" y="1992"/>
              <a:ext cx="1169" cy="503"/>
            </a:xfrm>
            <a:prstGeom prst="ellipse">
              <a:avLst/>
            </a:prstGeom>
            <a:solidFill>
              <a:srgbClr val="333333"/>
            </a:solidFill>
            <a:ln>
              <a:noFill/>
            </a:ln>
          </p:spPr>
          <p:txBody>
            <a:bodyPr anchor="ctr">
              <a:spAutoFit/>
            </a:bodyPr>
            <a:lstStyle/>
            <a:p>
              <a:pPr algn="ctr">
                <a:defRPr/>
              </a:pPr>
              <a:endParaRPr lang="vi-VN" sz="1200">
                <a:solidFill>
                  <a:srgbClr val="FFFF00"/>
                </a:solidFill>
                <a:latin typeface="+mj-lt"/>
              </a:endParaRPr>
            </a:p>
          </p:txBody>
        </p:sp>
        <p:sp>
          <p:nvSpPr>
            <p:cNvPr id="10337" name="Oval 209"/>
            <p:cNvSpPr>
              <a:spLocks noChangeArrowheads="1"/>
            </p:cNvSpPr>
            <p:nvPr/>
          </p:nvSpPr>
          <p:spPr bwMode="gray">
            <a:xfrm>
              <a:off x="2246" y="1678"/>
              <a:ext cx="1134" cy="1134"/>
            </a:xfrm>
            <a:prstGeom prst="ellipse">
              <a:avLst/>
            </a:prstGeom>
            <a:gradFill rotWithShape="1">
              <a:gsLst>
                <a:gs pos="0">
                  <a:srgbClr val="595959"/>
                </a:gs>
                <a:gs pos="100000">
                  <a:srgbClr val="C0C0C0"/>
                </a:gs>
              </a:gsLst>
              <a:lin ang="5400000" scaled="1"/>
            </a:gradFill>
            <a:ln>
              <a:noFill/>
            </a:ln>
          </p:spPr>
          <p:txBody>
            <a:bodyPr vert="eaVert" wrap="none" anchor="ctr"/>
            <a:lstStyle/>
            <a:p>
              <a:pPr>
                <a:defRPr/>
              </a:pPr>
              <a:endParaRPr lang="vi-VN" sz="1200">
                <a:latin typeface="+mj-lt"/>
              </a:endParaRPr>
            </a:p>
          </p:txBody>
        </p:sp>
        <p:sp>
          <p:nvSpPr>
            <p:cNvPr id="10338" name="Oval 210"/>
            <p:cNvSpPr>
              <a:spLocks noChangeArrowheads="1"/>
            </p:cNvSpPr>
            <p:nvPr/>
          </p:nvSpPr>
          <p:spPr bwMode="gray">
            <a:xfrm>
              <a:off x="2261" y="1686"/>
              <a:ext cx="1105" cy="1105"/>
            </a:xfrm>
            <a:prstGeom prst="ellipse">
              <a:avLst/>
            </a:prstGeom>
            <a:gradFill rotWithShape="1">
              <a:gsLst>
                <a:gs pos="0">
                  <a:srgbClr val="C0C0C0">
                    <a:alpha val="0"/>
                  </a:srgbClr>
                </a:gs>
                <a:gs pos="100000">
                  <a:srgbClr val="E9E9E9"/>
                </a:gs>
              </a:gsLst>
              <a:lin ang="5400000" scaled="1"/>
            </a:gradFill>
            <a:ln>
              <a:noFill/>
            </a:ln>
          </p:spPr>
          <p:txBody>
            <a:bodyPr vert="eaVert" wrap="none" anchor="ctr"/>
            <a:lstStyle/>
            <a:p>
              <a:pPr>
                <a:defRPr/>
              </a:pPr>
              <a:endParaRPr lang="vi-VN" sz="1200">
                <a:latin typeface="+mj-lt"/>
              </a:endParaRPr>
            </a:p>
          </p:txBody>
        </p:sp>
        <p:sp>
          <p:nvSpPr>
            <p:cNvPr id="10339" name="Oval 211"/>
            <p:cNvSpPr>
              <a:spLocks noChangeArrowheads="1"/>
            </p:cNvSpPr>
            <p:nvPr/>
          </p:nvSpPr>
          <p:spPr bwMode="gray">
            <a:xfrm>
              <a:off x="2273" y="1696"/>
              <a:ext cx="1052" cy="1031"/>
            </a:xfrm>
            <a:prstGeom prst="ellipse">
              <a:avLst/>
            </a:prstGeom>
            <a:gradFill rotWithShape="1">
              <a:gsLst>
                <a:gs pos="0">
                  <a:srgbClr val="989898"/>
                </a:gs>
                <a:gs pos="100000">
                  <a:srgbClr val="C0C0C0">
                    <a:alpha val="48000"/>
                  </a:srgbClr>
                </a:gs>
              </a:gsLst>
              <a:lin ang="5400000" scaled="1"/>
            </a:gradFill>
            <a:ln>
              <a:noFill/>
            </a:ln>
          </p:spPr>
          <p:txBody>
            <a:bodyPr vert="eaVert" wrap="none" anchor="ctr"/>
            <a:lstStyle/>
            <a:p>
              <a:pPr>
                <a:defRPr/>
              </a:pPr>
              <a:endParaRPr lang="vi-VN" sz="1200">
                <a:latin typeface="+mj-lt"/>
              </a:endParaRPr>
            </a:p>
          </p:txBody>
        </p:sp>
        <p:sp>
          <p:nvSpPr>
            <p:cNvPr id="10340" name="Oval 212"/>
            <p:cNvSpPr>
              <a:spLocks noChangeArrowheads="1"/>
            </p:cNvSpPr>
            <p:nvPr/>
          </p:nvSpPr>
          <p:spPr bwMode="gray">
            <a:xfrm>
              <a:off x="2334" y="1726"/>
              <a:ext cx="936" cy="837"/>
            </a:xfrm>
            <a:prstGeom prst="ellipse">
              <a:avLst/>
            </a:prstGeom>
            <a:gradFill rotWithShape="1">
              <a:gsLst>
                <a:gs pos="0">
                  <a:srgbClr val="FFFFFF"/>
                </a:gs>
                <a:gs pos="100000">
                  <a:srgbClr val="C0C0C0">
                    <a:alpha val="37999"/>
                  </a:srgbClr>
                </a:gs>
              </a:gsLst>
              <a:lin ang="5400000" scaled="1"/>
            </a:gradFill>
            <a:ln>
              <a:noFill/>
            </a:ln>
          </p:spPr>
          <p:txBody>
            <a:bodyPr vert="eaVert" wrap="none" anchor="ctr"/>
            <a:lstStyle/>
            <a:p>
              <a:pPr algn="ctr">
                <a:defRPr/>
              </a:pPr>
              <a:endParaRPr lang="vi-VN" sz="1200">
                <a:latin typeface="+mj-lt"/>
              </a:endParaRPr>
            </a:p>
          </p:txBody>
        </p:sp>
      </p:grpSp>
      <p:grpSp>
        <p:nvGrpSpPr>
          <p:cNvPr id="8" name="Group 213"/>
          <p:cNvGrpSpPr>
            <a:grpSpLocks/>
          </p:cNvGrpSpPr>
          <p:nvPr/>
        </p:nvGrpSpPr>
        <p:grpSpPr bwMode="auto">
          <a:xfrm>
            <a:off x="5284565" y="1664651"/>
            <a:ext cx="860729" cy="558917"/>
            <a:chOff x="1257" y="687"/>
            <a:chExt cx="753" cy="720"/>
          </a:xfrm>
        </p:grpSpPr>
        <p:grpSp>
          <p:nvGrpSpPr>
            <p:cNvPr id="5182" name="Group 214"/>
            <p:cNvGrpSpPr>
              <a:grpSpLocks/>
            </p:cNvGrpSpPr>
            <p:nvPr/>
          </p:nvGrpSpPr>
          <p:grpSpPr bwMode="auto">
            <a:xfrm rot="-5555955">
              <a:off x="1274" y="726"/>
              <a:ext cx="335" cy="370"/>
              <a:chOff x="907" y="2536"/>
              <a:chExt cx="789" cy="822"/>
            </a:xfrm>
          </p:grpSpPr>
          <p:sp>
            <p:nvSpPr>
              <p:cNvPr id="5202" name="Oval 215"/>
              <p:cNvSpPr>
                <a:spLocks noChangeArrowheads="1"/>
              </p:cNvSpPr>
              <p:nvPr/>
            </p:nvSpPr>
            <p:spPr bwMode="gray">
              <a:xfrm>
                <a:off x="907" y="2538"/>
                <a:ext cx="789" cy="820"/>
              </a:xfrm>
              <a:prstGeom prst="ellipse">
                <a:avLst/>
              </a:prstGeom>
              <a:solidFill>
                <a:srgbClr val="CC0000"/>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3" name="Oval 216"/>
              <p:cNvSpPr>
                <a:spLocks noChangeArrowheads="1"/>
              </p:cNvSpPr>
              <p:nvPr/>
            </p:nvSpPr>
            <p:spPr bwMode="gray">
              <a:xfrm>
                <a:off x="908" y="2536"/>
                <a:ext cx="788" cy="820"/>
              </a:xfrm>
              <a:prstGeom prst="ellipse">
                <a:avLst/>
              </a:prstGeom>
              <a:solidFill>
                <a:srgbClr val="CC0000">
                  <a:alpha val="32156"/>
                </a:srgbClr>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4" name="Oval 217"/>
              <p:cNvSpPr>
                <a:spLocks noChangeArrowheads="1"/>
              </p:cNvSpPr>
              <p:nvPr/>
            </p:nvSpPr>
            <p:spPr bwMode="gray">
              <a:xfrm>
                <a:off x="927" y="2536"/>
                <a:ext cx="750" cy="820"/>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5" name="Oval 218"/>
              <p:cNvSpPr>
                <a:spLocks noChangeArrowheads="1"/>
              </p:cNvSpPr>
              <p:nvPr/>
            </p:nvSpPr>
            <p:spPr bwMode="gray">
              <a:xfrm>
                <a:off x="927" y="2536"/>
                <a:ext cx="750" cy="820"/>
              </a:xfrm>
              <a:prstGeom prst="ellipse">
                <a:avLst/>
              </a:prstGeom>
              <a:solidFill>
                <a:srgbClr val="CC0000">
                  <a:alpha val="0"/>
                </a:srgbClr>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6" name="Oval 219"/>
              <p:cNvSpPr>
                <a:spLocks noChangeArrowheads="1"/>
              </p:cNvSpPr>
              <p:nvPr/>
            </p:nvSpPr>
            <p:spPr bwMode="gray">
              <a:xfrm>
                <a:off x="952" y="2536"/>
                <a:ext cx="674" cy="820"/>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7" name="Oval 220"/>
              <p:cNvSpPr>
                <a:spLocks noChangeArrowheads="1"/>
              </p:cNvSpPr>
              <p:nvPr/>
            </p:nvSpPr>
            <p:spPr bwMode="gray">
              <a:xfrm>
                <a:off x="978" y="2620"/>
                <a:ext cx="656" cy="649"/>
              </a:xfrm>
              <a:prstGeom prst="ellipse">
                <a:avLst/>
              </a:prstGeom>
              <a:solidFill>
                <a:srgbClr val="CC0000"/>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8" name="Oval 221"/>
              <p:cNvSpPr>
                <a:spLocks noChangeArrowheads="1"/>
              </p:cNvSpPr>
              <p:nvPr/>
            </p:nvSpPr>
            <p:spPr bwMode="gray">
              <a:xfrm>
                <a:off x="989" y="2627"/>
                <a:ext cx="634" cy="628"/>
              </a:xfrm>
              <a:prstGeom prst="ellipse">
                <a:avLst/>
              </a:prstGeom>
              <a:solidFill>
                <a:srgbClr val="CC0000">
                  <a:alpha val="0"/>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9" name="Oval 222"/>
              <p:cNvSpPr>
                <a:spLocks noChangeArrowheads="1"/>
              </p:cNvSpPr>
              <p:nvPr/>
            </p:nvSpPr>
            <p:spPr bwMode="gray">
              <a:xfrm>
                <a:off x="990" y="2629"/>
                <a:ext cx="609" cy="593"/>
              </a:xfrm>
              <a:prstGeom prst="ellipse">
                <a:avLst/>
              </a:prstGeom>
              <a:solidFill>
                <a:srgbClr val="CC0000">
                  <a:alpha val="47842"/>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10" name="Oval 223"/>
              <p:cNvSpPr>
                <a:spLocks noChangeArrowheads="1"/>
              </p:cNvSpPr>
              <p:nvPr/>
            </p:nvSpPr>
            <p:spPr bwMode="gray">
              <a:xfrm>
                <a:off x="1029" y="2646"/>
                <a:ext cx="540" cy="482"/>
              </a:xfrm>
              <a:prstGeom prst="ellipse">
                <a:avLst/>
              </a:prstGeom>
              <a:solidFill>
                <a:srgbClr val="CC0000">
                  <a:alpha val="38039"/>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FFFF00"/>
                    </a:solidFill>
                    <a:latin typeface="Calibri (Hea"/>
                    <a:cs typeface="Calibri" panose="020F0502020204030204" pitchFamily="34" charset="0"/>
                  </a:rPr>
                  <a:t>CTC</a:t>
                </a:r>
              </a:p>
            </p:txBody>
          </p:sp>
        </p:grpSp>
        <p:grpSp>
          <p:nvGrpSpPr>
            <p:cNvPr id="5183" name="Group 224"/>
            <p:cNvGrpSpPr>
              <a:grpSpLocks/>
            </p:cNvGrpSpPr>
            <p:nvPr/>
          </p:nvGrpSpPr>
          <p:grpSpPr bwMode="auto">
            <a:xfrm rot="-5555955">
              <a:off x="1508" y="1055"/>
              <a:ext cx="335" cy="369"/>
              <a:chOff x="920" y="2537"/>
              <a:chExt cx="789" cy="826"/>
            </a:xfrm>
          </p:grpSpPr>
          <p:sp>
            <p:nvSpPr>
              <p:cNvPr id="5193" name="Oval 225"/>
              <p:cNvSpPr>
                <a:spLocks noChangeArrowheads="1"/>
              </p:cNvSpPr>
              <p:nvPr/>
            </p:nvSpPr>
            <p:spPr bwMode="gray">
              <a:xfrm>
                <a:off x="920" y="2538"/>
                <a:ext cx="789" cy="825"/>
              </a:xfrm>
              <a:prstGeom prst="ellipse">
                <a:avLst/>
              </a:prstGeom>
              <a:solidFill>
                <a:srgbClr val="CC0000"/>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4" name="Oval 226"/>
              <p:cNvSpPr>
                <a:spLocks noChangeArrowheads="1"/>
              </p:cNvSpPr>
              <p:nvPr/>
            </p:nvSpPr>
            <p:spPr bwMode="gray">
              <a:xfrm>
                <a:off x="921" y="2537"/>
                <a:ext cx="788" cy="825"/>
              </a:xfrm>
              <a:prstGeom prst="ellipse">
                <a:avLst/>
              </a:prstGeom>
              <a:solidFill>
                <a:srgbClr val="CC0000">
                  <a:alpha val="32156"/>
                </a:srgbClr>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5" name="Oval 227"/>
              <p:cNvSpPr>
                <a:spLocks noChangeArrowheads="1"/>
              </p:cNvSpPr>
              <p:nvPr/>
            </p:nvSpPr>
            <p:spPr bwMode="gray">
              <a:xfrm>
                <a:off x="939" y="2537"/>
                <a:ext cx="750" cy="826"/>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6" name="Oval 228"/>
              <p:cNvSpPr>
                <a:spLocks noChangeArrowheads="1"/>
              </p:cNvSpPr>
              <p:nvPr/>
            </p:nvSpPr>
            <p:spPr bwMode="gray">
              <a:xfrm>
                <a:off x="939" y="2537"/>
                <a:ext cx="750" cy="826"/>
              </a:xfrm>
              <a:prstGeom prst="ellipse">
                <a:avLst/>
              </a:prstGeom>
              <a:solidFill>
                <a:srgbClr val="CC0000">
                  <a:alpha val="0"/>
                </a:srgbClr>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7" name="Oval 229"/>
              <p:cNvSpPr>
                <a:spLocks noChangeArrowheads="1"/>
              </p:cNvSpPr>
              <p:nvPr/>
            </p:nvSpPr>
            <p:spPr bwMode="gray">
              <a:xfrm>
                <a:off x="968" y="2537"/>
                <a:ext cx="674" cy="826"/>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8" name="Oval 230"/>
              <p:cNvSpPr>
                <a:spLocks noChangeArrowheads="1"/>
              </p:cNvSpPr>
              <p:nvPr/>
            </p:nvSpPr>
            <p:spPr bwMode="gray">
              <a:xfrm>
                <a:off x="994" y="2613"/>
                <a:ext cx="656" cy="659"/>
              </a:xfrm>
              <a:prstGeom prst="ellipse">
                <a:avLst/>
              </a:prstGeom>
              <a:solidFill>
                <a:srgbClr val="CC0000"/>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9" name="Oval 231"/>
              <p:cNvSpPr>
                <a:spLocks noChangeArrowheads="1"/>
              </p:cNvSpPr>
              <p:nvPr/>
            </p:nvSpPr>
            <p:spPr bwMode="gray">
              <a:xfrm>
                <a:off x="1002" y="2613"/>
                <a:ext cx="634" cy="645"/>
              </a:xfrm>
              <a:prstGeom prst="ellipse">
                <a:avLst/>
              </a:prstGeom>
              <a:solidFill>
                <a:srgbClr val="CC0000">
                  <a:alpha val="0"/>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0" name="Oval 232"/>
              <p:cNvSpPr>
                <a:spLocks noChangeArrowheads="1"/>
              </p:cNvSpPr>
              <p:nvPr/>
            </p:nvSpPr>
            <p:spPr bwMode="gray">
              <a:xfrm>
                <a:off x="991" y="2629"/>
                <a:ext cx="609" cy="600"/>
              </a:xfrm>
              <a:prstGeom prst="ellipse">
                <a:avLst/>
              </a:prstGeom>
              <a:solidFill>
                <a:srgbClr val="CC0000">
                  <a:alpha val="47842"/>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201" name="Oval 233"/>
              <p:cNvSpPr>
                <a:spLocks noChangeArrowheads="1"/>
              </p:cNvSpPr>
              <p:nvPr/>
            </p:nvSpPr>
            <p:spPr bwMode="gray">
              <a:xfrm>
                <a:off x="1041" y="2645"/>
                <a:ext cx="540" cy="486"/>
              </a:xfrm>
              <a:prstGeom prst="ellipse">
                <a:avLst/>
              </a:prstGeom>
              <a:solidFill>
                <a:srgbClr val="CC0000">
                  <a:alpha val="38039"/>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FFFF00"/>
                    </a:solidFill>
                    <a:latin typeface="Calibri (Hea"/>
                    <a:cs typeface="Calibri" panose="020F0502020204030204" pitchFamily="34" charset="0"/>
                  </a:rPr>
                  <a:t>CTC</a:t>
                </a:r>
              </a:p>
            </p:txBody>
          </p:sp>
        </p:grpSp>
        <p:grpSp>
          <p:nvGrpSpPr>
            <p:cNvPr id="5184" name="Group 234"/>
            <p:cNvGrpSpPr>
              <a:grpSpLocks/>
            </p:cNvGrpSpPr>
            <p:nvPr/>
          </p:nvGrpSpPr>
          <p:grpSpPr bwMode="auto">
            <a:xfrm rot="-5555955">
              <a:off x="1657" y="669"/>
              <a:ext cx="335" cy="371"/>
              <a:chOff x="922" y="2538"/>
              <a:chExt cx="788" cy="828"/>
            </a:xfrm>
          </p:grpSpPr>
          <p:sp>
            <p:nvSpPr>
              <p:cNvPr id="5185" name="Oval 235"/>
              <p:cNvSpPr>
                <a:spLocks noChangeArrowheads="1"/>
              </p:cNvSpPr>
              <p:nvPr/>
            </p:nvSpPr>
            <p:spPr bwMode="gray">
              <a:xfrm>
                <a:off x="922" y="2542"/>
                <a:ext cx="788" cy="824"/>
              </a:xfrm>
              <a:prstGeom prst="ellipse">
                <a:avLst/>
              </a:prstGeom>
              <a:solidFill>
                <a:srgbClr val="CC0000"/>
              </a:solidFill>
              <a:ln w="38100" algn="ctr">
                <a:solidFill>
                  <a:srgbClr val="FF9900"/>
                </a:solidFill>
                <a:round/>
                <a:headEnd/>
                <a:tailEnd/>
              </a:ln>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86" name="Oval 237"/>
              <p:cNvSpPr>
                <a:spLocks noChangeArrowheads="1"/>
              </p:cNvSpPr>
              <p:nvPr/>
            </p:nvSpPr>
            <p:spPr bwMode="gray">
              <a:xfrm>
                <a:off x="939" y="2542"/>
                <a:ext cx="751" cy="824"/>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87" name="Oval 238"/>
              <p:cNvSpPr>
                <a:spLocks noChangeArrowheads="1"/>
              </p:cNvSpPr>
              <p:nvPr/>
            </p:nvSpPr>
            <p:spPr bwMode="gray">
              <a:xfrm>
                <a:off x="939" y="2542"/>
                <a:ext cx="751" cy="824"/>
              </a:xfrm>
              <a:prstGeom prst="ellipse">
                <a:avLst/>
              </a:prstGeom>
              <a:solidFill>
                <a:srgbClr val="CC0000">
                  <a:alpha val="0"/>
                </a:srgbClr>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88" name="Oval 239"/>
              <p:cNvSpPr>
                <a:spLocks noChangeArrowheads="1"/>
              </p:cNvSpPr>
              <p:nvPr/>
            </p:nvSpPr>
            <p:spPr bwMode="gray">
              <a:xfrm>
                <a:off x="993" y="2538"/>
                <a:ext cx="675" cy="824"/>
              </a:xfrm>
              <a:prstGeom prst="ellipse">
                <a:avLst/>
              </a:prstGeom>
              <a:solidFill>
                <a:srgbClr val="CC0000"/>
              </a:solidFill>
              <a:ln w="38100" algn="ctr">
                <a:solidFill>
                  <a:srgbClr val="FF9900"/>
                </a:solidFill>
                <a:round/>
                <a:headEnd/>
                <a:tailEnd/>
              </a:ln>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89" name="Oval 240"/>
              <p:cNvSpPr>
                <a:spLocks noChangeArrowheads="1"/>
              </p:cNvSpPr>
              <p:nvPr/>
            </p:nvSpPr>
            <p:spPr bwMode="gray">
              <a:xfrm>
                <a:off x="990" y="2628"/>
                <a:ext cx="657" cy="645"/>
              </a:xfrm>
              <a:prstGeom prst="ellipse">
                <a:avLst/>
              </a:prstGeom>
              <a:solidFill>
                <a:srgbClr val="CC0000"/>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0" name="Oval 241"/>
              <p:cNvSpPr>
                <a:spLocks noChangeArrowheads="1"/>
              </p:cNvSpPr>
              <p:nvPr/>
            </p:nvSpPr>
            <p:spPr bwMode="gray">
              <a:xfrm>
                <a:off x="1001" y="2628"/>
                <a:ext cx="636" cy="631"/>
              </a:xfrm>
              <a:prstGeom prst="ellipse">
                <a:avLst/>
              </a:prstGeom>
              <a:solidFill>
                <a:srgbClr val="CC0000">
                  <a:alpha val="0"/>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1" name="Oval 242"/>
              <p:cNvSpPr>
                <a:spLocks noChangeArrowheads="1"/>
              </p:cNvSpPr>
              <p:nvPr/>
            </p:nvSpPr>
            <p:spPr bwMode="gray">
              <a:xfrm>
                <a:off x="1009" y="2639"/>
                <a:ext cx="607" cy="593"/>
              </a:xfrm>
              <a:prstGeom prst="ellipse">
                <a:avLst/>
              </a:prstGeom>
              <a:solidFill>
                <a:srgbClr val="CC0000">
                  <a:alpha val="47842"/>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92" name="Oval 243"/>
              <p:cNvSpPr>
                <a:spLocks noChangeArrowheads="1"/>
              </p:cNvSpPr>
              <p:nvPr/>
            </p:nvSpPr>
            <p:spPr bwMode="gray">
              <a:xfrm>
                <a:off x="1040" y="2655"/>
                <a:ext cx="542" cy="482"/>
              </a:xfrm>
              <a:prstGeom prst="ellipse">
                <a:avLst/>
              </a:prstGeom>
              <a:solidFill>
                <a:srgbClr val="CC0000">
                  <a:alpha val="38039"/>
                </a:srgbClr>
              </a:solidFill>
              <a:ln w="9525" algn="ctr">
                <a:solidFill>
                  <a:srgbClr val="FF9900"/>
                </a:solidFill>
                <a:round/>
                <a:headEnd/>
                <a:tailEnd/>
              </a:ln>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FFFF00"/>
                    </a:solidFill>
                    <a:latin typeface="Calibri (Hea"/>
                    <a:cs typeface="Calibri" panose="020F0502020204030204" pitchFamily="34" charset="0"/>
                  </a:rPr>
                  <a:t>CTC</a:t>
                </a:r>
              </a:p>
            </p:txBody>
          </p:sp>
        </p:grpSp>
      </p:grpSp>
      <p:sp>
        <p:nvSpPr>
          <p:cNvPr id="626932" name="Text Box 244"/>
          <p:cNvSpPr txBox="1">
            <a:spLocks noChangeArrowheads="1"/>
          </p:cNvSpPr>
          <p:nvPr/>
        </p:nvSpPr>
        <p:spPr bwMode="auto">
          <a:xfrm>
            <a:off x="5257800" y="2286000"/>
            <a:ext cx="13716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FF3300"/>
                </a:solidFill>
                <a:latin typeface="Times New Roman" panose="02020603050405020304" pitchFamily="18" charset="0"/>
                <a:cs typeface="Times New Roman" panose="02020603050405020304" pitchFamily="18" charset="0"/>
              </a:rPr>
              <a:t>Quần thể C</a:t>
            </a:r>
          </a:p>
        </p:txBody>
      </p:sp>
      <p:grpSp>
        <p:nvGrpSpPr>
          <p:cNvPr id="12" name="Group 246"/>
          <p:cNvGrpSpPr>
            <a:grpSpLocks/>
          </p:cNvGrpSpPr>
          <p:nvPr/>
        </p:nvGrpSpPr>
        <p:grpSpPr bwMode="auto">
          <a:xfrm>
            <a:off x="3257550" y="2364581"/>
            <a:ext cx="1759744" cy="844154"/>
            <a:chOff x="2065" y="1678"/>
            <a:chExt cx="1398" cy="1134"/>
          </a:xfrm>
        </p:grpSpPr>
        <p:sp>
          <p:nvSpPr>
            <p:cNvPr id="10293" name="Oval 247"/>
            <p:cNvSpPr>
              <a:spLocks noChangeArrowheads="1"/>
            </p:cNvSpPr>
            <p:nvPr/>
          </p:nvSpPr>
          <p:spPr bwMode="gray">
            <a:xfrm>
              <a:off x="2065" y="1982"/>
              <a:ext cx="206" cy="523"/>
            </a:xfrm>
            <a:prstGeom prst="ellipse">
              <a:avLst/>
            </a:prstGeom>
            <a:gradFill rotWithShape="1">
              <a:gsLst>
                <a:gs pos="0">
                  <a:srgbClr val="FFFFFF"/>
                </a:gs>
                <a:gs pos="50000">
                  <a:srgbClr val="FCDF06"/>
                </a:gs>
                <a:gs pos="100000">
                  <a:srgbClr val="FFFFFF"/>
                </a:gs>
              </a:gsLst>
              <a:lin ang="2700000" scaled="1"/>
            </a:gradFill>
            <a:ln>
              <a:noFill/>
            </a:ln>
          </p:spPr>
          <p:txBody>
            <a:bodyPr wrap="none" anchor="ctr">
              <a:spAutoFit/>
            </a:bodyPr>
            <a:lstStyle/>
            <a:p>
              <a:pPr>
                <a:defRPr/>
              </a:pPr>
              <a:endParaRPr lang="vi-VN" sz="1200">
                <a:latin typeface="+mj-lt"/>
              </a:endParaRPr>
            </a:p>
          </p:txBody>
        </p:sp>
        <p:sp>
          <p:nvSpPr>
            <p:cNvPr id="10294" name="Oval 248"/>
            <p:cNvSpPr>
              <a:spLocks noChangeArrowheads="1"/>
            </p:cNvSpPr>
            <p:nvPr/>
          </p:nvSpPr>
          <p:spPr bwMode="gray">
            <a:xfrm>
              <a:off x="2067" y="1982"/>
              <a:ext cx="206" cy="523"/>
            </a:xfrm>
            <a:prstGeom prst="ellipse">
              <a:avLst/>
            </a:prstGeom>
            <a:gradFill rotWithShape="1">
              <a:gsLst>
                <a:gs pos="0">
                  <a:srgbClr val="FCDF06">
                    <a:alpha val="32001"/>
                  </a:srgbClr>
                </a:gs>
                <a:gs pos="100000">
                  <a:srgbClr val="000000">
                    <a:alpha val="89998"/>
                  </a:srgbClr>
                </a:gs>
              </a:gsLst>
              <a:lin ang="2700000" scaled="1"/>
            </a:gradFill>
            <a:ln>
              <a:noFill/>
            </a:ln>
          </p:spPr>
          <p:txBody>
            <a:bodyPr wrap="none" anchor="ctr">
              <a:spAutoFit/>
            </a:bodyPr>
            <a:lstStyle/>
            <a:p>
              <a:pPr>
                <a:defRPr/>
              </a:pPr>
              <a:endParaRPr lang="vi-VN" sz="1200">
                <a:latin typeface="+mj-lt"/>
              </a:endParaRPr>
            </a:p>
          </p:txBody>
        </p:sp>
        <p:sp>
          <p:nvSpPr>
            <p:cNvPr id="10295" name="Oval 249"/>
            <p:cNvSpPr>
              <a:spLocks noChangeArrowheads="1"/>
            </p:cNvSpPr>
            <p:nvPr/>
          </p:nvSpPr>
          <p:spPr bwMode="gray">
            <a:xfrm>
              <a:off x="2163" y="1982"/>
              <a:ext cx="1300" cy="523"/>
            </a:xfrm>
            <a:prstGeom prst="ellipse">
              <a:avLst/>
            </a:prstGeom>
            <a:gradFill rotWithShape="1">
              <a:gsLst>
                <a:gs pos="0">
                  <a:srgbClr val="887903"/>
                </a:gs>
                <a:gs pos="50000">
                  <a:srgbClr val="FCDF06"/>
                </a:gs>
                <a:gs pos="100000">
                  <a:srgbClr val="887903"/>
                </a:gs>
              </a:gsLst>
              <a:lin ang="18900000" scaled="1"/>
            </a:gradFill>
            <a:ln>
              <a:noFill/>
            </a:ln>
          </p:spPr>
          <p:txBody>
            <a:bodyPr anchor="ctr">
              <a:spAutoFit/>
            </a:bodyPr>
            <a:lstStyle/>
            <a:p>
              <a:pPr>
                <a:defRPr/>
              </a:pPr>
              <a:endParaRPr lang="vi-VN" sz="1200">
                <a:latin typeface="+mj-lt"/>
              </a:endParaRPr>
            </a:p>
          </p:txBody>
        </p:sp>
        <p:sp>
          <p:nvSpPr>
            <p:cNvPr id="10296" name="Oval 250"/>
            <p:cNvSpPr>
              <a:spLocks noChangeArrowheads="1"/>
            </p:cNvSpPr>
            <p:nvPr/>
          </p:nvSpPr>
          <p:spPr bwMode="gray">
            <a:xfrm>
              <a:off x="2160" y="1971"/>
              <a:ext cx="1302" cy="523"/>
            </a:xfrm>
            <a:prstGeom prst="ellipse">
              <a:avLst/>
            </a:prstGeom>
            <a:gradFill rotWithShape="1">
              <a:gsLst>
                <a:gs pos="0">
                  <a:srgbClr val="A08E04"/>
                </a:gs>
                <a:gs pos="100000">
                  <a:srgbClr val="FCDF06">
                    <a:alpha val="0"/>
                  </a:srgbClr>
                </a:gs>
              </a:gsLst>
              <a:lin ang="2700000" scaled="1"/>
            </a:gradFill>
            <a:ln w="38100" algn="ctr">
              <a:solidFill>
                <a:srgbClr val="FF3300"/>
              </a:solidFill>
              <a:round/>
              <a:headEnd/>
              <a:tailEnd/>
            </a:ln>
          </p:spPr>
          <p:txBody>
            <a:bodyPr anchor="ctr">
              <a:spAutoFit/>
            </a:bodyPr>
            <a:lstStyle/>
            <a:p>
              <a:pPr>
                <a:defRPr/>
              </a:pPr>
              <a:endParaRPr lang="vi-VN" sz="1200">
                <a:latin typeface="+mj-lt"/>
              </a:endParaRPr>
            </a:p>
          </p:txBody>
        </p:sp>
        <p:sp>
          <p:nvSpPr>
            <p:cNvPr id="10297" name="Oval 251"/>
            <p:cNvSpPr>
              <a:spLocks noChangeArrowheads="1"/>
            </p:cNvSpPr>
            <p:nvPr/>
          </p:nvSpPr>
          <p:spPr bwMode="gray">
            <a:xfrm>
              <a:off x="2228" y="1982"/>
              <a:ext cx="1170" cy="523"/>
            </a:xfrm>
            <a:prstGeom prst="ellipse">
              <a:avLst/>
            </a:prstGeom>
            <a:solidFill>
              <a:srgbClr val="333333"/>
            </a:solidFill>
            <a:ln>
              <a:noFill/>
            </a:ln>
          </p:spPr>
          <p:txBody>
            <a:bodyPr anchor="ctr">
              <a:spAutoFit/>
            </a:bodyPr>
            <a:lstStyle/>
            <a:p>
              <a:pPr>
                <a:defRPr/>
              </a:pPr>
              <a:endParaRPr lang="vi-VN" sz="1200">
                <a:latin typeface="+mj-lt"/>
              </a:endParaRPr>
            </a:p>
          </p:txBody>
        </p:sp>
        <p:sp>
          <p:nvSpPr>
            <p:cNvPr id="10298" name="Oval 252"/>
            <p:cNvSpPr>
              <a:spLocks noChangeArrowheads="1"/>
            </p:cNvSpPr>
            <p:nvPr/>
          </p:nvSpPr>
          <p:spPr bwMode="gray">
            <a:xfrm>
              <a:off x="2246" y="1678"/>
              <a:ext cx="1134" cy="1134"/>
            </a:xfrm>
            <a:prstGeom prst="ellipse">
              <a:avLst/>
            </a:prstGeom>
            <a:gradFill rotWithShape="1">
              <a:gsLst>
                <a:gs pos="0">
                  <a:srgbClr val="595959"/>
                </a:gs>
                <a:gs pos="100000">
                  <a:srgbClr val="C0C0C0"/>
                </a:gs>
              </a:gsLst>
              <a:lin ang="5400000" scaled="1"/>
            </a:gradFill>
            <a:ln>
              <a:noFill/>
            </a:ln>
          </p:spPr>
          <p:txBody>
            <a:bodyPr vert="eaVert" wrap="none" anchor="ctr"/>
            <a:lstStyle/>
            <a:p>
              <a:pPr>
                <a:defRPr/>
              </a:pPr>
              <a:endParaRPr lang="vi-VN" sz="1200">
                <a:latin typeface="+mj-lt"/>
              </a:endParaRPr>
            </a:p>
          </p:txBody>
        </p:sp>
        <p:sp>
          <p:nvSpPr>
            <p:cNvPr id="10299" name="Oval 253"/>
            <p:cNvSpPr>
              <a:spLocks noChangeArrowheads="1"/>
            </p:cNvSpPr>
            <p:nvPr/>
          </p:nvSpPr>
          <p:spPr bwMode="gray">
            <a:xfrm>
              <a:off x="2261" y="1684"/>
              <a:ext cx="1105" cy="1105"/>
            </a:xfrm>
            <a:prstGeom prst="ellipse">
              <a:avLst/>
            </a:prstGeom>
            <a:gradFill rotWithShape="1">
              <a:gsLst>
                <a:gs pos="0">
                  <a:srgbClr val="C0C0C0">
                    <a:alpha val="0"/>
                  </a:srgbClr>
                </a:gs>
                <a:gs pos="100000">
                  <a:srgbClr val="E9E9E9"/>
                </a:gs>
              </a:gsLst>
              <a:lin ang="5400000" scaled="1"/>
            </a:gradFill>
            <a:ln>
              <a:noFill/>
            </a:ln>
          </p:spPr>
          <p:txBody>
            <a:bodyPr vert="eaVert" wrap="none" anchor="ctr"/>
            <a:lstStyle/>
            <a:p>
              <a:pPr>
                <a:defRPr/>
              </a:pPr>
              <a:endParaRPr lang="vi-VN" sz="1200">
                <a:latin typeface="+mj-lt"/>
              </a:endParaRPr>
            </a:p>
          </p:txBody>
        </p:sp>
        <p:sp>
          <p:nvSpPr>
            <p:cNvPr id="10300" name="Oval 254"/>
            <p:cNvSpPr>
              <a:spLocks noChangeArrowheads="1"/>
            </p:cNvSpPr>
            <p:nvPr/>
          </p:nvSpPr>
          <p:spPr bwMode="gray">
            <a:xfrm>
              <a:off x="2273" y="1696"/>
              <a:ext cx="1052" cy="1032"/>
            </a:xfrm>
            <a:prstGeom prst="ellipse">
              <a:avLst/>
            </a:prstGeom>
            <a:gradFill rotWithShape="1">
              <a:gsLst>
                <a:gs pos="0">
                  <a:srgbClr val="989898"/>
                </a:gs>
                <a:gs pos="100000">
                  <a:srgbClr val="C0C0C0">
                    <a:alpha val="48000"/>
                  </a:srgbClr>
                </a:gs>
              </a:gsLst>
              <a:lin ang="5400000" scaled="1"/>
            </a:gradFill>
            <a:ln>
              <a:noFill/>
            </a:ln>
          </p:spPr>
          <p:txBody>
            <a:bodyPr vert="eaVert" wrap="none" anchor="ctr"/>
            <a:lstStyle/>
            <a:p>
              <a:pPr>
                <a:defRPr/>
              </a:pPr>
              <a:endParaRPr lang="vi-VN" sz="1200">
                <a:latin typeface="+mj-lt"/>
              </a:endParaRPr>
            </a:p>
          </p:txBody>
        </p:sp>
        <p:sp>
          <p:nvSpPr>
            <p:cNvPr id="10301" name="Oval 255"/>
            <p:cNvSpPr>
              <a:spLocks noChangeArrowheads="1"/>
            </p:cNvSpPr>
            <p:nvPr/>
          </p:nvSpPr>
          <p:spPr bwMode="gray">
            <a:xfrm>
              <a:off x="2334" y="1724"/>
              <a:ext cx="936" cy="838"/>
            </a:xfrm>
            <a:prstGeom prst="ellipse">
              <a:avLst/>
            </a:prstGeom>
            <a:gradFill rotWithShape="1">
              <a:gsLst>
                <a:gs pos="0">
                  <a:srgbClr val="FFFFFF"/>
                </a:gs>
                <a:gs pos="100000">
                  <a:srgbClr val="C0C0C0">
                    <a:alpha val="37999"/>
                  </a:srgbClr>
                </a:gs>
              </a:gsLst>
              <a:lin ang="5400000" scaled="1"/>
            </a:gradFill>
            <a:ln>
              <a:noFill/>
            </a:ln>
          </p:spPr>
          <p:txBody>
            <a:bodyPr vert="eaVert" wrap="none" anchor="ctr"/>
            <a:lstStyle/>
            <a:p>
              <a:pPr algn="ctr">
                <a:defRPr/>
              </a:pPr>
              <a:endParaRPr lang="vi-VN" sz="1200">
                <a:latin typeface="+mj-lt"/>
              </a:endParaRPr>
            </a:p>
          </p:txBody>
        </p:sp>
      </p:grpSp>
      <p:grpSp>
        <p:nvGrpSpPr>
          <p:cNvPr id="13" name="Group 256"/>
          <p:cNvGrpSpPr>
            <a:grpSpLocks/>
          </p:cNvGrpSpPr>
          <p:nvPr/>
        </p:nvGrpSpPr>
        <p:grpSpPr bwMode="auto">
          <a:xfrm>
            <a:off x="3677211" y="2463829"/>
            <a:ext cx="877324" cy="551600"/>
            <a:chOff x="1251" y="678"/>
            <a:chExt cx="767" cy="740"/>
          </a:xfrm>
        </p:grpSpPr>
        <p:grpSp>
          <p:nvGrpSpPr>
            <p:cNvPr id="5143" name="Group 257"/>
            <p:cNvGrpSpPr>
              <a:grpSpLocks/>
            </p:cNvGrpSpPr>
            <p:nvPr/>
          </p:nvGrpSpPr>
          <p:grpSpPr bwMode="auto">
            <a:xfrm rot="-5555955">
              <a:off x="1264" y="722"/>
              <a:ext cx="349" cy="375"/>
              <a:chOff x="904" y="2528"/>
              <a:chExt cx="822" cy="833"/>
            </a:xfrm>
          </p:grpSpPr>
          <p:sp>
            <p:nvSpPr>
              <p:cNvPr id="5164" name="Oval 258"/>
              <p:cNvSpPr>
                <a:spLocks noChangeArrowheads="1"/>
              </p:cNvSpPr>
              <p:nvPr/>
            </p:nvSpPr>
            <p:spPr bwMode="gray">
              <a:xfrm>
                <a:off x="904" y="2541"/>
                <a:ext cx="822" cy="820"/>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5" name="Oval 259"/>
              <p:cNvSpPr>
                <a:spLocks noChangeArrowheads="1"/>
              </p:cNvSpPr>
              <p:nvPr/>
            </p:nvSpPr>
            <p:spPr bwMode="gray">
              <a:xfrm>
                <a:off x="905" y="2539"/>
                <a:ext cx="821" cy="820"/>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6" name="Oval 260"/>
              <p:cNvSpPr>
                <a:spLocks noChangeArrowheads="1"/>
              </p:cNvSpPr>
              <p:nvPr/>
            </p:nvSpPr>
            <p:spPr bwMode="gray">
              <a:xfrm>
                <a:off x="934" y="2539"/>
                <a:ext cx="764" cy="820"/>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7" name="Oval 261"/>
              <p:cNvSpPr>
                <a:spLocks noChangeArrowheads="1"/>
              </p:cNvSpPr>
              <p:nvPr/>
            </p:nvSpPr>
            <p:spPr bwMode="gray">
              <a:xfrm>
                <a:off x="934" y="2539"/>
                <a:ext cx="764" cy="820"/>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8" name="Oval 262"/>
              <p:cNvSpPr>
                <a:spLocks noChangeArrowheads="1"/>
              </p:cNvSpPr>
              <p:nvPr/>
            </p:nvSpPr>
            <p:spPr bwMode="gray">
              <a:xfrm>
                <a:off x="976" y="2528"/>
                <a:ext cx="685" cy="820"/>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9" name="Oval 263"/>
              <p:cNvSpPr>
                <a:spLocks noChangeArrowheads="1"/>
              </p:cNvSpPr>
              <p:nvPr/>
            </p:nvSpPr>
            <p:spPr bwMode="gray">
              <a:xfrm>
                <a:off x="999" y="2616"/>
                <a:ext cx="658" cy="647"/>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70" name="Oval 264"/>
              <p:cNvSpPr>
                <a:spLocks noChangeArrowheads="1"/>
              </p:cNvSpPr>
              <p:nvPr/>
            </p:nvSpPr>
            <p:spPr bwMode="gray">
              <a:xfrm>
                <a:off x="1007" y="2619"/>
                <a:ext cx="643" cy="631"/>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71" name="Oval 265"/>
              <p:cNvSpPr>
                <a:spLocks noChangeArrowheads="1"/>
              </p:cNvSpPr>
              <p:nvPr/>
            </p:nvSpPr>
            <p:spPr bwMode="gray">
              <a:xfrm>
                <a:off x="1019" y="2630"/>
                <a:ext cx="613" cy="589"/>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72" name="Oval 266"/>
              <p:cNvSpPr>
                <a:spLocks noChangeArrowheads="1"/>
              </p:cNvSpPr>
              <p:nvPr/>
            </p:nvSpPr>
            <p:spPr bwMode="gray">
              <a:xfrm>
                <a:off x="1040" y="2649"/>
                <a:ext cx="542" cy="479"/>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0000FF"/>
                    </a:solidFill>
                    <a:latin typeface="Calibri (Hea"/>
                    <a:cs typeface="Calibri" panose="020F0502020204030204" pitchFamily="34" charset="0"/>
                  </a:rPr>
                  <a:t>CTB</a:t>
                </a:r>
              </a:p>
            </p:txBody>
          </p:sp>
        </p:grpSp>
        <p:grpSp>
          <p:nvGrpSpPr>
            <p:cNvPr id="5144" name="Group 267"/>
            <p:cNvGrpSpPr>
              <a:grpSpLocks/>
            </p:cNvGrpSpPr>
            <p:nvPr/>
          </p:nvGrpSpPr>
          <p:grpSpPr bwMode="auto">
            <a:xfrm rot="-5555955">
              <a:off x="1516" y="1059"/>
              <a:ext cx="349" cy="370"/>
              <a:chOff x="893" y="2539"/>
              <a:chExt cx="822" cy="819"/>
            </a:xfrm>
          </p:grpSpPr>
          <p:sp>
            <p:nvSpPr>
              <p:cNvPr id="5155" name="Oval 268"/>
              <p:cNvSpPr>
                <a:spLocks noChangeArrowheads="1"/>
              </p:cNvSpPr>
              <p:nvPr/>
            </p:nvSpPr>
            <p:spPr bwMode="gray">
              <a:xfrm>
                <a:off x="893" y="2543"/>
                <a:ext cx="822" cy="815"/>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6" name="Oval 269"/>
              <p:cNvSpPr>
                <a:spLocks noChangeArrowheads="1"/>
              </p:cNvSpPr>
              <p:nvPr/>
            </p:nvSpPr>
            <p:spPr bwMode="gray">
              <a:xfrm>
                <a:off x="894" y="2542"/>
                <a:ext cx="821" cy="815"/>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7" name="Oval 270"/>
              <p:cNvSpPr>
                <a:spLocks noChangeArrowheads="1"/>
              </p:cNvSpPr>
              <p:nvPr/>
            </p:nvSpPr>
            <p:spPr bwMode="gray">
              <a:xfrm>
                <a:off x="935" y="2542"/>
                <a:ext cx="738" cy="816"/>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8" name="Oval 271"/>
              <p:cNvSpPr>
                <a:spLocks noChangeArrowheads="1"/>
              </p:cNvSpPr>
              <p:nvPr/>
            </p:nvSpPr>
            <p:spPr bwMode="gray">
              <a:xfrm>
                <a:off x="935" y="2542"/>
                <a:ext cx="738" cy="816"/>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9" name="Oval 272"/>
              <p:cNvSpPr>
                <a:spLocks noChangeArrowheads="1"/>
              </p:cNvSpPr>
              <p:nvPr/>
            </p:nvSpPr>
            <p:spPr bwMode="gray">
              <a:xfrm>
                <a:off x="969" y="2539"/>
                <a:ext cx="670" cy="816"/>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0" name="Oval 273"/>
              <p:cNvSpPr>
                <a:spLocks noChangeArrowheads="1"/>
              </p:cNvSpPr>
              <p:nvPr/>
            </p:nvSpPr>
            <p:spPr bwMode="gray">
              <a:xfrm>
                <a:off x="988" y="2615"/>
                <a:ext cx="640" cy="661"/>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1" name="Oval 274"/>
              <p:cNvSpPr>
                <a:spLocks noChangeArrowheads="1"/>
              </p:cNvSpPr>
              <p:nvPr/>
            </p:nvSpPr>
            <p:spPr bwMode="gray">
              <a:xfrm>
                <a:off x="1000" y="2613"/>
                <a:ext cx="636" cy="645"/>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2" name="Oval 275"/>
              <p:cNvSpPr>
                <a:spLocks noChangeArrowheads="1"/>
              </p:cNvSpPr>
              <p:nvPr/>
            </p:nvSpPr>
            <p:spPr bwMode="gray">
              <a:xfrm>
                <a:off x="1008" y="2629"/>
                <a:ext cx="606" cy="603"/>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63" name="Oval 276"/>
              <p:cNvSpPr>
                <a:spLocks noChangeArrowheads="1"/>
              </p:cNvSpPr>
              <p:nvPr/>
            </p:nvSpPr>
            <p:spPr bwMode="gray">
              <a:xfrm>
                <a:off x="1041" y="2645"/>
                <a:ext cx="538" cy="486"/>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0000FF"/>
                    </a:solidFill>
                    <a:latin typeface="Calibri (Hea"/>
                    <a:cs typeface="Calibri" panose="020F0502020204030204" pitchFamily="34" charset="0"/>
                  </a:rPr>
                  <a:t>CTB</a:t>
                </a:r>
              </a:p>
            </p:txBody>
          </p:sp>
        </p:grpSp>
        <p:grpSp>
          <p:nvGrpSpPr>
            <p:cNvPr id="5145" name="Group 277"/>
            <p:cNvGrpSpPr>
              <a:grpSpLocks/>
            </p:cNvGrpSpPr>
            <p:nvPr/>
          </p:nvGrpSpPr>
          <p:grpSpPr bwMode="auto">
            <a:xfrm rot="-5555955">
              <a:off x="1657" y="666"/>
              <a:ext cx="349" cy="373"/>
              <a:chOff x="905" y="2534"/>
              <a:chExt cx="822" cy="828"/>
            </a:xfrm>
          </p:grpSpPr>
          <p:sp>
            <p:nvSpPr>
              <p:cNvPr id="5146" name="Oval 278"/>
              <p:cNvSpPr>
                <a:spLocks noChangeArrowheads="1"/>
              </p:cNvSpPr>
              <p:nvPr/>
            </p:nvSpPr>
            <p:spPr bwMode="gray">
              <a:xfrm>
                <a:off x="906" y="2543"/>
                <a:ext cx="821" cy="818"/>
              </a:xfrm>
              <a:prstGeom prst="ellipse">
                <a:avLst/>
              </a:prstGeom>
              <a:gradFill rotWithShape="1">
                <a:gsLst>
                  <a:gs pos="0">
                    <a:srgbClr val="FFFFFF"/>
                  </a:gs>
                  <a:gs pos="50000">
                    <a:srgbClr val="00CC66"/>
                  </a:gs>
                  <a:gs pos="100000">
                    <a:srgbClr val="FFFFFF"/>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47" name="Oval 279"/>
              <p:cNvSpPr>
                <a:spLocks noChangeArrowheads="1"/>
              </p:cNvSpPr>
              <p:nvPr/>
            </p:nvSpPr>
            <p:spPr bwMode="gray">
              <a:xfrm>
                <a:off x="905" y="2544"/>
                <a:ext cx="820" cy="818"/>
              </a:xfrm>
              <a:prstGeom prst="ellipse">
                <a:avLst/>
              </a:prstGeom>
              <a:gradFill rotWithShape="1">
                <a:gsLst>
                  <a:gs pos="0">
                    <a:srgbClr val="00CC66">
                      <a:alpha val="32001"/>
                    </a:srgbClr>
                  </a:gs>
                  <a:gs pos="100000">
                    <a:srgbClr val="000000">
                      <a:alpha val="89998"/>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wrap="none"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48" name="Oval 280"/>
              <p:cNvSpPr>
                <a:spLocks noChangeArrowheads="1"/>
              </p:cNvSpPr>
              <p:nvPr/>
            </p:nvSpPr>
            <p:spPr bwMode="gray">
              <a:xfrm>
                <a:off x="940" y="2543"/>
                <a:ext cx="749" cy="819"/>
              </a:xfrm>
              <a:prstGeom prst="ellipse">
                <a:avLst/>
              </a:prstGeom>
              <a:gradFill rotWithShape="1">
                <a:gsLst>
                  <a:gs pos="0">
                    <a:srgbClr val="006E37"/>
                  </a:gs>
                  <a:gs pos="50000">
                    <a:srgbClr val="00CC66"/>
                  </a:gs>
                  <a:gs pos="100000">
                    <a:srgbClr val="006E37"/>
                  </a:gs>
                </a:gsLst>
                <a:lin ang="189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49" name="Oval 281"/>
              <p:cNvSpPr>
                <a:spLocks noChangeArrowheads="1"/>
              </p:cNvSpPr>
              <p:nvPr/>
            </p:nvSpPr>
            <p:spPr bwMode="gray">
              <a:xfrm>
                <a:off x="940" y="2543"/>
                <a:ext cx="749" cy="819"/>
              </a:xfrm>
              <a:prstGeom prst="ellipse">
                <a:avLst/>
              </a:prstGeom>
              <a:gradFill rotWithShape="1">
                <a:gsLst>
                  <a:gs pos="0">
                    <a:srgbClr val="008241"/>
                  </a:gs>
                  <a:gs pos="100000">
                    <a:srgbClr val="00CC66">
                      <a:alpha val="0"/>
                    </a:srgbClr>
                  </a:gs>
                </a:gsLst>
                <a:lin ang="2700000" scaled="1"/>
              </a:gra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0" name="Oval 282"/>
              <p:cNvSpPr>
                <a:spLocks noChangeArrowheads="1"/>
              </p:cNvSpPr>
              <p:nvPr/>
            </p:nvSpPr>
            <p:spPr bwMode="gray">
              <a:xfrm>
                <a:off x="982" y="2534"/>
                <a:ext cx="674" cy="819"/>
              </a:xfrm>
              <a:prstGeom prst="ellipse">
                <a:avLst/>
              </a:prstGeom>
              <a:solidFill>
                <a:srgbClr val="333333"/>
              </a:solidFill>
              <a:ln>
                <a:noFill/>
              </a:ln>
              <a:extLst>
                <a:ext uri="{91240B29-F687-4F45-9708-019B960494DF}">
                  <a14:hiddenLine xmlns:a14="http://schemas.microsoft.com/office/drawing/2010/main" w="38100" algn="ctr">
                    <a:solidFill>
                      <a:srgbClr val="000000"/>
                    </a:solidFill>
                    <a:round/>
                    <a:headEnd/>
                    <a:tailEnd/>
                  </a14:hiddenLine>
                </a:ext>
              </a:extLst>
            </p:spPr>
            <p:txBody>
              <a:bodyPr anchor="ct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1" name="Oval 283"/>
              <p:cNvSpPr>
                <a:spLocks noChangeArrowheads="1"/>
              </p:cNvSpPr>
              <p:nvPr/>
            </p:nvSpPr>
            <p:spPr bwMode="gray">
              <a:xfrm>
                <a:off x="993" y="2619"/>
                <a:ext cx="651" cy="652"/>
              </a:xfrm>
              <a:prstGeom prst="ellipse">
                <a:avLst/>
              </a:prstGeom>
              <a:gradFill rotWithShape="1">
                <a:gsLst>
                  <a:gs pos="0">
                    <a:srgbClr val="595959"/>
                  </a:gs>
                  <a:gs pos="100000">
                    <a:srgbClr val="C0C0C0"/>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2" name="Oval 284"/>
              <p:cNvSpPr>
                <a:spLocks noChangeArrowheads="1"/>
              </p:cNvSpPr>
              <p:nvPr/>
            </p:nvSpPr>
            <p:spPr bwMode="gray">
              <a:xfrm>
                <a:off x="1001" y="2622"/>
                <a:ext cx="636" cy="633"/>
              </a:xfrm>
              <a:prstGeom prst="ellipse">
                <a:avLst/>
              </a:prstGeom>
              <a:gradFill rotWithShape="1">
                <a:gsLst>
                  <a:gs pos="0">
                    <a:srgbClr val="C0C0C0">
                      <a:alpha val="0"/>
                    </a:srgbClr>
                  </a:gs>
                  <a:gs pos="100000">
                    <a:srgbClr val="E9E9E9"/>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3" name="Oval 285"/>
              <p:cNvSpPr>
                <a:spLocks noChangeArrowheads="1"/>
              </p:cNvSpPr>
              <p:nvPr/>
            </p:nvSpPr>
            <p:spPr bwMode="gray">
              <a:xfrm>
                <a:off x="1009" y="2638"/>
                <a:ext cx="606" cy="591"/>
              </a:xfrm>
              <a:prstGeom prst="ellipse">
                <a:avLst/>
              </a:prstGeom>
              <a:gradFill rotWithShape="1">
                <a:gsLst>
                  <a:gs pos="0">
                    <a:srgbClr val="989898"/>
                  </a:gs>
                  <a:gs pos="100000">
                    <a:srgbClr val="C0C0C0">
                      <a:alpha val="48000"/>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0"/>
                  </a:spcBef>
                  <a:buFontTx/>
                  <a:buNone/>
                </a:pPr>
                <a:endParaRPr lang="vi-VN" altLang="en-US" sz="1350" b="1" u="sng">
                  <a:solidFill>
                    <a:srgbClr val="000000"/>
                  </a:solidFill>
                  <a:latin typeface="Calibri (Hea"/>
                  <a:cs typeface="Calibri" panose="020F0502020204030204" pitchFamily="34" charset="0"/>
                </a:endParaRPr>
              </a:p>
            </p:txBody>
          </p:sp>
          <p:sp>
            <p:nvSpPr>
              <p:cNvPr id="5154" name="Oval 286"/>
              <p:cNvSpPr>
                <a:spLocks noChangeArrowheads="1"/>
              </p:cNvSpPr>
              <p:nvPr/>
            </p:nvSpPr>
            <p:spPr bwMode="gray">
              <a:xfrm>
                <a:off x="1042" y="2654"/>
                <a:ext cx="538" cy="482"/>
              </a:xfrm>
              <a:prstGeom prst="ellipse">
                <a:avLst/>
              </a:prstGeom>
              <a:gradFill rotWithShape="1">
                <a:gsLst>
                  <a:gs pos="0">
                    <a:srgbClr val="FFFFFF"/>
                  </a:gs>
                  <a:gs pos="100000">
                    <a:srgbClr val="C0C0C0">
                      <a:alpha val="37999"/>
                    </a:srgbClr>
                  </a:gs>
                </a:gsLst>
                <a:lin ang="5400000" scaled="1"/>
              </a:gradFill>
              <a:ln>
                <a:noFill/>
              </a:ln>
              <a:extLst>
                <a:ext uri="{91240B29-F687-4F45-9708-019B960494DF}">
                  <a14:hiddenLine xmlns:a14="http://schemas.microsoft.com/office/drawing/2010/main" w="9525" algn="ctr">
                    <a:solidFill>
                      <a:srgbClr val="000000"/>
                    </a:solidFill>
                    <a:round/>
                    <a:headEnd/>
                    <a:tailEnd/>
                  </a14:hiddenLine>
                </a:ext>
              </a:extLst>
            </p:spPr>
            <p:txBody>
              <a:bodyPr vert="eaVert" wrap="none" anchor="ct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spcBef>
                    <a:spcPct val="0"/>
                  </a:spcBef>
                  <a:buFontTx/>
                  <a:buNone/>
                </a:pPr>
                <a:r>
                  <a:rPr lang="en-US" altLang="en-US" sz="1350" b="1" u="sng">
                    <a:solidFill>
                      <a:srgbClr val="0000FF"/>
                    </a:solidFill>
                    <a:latin typeface="Calibri (Hea"/>
                    <a:cs typeface="Calibri" panose="020F0502020204030204" pitchFamily="34" charset="0"/>
                  </a:rPr>
                  <a:t>CTB</a:t>
                </a:r>
              </a:p>
            </p:txBody>
          </p:sp>
        </p:grpSp>
      </p:grpSp>
      <p:sp>
        <p:nvSpPr>
          <p:cNvPr id="626975" name="Text Box 287"/>
          <p:cNvSpPr txBox="1">
            <a:spLocks noChangeArrowheads="1"/>
          </p:cNvSpPr>
          <p:nvPr/>
        </p:nvSpPr>
        <p:spPr bwMode="auto">
          <a:xfrm>
            <a:off x="3657600" y="3028950"/>
            <a:ext cx="1485900"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0000FF"/>
                </a:solidFill>
                <a:latin typeface="Times New Roman" panose="02020603050405020304" pitchFamily="18" charset="0"/>
                <a:cs typeface="Times New Roman" panose="02020603050405020304" pitchFamily="18" charset="0"/>
              </a:rPr>
              <a:t>Quần thể B</a:t>
            </a:r>
          </a:p>
        </p:txBody>
      </p:sp>
      <p:sp>
        <p:nvSpPr>
          <p:cNvPr id="626978" name="Text Box 290"/>
          <p:cNvSpPr txBox="1">
            <a:spLocks noChangeArrowheads="1"/>
          </p:cNvSpPr>
          <p:nvPr/>
        </p:nvSpPr>
        <p:spPr bwMode="auto">
          <a:xfrm>
            <a:off x="1871663" y="1869281"/>
            <a:ext cx="972741" cy="11726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eaLnBrk="1" hangingPunct="1">
              <a:lnSpc>
                <a:spcPct val="130000"/>
              </a:lnSpc>
              <a:spcBef>
                <a:spcPct val="50000"/>
              </a:spcBef>
              <a:buFontTx/>
              <a:buNone/>
            </a:pPr>
            <a:r>
              <a:rPr lang="en-US" altLang="en-US" sz="1800" b="1" u="sng">
                <a:solidFill>
                  <a:srgbClr val="C00000"/>
                </a:solidFill>
                <a:latin typeface="Times New Roman" panose="02020603050405020304" pitchFamily="18" charset="0"/>
                <a:cs typeface="Times New Roman" panose="02020603050405020304" pitchFamily="18" charset="0"/>
              </a:rPr>
              <a:t>Quần xã sinh vật</a:t>
            </a:r>
          </a:p>
        </p:txBody>
      </p:sp>
      <p:sp>
        <p:nvSpPr>
          <p:cNvPr id="626979" name="Text Box 291"/>
          <p:cNvSpPr txBox="1">
            <a:spLocks noChangeArrowheads="1"/>
          </p:cNvSpPr>
          <p:nvPr/>
        </p:nvSpPr>
        <p:spPr bwMode="auto">
          <a:xfrm>
            <a:off x="5759053" y="3305175"/>
            <a:ext cx="15668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1800" b="1" u="sng">
                <a:solidFill>
                  <a:srgbClr val="FFFF00"/>
                </a:solidFill>
                <a:latin typeface="Times New Roman" panose="02020603050405020304" pitchFamily="18" charset="0"/>
                <a:cs typeface="Times New Roman" panose="02020603050405020304" pitchFamily="18" charset="0"/>
              </a:rPr>
              <a:t>Khu vực sống</a:t>
            </a:r>
          </a:p>
        </p:txBody>
      </p:sp>
      <p:cxnSp>
        <p:nvCxnSpPr>
          <p:cNvPr id="141" name="Straight Arrow Connector 140"/>
          <p:cNvCxnSpPr/>
          <p:nvPr/>
        </p:nvCxnSpPr>
        <p:spPr bwMode="auto">
          <a:xfrm>
            <a:off x="5104210" y="4177904"/>
            <a:ext cx="1332309" cy="0"/>
          </a:xfrm>
          <a:prstGeom prst="straightConnector1">
            <a:avLst/>
          </a:prstGeom>
          <a:ln>
            <a:solidFill>
              <a:srgbClr val="FF0000"/>
            </a:solidFill>
            <a:headEnd type="none" w="med" len="med"/>
            <a:tailEnd type="arrow"/>
          </a:ln>
        </p:spPr>
        <p:style>
          <a:lnRef idx="2">
            <a:schemeClr val="dk1"/>
          </a:lnRef>
          <a:fillRef idx="0">
            <a:schemeClr val="dk1"/>
          </a:fillRef>
          <a:effectRef idx="1">
            <a:schemeClr val="dk1"/>
          </a:effectRef>
          <a:fontRef idx="minor">
            <a:schemeClr val="tx1"/>
          </a:fontRef>
        </p:style>
      </p:cxnSp>
    </p:spTree>
    <p:extLst>
      <p:ext uri="{BB962C8B-B14F-4D97-AF65-F5344CB8AC3E}">
        <p14:creationId xmlns:p14="http://schemas.microsoft.com/office/powerpoint/2010/main" val="673944644"/>
      </p:ext>
    </p:extLst>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626882"/>
                                        </p:tgtEl>
                                        <p:attrNameLst>
                                          <p:attrName>style.visibility</p:attrName>
                                        </p:attrNameLst>
                                      </p:cBhvr>
                                      <p:to>
                                        <p:strVal val="visible"/>
                                      </p:to>
                                    </p:set>
                                    <p:animEffect transition="in" filter="box(in)">
                                      <p:cBhvr>
                                        <p:cTn id="7" dur="1000"/>
                                        <p:tgtEl>
                                          <p:spTgt spid="626882"/>
                                        </p:tgtEl>
                                      </p:cBhvr>
                                    </p:animEffect>
                                  </p:childTnLst>
                                </p:cTn>
                              </p:par>
                              <p:par>
                                <p:cTn id="8" presetID="5" presetClass="entr" presetSubtype="10" fill="hold"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checkerboard(across)">
                                      <p:cBhvr>
                                        <p:cTn id="10" dur="1000"/>
                                        <p:tgtEl>
                                          <p:spTgt spid="13"/>
                                        </p:tgtEl>
                                      </p:cBhvr>
                                    </p:animEffect>
                                  </p:childTnLst>
                                </p:cTn>
                              </p:par>
                              <p:par>
                                <p:cTn id="11" presetID="5" presetClass="entr" presetSubtype="10" fill="hold" nodeType="with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checkerboard(across)">
                                      <p:cBhvr>
                                        <p:cTn id="13" dur="1000"/>
                                        <p:tgtEl>
                                          <p:spTgt spid="3"/>
                                        </p:tgtEl>
                                      </p:cBhvr>
                                    </p:animEffect>
                                  </p:childTnLst>
                                </p:cTn>
                              </p:par>
                              <p:par>
                                <p:cTn id="14" presetID="5" presetClass="entr" presetSubtype="10" fill="hold" nodeType="with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checkerboard(across)">
                                      <p:cBhvr>
                                        <p:cTn id="16" dur="1000"/>
                                        <p:tgtEl>
                                          <p:spTgt spid="8"/>
                                        </p:tgtEl>
                                      </p:cBhvr>
                                    </p:animEffect>
                                  </p:childTnLst>
                                </p:cTn>
                              </p:par>
                            </p:childTnLst>
                          </p:cTn>
                        </p:par>
                      </p:childTnLst>
                    </p:cTn>
                  </p:par>
                  <p:par>
                    <p:cTn id="17" fill="hold" nodeType="clickPar">
                      <p:stCondLst>
                        <p:cond delay="indefinite"/>
                      </p:stCondLst>
                      <p:childTnLst>
                        <p:par>
                          <p:cTn id="18" fill="hold" nodeType="withGroup">
                            <p:stCondLst>
                              <p:cond delay="0"/>
                            </p:stCondLst>
                            <p:childTnLst>
                              <p:par>
                                <p:cTn id="19" presetID="6" presetClass="entr" presetSubtype="32"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circle(out)">
                                      <p:cBhvr>
                                        <p:cTn id="21" dur="1000"/>
                                        <p:tgtEl>
                                          <p:spTgt spid="2"/>
                                        </p:tgtEl>
                                      </p:cBhvr>
                                    </p:animEffect>
                                  </p:childTnLst>
                                </p:cTn>
                              </p:par>
                              <p:par>
                                <p:cTn id="22" presetID="6" presetClass="entr" presetSubtype="16" fill="hold" grpId="0" nodeType="withEffect">
                                  <p:stCondLst>
                                    <p:cond delay="0"/>
                                  </p:stCondLst>
                                  <p:childTnLst>
                                    <p:set>
                                      <p:cBhvr>
                                        <p:cTn id="23" dur="1" fill="hold">
                                          <p:stCondLst>
                                            <p:cond delay="0"/>
                                          </p:stCondLst>
                                        </p:cTn>
                                        <p:tgtEl>
                                          <p:spTgt spid="626795"/>
                                        </p:tgtEl>
                                        <p:attrNameLst>
                                          <p:attrName>style.visibility</p:attrName>
                                        </p:attrNameLst>
                                      </p:cBhvr>
                                      <p:to>
                                        <p:strVal val="visible"/>
                                      </p:to>
                                    </p:set>
                                    <p:animEffect transition="in" filter="circle(in)">
                                      <p:cBhvr>
                                        <p:cTn id="24" dur="1000"/>
                                        <p:tgtEl>
                                          <p:spTgt spid="626795"/>
                                        </p:tgtEl>
                                      </p:cBhvr>
                                    </p:animEffect>
                                  </p:childTnLst>
                                </p:cTn>
                              </p:par>
                              <p:par>
                                <p:cTn id="25" presetID="6" presetClass="entr" presetSubtype="32"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circle(out)">
                                      <p:cBhvr>
                                        <p:cTn id="27" dur="1000"/>
                                        <p:tgtEl>
                                          <p:spTgt spid="7"/>
                                        </p:tgtEl>
                                      </p:cBhvr>
                                    </p:animEffect>
                                  </p:childTnLst>
                                </p:cTn>
                              </p:par>
                              <p:par>
                                <p:cTn id="28" presetID="6" presetClass="entr" presetSubtype="16" fill="hold" grpId="0" nodeType="withEffect">
                                  <p:stCondLst>
                                    <p:cond delay="0"/>
                                  </p:stCondLst>
                                  <p:childTnLst>
                                    <p:set>
                                      <p:cBhvr>
                                        <p:cTn id="29" dur="1" fill="hold">
                                          <p:stCondLst>
                                            <p:cond delay="0"/>
                                          </p:stCondLst>
                                        </p:cTn>
                                        <p:tgtEl>
                                          <p:spTgt spid="626932"/>
                                        </p:tgtEl>
                                        <p:attrNameLst>
                                          <p:attrName>style.visibility</p:attrName>
                                        </p:attrNameLst>
                                      </p:cBhvr>
                                      <p:to>
                                        <p:strVal val="visible"/>
                                      </p:to>
                                    </p:set>
                                    <p:animEffect transition="in" filter="circle(in)">
                                      <p:cBhvr>
                                        <p:cTn id="30" dur="1000"/>
                                        <p:tgtEl>
                                          <p:spTgt spid="626932"/>
                                        </p:tgtEl>
                                      </p:cBhvr>
                                    </p:animEffect>
                                  </p:childTnLst>
                                </p:cTn>
                              </p:par>
                              <p:par>
                                <p:cTn id="31" presetID="6" presetClass="entr" presetSubtype="32" fill="hold" nodeType="with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circle(out)">
                                      <p:cBhvr>
                                        <p:cTn id="33" dur="1000"/>
                                        <p:tgtEl>
                                          <p:spTgt spid="12"/>
                                        </p:tgtEl>
                                      </p:cBhvr>
                                    </p:animEffect>
                                  </p:childTnLst>
                                </p:cTn>
                              </p:par>
                              <p:par>
                                <p:cTn id="34" presetID="6" presetClass="entr" presetSubtype="16" fill="hold" nodeType="withEffect">
                                  <p:stCondLst>
                                    <p:cond delay="0"/>
                                  </p:stCondLst>
                                  <p:childTnLst>
                                    <p:set>
                                      <p:cBhvr>
                                        <p:cTn id="35" dur="1" fill="hold">
                                          <p:stCondLst>
                                            <p:cond delay="0"/>
                                          </p:stCondLst>
                                        </p:cTn>
                                        <p:tgtEl>
                                          <p:spTgt spid="626975"/>
                                        </p:tgtEl>
                                        <p:attrNameLst>
                                          <p:attrName>style.visibility</p:attrName>
                                        </p:attrNameLst>
                                      </p:cBhvr>
                                      <p:to>
                                        <p:strVal val="visible"/>
                                      </p:to>
                                    </p:set>
                                    <p:animEffect transition="in" filter="circle(in)">
                                      <p:cBhvr>
                                        <p:cTn id="36" dur="1000"/>
                                        <p:tgtEl>
                                          <p:spTgt spid="626975"/>
                                        </p:tgtEl>
                                      </p:cBhvr>
                                    </p:animEffect>
                                  </p:childTnLst>
                                </p:cTn>
                              </p:par>
                            </p:childTnLst>
                          </p:cTn>
                        </p:par>
                        <p:par>
                          <p:cTn id="37" fill="hold" nodeType="afterGroup">
                            <p:stCondLst>
                              <p:cond delay="1000"/>
                            </p:stCondLst>
                            <p:childTnLst>
                              <p:par>
                                <p:cTn id="38" presetID="4" presetClass="entr" presetSubtype="32" fill="hold" nodeType="afterEffect">
                                  <p:stCondLst>
                                    <p:cond delay="0"/>
                                  </p:stCondLst>
                                  <p:childTnLst>
                                    <p:set>
                                      <p:cBhvr>
                                        <p:cTn id="39" dur="1" fill="hold">
                                          <p:stCondLst>
                                            <p:cond delay="0"/>
                                          </p:stCondLst>
                                        </p:cTn>
                                        <p:tgtEl>
                                          <p:spTgt spid="626884"/>
                                        </p:tgtEl>
                                        <p:attrNameLst>
                                          <p:attrName>style.visibility</p:attrName>
                                        </p:attrNameLst>
                                      </p:cBhvr>
                                      <p:to>
                                        <p:strVal val="visible"/>
                                      </p:to>
                                    </p:set>
                                    <p:animEffect transition="in" filter="box(out)">
                                      <p:cBhvr>
                                        <p:cTn id="40" dur="1000"/>
                                        <p:tgtEl>
                                          <p:spTgt spid="626884"/>
                                        </p:tgtEl>
                                      </p:cBhvr>
                                    </p:animEffect>
                                  </p:childTnLst>
                                </p:cTn>
                              </p:par>
                              <p:par>
                                <p:cTn id="41" presetID="4" presetClass="entr" presetSubtype="16" fill="hold" grpId="0" nodeType="withEffect">
                                  <p:stCondLst>
                                    <p:cond delay="0"/>
                                  </p:stCondLst>
                                  <p:childTnLst>
                                    <p:set>
                                      <p:cBhvr>
                                        <p:cTn id="42" dur="1" fill="hold">
                                          <p:stCondLst>
                                            <p:cond delay="0"/>
                                          </p:stCondLst>
                                        </p:cTn>
                                        <p:tgtEl>
                                          <p:spTgt spid="626883"/>
                                        </p:tgtEl>
                                        <p:attrNameLst>
                                          <p:attrName>style.visibility</p:attrName>
                                        </p:attrNameLst>
                                      </p:cBhvr>
                                      <p:to>
                                        <p:strVal val="visible"/>
                                      </p:to>
                                    </p:set>
                                    <p:animEffect transition="in" filter="box(in)">
                                      <p:cBhvr>
                                        <p:cTn id="43" dur="1000"/>
                                        <p:tgtEl>
                                          <p:spTgt spid="626883"/>
                                        </p:tgtEl>
                                      </p:cBhvr>
                                    </p:animEffect>
                                  </p:childTnLst>
                                </p:cTn>
                              </p:par>
                            </p:childTnLst>
                          </p:cTn>
                        </p:par>
                      </p:childTnLst>
                    </p:cTn>
                  </p:par>
                  <p:par>
                    <p:cTn id="44" fill="hold" nodeType="clickPar">
                      <p:stCondLst>
                        <p:cond delay="indefinite"/>
                      </p:stCondLst>
                      <p:childTnLst>
                        <p:par>
                          <p:cTn id="45" fill="hold" nodeType="withGroup">
                            <p:stCondLst>
                              <p:cond delay="0"/>
                            </p:stCondLst>
                            <p:childTnLst>
                              <p:par>
                                <p:cTn id="46" presetID="8" presetClass="entr" presetSubtype="32" fill="hold" grpId="0" nodeType="clickEffect">
                                  <p:stCondLst>
                                    <p:cond delay="0"/>
                                  </p:stCondLst>
                                  <p:childTnLst>
                                    <p:set>
                                      <p:cBhvr>
                                        <p:cTn id="47" dur="1" fill="hold">
                                          <p:stCondLst>
                                            <p:cond delay="0"/>
                                          </p:stCondLst>
                                        </p:cTn>
                                        <p:tgtEl>
                                          <p:spTgt spid="626976"/>
                                        </p:tgtEl>
                                        <p:attrNameLst>
                                          <p:attrName>style.visibility</p:attrName>
                                        </p:attrNameLst>
                                      </p:cBhvr>
                                      <p:to>
                                        <p:strVal val="visible"/>
                                      </p:to>
                                    </p:set>
                                    <p:animEffect transition="in" filter="diamond(out)">
                                      <p:cBhvr>
                                        <p:cTn id="48" dur="1000"/>
                                        <p:tgtEl>
                                          <p:spTgt spid="626976"/>
                                        </p:tgtEl>
                                      </p:cBhvr>
                                    </p:animEffect>
                                  </p:childTnLst>
                                </p:cTn>
                              </p:par>
                            </p:childTnLst>
                          </p:cTn>
                        </p:par>
                        <p:par>
                          <p:cTn id="49" fill="hold" nodeType="afterGroup">
                            <p:stCondLst>
                              <p:cond delay="1000"/>
                            </p:stCondLst>
                            <p:childTnLst>
                              <p:par>
                                <p:cTn id="50" presetID="8" presetClass="entr" presetSubtype="16" fill="hold" grpId="0" nodeType="afterEffect">
                                  <p:stCondLst>
                                    <p:cond delay="0"/>
                                  </p:stCondLst>
                                  <p:childTnLst>
                                    <p:set>
                                      <p:cBhvr>
                                        <p:cTn id="51" dur="1" fill="hold">
                                          <p:stCondLst>
                                            <p:cond delay="0"/>
                                          </p:stCondLst>
                                        </p:cTn>
                                        <p:tgtEl>
                                          <p:spTgt spid="626978"/>
                                        </p:tgtEl>
                                        <p:attrNameLst>
                                          <p:attrName>style.visibility</p:attrName>
                                        </p:attrNameLst>
                                      </p:cBhvr>
                                      <p:to>
                                        <p:strVal val="visible"/>
                                      </p:to>
                                    </p:set>
                                    <p:animEffect transition="in" filter="diamond(in)">
                                      <p:cBhvr>
                                        <p:cTn id="52" dur="1000"/>
                                        <p:tgtEl>
                                          <p:spTgt spid="626978"/>
                                        </p:tgtEl>
                                      </p:cBhvr>
                                    </p:animEffect>
                                  </p:childTnLst>
                                </p:cTn>
                              </p:par>
                            </p:childTnLst>
                          </p:cTn>
                        </p:par>
                        <p:par>
                          <p:cTn id="53" fill="hold" nodeType="afterGroup">
                            <p:stCondLst>
                              <p:cond delay="2000"/>
                            </p:stCondLst>
                            <p:childTnLst>
                              <p:par>
                                <p:cTn id="54" presetID="4" presetClass="entr" presetSubtype="32" fill="hold" nodeType="afterEffect">
                                  <p:stCondLst>
                                    <p:cond delay="0"/>
                                  </p:stCondLst>
                                  <p:childTnLst>
                                    <p:set>
                                      <p:cBhvr>
                                        <p:cTn id="55" dur="1" fill="hold">
                                          <p:stCondLst>
                                            <p:cond delay="0"/>
                                          </p:stCondLst>
                                        </p:cTn>
                                        <p:tgtEl>
                                          <p:spTgt spid="626885"/>
                                        </p:tgtEl>
                                        <p:attrNameLst>
                                          <p:attrName>style.visibility</p:attrName>
                                        </p:attrNameLst>
                                      </p:cBhvr>
                                      <p:to>
                                        <p:strVal val="visible"/>
                                      </p:to>
                                    </p:set>
                                    <p:animEffect transition="in" filter="box(out)">
                                      <p:cBhvr>
                                        <p:cTn id="56" dur="2000"/>
                                        <p:tgtEl>
                                          <p:spTgt spid="626885"/>
                                        </p:tgtEl>
                                      </p:cBhvr>
                                    </p:animEffect>
                                  </p:childTnLst>
                                </p:cTn>
                              </p:par>
                              <p:par>
                                <p:cTn id="57" presetID="4" presetClass="entr" presetSubtype="32" fill="hold" grpId="0" nodeType="withEffect">
                                  <p:stCondLst>
                                    <p:cond delay="0"/>
                                  </p:stCondLst>
                                  <p:childTnLst>
                                    <p:set>
                                      <p:cBhvr>
                                        <p:cTn id="58" dur="1" fill="hold">
                                          <p:stCondLst>
                                            <p:cond delay="0"/>
                                          </p:stCondLst>
                                        </p:cTn>
                                        <p:tgtEl>
                                          <p:spTgt spid="626886"/>
                                        </p:tgtEl>
                                        <p:attrNameLst>
                                          <p:attrName>style.visibility</p:attrName>
                                        </p:attrNameLst>
                                      </p:cBhvr>
                                      <p:to>
                                        <p:strVal val="visible"/>
                                      </p:to>
                                    </p:set>
                                    <p:animEffect transition="in" filter="box(out)">
                                      <p:cBhvr>
                                        <p:cTn id="59" dur="1000"/>
                                        <p:tgtEl>
                                          <p:spTgt spid="626886"/>
                                        </p:tgtEl>
                                      </p:cBhvr>
                                    </p:animEffect>
                                  </p:childTnLst>
                                </p:cTn>
                              </p:par>
                            </p:childTnLst>
                          </p:cTn>
                        </p:par>
                      </p:childTnLst>
                    </p:cTn>
                  </p:par>
                  <p:par>
                    <p:cTn id="60" fill="hold" nodeType="clickPar">
                      <p:stCondLst>
                        <p:cond delay="indefinite"/>
                      </p:stCondLst>
                      <p:childTnLst>
                        <p:par>
                          <p:cTn id="61" fill="hold" nodeType="withGroup">
                            <p:stCondLst>
                              <p:cond delay="0"/>
                            </p:stCondLst>
                            <p:childTnLst>
                              <p:par>
                                <p:cTn id="62" presetID="4" presetClass="entr" presetSubtype="16" fill="hold" grpId="0" nodeType="clickEffect">
                                  <p:stCondLst>
                                    <p:cond delay="0"/>
                                  </p:stCondLst>
                                  <p:childTnLst>
                                    <p:set>
                                      <p:cBhvr>
                                        <p:cTn id="63" dur="1" fill="hold">
                                          <p:stCondLst>
                                            <p:cond delay="0"/>
                                          </p:stCondLst>
                                        </p:cTn>
                                        <p:tgtEl>
                                          <p:spTgt spid="626977"/>
                                        </p:tgtEl>
                                        <p:attrNameLst>
                                          <p:attrName>style.visibility</p:attrName>
                                        </p:attrNameLst>
                                      </p:cBhvr>
                                      <p:to>
                                        <p:strVal val="visible"/>
                                      </p:to>
                                    </p:set>
                                    <p:animEffect transition="in" filter="box(in)">
                                      <p:cBhvr>
                                        <p:cTn id="64" dur="1000"/>
                                        <p:tgtEl>
                                          <p:spTgt spid="626977"/>
                                        </p:tgtEl>
                                      </p:cBhvr>
                                    </p:animEffect>
                                  </p:childTnLst>
                                </p:cTn>
                              </p:par>
                            </p:childTnLst>
                          </p:cTn>
                        </p:par>
                        <p:par>
                          <p:cTn id="65" fill="hold" nodeType="afterGroup">
                            <p:stCondLst>
                              <p:cond delay="1000"/>
                            </p:stCondLst>
                            <p:childTnLst>
                              <p:par>
                                <p:cTn id="66" presetID="4" presetClass="entr" presetSubtype="16" fill="hold" grpId="0" nodeType="afterEffect">
                                  <p:stCondLst>
                                    <p:cond delay="0"/>
                                  </p:stCondLst>
                                  <p:childTnLst>
                                    <p:set>
                                      <p:cBhvr>
                                        <p:cTn id="67" dur="1" fill="hold">
                                          <p:stCondLst>
                                            <p:cond delay="0"/>
                                          </p:stCondLst>
                                        </p:cTn>
                                        <p:tgtEl>
                                          <p:spTgt spid="626979"/>
                                        </p:tgtEl>
                                        <p:attrNameLst>
                                          <p:attrName>style.visibility</p:attrName>
                                        </p:attrNameLst>
                                      </p:cBhvr>
                                      <p:to>
                                        <p:strVal val="visible"/>
                                      </p:to>
                                    </p:set>
                                    <p:animEffect transition="in" filter="box(in)">
                                      <p:cBhvr>
                                        <p:cTn id="68" dur="1000"/>
                                        <p:tgtEl>
                                          <p:spTgt spid="626979"/>
                                        </p:tgtEl>
                                      </p:cBhvr>
                                    </p:animEffect>
                                  </p:childTnLst>
                                </p:cTn>
                              </p:par>
                              <p:par>
                                <p:cTn id="69" presetID="4" presetClass="entr" presetSubtype="16" fill="hold" nodeType="withEffect">
                                  <p:stCondLst>
                                    <p:cond delay="0"/>
                                  </p:stCondLst>
                                  <p:childTnLst>
                                    <p:set>
                                      <p:cBhvr>
                                        <p:cTn id="70" dur="1" fill="hold">
                                          <p:stCondLst>
                                            <p:cond delay="0"/>
                                          </p:stCondLst>
                                        </p:cTn>
                                        <p:tgtEl>
                                          <p:spTgt spid="141"/>
                                        </p:tgtEl>
                                        <p:attrNameLst>
                                          <p:attrName>style.visibility</p:attrName>
                                        </p:attrNameLst>
                                      </p:cBhvr>
                                      <p:to>
                                        <p:strVal val="visible"/>
                                      </p:to>
                                    </p:set>
                                    <p:animEffect transition="in" filter="box(in)">
                                      <p:cBhvr>
                                        <p:cTn id="71" dur="500"/>
                                        <p:tgtEl>
                                          <p:spTgt spid="141"/>
                                        </p:tgtEl>
                                      </p:cBhvr>
                                    </p:animEffect>
                                  </p:childTnLst>
                                </p:cTn>
                              </p:par>
                              <p:par>
                                <p:cTn id="72" presetID="4" presetClass="entr" presetSubtype="32" fill="hold" grpId="0" nodeType="withEffect">
                                  <p:stCondLst>
                                    <p:cond delay="0"/>
                                  </p:stCondLst>
                                  <p:childTnLst>
                                    <p:set>
                                      <p:cBhvr>
                                        <p:cTn id="73" dur="1" fill="hold">
                                          <p:stCondLst>
                                            <p:cond delay="0"/>
                                          </p:stCondLst>
                                        </p:cTn>
                                        <p:tgtEl>
                                          <p:spTgt spid="626887"/>
                                        </p:tgtEl>
                                        <p:attrNameLst>
                                          <p:attrName>style.visibility</p:attrName>
                                        </p:attrNameLst>
                                      </p:cBhvr>
                                      <p:to>
                                        <p:strVal val="visible"/>
                                      </p:to>
                                    </p:set>
                                    <p:animEffect transition="in" filter="box(out)">
                                      <p:cBhvr>
                                        <p:cTn id="74" dur="1000"/>
                                        <p:tgtEl>
                                          <p:spTgt spid="626887"/>
                                        </p:tgtEl>
                                      </p:cBhvr>
                                    </p:animEffect>
                                  </p:childTnLst>
                                </p:cTn>
                              </p:par>
                            </p:childTnLst>
                          </p:cTn>
                        </p:par>
                        <p:par>
                          <p:cTn id="75" fill="hold" nodeType="afterGroup">
                            <p:stCondLst>
                              <p:cond delay="2000"/>
                            </p:stCondLst>
                            <p:childTnLst>
                              <p:par>
                                <p:cTn id="76" presetID="4" presetClass="entr" presetSubtype="16" fill="hold" grpId="0" nodeType="afterEffect">
                                  <p:stCondLst>
                                    <p:cond delay="0"/>
                                  </p:stCondLst>
                                  <p:childTnLst>
                                    <p:set>
                                      <p:cBhvr>
                                        <p:cTn id="77" dur="1" fill="hold">
                                          <p:stCondLst>
                                            <p:cond delay="0"/>
                                          </p:stCondLst>
                                        </p:cTn>
                                        <p:tgtEl>
                                          <p:spTgt spid="626881"/>
                                        </p:tgtEl>
                                        <p:attrNameLst>
                                          <p:attrName>style.visibility</p:attrName>
                                        </p:attrNameLst>
                                      </p:cBhvr>
                                      <p:to>
                                        <p:strVal val="visible"/>
                                      </p:to>
                                    </p:set>
                                    <p:animEffect transition="in" filter="box(in)">
                                      <p:cBhvr>
                                        <p:cTn id="78" dur="2000"/>
                                        <p:tgtEl>
                                          <p:spTgt spid="6268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6977" grpId="0" animBg="1"/>
      <p:bldP spid="626976" grpId="0" animBg="1"/>
      <p:bldP spid="626795" grpId="0"/>
      <p:bldP spid="626881" grpId="0" animBg="1"/>
      <p:bldP spid="626883" grpId="0"/>
      <p:bldP spid="626886" grpId="0"/>
      <p:bldP spid="626887" grpId="0"/>
      <p:bldP spid="626932" grpId="0"/>
      <p:bldP spid="626978" grpId="0"/>
      <p:bldP spid="626979"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81"/>
        <p:cNvGrpSpPr/>
        <p:nvPr/>
      </p:nvGrpSpPr>
      <p:grpSpPr>
        <a:xfrm>
          <a:off x="0" y="0"/>
          <a:ext cx="0" cy="0"/>
          <a:chOff x="0" y="0"/>
          <a:chExt cx="0" cy="0"/>
        </a:xfrm>
      </p:grpSpPr>
      <p:pic>
        <p:nvPicPr>
          <p:cNvPr id="382" name="Google Shape;382;p44"/>
          <p:cNvPicPr preferRelativeResize="0"/>
          <p:nvPr/>
        </p:nvPicPr>
        <p:blipFill>
          <a:blip r:embed="rId3">
            <a:alphaModFix/>
          </a:blip>
          <a:stretch>
            <a:fillRect/>
          </a:stretch>
        </p:blipFill>
        <p:spPr>
          <a:xfrm>
            <a:off x="3299575" y="2286400"/>
            <a:ext cx="658959" cy="735000"/>
          </a:xfrm>
          <a:prstGeom prst="rect">
            <a:avLst/>
          </a:prstGeom>
          <a:noFill/>
          <a:ln>
            <a:noFill/>
          </a:ln>
        </p:spPr>
      </p:pic>
      <p:pic>
        <p:nvPicPr>
          <p:cNvPr id="383" name="Google Shape;383;p44"/>
          <p:cNvPicPr preferRelativeResize="0"/>
          <p:nvPr/>
        </p:nvPicPr>
        <p:blipFill>
          <a:blip r:embed="rId3">
            <a:alphaModFix/>
          </a:blip>
          <a:stretch>
            <a:fillRect/>
          </a:stretch>
        </p:blipFill>
        <p:spPr>
          <a:xfrm>
            <a:off x="3380900" y="2522140"/>
            <a:ext cx="398875" cy="444899"/>
          </a:xfrm>
          <a:prstGeom prst="rect">
            <a:avLst/>
          </a:prstGeom>
          <a:noFill/>
          <a:ln>
            <a:noFill/>
          </a:ln>
        </p:spPr>
      </p:pic>
      <p:pic>
        <p:nvPicPr>
          <p:cNvPr id="384" name="Google Shape;384;p44"/>
          <p:cNvPicPr preferRelativeResize="0"/>
          <p:nvPr/>
        </p:nvPicPr>
        <p:blipFill>
          <a:blip r:embed="rId4">
            <a:alphaModFix/>
          </a:blip>
          <a:stretch>
            <a:fillRect/>
          </a:stretch>
        </p:blipFill>
        <p:spPr>
          <a:xfrm>
            <a:off x="1108018" y="1110675"/>
            <a:ext cx="1694224" cy="1678300"/>
          </a:xfrm>
          <a:prstGeom prst="rect">
            <a:avLst/>
          </a:prstGeom>
          <a:noFill/>
          <a:ln>
            <a:noFill/>
          </a:ln>
        </p:spPr>
      </p:pic>
      <p:pic>
        <p:nvPicPr>
          <p:cNvPr id="385" name="Google Shape;385;p44"/>
          <p:cNvPicPr preferRelativeResize="0"/>
          <p:nvPr/>
        </p:nvPicPr>
        <p:blipFill rotWithShape="1">
          <a:blip r:embed="rId5">
            <a:alphaModFix/>
          </a:blip>
          <a:srcRect l="11087" b="42193"/>
          <a:stretch/>
        </p:blipFill>
        <p:spPr>
          <a:xfrm>
            <a:off x="192900" y="2142797"/>
            <a:ext cx="9364250" cy="3722227"/>
          </a:xfrm>
          <a:prstGeom prst="rect">
            <a:avLst/>
          </a:prstGeom>
          <a:noFill/>
          <a:ln>
            <a:noFill/>
          </a:ln>
        </p:spPr>
      </p:pic>
      <p:pic>
        <p:nvPicPr>
          <p:cNvPr id="386" name="Google Shape;386;p44"/>
          <p:cNvPicPr preferRelativeResize="0"/>
          <p:nvPr/>
        </p:nvPicPr>
        <p:blipFill>
          <a:blip r:embed="rId6">
            <a:alphaModFix/>
          </a:blip>
          <a:stretch>
            <a:fillRect/>
          </a:stretch>
        </p:blipFill>
        <p:spPr>
          <a:xfrm>
            <a:off x="1583671" y="1528638"/>
            <a:ext cx="1616250" cy="1324649"/>
          </a:xfrm>
          <a:prstGeom prst="rect">
            <a:avLst/>
          </a:prstGeom>
          <a:noFill/>
          <a:ln>
            <a:noFill/>
          </a:ln>
        </p:spPr>
      </p:pic>
      <p:pic>
        <p:nvPicPr>
          <p:cNvPr id="387" name="Google Shape;387;p44"/>
          <p:cNvPicPr preferRelativeResize="0"/>
          <p:nvPr/>
        </p:nvPicPr>
        <p:blipFill>
          <a:blip r:embed="rId7">
            <a:alphaModFix/>
          </a:blip>
          <a:stretch>
            <a:fillRect/>
          </a:stretch>
        </p:blipFill>
        <p:spPr>
          <a:xfrm>
            <a:off x="7636203" y="2925400"/>
            <a:ext cx="1735674" cy="2289552"/>
          </a:xfrm>
          <a:prstGeom prst="rect">
            <a:avLst/>
          </a:prstGeom>
          <a:noFill/>
          <a:ln>
            <a:noFill/>
          </a:ln>
        </p:spPr>
      </p:pic>
      <p:pic>
        <p:nvPicPr>
          <p:cNvPr id="388" name="Google Shape;388;p44"/>
          <p:cNvPicPr preferRelativeResize="0"/>
          <p:nvPr/>
        </p:nvPicPr>
        <p:blipFill rotWithShape="1">
          <a:blip r:embed="rId8">
            <a:alphaModFix/>
          </a:blip>
          <a:srcRect l="8759" b="6515"/>
          <a:stretch/>
        </p:blipFill>
        <p:spPr>
          <a:xfrm>
            <a:off x="0" y="1980725"/>
            <a:ext cx="1583675" cy="3162773"/>
          </a:xfrm>
          <a:prstGeom prst="rect">
            <a:avLst/>
          </a:prstGeom>
          <a:noFill/>
          <a:ln>
            <a:noFill/>
          </a:ln>
        </p:spPr>
      </p:pic>
      <p:pic>
        <p:nvPicPr>
          <p:cNvPr id="389" name="Google Shape;389;p44"/>
          <p:cNvPicPr preferRelativeResize="0"/>
          <p:nvPr/>
        </p:nvPicPr>
        <p:blipFill>
          <a:blip r:embed="rId9">
            <a:alphaModFix/>
          </a:blip>
          <a:stretch>
            <a:fillRect/>
          </a:stretch>
        </p:blipFill>
        <p:spPr>
          <a:xfrm>
            <a:off x="2997350" y="3784075"/>
            <a:ext cx="1331300" cy="1648849"/>
          </a:xfrm>
          <a:prstGeom prst="rect">
            <a:avLst/>
          </a:prstGeom>
          <a:noFill/>
          <a:ln>
            <a:noFill/>
          </a:ln>
        </p:spPr>
      </p:pic>
      <p:pic>
        <p:nvPicPr>
          <p:cNvPr id="390" name="Google Shape;390;p44"/>
          <p:cNvPicPr preferRelativeResize="0"/>
          <p:nvPr/>
        </p:nvPicPr>
        <p:blipFill>
          <a:blip r:embed="rId3">
            <a:alphaModFix/>
          </a:blip>
          <a:stretch>
            <a:fillRect/>
          </a:stretch>
        </p:blipFill>
        <p:spPr>
          <a:xfrm>
            <a:off x="621025" y="4297492"/>
            <a:ext cx="892975" cy="996025"/>
          </a:xfrm>
          <a:prstGeom prst="rect">
            <a:avLst/>
          </a:prstGeom>
          <a:noFill/>
          <a:ln>
            <a:noFill/>
          </a:ln>
        </p:spPr>
      </p:pic>
      <p:pic>
        <p:nvPicPr>
          <p:cNvPr id="391" name="Google Shape;391;p44"/>
          <p:cNvPicPr preferRelativeResize="0"/>
          <p:nvPr/>
        </p:nvPicPr>
        <p:blipFill>
          <a:blip r:embed="rId10">
            <a:alphaModFix/>
          </a:blip>
          <a:stretch>
            <a:fillRect/>
          </a:stretch>
        </p:blipFill>
        <p:spPr>
          <a:xfrm>
            <a:off x="7567212" y="2371763"/>
            <a:ext cx="3151427" cy="399975"/>
          </a:xfrm>
          <a:prstGeom prst="rect">
            <a:avLst/>
          </a:prstGeom>
          <a:noFill/>
          <a:ln>
            <a:noFill/>
          </a:ln>
        </p:spPr>
      </p:pic>
      <p:sp>
        <p:nvSpPr>
          <p:cNvPr id="392" name="Google Shape;392;p44"/>
          <p:cNvSpPr txBox="1">
            <a:spLocks noGrp="1"/>
          </p:cNvSpPr>
          <p:nvPr>
            <p:ph type="title"/>
          </p:nvPr>
        </p:nvSpPr>
        <p:spPr>
          <a:xfrm>
            <a:off x="3421000" y="747475"/>
            <a:ext cx="5007900" cy="2041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1" smtClean="0">
                <a:solidFill>
                  <a:schemeClr val="bg2">
                    <a:lumMod val="50000"/>
                  </a:schemeClr>
                </a:solidFill>
              </a:rPr>
              <a:t>LUYỆN TẬP</a:t>
            </a:r>
            <a:endParaRPr b="1">
              <a:solidFill>
                <a:schemeClr val="bg2">
                  <a:lumMod val="50000"/>
                </a:schemeClr>
              </a:solidFill>
            </a:endParaRPr>
          </a:p>
        </p:txBody>
      </p:sp>
      <p:pic>
        <p:nvPicPr>
          <p:cNvPr id="393" name="Google Shape;393;p44"/>
          <p:cNvPicPr preferRelativeResize="0"/>
          <p:nvPr/>
        </p:nvPicPr>
        <p:blipFill>
          <a:blip r:embed="rId11">
            <a:alphaModFix/>
          </a:blip>
          <a:stretch>
            <a:fillRect/>
          </a:stretch>
        </p:blipFill>
        <p:spPr>
          <a:xfrm>
            <a:off x="-2060055" y="941260"/>
            <a:ext cx="4414400" cy="622650"/>
          </a:xfrm>
          <a:prstGeom prst="rect">
            <a:avLst/>
          </a:prstGeom>
          <a:noFill/>
          <a:ln>
            <a:noFill/>
          </a:ln>
        </p:spPr>
      </p:pic>
      <p:pic>
        <p:nvPicPr>
          <p:cNvPr id="394" name="Google Shape;394;p44"/>
          <p:cNvPicPr preferRelativeResize="0"/>
          <p:nvPr/>
        </p:nvPicPr>
        <p:blipFill>
          <a:blip r:embed="rId11">
            <a:alphaModFix/>
          </a:blip>
          <a:stretch>
            <a:fillRect/>
          </a:stretch>
        </p:blipFill>
        <p:spPr>
          <a:xfrm>
            <a:off x="6748375" y="278488"/>
            <a:ext cx="3637200" cy="513025"/>
          </a:xfrm>
          <a:prstGeom prst="rect">
            <a:avLst/>
          </a:prstGeom>
          <a:noFill/>
          <a:ln>
            <a:noFill/>
          </a:ln>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73"/>
        <p:cNvGrpSpPr/>
        <p:nvPr/>
      </p:nvGrpSpPr>
      <p:grpSpPr>
        <a:xfrm>
          <a:off x="0" y="0"/>
          <a:ext cx="0" cy="0"/>
          <a:chOff x="0" y="0"/>
          <a:chExt cx="0" cy="0"/>
        </a:xfrm>
      </p:grpSpPr>
      <p:sp>
        <p:nvSpPr>
          <p:cNvPr id="374" name="Google Shape;374;p43"/>
          <p:cNvSpPr txBox="1">
            <a:spLocks noGrp="1"/>
          </p:cNvSpPr>
          <p:nvPr>
            <p:ph type="title"/>
          </p:nvPr>
        </p:nvSpPr>
        <p:spPr>
          <a:xfrm>
            <a:off x="-273883" y="0"/>
            <a:ext cx="6675416" cy="734208"/>
          </a:xfrm>
          <a:prstGeom prst="rect">
            <a:avLst/>
          </a:prstGeom>
        </p:spPr>
        <p:txBody>
          <a:bodyPr spcFirstLastPara="1" wrap="square" lIns="91425" tIns="91425" rIns="91425" bIns="91425" anchor="b" anchorCtr="0">
            <a:noAutofit/>
          </a:bodyPr>
          <a:lstStyle/>
          <a:p>
            <a:pPr marL="0" lvl="0" indent="0" algn="r" rtl="0">
              <a:spcBef>
                <a:spcPts val="0"/>
              </a:spcBef>
              <a:spcAft>
                <a:spcPts val="0"/>
              </a:spcAft>
              <a:buNone/>
            </a:pPr>
            <a:r>
              <a:rPr lang="en" sz="3200" smtClean="0">
                <a:solidFill>
                  <a:schemeClr val="bg2">
                    <a:lumMod val="50000"/>
                  </a:schemeClr>
                </a:solidFill>
              </a:rPr>
              <a:t>TRÒ CHƠI: AI NHANH TAY HƠN</a:t>
            </a:r>
            <a:endParaRPr sz="3200">
              <a:solidFill>
                <a:schemeClr val="bg2">
                  <a:lumMod val="50000"/>
                </a:schemeClr>
              </a:solidFill>
            </a:endParaRPr>
          </a:p>
        </p:txBody>
      </p:sp>
      <p:sp>
        <p:nvSpPr>
          <p:cNvPr id="375" name="Google Shape;375;p43"/>
          <p:cNvSpPr txBox="1">
            <a:spLocks noGrp="1"/>
          </p:cNvSpPr>
          <p:nvPr>
            <p:ph type="subTitle" idx="1"/>
          </p:nvPr>
        </p:nvSpPr>
        <p:spPr>
          <a:xfrm>
            <a:off x="178188" y="734208"/>
            <a:ext cx="5662650" cy="4220632"/>
          </a:xfrm>
          <a:prstGeom prst="rect">
            <a:avLst/>
          </a:prstGeom>
        </p:spPr>
        <p:style>
          <a:lnRef idx="1">
            <a:schemeClr val="accent3"/>
          </a:lnRef>
          <a:fillRef idx="2">
            <a:schemeClr val="accent3"/>
          </a:fillRef>
          <a:effectRef idx="1">
            <a:schemeClr val="accent3"/>
          </a:effectRef>
          <a:fontRef idx="minor">
            <a:schemeClr val="dk1"/>
          </a:fontRef>
        </p:style>
        <p:txBody>
          <a:bodyPr spcFirstLastPara="1" wrap="square" lIns="91425" tIns="91425" rIns="91425" bIns="91425" anchor="t" anchorCtr="0">
            <a:noAutofit/>
          </a:bodyPr>
          <a:lstStyle/>
          <a:p>
            <a:pPr marL="0" lvl="0" indent="0" algn="l" rtl="0">
              <a:spcBef>
                <a:spcPts val="0"/>
              </a:spcBef>
              <a:spcAft>
                <a:spcPts val="0"/>
              </a:spcAft>
              <a:buNone/>
            </a:pPr>
            <a:r>
              <a:rPr lang="en" sz="2000" smtClean="0">
                <a:solidFill>
                  <a:schemeClr val="bg2">
                    <a:lumMod val="50000"/>
                  </a:schemeClr>
                </a:solidFill>
                <a:latin typeface="+mn-lt"/>
              </a:rPr>
              <a:t>Luật chơi: </a:t>
            </a:r>
          </a:p>
          <a:p>
            <a:pPr marL="0" lvl="0" indent="0" algn="l" rtl="0">
              <a:spcBef>
                <a:spcPts val="0"/>
              </a:spcBef>
              <a:spcAft>
                <a:spcPts val="0"/>
              </a:spcAft>
            </a:pPr>
            <a:r>
              <a:rPr lang="en" sz="2000" smtClean="0">
                <a:solidFill>
                  <a:schemeClr val="bg2">
                    <a:lumMod val="50000"/>
                  </a:schemeClr>
                </a:solidFill>
                <a:latin typeface="+mn-lt"/>
              </a:rPr>
              <a:t>- Chia lớp thành các nhóm với 4 HS/nhóm.</a:t>
            </a:r>
          </a:p>
          <a:p>
            <a:pPr marL="0" lvl="0" indent="0" algn="l" rtl="0">
              <a:spcBef>
                <a:spcPts val="0"/>
              </a:spcBef>
              <a:spcAft>
                <a:spcPts val="0"/>
              </a:spcAft>
            </a:pPr>
            <a:r>
              <a:rPr lang="en-US" sz="2000" smtClean="0">
                <a:solidFill>
                  <a:schemeClr val="bg2">
                    <a:lumMod val="50000"/>
                  </a:schemeClr>
                </a:solidFill>
                <a:latin typeface="+mn-lt"/>
              </a:rPr>
              <a:t>- Mỗi nhóm nhận một bộ tranh đã cắt sẵn (gồm ĐV và TV).</a:t>
            </a:r>
          </a:p>
          <a:p>
            <a:pPr marL="0" lvl="0" indent="0" algn="l" rtl="0">
              <a:spcBef>
                <a:spcPts val="0"/>
              </a:spcBef>
              <a:spcAft>
                <a:spcPts val="0"/>
              </a:spcAft>
            </a:pPr>
            <a:r>
              <a:rPr lang="en-US" sz="2000" smtClean="0">
                <a:solidFill>
                  <a:schemeClr val="bg2">
                    <a:lumMod val="50000"/>
                  </a:schemeClr>
                </a:solidFill>
                <a:latin typeface="+mn-lt"/>
              </a:rPr>
              <a:t>- Các thành viên trong nhóm cùng nhau tìm ra các loài SV có mối quan hệ về dinh dưỡng với nhau, tạo thành lưới thức ăn.</a:t>
            </a:r>
          </a:p>
          <a:p>
            <a:pPr marL="0" lvl="0" indent="0" algn="l" rtl="0">
              <a:spcBef>
                <a:spcPts val="0"/>
              </a:spcBef>
              <a:spcAft>
                <a:spcPts val="0"/>
              </a:spcAft>
            </a:pPr>
            <a:r>
              <a:rPr lang="en-US" sz="2000" smtClean="0">
                <a:solidFill>
                  <a:schemeClr val="bg2">
                    <a:lumMod val="50000"/>
                  </a:schemeClr>
                </a:solidFill>
                <a:latin typeface="+mn-lt"/>
              </a:rPr>
              <a:t>- Sắp xếp và dán chúng theo sơ đồ lưới thức ăn đúng.</a:t>
            </a:r>
          </a:p>
          <a:p>
            <a:pPr marL="0" lvl="0" indent="0" algn="l" rtl="0">
              <a:spcBef>
                <a:spcPts val="0"/>
              </a:spcBef>
              <a:spcAft>
                <a:spcPts val="0"/>
              </a:spcAft>
            </a:pPr>
            <a:r>
              <a:rPr lang="en-US" sz="2000" smtClean="0">
                <a:solidFill>
                  <a:schemeClr val="bg2">
                    <a:lumMod val="50000"/>
                  </a:schemeClr>
                </a:solidFill>
                <a:latin typeface="+mn-lt"/>
              </a:rPr>
              <a:t>- Nhóm xếp đúng và xếp được nhiều loài nhất sẽ thắng cuộc.</a:t>
            </a:r>
          </a:p>
          <a:p>
            <a:pPr marL="0" lvl="0" indent="0" algn="l" rtl="0">
              <a:spcBef>
                <a:spcPts val="0"/>
              </a:spcBef>
              <a:spcAft>
                <a:spcPts val="0"/>
              </a:spcAft>
            </a:pPr>
            <a:r>
              <a:rPr lang="en-US" sz="2000" smtClean="0">
                <a:solidFill>
                  <a:schemeClr val="bg2">
                    <a:lumMod val="50000"/>
                  </a:schemeClr>
                </a:solidFill>
                <a:latin typeface="+mn-lt"/>
              </a:rPr>
              <a:t>- Phần thưởng: Mỗi bạn trong nhóm được + 0,5 điểm.</a:t>
            </a:r>
            <a:endParaRPr sz="2000">
              <a:solidFill>
                <a:schemeClr val="bg2">
                  <a:lumMod val="50000"/>
                </a:schemeClr>
              </a:solidFill>
              <a:latin typeface="+mn-lt"/>
            </a:endParaRPr>
          </a:p>
        </p:txBody>
      </p:sp>
      <p:pic>
        <p:nvPicPr>
          <p:cNvPr id="376" name="Google Shape;376;p43"/>
          <p:cNvPicPr preferRelativeResize="0"/>
          <p:nvPr/>
        </p:nvPicPr>
        <p:blipFill>
          <a:blip r:embed="rId3">
            <a:alphaModFix/>
          </a:blip>
          <a:stretch>
            <a:fillRect/>
          </a:stretch>
        </p:blipFill>
        <p:spPr>
          <a:xfrm flipH="1">
            <a:off x="5895150" y="0"/>
            <a:ext cx="3177576" cy="4002426"/>
          </a:xfrm>
          <a:prstGeom prst="rect">
            <a:avLst/>
          </a:prstGeom>
          <a:noFill/>
          <a:ln>
            <a:noFill/>
          </a:ln>
        </p:spPr>
      </p:pic>
      <p:pic>
        <p:nvPicPr>
          <p:cNvPr id="377" name="Google Shape;377;p43"/>
          <p:cNvPicPr preferRelativeResize="0"/>
          <p:nvPr/>
        </p:nvPicPr>
        <p:blipFill>
          <a:blip r:embed="rId4">
            <a:alphaModFix/>
          </a:blip>
          <a:stretch>
            <a:fillRect/>
          </a:stretch>
        </p:blipFill>
        <p:spPr>
          <a:xfrm flipH="1">
            <a:off x="7278625" y="3911588"/>
            <a:ext cx="992975" cy="423675"/>
          </a:xfrm>
          <a:prstGeom prst="rect">
            <a:avLst/>
          </a:prstGeom>
          <a:noFill/>
          <a:ln>
            <a:noFill/>
          </a:ln>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pic>
        <p:nvPicPr>
          <p:cNvPr id="443" name="Google Shape;443;p46"/>
          <p:cNvPicPr preferRelativeResize="0"/>
          <p:nvPr/>
        </p:nvPicPr>
        <p:blipFill rotWithShape="1">
          <a:blip r:embed="rId3">
            <a:alphaModFix/>
          </a:blip>
          <a:srcRect l="5589" b="6515"/>
          <a:stretch/>
        </p:blipFill>
        <p:spPr>
          <a:xfrm flipH="1">
            <a:off x="7426022" y="-231959"/>
            <a:ext cx="1838832" cy="3549151"/>
          </a:xfrm>
          <a:prstGeom prst="rect">
            <a:avLst/>
          </a:prstGeom>
          <a:noFill/>
          <a:ln>
            <a:noFill/>
          </a:ln>
        </p:spPr>
      </p:pic>
      <p:pic>
        <p:nvPicPr>
          <p:cNvPr id="444" name="Google Shape;444;p46"/>
          <p:cNvPicPr preferRelativeResize="0"/>
          <p:nvPr/>
        </p:nvPicPr>
        <p:blipFill rotWithShape="1">
          <a:blip r:embed="rId4">
            <a:alphaModFix/>
          </a:blip>
          <a:srcRect r="19935" b="63875"/>
          <a:stretch/>
        </p:blipFill>
        <p:spPr>
          <a:xfrm>
            <a:off x="1507800" y="4014825"/>
            <a:ext cx="7636200" cy="1128675"/>
          </a:xfrm>
          <a:prstGeom prst="rect">
            <a:avLst/>
          </a:prstGeom>
          <a:noFill/>
          <a:ln>
            <a:noFill/>
          </a:ln>
        </p:spPr>
      </p:pic>
      <p:pic>
        <p:nvPicPr>
          <p:cNvPr id="445" name="Google Shape;445;p46"/>
          <p:cNvPicPr preferRelativeResize="0"/>
          <p:nvPr/>
        </p:nvPicPr>
        <p:blipFill rotWithShape="1">
          <a:blip r:embed="rId5">
            <a:alphaModFix/>
          </a:blip>
          <a:srcRect l="27756" b="10754"/>
          <a:stretch/>
        </p:blipFill>
        <p:spPr>
          <a:xfrm>
            <a:off x="0" y="1570175"/>
            <a:ext cx="3901174" cy="3573324"/>
          </a:xfrm>
          <a:prstGeom prst="rect">
            <a:avLst/>
          </a:prstGeom>
          <a:noFill/>
          <a:ln>
            <a:noFill/>
          </a:ln>
        </p:spPr>
      </p:pic>
      <p:pic>
        <p:nvPicPr>
          <p:cNvPr id="446" name="Google Shape;446;p46"/>
          <p:cNvPicPr preferRelativeResize="0"/>
          <p:nvPr/>
        </p:nvPicPr>
        <p:blipFill>
          <a:blip r:embed="rId6">
            <a:alphaModFix/>
          </a:blip>
          <a:stretch>
            <a:fillRect/>
          </a:stretch>
        </p:blipFill>
        <p:spPr>
          <a:xfrm>
            <a:off x="123250" y="3936775"/>
            <a:ext cx="1040625" cy="1288850"/>
          </a:xfrm>
          <a:prstGeom prst="rect">
            <a:avLst/>
          </a:prstGeom>
          <a:noFill/>
          <a:ln>
            <a:noFill/>
          </a:ln>
        </p:spPr>
      </p:pic>
      <p:sp>
        <p:nvSpPr>
          <p:cNvPr id="447" name="Google Shape;447;p46"/>
          <p:cNvSpPr txBox="1">
            <a:spLocks noGrp="1"/>
          </p:cNvSpPr>
          <p:nvPr>
            <p:ph type="title"/>
          </p:nvPr>
        </p:nvSpPr>
        <p:spPr>
          <a:xfrm>
            <a:off x="683720" y="114159"/>
            <a:ext cx="7704000" cy="5727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4400" b="1" smtClean="0">
                <a:solidFill>
                  <a:schemeClr val="bg2">
                    <a:lumMod val="50000"/>
                  </a:schemeClr>
                </a:solidFill>
                <a:latin typeface="+mn-lt"/>
              </a:rPr>
              <a:t>VẬN DỤNG</a:t>
            </a:r>
            <a:endParaRPr sz="4400" b="1">
              <a:solidFill>
                <a:schemeClr val="bg2">
                  <a:lumMod val="50000"/>
                </a:schemeClr>
              </a:solidFill>
              <a:latin typeface="+mn-lt"/>
            </a:endParaRPr>
          </a:p>
        </p:txBody>
      </p:sp>
      <p:sp>
        <p:nvSpPr>
          <p:cNvPr id="448" name="Google Shape;448;p46"/>
          <p:cNvSpPr txBox="1">
            <a:spLocks noGrp="1"/>
          </p:cNvSpPr>
          <p:nvPr>
            <p:ph type="subTitle" idx="3"/>
          </p:nvPr>
        </p:nvSpPr>
        <p:spPr>
          <a:xfrm>
            <a:off x="739931" y="1922710"/>
            <a:ext cx="3916509" cy="3106490"/>
          </a:xfrm>
          <a:prstGeom prst="rect">
            <a:avLst/>
          </a:prstGeom>
          <a:solidFill>
            <a:schemeClr val="bg2">
              <a:lumMod val="50000"/>
            </a:schemeClr>
          </a:solidFill>
        </p:spPr>
        <p:txBody>
          <a:bodyPr spcFirstLastPara="1" wrap="square" lIns="91425" tIns="91425" rIns="91425" bIns="91425" anchor="t" anchorCtr="0">
            <a:noAutofit/>
          </a:bodyPr>
          <a:lstStyle/>
          <a:p>
            <a:r>
              <a:rPr lang="en-US" sz="2800">
                <a:solidFill>
                  <a:schemeClr val="bg1"/>
                </a:solidFill>
                <a:latin typeface="+mn-lt"/>
              </a:rPr>
              <a:t>Q</a:t>
            </a:r>
            <a:r>
              <a:rPr lang="en-US" sz="2800" smtClean="0">
                <a:solidFill>
                  <a:schemeClr val="bg1"/>
                </a:solidFill>
                <a:latin typeface="+mn-lt"/>
              </a:rPr>
              <a:t>uan </a:t>
            </a:r>
            <a:r>
              <a:rPr lang="en-US" sz="2800">
                <a:solidFill>
                  <a:schemeClr val="bg1"/>
                </a:solidFill>
                <a:latin typeface="+mn-lt"/>
              </a:rPr>
              <a:t>sát mô hình HST nhỏ ở nơi mình sống, thử đánh giá tình trạng của HST đó và đưa ra biện pháp BV hoặc cải thiện nó.</a:t>
            </a:r>
          </a:p>
        </p:txBody>
      </p:sp>
      <p:sp>
        <p:nvSpPr>
          <p:cNvPr id="449" name="Google Shape;449;p46"/>
          <p:cNvSpPr txBox="1">
            <a:spLocks noGrp="1"/>
          </p:cNvSpPr>
          <p:nvPr>
            <p:ph type="subTitle" idx="1"/>
          </p:nvPr>
        </p:nvSpPr>
        <p:spPr>
          <a:xfrm>
            <a:off x="1529089" y="1282911"/>
            <a:ext cx="2838000" cy="572700"/>
          </a:xfrm>
          <a:prstGeom prst="rect">
            <a:avLst/>
          </a:prstGeom>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US" sz="2800" smtClean="0">
                <a:solidFill>
                  <a:schemeClr val="bg1"/>
                </a:solidFill>
                <a:latin typeface="+mn-lt"/>
              </a:rPr>
              <a:t>Yêu cầu mỗi HS</a:t>
            </a:r>
            <a:endParaRPr sz="2800">
              <a:solidFill>
                <a:schemeClr val="bg1"/>
              </a:solidFill>
              <a:latin typeface="+mn-lt"/>
            </a:endParaRPr>
          </a:p>
        </p:txBody>
      </p:sp>
      <p:sp>
        <p:nvSpPr>
          <p:cNvPr id="450" name="Google Shape;450;p46"/>
          <p:cNvSpPr txBox="1">
            <a:spLocks noGrp="1"/>
          </p:cNvSpPr>
          <p:nvPr>
            <p:ph type="subTitle" idx="2"/>
          </p:nvPr>
        </p:nvSpPr>
        <p:spPr>
          <a:xfrm>
            <a:off x="4769809" y="1305253"/>
            <a:ext cx="3329575" cy="572700"/>
          </a:xfrm>
          <a:prstGeom prst="rect">
            <a:avLst/>
          </a:prstGeom>
        </p:spPr>
        <p:style>
          <a:lnRef idx="3">
            <a:schemeClr val="lt1"/>
          </a:lnRef>
          <a:fillRef idx="1">
            <a:schemeClr val="accent5"/>
          </a:fillRef>
          <a:effectRef idx="1">
            <a:schemeClr val="accent5"/>
          </a:effectRef>
          <a:fontRef idx="minor">
            <a:schemeClr val="lt1"/>
          </a:fontRef>
        </p:style>
        <p:txBody>
          <a:bodyPr spcFirstLastPara="1" wrap="square" lIns="91425" tIns="91425" rIns="91425" bIns="91425" anchor="b" anchorCtr="0">
            <a:noAutofit/>
          </a:bodyPr>
          <a:lstStyle/>
          <a:p>
            <a:pPr marL="0" lvl="0" indent="0" algn="ctr" rtl="0">
              <a:spcBef>
                <a:spcPts val="0"/>
              </a:spcBef>
              <a:spcAft>
                <a:spcPts val="0"/>
              </a:spcAft>
              <a:buNone/>
            </a:pPr>
            <a:r>
              <a:rPr lang="en" sz="2800" smtClean="0">
                <a:solidFill>
                  <a:schemeClr val="bg1"/>
                </a:solidFill>
                <a:latin typeface="+mn-lt"/>
              </a:rPr>
              <a:t>Thời gian thực hiện</a:t>
            </a:r>
            <a:endParaRPr sz="2800">
              <a:solidFill>
                <a:schemeClr val="bg1"/>
              </a:solidFill>
              <a:latin typeface="+mn-lt"/>
            </a:endParaRPr>
          </a:p>
        </p:txBody>
      </p:sp>
      <p:sp>
        <p:nvSpPr>
          <p:cNvPr id="451" name="Google Shape;451;p46"/>
          <p:cNvSpPr txBox="1">
            <a:spLocks noGrp="1"/>
          </p:cNvSpPr>
          <p:nvPr>
            <p:ph type="subTitle" idx="4"/>
          </p:nvPr>
        </p:nvSpPr>
        <p:spPr>
          <a:xfrm>
            <a:off x="5015596" y="2059139"/>
            <a:ext cx="2838000" cy="3106490"/>
          </a:xfrm>
          <a:prstGeom prst="rect">
            <a:avLst/>
          </a:prstGeom>
          <a:solidFill>
            <a:schemeClr val="bg2">
              <a:lumMod val="50000"/>
            </a:schemeClr>
          </a:solidFill>
        </p:spPr>
        <p:txBody>
          <a:bodyPr spcFirstLastPara="1" wrap="square" lIns="91425" tIns="91425" rIns="91425" bIns="91425" anchor="t" anchorCtr="0">
            <a:noAutofit/>
          </a:bodyPr>
          <a:lstStyle/>
          <a:p>
            <a:pPr marL="0" lvl="0" indent="0" algn="ctr" rtl="0">
              <a:spcBef>
                <a:spcPts val="0"/>
              </a:spcBef>
              <a:spcAft>
                <a:spcPts val="0"/>
              </a:spcAft>
              <a:buNone/>
            </a:pPr>
            <a:r>
              <a:rPr lang="en" sz="2800" smtClean="0">
                <a:solidFill>
                  <a:schemeClr val="bg1"/>
                </a:solidFill>
                <a:latin typeface="+mn-lt"/>
              </a:rPr>
              <a:t>Ở nhà, trình bày vào vở BT, hoàn thành trước tiết học tiếp theo.</a:t>
            </a:r>
            <a:endParaRPr sz="2800">
              <a:solidFill>
                <a:schemeClr val="bg1"/>
              </a:solidFill>
              <a:latin typeface="+mn-lt"/>
            </a:endParaRPr>
          </a:p>
        </p:txBody>
      </p:sp>
      <p:grpSp>
        <p:nvGrpSpPr>
          <p:cNvPr id="452" name="Google Shape;452;p46"/>
          <p:cNvGrpSpPr/>
          <p:nvPr/>
        </p:nvGrpSpPr>
        <p:grpSpPr>
          <a:xfrm>
            <a:off x="6168933" y="704344"/>
            <a:ext cx="531326" cy="521256"/>
            <a:chOff x="6405310" y="2769064"/>
            <a:chExt cx="383823" cy="376521"/>
          </a:xfrm>
        </p:grpSpPr>
        <p:sp>
          <p:nvSpPr>
            <p:cNvPr id="453" name="Google Shape;453;p46"/>
            <p:cNvSpPr/>
            <p:nvPr/>
          </p:nvSpPr>
          <p:spPr>
            <a:xfrm>
              <a:off x="6425598" y="2981668"/>
              <a:ext cx="151848" cy="149719"/>
            </a:xfrm>
            <a:custGeom>
              <a:avLst/>
              <a:gdLst/>
              <a:ahLst/>
              <a:cxnLst/>
              <a:rect l="l" t="t" r="r" b="b"/>
              <a:pathLst>
                <a:path w="5636" h="5557" extrusionOk="0">
                  <a:moveTo>
                    <a:pt x="5187" y="1"/>
                  </a:moveTo>
                  <a:cubicBezTo>
                    <a:pt x="5082" y="1"/>
                    <a:pt x="4977" y="41"/>
                    <a:pt x="4896" y="120"/>
                  </a:cubicBezTo>
                  <a:lnTo>
                    <a:pt x="160" y="4856"/>
                  </a:lnTo>
                  <a:cubicBezTo>
                    <a:pt x="1" y="5016"/>
                    <a:pt x="1" y="5275"/>
                    <a:pt x="160" y="5437"/>
                  </a:cubicBezTo>
                  <a:cubicBezTo>
                    <a:pt x="240" y="5516"/>
                    <a:pt x="344" y="5556"/>
                    <a:pt x="449" y="5556"/>
                  </a:cubicBezTo>
                  <a:cubicBezTo>
                    <a:pt x="554" y="5556"/>
                    <a:pt x="659" y="5516"/>
                    <a:pt x="740" y="5437"/>
                  </a:cubicBezTo>
                  <a:lnTo>
                    <a:pt x="5476" y="701"/>
                  </a:lnTo>
                  <a:cubicBezTo>
                    <a:pt x="5636" y="541"/>
                    <a:pt x="5636" y="282"/>
                    <a:pt x="5476" y="123"/>
                  </a:cubicBezTo>
                  <a:lnTo>
                    <a:pt x="5476" y="120"/>
                  </a:lnTo>
                  <a:cubicBezTo>
                    <a:pt x="5397" y="41"/>
                    <a:pt x="5292" y="1"/>
                    <a:pt x="5187" y="1"/>
                  </a:cubicBezTo>
                  <a:close/>
                </a:path>
              </a:pathLst>
            </a:cu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54" name="Google Shape;454;p46"/>
            <p:cNvSpPr/>
            <p:nvPr/>
          </p:nvSpPr>
          <p:spPr>
            <a:xfrm>
              <a:off x="6405310" y="2769064"/>
              <a:ext cx="383823" cy="376521"/>
            </a:xfrm>
            <a:custGeom>
              <a:avLst/>
              <a:gdLst/>
              <a:ahLst/>
              <a:cxnLst/>
              <a:rect l="l" t="t" r="r" b="b"/>
              <a:pathLst>
                <a:path w="14246" h="13975" extrusionOk="0">
                  <a:moveTo>
                    <a:pt x="9364" y="0"/>
                  </a:moveTo>
                  <a:cubicBezTo>
                    <a:pt x="8997" y="0"/>
                    <a:pt x="8813" y="440"/>
                    <a:pt x="9073" y="699"/>
                  </a:cubicBezTo>
                  <a:lnTo>
                    <a:pt x="9510" y="1139"/>
                  </a:lnTo>
                  <a:cubicBezTo>
                    <a:pt x="9686" y="1323"/>
                    <a:pt x="9683" y="1612"/>
                    <a:pt x="9502" y="1793"/>
                  </a:cubicBezTo>
                  <a:cubicBezTo>
                    <a:pt x="9411" y="1883"/>
                    <a:pt x="9292" y="1929"/>
                    <a:pt x="9172" y="1929"/>
                  </a:cubicBezTo>
                  <a:cubicBezTo>
                    <a:pt x="9055" y="1929"/>
                    <a:pt x="8939" y="1886"/>
                    <a:pt x="8849" y="1801"/>
                  </a:cubicBezTo>
                  <a:lnTo>
                    <a:pt x="7347" y="300"/>
                  </a:lnTo>
                  <a:cubicBezTo>
                    <a:pt x="7271" y="221"/>
                    <a:pt x="7165" y="178"/>
                    <a:pt x="7057" y="178"/>
                  </a:cubicBezTo>
                  <a:cubicBezTo>
                    <a:pt x="7035" y="178"/>
                    <a:pt x="7013" y="180"/>
                    <a:pt x="6991" y="184"/>
                  </a:cubicBezTo>
                  <a:cubicBezTo>
                    <a:pt x="6297" y="297"/>
                    <a:pt x="5611" y="475"/>
                    <a:pt x="4950" y="713"/>
                  </a:cubicBezTo>
                  <a:cubicBezTo>
                    <a:pt x="4666" y="815"/>
                    <a:pt x="4585" y="1177"/>
                    <a:pt x="4798" y="1388"/>
                  </a:cubicBezTo>
                  <a:lnTo>
                    <a:pt x="5865" y="2454"/>
                  </a:lnTo>
                  <a:cubicBezTo>
                    <a:pt x="6038" y="2638"/>
                    <a:pt x="6035" y="2927"/>
                    <a:pt x="5857" y="3108"/>
                  </a:cubicBezTo>
                  <a:cubicBezTo>
                    <a:pt x="5765" y="3199"/>
                    <a:pt x="5644" y="3245"/>
                    <a:pt x="5524" y="3245"/>
                  </a:cubicBezTo>
                  <a:cubicBezTo>
                    <a:pt x="5409" y="3245"/>
                    <a:pt x="5293" y="3202"/>
                    <a:pt x="5203" y="3116"/>
                  </a:cubicBezTo>
                  <a:lnTo>
                    <a:pt x="3694" y="1607"/>
                  </a:lnTo>
                  <a:cubicBezTo>
                    <a:pt x="3615" y="1528"/>
                    <a:pt x="3509" y="1486"/>
                    <a:pt x="3403" y="1486"/>
                  </a:cubicBezTo>
                  <a:cubicBezTo>
                    <a:pt x="3331" y="1486"/>
                    <a:pt x="3259" y="1505"/>
                    <a:pt x="3194" y="1545"/>
                  </a:cubicBezTo>
                  <a:cubicBezTo>
                    <a:pt x="2663" y="1863"/>
                    <a:pt x="2163" y="2233"/>
                    <a:pt x="1704" y="2646"/>
                  </a:cubicBezTo>
                  <a:cubicBezTo>
                    <a:pt x="1531" y="2803"/>
                    <a:pt x="1523" y="3075"/>
                    <a:pt x="1691" y="3240"/>
                  </a:cubicBezTo>
                  <a:lnTo>
                    <a:pt x="3095" y="4647"/>
                  </a:lnTo>
                  <a:cubicBezTo>
                    <a:pt x="3270" y="4831"/>
                    <a:pt x="3267" y="5119"/>
                    <a:pt x="3086" y="5300"/>
                  </a:cubicBezTo>
                  <a:cubicBezTo>
                    <a:pt x="2996" y="5391"/>
                    <a:pt x="2875" y="5437"/>
                    <a:pt x="2755" y="5437"/>
                  </a:cubicBezTo>
                  <a:cubicBezTo>
                    <a:pt x="2639" y="5437"/>
                    <a:pt x="2523" y="5395"/>
                    <a:pt x="2433" y="5308"/>
                  </a:cubicBezTo>
                  <a:lnTo>
                    <a:pt x="1207" y="4080"/>
                  </a:lnTo>
                  <a:cubicBezTo>
                    <a:pt x="1125" y="3998"/>
                    <a:pt x="1020" y="3959"/>
                    <a:pt x="917" y="3959"/>
                  </a:cubicBezTo>
                  <a:cubicBezTo>
                    <a:pt x="758" y="3959"/>
                    <a:pt x="603" y="4050"/>
                    <a:pt x="538" y="4215"/>
                  </a:cubicBezTo>
                  <a:cubicBezTo>
                    <a:pt x="0" y="5549"/>
                    <a:pt x="281" y="7074"/>
                    <a:pt x="1261" y="8127"/>
                  </a:cubicBezTo>
                  <a:cubicBezTo>
                    <a:pt x="1975" y="8894"/>
                    <a:pt x="2964" y="9310"/>
                    <a:pt x="3977" y="9310"/>
                  </a:cubicBezTo>
                  <a:cubicBezTo>
                    <a:pt x="4357" y="9310"/>
                    <a:pt x="4739" y="9252"/>
                    <a:pt x="5112" y="9132"/>
                  </a:cubicBezTo>
                  <a:lnTo>
                    <a:pt x="5112" y="9132"/>
                  </a:lnTo>
                  <a:cubicBezTo>
                    <a:pt x="4671" y="10501"/>
                    <a:pt x="5063" y="11999"/>
                    <a:pt x="6116" y="12979"/>
                  </a:cubicBezTo>
                  <a:cubicBezTo>
                    <a:pt x="6815" y="13630"/>
                    <a:pt x="7722" y="13974"/>
                    <a:pt x="8643" y="13974"/>
                  </a:cubicBezTo>
                  <a:cubicBezTo>
                    <a:pt x="9109" y="13974"/>
                    <a:pt x="9578" y="13886"/>
                    <a:pt x="10026" y="13706"/>
                  </a:cubicBezTo>
                  <a:cubicBezTo>
                    <a:pt x="10298" y="13595"/>
                    <a:pt x="10371" y="13244"/>
                    <a:pt x="10163" y="13036"/>
                  </a:cubicBezTo>
                  <a:lnTo>
                    <a:pt x="8935" y="11808"/>
                  </a:lnTo>
                  <a:cubicBezTo>
                    <a:pt x="8759" y="11624"/>
                    <a:pt x="8762" y="11335"/>
                    <a:pt x="8943" y="11154"/>
                  </a:cubicBezTo>
                  <a:cubicBezTo>
                    <a:pt x="9034" y="11063"/>
                    <a:pt x="9154" y="11017"/>
                    <a:pt x="9274" y="11017"/>
                  </a:cubicBezTo>
                  <a:cubicBezTo>
                    <a:pt x="9390" y="11017"/>
                    <a:pt x="9506" y="11060"/>
                    <a:pt x="9596" y="11146"/>
                  </a:cubicBezTo>
                  <a:lnTo>
                    <a:pt x="11003" y="12553"/>
                  </a:lnTo>
                  <a:cubicBezTo>
                    <a:pt x="11083" y="12633"/>
                    <a:pt x="11188" y="12673"/>
                    <a:pt x="11293" y="12673"/>
                  </a:cubicBezTo>
                  <a:cubicBezTo>
                    <a:pt x="11404" y="12673"/>
                    <a:pt x="11514" y="12628"/>
                    <a:pt x="11595" y="12539"/>
                  </a:cubicBezTo>
                  <a:cubicBezTo>
                    <a:pt x="12010" y="12078"/>
                    <a:pt x="12380" y="11581"/>
                    <a:pt x="12699" y="11049"/>
                  </a:cubicBezTo>
                  <a:cubicBezTo>
                    <a:pt x="12796" y="10887"/>
                    <a:pt x="12769" y="10682"/>
                    <a:pt x="12637" y="10549"/>
                  </a:cubicBezTo>
                  <a:lnTo>
                    <a:pt x="11127" y="9040"/>
                  </a:lnTo>
                  <a:cubicBezTo>
                    <a:pt x="10941" y="8859"/>
                    <a:pt x="10941" y="8559"/>
                    <a:pt x="11125" y="8376"/>
                  </a:cubicBezTo>
                  <a:cubicBezTo>
                    <a:pt x="11216" y="8284"/>
                    <a:pt x="11336" y="8238"/>
                    <a:pt x="11457" y="8238"/>
                  </a:cubicBezTo>
                  <a:cubicBezTo>
                    <a:pt x="11577" y="8238"/>
                    <a:pt x="11698" y="8285"/>
                    <a:pt x="11789" y="8378"/>
                  </a:cubicBezTo>
                  <a:lnTo>
                    <a:pt x="12855" y="9445"/>
                  </a:lnTo>
                  <a:cubicBezTo>
                    <a:pt x="12937" y="9526"/>
                    <a:pt x="13041" y="9565"/>
                    <a:pt x="13143" y="9565"/>
                  </a:cubicBezTo>
                  <a:cubicBezTo>
                    <a:pt x="13307" y="9565"/>
                    <a:pt x="13468" y="9468"/>
                    <a:pt x="13531" y="9294"/>
                  </a:cubicBezTo>
                  <a:cubicBezTo>
                    <a:pt x="13768" y="8630"/>
                    <a:pt x="13944" y="7946"/>
                    <a:pt x="14060" y="7253"/>
                  </a:cubicBezTo>
                  <a:cubicBezTo>
                    <a:pt x="14079" y="7120"/>
                    <a:pt x="14038" y="6988"/>
                    <a:pt x="13944" y="6896"/>
                  </a:cubicBezTo>
                  <a:lnTo>
                    <a:pt x="12442" y="5395"/>
                  </a:lnTo>
                  <a:cubicBezTo>
                    <a:pt x="12253" y="5214"/>
                    <a:pt x="12251" y="4912"/>
                    <a:pt x="12434" y="4725"/>
                  </a:cubicBezTo>
                  <a:cubicBezTo>
                    <a:pt x="12526" y="4633"/>
                    <a:pt x="12646" y="4587"/>
                    <a:pt x="12766" y="4587"/>
                  </a:cubicBezTo>
                  <a:cubicBezTo>
                    <a:pt x="12889" y="4587"/>
                    <a:pt x="13012" y="4636"/>
                    <a:pt x="13104" y="4733"/>
                  </a:cubicBezTo>
                  <a:lnTo>
                    <a:pt x="13544" y="5173"/>
                  </a:lnTo>
                  <a:cubicBezTo>
                    <a:pt x="13627" y="5256"/>
                    <a:pt x="13730" y="5293"/>
                    <a:pt x="13830" y="5293"/>
                  </a:cubicBezTo>
                  <a:cubicBezTo>
                    <a:pt x="14042" y="5293"/>
                    <a:pt x="14245" y="5129"/>
                    <a:pt x="14243" y="4882"/>
                  </a:cubicBezTo>
                  <a:lnTo>
                    <a:pt x="14241" y="4879"/>
                  </a:lnTo>
                  <a:cubicBezTo>
                    <a:pt x="14230" y="2589"/>
                    <a:pt x="13720" y="886"/>
                    <a:pt x="13698" y="813"/>
                  </a:cubicBezTo>
                  <a:cubicBezTo>
                    <a:pt x="13660" y="683"/>
                    <a:pt x="13558" y="583"/>
                    <a:pt x="13428" y="543"/>
                  </a:cubicBezTo>
                  <a:cubicBezTo>
                    <a:pt x="13358" y="521"/>
                    <a:pt x="11654" y="11"/>
                    <a:pt x="9364" y="0"/>
                  </a:cubicBezTo>
                  <a:close/>
                </a:path>
              </a:pathLst>
            </a:cu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55" name="Google Shape;455;p46"/>
            <p:cNvSpPr/>
            <p:nvPr/>
          </p:nvSpPr>
          <p:spPr>
            <a:xfrm>
              <a:off x="6531589" y="2786523"/>
              <a:ext cx="257489" cy="359063"/>
            </a:xfrm>
            <a:custGeom>
              <a:avLst/>
              <a:gdLst/>
              <a:ahLst/>
              <a:cxnLst/>
              <a:rect l="l" t="t" r="r" b="b"/>
              <a:pathLst>
                <a:path w="9557" h="13327" extrusionOk="0">
                  <a:moveTo>
                    <a:pt x="8911" y="0"/>
                  </a:moveTo>
                  <a:lnTo>
                    <a:pt x="425" y="8486"/>
                  </a:lnTo>
                  <a:cubicBezTo>
                    <a:pt x="1" y="9807"/>
                    <a:pt x="352" y="11257"/>
                    <a:pt x="1332" y="12240"/>
                  </a:cubicBezTo>
                  <a:cubicBezTo>
                    <a:pt x="2040" y="12950"/>
                    <a:pt x="2988" y="13327"/>
                    <a:pt x="3953" y="13327"/>
                  </a:cubicBezTo>
                  <a:cubicBezTo>
                    <a:pt x="4419" y="13327"/>
                    <a:pt x="4889" y="13239"/>
                    <a:pt x="5339" y="13058"/>
                  </a:cubicBezTo>
                  <a:cubicBezTo>
                    <a:pt x="5611" y="12950"/>
                    <a:pt x="5684" y="12596"/>
                    <a:pt x="5476" y="12388"/>
                  </a:cubicBezTo>
                  <a:lnTo>
                    <a:pt x="4248" y="11160"/>
                  </a:lnTo>
                  <a:cubicBezTo>
                    <a:pt x="4064" y="10979"/>
                    <a:pt x="4064" y="10682"/>
                    <a:pt x="4248" y="10501"/>
                  </a:cubicBezTo>
                  <a:cubicBezTo>
                    <a:pt x="4338" y="10409"/>
                    <a:pt x="4458" y="10363"/>
                    <a:pt x="4578" y="10363"/>
                  </a:cubicBezTo>
                  <a:cubicBezTo>
                    <a:pt x="4697" y="10363"/>
                    <a:pt x="4818" y="10409"/>
                    <a:pt x="4909" y="10501"/>
                  </a:cubicBezTo>
                  <a:lnTo>
                    <a:pt x="6316" y="11905"/>
                  </a:lnTo>
                  <a:cubicBezTo>
                    <a:pt x="6396" y="11986"/>
                    <a:pt x="6500" y="12026"/>
                    <a:pt x="6605" y="12026"/>
                  </a:cubicBezTo>
                  <a:cubicBezTo>
                    <a:pt x="6716" y="12026"/>
                    <a:pt x="6827" y="11980"/>
                    <a:pt x="6908" y="11891"/>
                  </a:cubicBezTo>
                  <a:cubicBezTo>
                    <a:pt x="7323" y="11432"/>
                    <a:pt x="7693" y="10933"/>
                    <a:pt x="8012" y="10401"/>
                  </a:cubicBezTo>
                  <a:cubicBezTo>
                    <a:pt x="8106" y="10242"/>
                    <a:pt x="8082" y="10034"/>
                    <a:pt x="7950" y="9901"/>
                  </a:cubicBezTo>
                  <a:lnTo>
                    <a:pt x="6440" y="8392"/>
                  </a:lnTo>
                  <a:cubicBezTo>
                    <a:pt x="6249" y="8211"/>
                    <a:pt x="6246" y="7909"/>
                    <a:pt x="6432" y="7722"/>
                  </a:cubicBezTo>
                  <a:cubicBezTo>
                    <a:pt x="6524" y="7631"/>
                    <a:pt x="6643" y="7586"/>
                    <a:pt x="6763" y="7586"/>
                  </a:cubicBezTo>
                  <a:cubicBezTo>
                    <a:pt x="6886" y="7586"/>
                    <a:pt x="7010" y="7634"/>
                    <a:pt x="7102" y="7730"/>
                  </a:cubicBezTo>
                  <a:lnTo>
                    <a:pt x="8168" y="8797"/>
                  </a:lnTo>
                  <a:cubicBezTo>
                    <a:pt x="8250" y="8878"/>
                    <a:pt x="8354" y="8917"/>
                    <a:pt x="8456" y="8917"/>
                  </a:cubicBezTo>
                  <a:cubicBezTo>
                    <a:pt x="8620" y="8917"/>
                    <a:pt x="8781" y="8820"/>
                    <a:pt x="8844" y="8646"/>
                  </a:cubicBezTo>
                  <a:cubicBezTo>
                    <a:pt x="9081" y="7984"/>
                    <a:pt x="9257" y="7298"/>
                    <a:pt x="9370" y="6605"/>
                  </a:cubicBezTo>
                  <a:cubicBezTo>
                    <a:pt x="9392" y="6472"/>
                    <a:pt x="9351" y="6340"/>
                    <a:pt x="9257" y="6248"/>
                  </a:cubicBezTo>
                  <a:lnTo>
                    <a:pt x="7755" y="4747"/>
                  </a:lnTo>
                  <a:cubicBezTo>
                    <a:pt x="7566" y="4566"/>
                    <a:pt x="7561" y="4264"/>
                    <a:pt x="7747" y="4077"/>
                  </a:cubicBezTo>
                  <a:cubicBezTo>
                    <a:pt x="7839" y="3985"/>
                    <a:pt x="7959" y="3939"/>
                    <a:pt x="8079" y="3939"/>
                  </a:cubicBezTo>
                  <a:cubicBezTo>
                    <a:pt x="8202" y="3939"/>
                    <a:pt x="8325" y="3988"/>
                    <a:pt x="8417" y="4085"/>
                  </a:cubicBezTo>
                  <a:lnTo>
                    <a:pt x="8857" y="4525"/>
                  </a:lnTo>
                  <a:cubicBezTo>
                    <a:pt x="8940" y="4608"/>
                    <a:pt x="9043" y="4645"/>
                    <a:pt x="9143" y="4645"/>
                  </a:cubicBezTo>
                  <a:cubicBezTo>
                    <a:pt x="9354" y="4645"/>
                    <a:pt x="9556" y="4481"/>
                    <a:pt x="9556" y="4234"/>
                  </a:cubicBezTo>
                  <a:cubicBezTo>
                    <a:pt x="9546" y="1941"/>
                    <a:pt x="9035" y="240"/>
                    <a:pt x="9014" y="167"/>
                  </a:cubicBezTo>
                  <a:cubicBezTo>
                    <a:pt x="8992" y="103"/>
                    <a:pt x="8957" y="46"/>
                    <a:pt x="8911"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grpSp>
      <p:grpSp>
        <p:nvGrpSpPr>
          <p:cNvPr id="456" name="Google Shape;456;p46"/>
          <p:cNvGrpSpPr/>
          <p:nvPr/>
        </p:nvGrpSpPr>
        <p:grpSpPr>
          <a:xfrm>
            <a:off x="2720226" y="656460"/>
            <a:ext cx="455726" cy="521219"/>
            <a:chOff x="2369269" y="2167735"/>
            <a:chExt cx="329210" cy="376494"/>
          </a:xfrm>
        </p:grpSpPr>
        <p:sp>
          <p:nvSpPr>
            <p:cNvPr id="457" name="Google Shape;457;p46"/>
            <p:cNvSpPr/>
            <p:nvPr/>
          </p:nvSpPr>
          <p:spPr>
            <a:xfrm>
              <a:off x="2496411" y="2167735"/>
              <a:ext cx="72071" cy="69296"/>
            </a:xfrm>
            <a:custGeom>
              <a:avLst/>
              <a:gdLst/>
              <a:ahLst/>
              <a:cxnLst/>
              <a:rect l="l" t="t" r="r" b="b"/>
              <a:pathLst>
                <a:path w="2675" h="2572" extrusionOk="0">
                  <a:moveTo>
                    <a:pt x="1384" y="818"/>
                  </a:moveTo>
                  <a:cubicBezTo>
                    <a:pt x="1625" y="818"/>
                    <a:pt x="1856" y="1005"/>
                    <a:pt x="1856" y="1288"/>
                  </a:cubicBezTo>
                  <a:cubicBezTo>
                    <a:pt x="1856" y="1547"/>
                    <a:pt x="1645" y="1755"/>
                    <a:pt x="1389" y="1755"/>
                  </a:cubicBezTo>
                  <a:cubicBezTo>
                    <a:pt x="970" y="1755"/>
                    <a:pt x="762" y="1250"/>
                    <a:pt x="1057" y="956"/>
                  </a:cubicBezTo>
                  <a:cubicBezTo>
                    <a:pt x="1152" y="861"/>
                    <a:pt x="1269" y="818"/>
                    <a:pt x="1384" y="818"/>
                  </a:cubicBezTo>
                  <a:close/>
                  <a:moveTo>
                    <a:pt x="1389" y="0"/>
                  </a:moveTo>
                  <a:cubicBezTo>
                    <a:pt x="868" y="0"/>
                    <a:pt x="398" y="313"/>
                    <a:pt x="201" y="794"/>
                  </a:cubicBezTo>
                  <a:cubicBezTo>
                    <a:pt x="1" y="1274"/>
                    <a:pt x="112" y="1828"/>
                    <a:pt x="479" y="2195"/>
                  </a:cubicBezTo>
                  <a:cubicBezTo>
                    <a:pt x="724" y="2441"/>
                    <a:pt x="1053" y="2572"/>
                    <a:pt x="1388" y="2572"/>
                  </a:cubicBezTo>
                  <a:cubicBezTo>
                    <a:pt x="1554" y="2572"/>
                    <a:pt x="1721" y="2540"/>
                    <a:pt x="1880" y="2473"/>
                  </a:cubicBezTo>
                  <a:cubicBezTo>
                    <a:pt x="2361" y="2276"/>
                    <a:pt x="2674" y="1806"/>
                    <a:pt x="2674" y="1285"/>
                  </a:cubicBezTo>
                  <a:cubicBezTo>
                    <a:pt x="2674" y="575"/>
                    <a:pt x="2099" y="0"/>
                    <a:pt x="1389"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58" name="Google Shape;458;p46"/>
            <p:cNvSpPr/>
            <p:nvPr/>
          </p:nvSpPr>
          <p:spPr>
            <a:xfrm>
              <a:off x="2533807" y="2167735"/>
              <a:ext cx="34675" cy="69350"/>
            </a:xfrm>
            <a:custGeom>
              <a:avLst/>
              <a:gdLst/>
              <a:ahLst/>
              <a:cxnLst/>
              <a:rect l="l" t="t" r="r" b="b"/>
              <a:pathLst>
                <a:path w="1287" h="2574" extrusionOk="0">
                  <a:moveTo>
                    <a:pt x="1" y="0"/>
                  </a:moveTo>
                  <a:lnTo>
                    <a:pt x="1" y="818"/>
                  </a:lnTo>
                  <a:cubicBezTo>
                    <a:pt x="4" y="818"/>
                    <a:pt x="7" y="818"/>
                    <a:pt x="11" y="818"/>
                  </a:cubicBezTo>
                  <a:cubicBezTo>
                    <a:pt x="268" y="818"/>
                    <a:pt x="481" y="1027"/>
                    <a:pt x="481" y="1285"/>
                  </a:cubicBezTo>
                  <a:cubicBezTo>
                    <a:pt x="481" y="1547"/>
                    <a:pt x="268" y="1755"/>
                    <a:pt x="11" y="1755"/>
                  </a:cubicBezTo>
                  <a:cubicBezTo>
                    <a:pt x="7" y="1755"/>
                    <a:pt x="4" y="1755"/>
                    <a:pt x="1" y="1755"/>
                  </a:cubicBezTo>
                  <a:lnTo>
                    <a:pt x="1" y="2573"/>
                  </a:lnTo>
                  <a:cubicBezTo>
                    <a:pt x="711" y="2573"/>
                    <a:pt x="1286" y="1995"/>
                    <a:pt x="1286" y="1285"/>
                  </a:cubicBezTo>
                  <a:cubicBezTo>
                    <a:pt x="1286" y="575"/>
                    <a:pt x="711" y="0"/>
                    <a:pt x="1"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59" name="Google Shape;459;p46"/>
            <p:cNvSpPr/>
            <p:nvPr/>
          </p:nvSpPr>
          <p:spPr>
            <a:xfrm>
              <a:off x="2369269" y="2215019"/>
              <a:ext cx="329210" cy="329210"/>
            </a:xfrm>
            <a:custGeom>
              <a:avLst/>
              <a:gdLst/>
              <a:ahLst/>
              <a:cxnLst/>
              <a:rect l="l" t="t" r="r" b="b"/>
              <a:pathLst>
                <a:path w="12219" h="12219" extrusionOk="0">
                  <a:moveTo>
                    <a:pt x="6108" y="0"/>
                  </a:moveTo>
                  <a:cubicBezTo>
                    <a:pt x="2735" y="0"/>
                    <a:pt x="0" y="2733"/>
                    <a:pt x="0" y="6108"/>
                  </a:cubicBezTo>
                  <a:cubicBezTo>
                    <a:pt x="0" y="9483"/>
                    <a:pt x="2733" y="12218"/>
                    <a:pt x="6108" y="12218"/>
                  </a:cubicBezTo>
                  <a:cubicBezTo>
                    <a:pt x="9480" y="12218"/>
                    <a:pt x="12218" y="9483"/>
                    <a:pt x="12218" y="6108"/>
                  </a:cubicBezTo>
                  <a:cubicBezTo>
                    <a:pt x="12218" y="2735"/>
                    <a:pt x="9483" y="0"/>
                    <a:pt x="6108" y="0"/>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0" name="Google Shape;460;p46"/>
            <p:cNvSpPr/>
            <p:nvPr/>
          </p:nvSpPr>
          <p:spPr>
            <a:xfrm>
              <a:off x="2533807" y="2215019"/>
              <a:ext cx="164592" cy="329210"/>
            </a:xfrm>
            <a:custGeom>
              <a:avLst/>
              <a:gdLst/>
              <a:ahLst/>
              <a:cxnLst/>
              <a:rect l="l" t="t" r="r" b="b"/>
              <a:pathLst>
                <a:path w="6109" h="12219" extrusionOk="0">
                  <a:moveTo>
                    <a:pt x="1" y="0"/>
                  </a:moveTo>
                  <a:lnTo>
                    <a:pt x="1" y="12218"/>
                  </a:lnTo>
                  <a:cubicBezTo>
                    <a:pt x="3368" y="12218"/>
                    <a:pt x="6108" y="9475"/>
                    <a:pt x="6108" y="6108"/>
                  </a:cubicBezTo>
                  <a:cubicBezTo>
                    <a:pt x="6108" y="2741"/>
                    <a:pt x="3368" y="0"/>
                    <a:pt x="1"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1" name="Google Shape;461;p46"/>
            <p:cNvSpPr/>
            <p:nvPr/>
          </p:nvSpPr>
          <p:spPr>
            <a:xfrm>
              <a:off x="2407231" y="2262222"/>
              <a:ext cx="243964" cy="234723"/>
            </a:xfrm>
            <a:custGeom>
              <a:avLst/>
              <a:gdLst/>
              <a:ahLst/>
              <a:cxnLst/>
              <a:rect l="l" t="t" r="r" b="b"/>
              <a:pathLst>
                <a:path w="9055" h="8712" extrusionOk="0">
                  <a:moveTo>
                    <a:pt x="4699" y="0"/>
                  </a:moveTo>
                  <a:cubicBezTo>
                    <a:pt x="2936" y="0"/>
                    <a:pt x="1348" y="1062"/>
                    <a:pt x="673" y="2690"/>
                  </a:cubicBezTo>
                  <a:cubicBezTo>
                    <a:pt x="1" y="4318"/>
                    <a:pt x="373" y="6192"/>
                    <a:pt x="1618" y="7437"/>
                  </a:cubicBezTo>
                  <a:cubicBezTo>
                    <a:pt x="2451" y="8270"/>
                    <a:pt x="3566" y="8712"/>
                    <a:pt x="4700" y="8712"/>
                  </a:cubicBezTo>
                  <a:cubicBezTo>
                    <a:pt x="5261" y="8712"/>
                    <a:pt x="5826" y="8604"/>
                    <a:pt x="6365" y="8382"/>
                  </a:cubicBezTo>
                  <a:cubicBezTo>
                    <a:pt x="7993" y="7707"/>
                    <a:pt x="9054" y="6119"/>
                    <a:pt x="9054" y="4356"/>
                  </a:cubicBezTo>
                  <a:cubicBezTo>
                    <a:pt x="9054" y="1950"/>
                    <a:pt x="7105" y="0"/>
                    <a:pt x="4699" y="0"/>
                  </a:cubicBezTo>
                  <a:close/>
                </a:path>
              </a:pathLst>
            </a:cu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2" name="Google Shape;462;p46"/>
            <p:cNvSpPr/>
            <p:nvPr/>
          </p:nvSpPr>
          <p:spPr>
            <a:xfrm>
              <a:off x="2533807" y="2262222"/>
              <a:ext cx="117388" cy="234777"/>
            </a:xfrm>
            <a:custGeom>
              <a:avLst/>
              <a:gdLst/>
              <a:ahLst/>
              <a:cxnLst/>
              <a:rect l="l" t="t" r="r" b="b"/>
              <a:pathLst>
                <a:path w="4357" h="8714" extrusionOk="0">
                  <a:moveTo>
                    <a:pt x="1" y="0"/>
                  </a:moveTo>
                  <a:lnTo>
                    <a:pt x="1" y="8714"/>
                  </a:lnTo>
                  <a:cubicBezTo>
                    <a:pt x="2407" y="8714"/>
                    <a:pt x="4356" y="6762"/>
                    <a:pt x="4356" y="4356"/>
                  </a:cubicBezTo>
                  <a:cubicBezTo>
                    <a:pt x="4356" y="1950"/>
                    <a:pt x="2407" y="0"/>
                    <a:pt x="1" y="0"/>
                  </a:cubicBezTo>
                  <a:close/>
                </a:path>
              </a:pathLst>
            </a:custGeom>
            <a:solidFill>
              <a:srgbClr val="EFE9EB"/>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3" name="Google Shape;463;p46"/>
            <p:cNvSpPr/>
            <p:nvPr/>
          </p:nvSpPr>
          <p:spPr>
            <a:xfrm>
              <a:off x="2485446" y="2368510"/>
              <a:ext cx="96697" cy="128489"/>
            </a:xfrm>
            <a:custGeom>
              <a:avLst/>
              <a:gdLst/>
              <a:ahLst/>
              <a:cxnLst/>
              <a:rect l="l" t="t" r="r" b="b"/>
              <a:pathLst>
                <a:path w="3589" h="4769" extrusionOk="0">
                  <a:moveTo>
                    <a:pt x="478" y="0"/>
                  </a:moveTo>
                  <a:cubicBezTo>
                    <a:pt x="197" y="0"/>
                    <a:pt x="0" y="276"/>
                    <a:pt x="89" y="540"/>
                  </a:cubicBezTo>
                  <a:lnTo>
                    <a:pt x="1407" y="4488"/>
                  </a:lnTo>
                  <a:cubicBezTo>
                    <a:pt x="1461" y="4655"/>
                    <a:pt x="1617" y="4768"/>
                    <a:pt x="1794" y="4769"/>
                  </a:cubicBezTo>
                  <a:lnTo>
                    <a:pt x="1794" y="4769"/>
                  </a:lnTo>
                  <a:cubicBezTo>
                    <a:pt x="1969" y="4768"/>
                    <a:pt x="2125" y="4655"/>
                    <a:pt x="2182" y="4488"/>
                  </a:cubicBezTo>
                  <a:lnTo>
                    <a:pt x="3500" y="540"/>
                  </a:lnTo>
                  <a:cubicBezTo>
                    <a:pt x="3589" y="276"/>
                    <a:pt x="3389" y="0"/>
                    <a:pt x="3111" y="0"/>
                  </a:cubicBezTo>
                  <a:close/>
                  <a:moveTo>
                    <a:pt x="1794" y="4769"/>
                  </a:moveTo>
                  <a:cubicBezTo>
                    <a:pt x="1794" y="4769"/>
                    <a:pt x="1794" y="4769"/>
                    <a:pt x="1793" y="4769"/>
                  </a:cubicBezTo>
                  <a:lnTo>
                    <a:pt x="1796" y="4769"/>
                  </a:lnTo>
                  <a:cubicBezTo>
                    <a:pt x="1795" y="4769"/>
                    <a:pt x="1795" y="4769"/>
                    <a:pt x="1794" y="4769"/>
                  </a:cubicBezTo>
                  <a:close/>
                </a:path>
              </a:pathLst>
            </a:custGeom>
            <a:solidFill>
              <a:schemeClr val="accent5"/>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4" name="Google Shape;464;p46"/>
            <p:cNvSpPr/>
            <p:nvPr/>
          </p:nvSpPr>
          <p:spPr>
            <a:xfrm>
              <a:off x="2533753" y="2368510"/>
              <a:ext cx="48389" cy="128489"/>
            </a:xfrm>
            <a:custGeom>
              <a:avLst/>
              <a:gdLst/>
              <a:ahLst/>
              <a:cxnLst/>
              <a:rect l="l" t="t" r="r" b="b"/>
              <a:pathLst>
                <a:path w="1796" h="4769" extrusionOk="0">
                  <a:moveTo>
                    <a:pt x="1318" y="0"/>
                  </a:moveTo>
                  <a:lnTo>
                    <a:pt x="1318" y="3"/>
                  </a:lnTo>
                  <a:lnTo>
                    <a:pt x="0" y="3"/>
                  </a:lnTo>
                  <a:lnTo>
                    <a:pt x="0" y="4769"/>
                  </a:lnTo>
                  <a:cubicBezTo>
                    <a:pt x="178" y="4769"/>
                    <a:pt x="335" y="4655"/>
                    <a:pt x="389" y="4488"/>
                  </a:cubicBezTo>
                  <a:lnTo>
                    <a:pt x="1707" y="540"/>
                  </a:lnTo>
                  <a:cubicBezTo>
                    <a:pt x="1796" y="276"/>
                    <a:pt x="1599" y="0"/>
                    <a:pt x="1318"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5" name="Google Shape;465;p46"/>
            <p:cNvSpPr/>
            <p:nvPr/>
          </p:nvSpPr>
          <p:spPr>
            <a:xfrm>
              <a:off x="2487331" y="2262249"/>
              <a:ext cx="92925" cy="117335"/>
            </a:xfrm>
            <a:custGeom>
              <a:avLst/>
              <a:gdLst/>
              <a:ahLst/>
              <a:cxnLst/>
              <a:rect l="l" t="t" r="r" b="b"/>
              <a:pathLst>
                <a:path w="3449" h="4355" extrusionOk="0">
                  <a:moveTo>
                    <a:pt x="1724" y="1"/>
                  </a:moveTo>
                  <a:cubicBezTo>
                    <a:pt x="1562" y="1"/>
                    <a:pt x="1399" y="94"/>
                    <a:pt x="1337" y="280"/>
                  </a:cubicBezTo>
                  <a:lnTo>
                    <a:pt x="19" y="4225"/>
                  </a:lnTo>
                  <a:cubicBezTo>
                    <a:pt x="6" y="4268"/>
                    <a:pt x="0" y="4312"/>
                    <a:pt x="0" y="4355"/>
                  </a:cubicBezTo>
                  <a:lnTo>
                    <a:pt x="3448" y="4355"/>
                  </a:lnTo>
                  <a:cubicBezTo>
                    <a:pt x="3448" y="4312"/>
                    <a:pt x="3443" y="4268"/>
                    <a:pt x="3430" y="4225"/>
                  </a:cubicBezTo>
                  <a:lnTo>
                    <a:pt x="2112" y="280"/>
                  </a:lnTo>
                  <a:cubicBezTo>
                    <a:pt x="2050" y="94"/>
                    <a:pt x="1887" y="1"/>
                    <a:pt x="1724" y="1"/>
                  </a:cubicBezTo>
                  <a:close/>
                </a:path>
              </a:pathLst>
            </a:cu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sp>
          <p:nvSpPr>
            <p:cNvPr id="466" name="Google Shape;466;p46"/>
            <p:cNvSpPr/>
            <p:nvPr/>
          </p:nvSpPr>
          <p:spPr>
            <a:xfrm>
              <a:off x="2533753" y="2262222"/>
              <a:ext cx="46503" cy="117362"/>
            </a:xfrm>
            <a:custGeom>
              <a:avLst/>
              <a:gdLst/>
              <a:ahLst/>
              <a:cxnLst/>
              <a:rect l="l" t="t" r="r" b="b"/>
              <a:pathLst>
                <a:path w="1726" h="4356" extrusionOk="0">
                  <a:moveTo>
                    <a:pt x="0" y="0"/>
                  </a:moveTo>
                  <a:lnTo>
                    <a:pt x="0" y="4356"/>
                  </a:lnTo>
                  <a:lnTo>
                    <a:pt x="1725" y="4356"/>
                  </a:lnTo>
                  <a:cubicBezTo>
                    <a:pt x="1725" y="4313"/>
                    <a:pt x="1720" y="4269"/>
                    <a:pt x="1707" y="4226"/>
                  </a:cubicBezTo>
                  <a:lnTo>
                    <a:pt x="389" y="281"/>
                  </a:lnTo>
                  <a:cubicBezTo>
                    <a:pt x="335" y="114"/>
                    <a:pt x="178" y="0"/>
                    <a:pt x="0" y="0"/>
                  </a:cubicBezTo>
                  <a:close/>
                </a:path>
              </a:pathLst>
            </a:custGeom>
            <a:solidFill>
              <a:srgbClr val="373579">
                <a:alpha val="14040"/>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800">
                <a:latin typeface="+mn-lt"/>
              </a:endParaRPr>
            </a:p>
          </p:txBody>
        </p:sp>
      </p:gr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1131"/>
        <p:cNvGrpSpPr/>
        <p:nvPr/>
      </p:nvGrpSpPr>
      <p:grpSpPr>
        <a:xfrm>
          <a:off x="0" y="0"/>
          <a:ext cx="0" cy="0"/>
          <a:chOff x="0" y="0"/>
          <a:chExt cx="0" cy="0"/>
        </a:xfrm>
      </p:grpSpPr>
      <p:pic>
        <p:nvPicPr>
          <p:cNvPr id="1138" name="Google Shape;1138;p69"/>
          <p:cNvPicPr preferRelativeResize="0"/>
          <p:nvPr/>
        </p:nvPicPr>
        <p:blipFill>
          <a:blip r:embed="rId3">
            <a:alphaModFix/>
          </a:blip>
          <a:stretch>
            <a:fillRect/>
          </a:stretch>
        </p:blipFill>
        <p:spPr>
          <a:xfrm>
            <a:off x="4485736" y="4278663"/>
            <a:ext cx="1055979" cy="1062600"/>
          </a:xfrm>
          <a:prstGeom prst="rect">
            <a:avLst/>
          </a:prstGeom>
          <a:noFill/>
          <a:ln>
            <a:noFill/>
          </a:ln>
        </p:spPr>
      </p:pic>
      <p:pic>
        <p:nvPicPr>
          <p:cNvPr id="1139" name="Google Shape;1139;p69"/>
          <p:cNvPicPr preferRelativeResize="0"/>
          <p:nvPr/>
        </p:nvPicPr>
        <p:blipFill>
          <a:blip r:embed="rId4">
            <a:alphaModFix/>
          </a:blip>
          <a:stretch>
            <a:fillRect/>
          </a:stretch>
        </p:blipFill>
        <p:spPr>
          <a:xfrm flipH="1">
            <a:off x="5299100" y="3434798"/>
            <a:ext cx="3700800" cy="1595000"/>
          </a:xfrm>
          <a:prstGeom prst="rect">
            <a:avLst/>
          </a:prstGeom>
          <a:noFill/>
          <a:ln>
            <a:noFill/>
          </a:ln>
        </p:spPr>
      </p:pic>
      <p:pic>
        <p:nvPicPr>
          <p:cNvPr id="8" name="Picture 7"/>
          <p:cNvPicPr>
            <a:picLocks noChangeAspect="1"/>
          </p:cNvPicPr>
          <p:nvPr/>
        </p:nvPicPr>
        <p:blipFill>
          <a:blip r:embed="rId5"/>
          <a:stretch>
            <a:fillRect/>
          </a:stretch>
        </p:blipFill>
        <p:spPr>
          <a:xfrm>
            <a:off x="139217" y="827826"/>
            <a:ext cx="8860683" cy="4315674"/>
          </a:xfrm>
          <a:prstGeom prst="rect">
            <a:avLst/>
          </a:prstGeom>
        </p:spPr>
      </p:pic>
      <p:sp>
        <p:nvSpPr>
          <p:cNvPr id="9" name="Rounded Rectangle 8"/>
          <p:cNvSpPr/>
          <p:nvPr/>
        </p:nvSpPr>
        <p:spPr>
          <a:xfrm>
            <a:off x="1598603" y="122260"/>
            <a:ext cx="5774266" cy="567267"/>
          </a:xfrm>
          <a:prstGeom prst="roundRect">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t>Tóm tắt bài học</a:t>
            </a:r>
            <a:endParaRPr lang="en-US" sz="4000"/>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209550" y="-466725"/>
            <a:ext cx="9563100" cy="6076950"/>
          </a:xfrm>
          <a:prstGeom prst="rect">
            <a:avLst/>
          </a:prstGeom>
        </p:spPr>
      </p:pic>
    </p:spTree>
    <p:extLst>
      <p:ext uri="{BB962C8B-B14F-4D97-AF65-F5344CB8AC3E}">
        <p14:creationId xmlns:p14="http://schemas.microsoft.com/office/powerpoint/2010/main" val="175912152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8"/>
          <p:cNvSpPr txBox="1">
            <a:spLocks noGrp="1"/>
          </p:cNvSpPr>
          <p:nvPr>
            <p:ph type="ctrTitle"/>
          </p:nvPr>
        </p:nvSpPr>
        <p:spPr>
          <a:xfrm>
            <a:off x="532802" y="409141"/>
            <a:ext cx="7342380" cy="21804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z="8000" b="1" smtClean="0">
                <a:solidFill>
                  <a:schemeClr val="bg2">
                    <a:lumMod val="50000"/>
                  </a:schemeClr>
                </a:solidFill>
              </a:rPr>
              <a:t>BÀI 44. </a:t>
            </a:r>
            <a:br>
              <a:rPr lang="en" sz="8000" b="1" smtClean="0">
                <a:solidFill>
                  <a:schemeClr val="bg2">
                    <a:lumMod val="50000"/>
                  </a:schemeClr>
                </a:solidFill>
              </a:rPr>
            </a:br>
            <a:r>
              <a:rPr lang="en" sz="8000" b="1" smtClean="0">
                <a:solidFill>
                  <a:schemeClr val="bg2">
                    <a:lumMod val="50000"/>
                  </a:schemeClr>
                </a:solidFill>
              </a:rPr>
              <a:t>HỆ SINH THÁI</a:t>
            </a:r>
            <a:endParaRPr sz="8000" b="1">
              <a:solidFill>
                <a:schemeClr val="bg2">
                  <a:lumMod val="50000"/>
                </a:schemeClr>
              </a:solidFill>
            </a:endParaRPr>
          </a:p>
        </p:txBody>
      </p:sp>
      <p:sp>
        <p:nvSpPr>
          <p:cNvPr id="305" name="Google Shape;305;p38"/>
          <p:cNvSpPr txBox="1">
            <a:spLocks noGrp="1"/>
          </p:cNvSpPr>
          <p:nvPr>
            <p:ph type="subTitle" idx="1"/>
          </p:nvPr>
        </p:nvSpPr>
        <p:spPr>
          <a:xfrm>
            <a:off x="2392500" y="3711475"/>
            <a:ext cx="4359000" cy="4095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GV: TRẦN THỊ THÚY AN</a:t>
            </a:r>
            <a:endParaRPr/>
          </a:p>
        </p:txBody>
      </p:sp>
      <p:pic>
        <p:nvPicPr>
          <p:cNvPr id="306" name="Google Shape;306;p38"/>
          <p:cNvPicPr preferRelativeResize="0"/>
          <p:nvPr/>
        </p:nvPicPr>
        <p:blipFill>
          <a:blip r:embed="rId3">
            <a:alphaModFix/>
          </a:blip>
          <a:stretch>
            <a:fillRect/>
          </a:stretch>
        </p:blipFill>
        <p:spPr>
          <a:xfrm>
            <a:off x="7357626" y="640545"/>
            <a:ext cx="2386524" cy="302900"/>
          </a:xfrm>
          <a:prstGeom prst="rect">
            <a:avLst/>
          </a:prstGeom>
          <a:noFill/>
          <a:ln>
            <a:noFill/>
          </a:ln>
        </p:spPr>
      </p:pic>
      <p:pic>
        <p:nvPicPr>
          <p:cNvPr id="307" name="Google Shape;307;p38"/>
          <p:cNvPicPr preferRelativeResize="0"/>
          <p:nvPr/>
        </p:nvPicPr>
        <p:blipFill>
          <a:blip r:embed="rId4">
            <a:alphaModFix/>
          </a:blip>
          <a:stretch>
            <a:fillRect/>
          </a:stretch>
        </p:blipFill>
        <p:spPr>
          <a:xfrm>
            <a:off x="-483869" y="535000"/>
            <a:ext cx="2497925" cy="352325"/>
          </a:xfrm>
          <a:prstGeom prst="rect">
            <a:avLst/>
          </a:prstGeom>
          <a:noFill/>
          <a:ln>
            <a:noFill/>
          </a:ln>
        </p:spPr>
      </p:pic>
      <p:pic>
        <p:nvPicPr>
          <p:cNvPr id="308" name="Google Shape;308;p38"/>
          <p:cNvPicPr preferRelativeResize="0"/>
          <p:nvPr/>
        </p:nvPicPr>
        <p:blipFill>
          <a:blip r:embed="rId4">
            <a:alphaModFix/>
          </a:blip>
          <a:stretch>
            <a:fillRect/>
          </a:stretch>
        </p:blipFill>
        <p:spPr>
          <a:xfrm flipH="1">
            <a:off x="7755497" y="1985300"/>
            <a:ext cx="1788055" cy="252200"/>
          </a:xfrm>
          <a:prstGeom prst="rect">
            <a:avLst/>
          </a:prstGeom>
          <a:noFill/>
          <a:ln>
            <a:noFill/>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Diagram 5"/>
          <p:cNvGraphicFramePr/>
          <p:nvPr>
            <p:extLst>
              <p:ext uri="{D42A27DB-BD31-4B8C-83A1-F6EECF244321}">
                <p14:modId xmlns:p14="http://schemas.microsoft.com/office/powerpoint/2010/main" val="2670403975"/>
              </p:ext>
            </p:extLst>
          </p:nvPr>
        </p:nvGraphicFramePr>
        <p:xfrm>
          <a:off x="804531" y="954273"/>
          <a:ext cx="7421525" cy="418922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7" name="Rounded Rectangle 6"/>
          <p:cNvSpPr/>
          <p:nvPr/>
        </p:nvSpPr>
        <p:spPr>
          <a:xfrm rot="5400000">
            <a:off x="4167964" y="-1814625"/>
            <a:ext cx="694660" cy="4564912"/>
          </a:xfrm>
          <a:prstGeom prst="roundRect">
            <a:avLst/>
          </a:prstGeom>
        </p:spPr>
        <p:style>
          <a:lnRef idx="3">
            <a:schemeClr val="lt1"/>
          </a:lnRef>
          <a:fillRef idx="1">
            <a:schemeClr val="accent6"/>
          </a:fillRef>
          <a:effectRef idx="1">
            <a:schemeClr val="accent6"/>
          </a:effectRef>
          <a:fontRef idx="minor">
            <a:schemeClr val="lt1"/>
          </a:fontRef>
        </p:style>
        <p:txBody>
          <a:bodyPr vert="vert270" rtlCol="0" anchor="ctr"/>
          <a:lstStyle/>
          <a:p>
            <a:pPr algn="ctr"/>
            <a:r>
              <a:rPr lang="en-US" sz="2800" smtClean="0">
                <a:solidFill>
                  <a:schemeClr val="bg2">
                    <a:lumMod val="50000"/>
                  </a:schemeClr>
                </a:solidFill>
              </a:rPr>
              <a:t>Nội dung bài học bao gồm:</a:t>
            </a:r>
            <a:endParaRPr lang="en-US" sz="2800">
              <a:solidFill>
                <a:schemeClr val="bg2">
                  <a:lumMod val="50000"/>
                </a:schemeClr>
              </a:solidFill>
            </a:endParaRPr>
          </a:p>
        </p:txBody>
      </p:sp>
    </p:spTree>
    <p:extLst>
      <p:ext uri="{BB962C8B-B14F-4D97-AF65-F5344CB8AC3E}">
        <p14:creationId xmlns:p14="http://schemas.microsoft.com/office/powerpoint/2010/main" val="393568510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2"/>
          <p:cNvSpPr/>
          <p:nvPr/>
        </p:nvSpPr>
        <p:spPr>
          <a:xfrm>
            <a:off x="985312" y="1061958"/>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pic>
        <p:nvPicPr>
          <p:cNvPr id="359" name="Google Shape;359;p42"/>
          <p:cNvPicPr preferRelativeResize="0"/>
          <p:nvPr/>
        </p:nvPicPr>
        <p:blipFill>
          <a:blip r:embed="rId3">
            <a:alphaModFix/>
          </a:blip>
          <a:stretch>
            <a:fillRect/>
          </a:stretch>
        </p:blipFill>
        <p:spPr>
          <a:xfrm>
            <a:off x="2761900" y="2838203"/>
            <a:ext cx="636052" cy="709450"/>
          </a:xfrm>
          <a:prstGeom prst="rect">
            <a:avLst/>
          </a:prstGeom>
          <a:noFill/>
          <a:ln>
            <a:noFill/>
          </a:ln>
        </p:spPr>
      </p:pic>
      <p:pic>
        <p:nvPicPr>
          <p:cNvPr id="360" name="Google Shape;360;p42"/>
          <p:cNvPicPr preferRelativeResize="0"/>
          <p:nvPr/>
        </p:nvPicPr>
        <p:blipFill rotWithShape="1">
          <a:blip r:embed="rId4">
            <a:alphaModFix/>
          </a:blip>
          <a:srcRect l="49" r="59"/>
          <a:stretch/>
        </p:blipFill>
        <p:spPr>
          <a:xfrm>
            <a:off x="5975202" y="651921"/>
            <a:ext cx="4130098" cy="4169129"/>
          </a:xfrm>
          <a:prstGeom prst="rect">
            <a:avLst/>
          </a:prstGeom>
          <a:noFill/>
          <a:ln>
            <a:noFill/>
          </a:ln>
        </p:spPr>
      </p:pic>
      <p:pic>
        <p:nvPicPr>
          <p:cNvPr id="361" name="Google Shape;361;p42"/>
          <p:cNvPicPr preferRelativeResize="0"/>
          <p:nvPr/>
        </p:nvPicPr>
        <p:blipFill rotWithShape="1">
          <a:blip r:embed="rId5">
            <a:alphaModFix/>
          </a:blip>
          <a:srcRect l="1840" r="4262" b="15433"/>
          <a:stretch/>
        </p:blipFill>
        <p:spPr>
          <a:xfrm>
            <a:off x="0" y="2903817"/>
            <a:ext cx="9144003" cy="2239683"/>
          </a:xfrm>
          <a:prstGeom prst="rect">
            <a:avLst/>
          </a:prstGeom>
          <a:noFill/>
          <a:ln>
            <a:noFill/>
          </a:ln>
        </p:spPr>
      </p:pic>
      <p:sp>
        <p:nvSpPr>
          <p:cNvPr id="362" name="Google Shape;362;p42"/>
          <p:cNvSpPr txBox="1">
            <a:spLocks noGrp="1"/>
          </p:cNvSpPr>
          <p:nvPr>
            <p:ph type="title" idx="2"/>
          </p:nvPr>
        </p:nvSpPr>
        <p:spPr>
          <a:xfrm>
            <a:off x="715088" y="1130650"/>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I.</a:t>
            </a:r>
            <a:endParaRPr/>
          </a:p>
        </p:txBody>
      </p:sp>
      <p:sp>
        <p:nvSpPr>
          <p:cNvPr id="364" name="Google Shape;364;p42"/>
          <p:cNvSpPr txBox="1">
            <a:spLocks noGrp="1"/>
          </p:cNvSpPr>
          <p:nvPr>
            <p:ph type="title"/>
          </p:nvPr>
        </p:nvSpPr>
        <p:spPr>
          <a:xfrm>
            <a:off x="2479363" y="1130650"/>
            <a:ext cx="4970516"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mtClean="0">
                <a:solidFill>
                  <a:schemeClr val="bg2">
                    <a:lumMod val="50000"/>
                  </a:schemeClr>
                </a:solidFill>
              </a:rPr>
              <a:t>HỆ SINH THÁI</a:t>
            </a:r>
            <a:endParaRPr>
              <a:solidFill>
                <a:schemeClr val="bg2">
                  <a:lumMod val="50000"/>
                </a:schemeClr>
              </a:solidFill>
            </a:endParaRPr>
          </a:p>
        </p:txBody>
      </p:sp>
      <p:pic>
        <p:nvPicPr>
          <p:cNvPr id="365" name="Google Shape;365;p42"/>
          <p:cNvPicPr preferRelativeResize="0"/>
          <p:nvPr/>
        </p:nvPicPr>
        <p:blipFill>
          <a:blip r:embed="rId6">
            <a:alphaModFix/>
          </a:blip>
          <a:stretch>
            <a:fillRect/>
          </a:stretch>
        </p:blipFill>
        <p:spPr>
          <a:xfrm>
            <a:off x="5078775" y="2703825"/>
            <a:ext cx="3043875" cy="1753299"/>
          </a:xfrm>
          <a:prstGeom prst="rect">
            <a:avLst/>
          </a:prstGeom>
          <a:noFill/>
          <a:ln>
            <a:noFill/>
          </a:ln>
        </p:spPr>
      </p:pic>
      <p:pic>
        <p:nvPicPr>
          <p:cNvPr id="366" name="Google Shape;366;p42"/>
          <p:cNvPicPr preferRelativeResize="0"/>
          <p:nvPr/>
        </p:nvPicPr>
        <p:blipFill>
          <a:blip r:embed="rId7">
            <a:alphaModFix/>
          </a:blip>
          <a:stretch>
            <a:fillRect/>
          </a:stretch>
        </p:blipFill>
        <p:spPr>
          <a:xfrm>
            <a:off x="5736126" y="534995"/>
            <a:ext cx="2386524" cy="302900"/>
          </a:xfrm>
          <a:prstGeom prst="rect">
            <a:avLst/>
          </a:prstGeom>
          <a:noFill/>
          <a:ln>
            <a:noFill/>
          </a:ln>
        </p:spPr>
      </p:pic>
      <p:pic>
        <p:nvPicPr>
          <p:cNvPr id="367" name="Google Shape;367;p42"/>
          <p:cNvPicPr preferRelativeResize="0"/>
          <p:nvPr/>
        </p:nvPicPr>
        <p:blipFill>
          <a:blip r:embed="rId8">
            <a:alphaModFix/>
          </a:blip>
          <a:stretch>
            <a:fillRect/>
          </a:stretch>
        </p:blipFill>
        <p:spPr>
          <a:xfrm>
            <a:off x="-533857" y="2449525"/>
            <a:ext cx="2497925" cy="352325"/>
          </a:xfrm>
          <a:prstGeom prst="rect">
            <a:avLst/>
          </a:prstGeom>
          <a:noFill/>
          <a:ln>
            <a:noFill/>
          </a:ln>
        </p:spPr>
      </p:pic>
      <p:pic>
        <p:nvPicPr>
          <p:cNvPr id="368" name="Google Shape;368;p42"/>
          <p:cNvPicPr preferRelativeResize="0"/>
          <p:nvPr/>
        </p:nvPicPr>
        <p:blipFill>
          <a:blip r:embed="rId9">
            <a:alphaModFix/>
          </a:blip>
          <a:stretch>
            <a:fillRect/>
          </a:stretch>
        </p:blipFill>
        <p:spPr>
          <a:xfrm>
            <a:off x="1134750" y="2762250"/>
            <a:ext cx="1176650" cy="1457325"/>
          </a:xfrm>
          <a:prstGeom prst="rect">
            <a:avLst/>
          </a:prstGeom>
          <a:noFill/>
          <a:ln>
            <a:noFill/>
          </a:ln>
        </p:spPr>
      </p:pic>
      <p:pic>
        <p:nvPicPr>
          <p:cNvPr id="369" name="Google Shape;369;p42"/>
          <p:cNvPicPr preferRelativeResize="0"/>
          <p:nvPr/>
        </p:nvPicPr>
        <p:blipFill>
          <a:blip r:embed="rId10">
            <a:alphaModFix/>
          </a:blip>
          <a:stretch>
            <a:fillRect/>
          </a:stretch>
        </p:blipFill>
        <p:spPr>
          <a:xfrm>
            <a:off x="3848461" y="2959613"/>
            <a:ext cx="1055979" cy="1062600"/>
          </a:xfrm>
          <a:prstGeom prst="rect">
            <a:avLst/>
          </a:prstGeom>
          <a:noFill/>
          <a:ln>
            <a:noFill/>
          </a:ln>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57"/>
        <p:cNvGrpSpPr/>
        <p:nvPr/>
      </p:nvGrpSpPr>
      <p:grpSpPr>
        <a:xfrm>
          <a:off x="0" y="0"/>
          <a:ext cx="0" cy="0"/>
          <a:chOff x="0" y="0"/>
          <a:chExt cx="0" cy="0"/>
        </a:xfrm>
      </p:grpSpPr>
      <p:sp>
        <p:nvSpPr>
          <p:cNvPr id="358" name="Google Shape;358;p42"/>
          <p:cNvSpPr/>
          <p:nvPr/>
        </p:nvSpPr>
        <p:spPr>
          <a:xfrm>
            <a:off x="985312" y="1061958"/>
            <a:ext cx="1055940" cy="979199"/>
          </a:xfrm>
          <a:custGeom>
            <a:avLst/>
            <a:gdLst/>
            <a:ahLst/>
            <a:cxnLst/>
            <a:rect l="l" t="t" r="r" b="b"/>
            <a:pathLst>
              <a:path w="123574" h="58661" extrusionOk="0">
                <a:moveTo>
                  <a:pt x="0" y="0"/>
                </a:moveTo>
                <a:lnTo>
                  <a:pt x="1431" y="58661"/>
                </a:lnTo>
                <a:lnTo>
                  <a:pt x="120584" y="58305"/>
                </a:lnTo>
                <a:lnTo>
                  <a:pt x="123574" y="345"/>
                </a:lnTo>
                <a:close/>
              </a:path>
            </a:pathLst>
          </a:custGeom>
          <a:solidFill>
            <a:schemeClr val="accent1"/>
          </a:solidFill>
          <a:ln>
            <a:noFill/>
          </a:ln>
        </p:spPr>
      </p:sp>
      <p:pic>
        <p:nvPicPr>
          <p:cNvPr id="359" name="Google Shape;359;p42"/>
          <p:cNvPicPr preferRelativeResize="0"/>
          <p:nvPr/>
        </p:nvPicPr>
        <p:blipFill>
          <a:blip r:embed="rId3">
            <a:alphaModFix/>
          </a:blip>
          <a:stretch>
            <a:fillRect/>
          </a:stretch>
        </p:blipFill>
        <p:spPr>
          <a:xfrm>
            <a:off x="2761900" y="2838203"/>
            <a:ext cx="636052" cy="709450"/>
          </a:xfrm>
          <a:prstGeom prst="rect">
            <a:avLst/>
          </a:prstGeom>
          <a:noFill/>
          <a:ln>
            <a:noFill/>
          </a:ln>
        </p:spPr>
      </p:pic>
      <p:pic>
        <p:nvPicPr>
          <p:cNvPr id="360" name="Google Shape;360;p42"/>
          <p:cNvPicPr preferRelativeResize="0"/>
          <p:nvPr/>
        </p:nvPicPr>
        <p:blipFill rotWithShape="1">
          <a:blip r:embed="rId4">
            <a:alphaModFix/>
          </a:blip>
          <a:srcRect l="49" r="59"/>
          <a:stretch/>
        </p:blipFill>
        <p:spPr>
          <a:xfrm>
            <a:off x="5975202" y="651921"/>
            <a:ext cx="4130098" cy="4169129"/>
          </a:xfrm>
          <a:prstGeom prst="rect">
            <a:avLst/>
          </a:prstGeom>
          <a:noFill/>
          <a:ln>
            <a:noFill/>
          </a:ln>
        </p:spPr>
      </p:pic>
      <p:pic>
        <p:nvPicPr>
          <p:cNvPr id="361" name="Google Shape;361;p42"/>
          <p:cNvPicPr preferRelativeResize="0"/>
          <p:nvPr/>
        </p:nvPicPr>
        <p:blipFill rotWithShape="1">
          <a:blip r:embed="rId5">
            <a:alphaModFix/>
          </a:blip>
          <a:srcRect l="1840" r="4262" b="15433"/>
          <a:stretch/>
        </p:blipFill>
        <p:spPr>
          <a:xfrm>
            <a:off x="0" y="2903817"/>
            <a:ext cx="9144003" cy="2239683"/>
          </a:xfrm>
          <a:prstGeom prst="rect">
            <a:avLst/>
          </a:prstGeom>
          <a:noFill/>
          <a:ln>
            <a:noFill/>
          </a:ln>
        </p:spPr>
      </p:pic>
      <p:sp>
        <p:nvSpPr>
          <p:cNvPr id="362" name="Google Shape;362;p42"/>
          <p:cNvSpPr txBox="1">
            <a:spLocks noGrp="1"/>
          </p:cNvSpPr>
          <p:nvPr>
            <p:ph type="title" idx="2"/>
          </p:nvPr>
        </p:nvSpPr>
        <p:spPr>
          <a:xfrm>
            <a:off x="715088" y="1130650"/>
            <a:ext cx="1596300" cy="841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smtClean="0"/>
              <a:t>01</a:t>
            </a:r>
            <a:endParaRPr/>
          </a:p>
        </p:txBody>
      </p:sp>
      <p:sp>
        <p:nvSpPr>
          <p:cNvPr id="364" name="Google Shape;364;p42"/>
          <p:cNvSpPr txBox="1">
            <a:spLocks noGrp="1"/>
          </p:cNvSpPr>
          <p:nvPr>
            <p:ph type="title"/>
          </p:nvPr>
        </p:nvSpPr>
        <p:spPr>
          <a:xfrm>
            <a:off x="2479362" y="1130650"/>
            <a:ext cx="6334437" cy="841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 smtClean="0">
                <a:solidFill>
                  <a:schemeClr val="bg2">
                    <a:lumMod val="50000"/>
                  </a:schemeClr>
                </a:solidFill>
              </a:rPr>
              <a:t>Khái niệm hệ sinh thái</a:t>
            </a:r>
            <a:endParaRPr>
              <a:solidFill>
                <a:schemeClr val="bg2">
                  <a:lumMod val="50000"/>
                </a:schemeClr>
              </a:solidFill>
            </a:endParaRPr>
          </a:p>
        </p:txBody>
      </p:sp>
      <p:pic>
        <p:nvPicPr>
          <p:cNvPr id="365" name="Google Shape;365;p42"/>
          <p:cNvPicPr preferRelativeResize="0"/>
          <p:nvPr/>
        </p:nvPicPr>
        <p:blipFill>
          <a:blip r:embed="rId6">
            <a:alphaModFix/>
          </a:blip>
          <a:stretch>
            <a:fillRect/>
          </a:stretch>
        </p:blipFill>
        <p:spPr>
          <a:xfrm>
            <a:off x="5078775" y="2703825"/>
            <a:ext cx="3043875" cy="1753299"/>
          </a:xfrm>
          <a:prstGeom prst="rect">
            <a:avLst/>
          </a:prstGeom>
          <a:noFill/>
          <a:ln>
            <a:noFill/>
          </a:ln>
        </p:spPr>
      </p:pic>
      <p:pic>
        <p:nvPicPr>
          <p:cNvPr id="366" name="Google Shape;366;p42"/>
          <p:cNvPicPr preferRelativeResize="0"/>
          <p:nvPr/>
        </p:nvPicPr>
        <p:blipFill>
          <a:blip r:embed="rId7">
            <a:alphaModFix/>
          </a:blip>
          <a:stretch>
            <a:fillRect/>
          </a:stretch>
        </p:blipFill>
        <p:spPr>
          <a:xfrm>
            <a:off x="5736126" y="534995"/>
            <a:ext cx="2386524" cy="302900"/>
          </a:xfrm>
          <a:prstGeom prst="rect">
            <a:avLst/>
          </a:prstGeom>
          <a:noFill/>
          <a:ln>
            <a:noFill/>
          </a:ln>
        </p:spPr>
      </p:pic>
      <p:pic>
        <p:nvPicPr>
          <p:cNvPr id="367" name="Google Shape;367;p42"/>
          <p:cNvPicPr preferRelativeResize="0"/>
          <p:nvPr/>
        </p:nvPicPr>
        <p:blipFill>
          <a:blip r:embed="rId8">
            <a:alphaModFix/>
          </a:blip>
          <a:stretch>
            <a:fillRect/>
          </a:stretch>
        </p:blipFill>
        <p:spPr>
          <a:xfrm>
            <a:off x="-533857" y="2449525"/>
            <a:ext cx="2497925" cy="352325"/>
          </a:xfrm>
          <a:prstGeom prst="rect">
            <a:avLst/>
          </a:prstGeom>
          <a:noFill/>
          <a:ln>
            <a:noFill/>
          </a:ln>
        </p:spPr>
      </p:pic>
      <p:pic>
        <p:nvPicPr>
          <p:cNvPr id="368" name="Google Shape;368;p42"/>
          <p:cNvPicPr preferRelativeResize="0"/>
          <p:nvPr/>
        </p:nvPicPr>
        <p:blipFill>
          <a:blip r:embed="rId9">
            <a:alphaModFix/>
          </a:blip>
          <a:stretch>
            <a:fillRect/>
          </a:stretch>
        </p:blipFill>
        <p:spPr>
          <a:xfrm>
            <a:off x="1134750" y="2762250"/>
            <a:ext cx="1176650" cy="1457325"/>
          </a:xfrm>
          <a:prstGeom prst="rect">
            <a:avLst/>
          </a:prstGeom>
          <a:noFill/>
          <a:ln>
            <a:noFill/>
          </a:ln>
        </p:spPr>
      </p:pic>
      <p:pic>
        <p:nvPicPr>
          <p:cNvPr id="369" name="Google Shape;369;p42"/>
          <p:cNvPicPr preferRelativeResize="0"/>
          <p:nvPr/>
        </p:nvPicPr>
        <p:blipFill>
          <a:blip r:embed="rId10">
            <a:alphaModFix/>
          </a:blip>
          <a:stretch>
            <a:fillRect/>
          </a:stretch>
        </p:blipFill>
        <p:spPr>
          <a:xfrm>
            <a:off x="3848461" y="2959613"/>
            <a:ext cx="1055979" cy="1062600"/>
          </a:xfrm>
          <a:prstGeom prst="rect">
            <a:avLst/>
          </a:prstGeom>
          <a:noFill/>
          <a:ln>
            <a:noFill/>
          </a:ln>
        </p:spPr>
      </p:pic>
    </p:spTree>
    <p:extLst>
      <p:ext uri="{BB962C8B-B14F-4D97-AF65-F5344CB8AC3E}">
        <p14:creationId xmlns:p14="http://schemas.microsoft.com/office/powerpoint/2010/main" val="1323208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0485" y="712436"/>
            <a:ext cx="7747590" cy="841800"/>
          </a:xfrm>
        </p:spPr>
        <p:txBody>
          <a:bodyPr/>
          <a:lstStyle/>
          <a:p>
            <a:r>
              <a:rPr lang="en-US" smtClean="0">
                <a:solidFill>
                  <a:schemeClr val="bg2">
                    <a:lumMod val="50000"/>
                  </a:schemeClr>
                </a:solidFill>
              </a:rPr>
              <a:t>Các em theo dõi video sau</a:t>
            </a:r>
            <a:endParaRPr lang="en-US">
              <a:solidFill>
                <a:schemeClr val="bg2">
                  <a:lumMod val="50000"/>
                </a:schemeClr>
              </a:solidFill>
            </a:endParaRPr>
          </a:p>
        </p:txBody>
      </p:sp>
      <p:sp>
        <p:nvSpPr>
          <p:cNvPr id="5" name="Rectangle 4"/>
          <p:cNvSpPr/>
          <p:nvPr/>
        </p:nvSpPr>
        <p:spPr>
          <a:xfrm>
            <a:off x="2511179" y="2417862"/>
            <a:ext cx="4121641" cy="307777"/>
          </a:xfrm>
          <a:prstGeom prst="rect">
            <a:avLst/>
          </a:prstGeom>
        </p:spPr>
        <p:txBody>
          <a:bodyPr wrap="none">
            <a:spAutoFit/>
          </a:bodyPr>
          <a:lstStyle/>
          <a:p>
            <a:r>
              <a:rPr lang="en-US"/>
              <a:t>https://www.youtube.com/watch?v=mcvbKFVLiZ0</a:t>
            </a:r>
          </a:p>
        </p:txBody>
      </p:sp>
    </p:spTree>
    <p:extLst>
      <p:ext uri="{BB962C8B-B14F-4D97-AF65-F5344CB8AC3E}">
        <p14:creationId xmlns:p14="http://schemas.microsoft.com/office/powerpoint/2010/main" val="223703567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98"/>
        <p:cNvGrpSpPr/>
        <p:nvPr/>
      </p:nvGrpSpPr>
      <p:grpSpPr>
        <a:xfrm>
          <a:off x="0" y="0"/>
          <a:ext cx="0" cy="0"/>
          <a:chOff x="0" y="0"/>
          <a:chExt cx="0" cy="0"/>
        </a:xfrm>
      </p:grpSpPr>
      <p:sp>
        <p:nvSpPr>
          <p:cNvPr id="406" name="Google Shape;406;p45"/>
          <p:cNvSpPr/>
          <p:nvPr/>
        </p:nvSpPr>
        <p:spPr>
          <a:xfrm>
            <a:off x="9387650" y="3007325"/>
            <a:ext cx="857400" cy="857400"/>
          </a:xfrm>
          <a:prstGeom prst="ellipse">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 name="Cloud 1"/>
          <p:cNvSpPr/>
          <p:nvPr/>
        </p:nvSpPr>
        <p:spPr>
          <a:xfrm>
            <a:off x="1502735" y="637953"/>
            <a:ext cx="5989674" cy="2977117"/>
          </a:xfrm>
          <a:prstGeom prst="cloud">
            <a:avLst/>
          </a:prstGeom>
          <a:solidFill>
            <a:schemeClr val="bg2">
              <a:lumMod val="5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smtClean="0"/>
              <a:t>Hệ sinh thái là gì? Cho ví dụ minh họa.</a:t>
            </a:r>
            <a:endParaRPr lang="en-US" sz="4000"/>
          </a:p>
        </p:txBody>
      </p:sp>
    </p:spTree>
    <p:extLst>
      <p:ext uri="{BB962C8B-B14F-4D97-AF65-F5344CB8AC3E}">
        <p14:creationId xmlns:p14="http://schemas.microsoft.com/office/powerpoint/2010/main" val="163781239"/>
      </p:ext>
    </p:extLst>
  </p:cSld>
  <p:clrMapOvr>
    <a:masterClrMapping/>
  </p:clrMapOvr>
  <p:timing>
    <p:tnLst>
      <p:par>
        <p:cTn id="1" dur="indefinite" restart="never" nodeType="tmRoot"/>
      </p:par>
    </p:tnLst>
  </p:timing>
</p:sld>
</file>

<file path=ppt/theme/theme1.xml><?xml version="1.0" encoding="utf-8"?>
<a:theme xmlns:a="http://schemas.openxmlformats.org/drawingml/2006/main" name="Jungle Fauna and Landscapes MK Campaign by Slidesgo">
  <a:themeElements>
    <a:clrScheme name="Simple Light">
      <a:dk1>
        <a:srgbClr val="373579"/>
      </a:dk1>
      <a:lt1>
        <a:srgbClr val="FFFFFF"/>
      </a:lt1>
      <a:dk2>
        <a:srgbClr val="D9D7FF"/>
      </a:dk2>
      <a:lt2>
        <a:srgbClr val="A0736A"/>
      </a:lt2>
      <a:accent1>
        <a:srgbClr val="7C77DA"/>
      </a:accent1>
      <a:accent2>
        <a:srgbClr val="ADA645"/>
      </a:accent2>
      <a:accent3>
        <a:srgbClr val="B4D157"/>
      </a:accent3>
      <a:accent4>
        <a:srgbClr val="E0BB35"/>
      </a:accent4>
      <a:accent5>
        <a:srgbClr val="FF405C"/>
      </a:accent5>
      <a:accent6>
        <a:srgbClr val="FFFFFF"/>
      </a:accent6>
      <a:hlink>
        <a:srgbClr val="373579"/>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155</TotalTime>
  <Words>1111</Words>
  <PresentationFormat>On-screen Show (16:9)</PresentationFormat>
  <Paragraphs>176</Paragraphs>
  <Slides>34</Slides>
  <Notes>20</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34</vt:i4>
      </vt:variant>
    </vt:vector>
  </HeadingPairs>
  <TitlesOfParts>
    <vt:vector size="45" baseType="lpstr">
      <vt:lpstr>Arial</vt:lpstr>
      <vt:lpstr>Bebas Neue</vt:lpstr>
      <vt:lpstr>Calibri</vt:lpstr>
      <vt:lpstr>Calibri (Hea</vt:lpstr>
      <vt:lpstr>DM Sans</vt:lpstr>
      <vt:lpstr>Reggae One</vt:lpstr>
      <vt:lpstr>Roboto Condensed Light</vt:lpstr>
      <vt:lpstr>Russo One</vt:lpstr>
      <vt:lpstr>Times New Roman</vt:lpstr>
      <vt:lpstr>Wingdings</vt:lpstr>
      <vt:lpstr>Jungle Fauna and Landscapes MK Campaign by Slidesgo</vt:lpstr>
      <vt:lpstr>PowerPoint Presentation</vt:lpstr>
      <vt:lpstr>PowerPoint Presentation</vt:lpstr>
      <vt:lpstr>PowerPoint Presentation</vt:lpstr>
      <vt:lpstr>BÀI 44.  HỆ SINH THÁI</vt:lpstr>
      <vt:lpstr>PowerPoint Presentation</vt:lpstr>
      <vt:lpstr>I.</vt:lpstr>
      <vt:lpstr>01</vt:lpstr>
      <vt:lpstr>Các em theo dõi video sau</vt:lpstr>
      <vt:lpstr>PowerPoint Presentation</vt:lpstr>
      <vt:lpstr>PowerPoint Presentation</vt:lpstr>
      <vt:lpstr>02</vt:lpstr>
      <vt:lpstr>Quan sát hình 44.1 và đọc SGK, cho biết: Một HST hoàn chỉnh bao gồm những thành phần nào?</vt:lpstr>
      <vt:lpstr>PowerPoint Presentation</vt:lpstr>
      <vt:lpstr>03</vt:lpstr>
      <vt:lpstr>PowerPoint Presentation</vt:lpstr>
      <vt:lpstr>PowerPoint Presentation</vt:lpstr>
      <vt:lpstr>PowerPoint Presentation</vt:lpstr>
      <vt:lpstr>II.</vt:lpstr>
      <vt:lpstr>PowerPoint Presentation</vt:lpstr>
      <vt:lpstr>PowerPoint Presentation</vt:lpstr>
      <vt:lpstr>PowerPoint Presentation</vt:lpstr>
      <vt:lpstr> Trao đổi chất và chuyển hóa năng lượng trong HST</vt:lpstr>
      <vt:lpstr>https://www.youtube.com/watch?v=E10OLk_Hfrk</vt:lpstr>
      <vt:lpstr>III. </vt:lpstr>
      <vt:lpstr>PowerPoint Presentation</vt:lpstr>
      <vt:lpstr>PowerPoint Presentation</vt:lpstr>
      <vt:lpstr>IV. </vt:lpstr>
      <vt:lpstr>PowerPoint Presentation</vt:lpstr>
      <vt:lpstr>PowerPoint Presentation</vt:lpstr>
      <vt:lpstr>LUYỆN TẬP</vt:lpstr>
      <vt:lpstr>TRÒ CHƠI: AI NHANH TAY HƠN</vt:lpstr>
      <vt:lpstr>VẬN DỤNG</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modified xsi:type="dcterms:W3CDTF">2023-06-27T19:44:28Z</dcterms:modified>
</cp:coreProperties>
</file>