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502" r:id="rId4"/>
    <p:sldId id="278" r:id="rId5"/>
    <p:sldId id="504" r:id="rId6"/>
    <p:sldId id="503" r:id="rId7"/>
    <p:sldId id="505" r:id="rId8"/>
    <p:sldId id="507" r:id="rId9"/>
    <p:sldId id="506" r:id="rId10"/>
    <p:sldId id="509" r:id="rId11"/>
    <p:sldId id="510" r:id="rId12"/>
    <p:sldId id="508" r:id="rId13"/>
    <p:sldId id="511" r:id="rId14"/>
    <p:sldId id="513" r:id="rId15"/>
    <p:sldId id="512" r:id="rId16"/>
    <p:sldId id="514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9595" y="113319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52272" y="201910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ÔN TẬP CH</a:t>
            </a:r>
            <a:r>
              <a:rPr lang="vi-VN" sz="88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8800" b="1" dirty="0">
                <a:solidFill>
                  <a:srgbClr val="3333FF"/>
                </a:solidFill>
                <a:latin typeface="More Sugar"/>
              </a:rPr>
              <a:t>ƠNG III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13938" y="446699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8DDAB272-7D5E-4479-86FB-A5F424AB1954}"/>
              </a:ext>
            </a:extLst>
          </p:cNvPr>
          <p:cNvSpPr/>
          <p:nvPr/>
        </p:nvSpPr>
        <p:spPr>
          <a:xfrm>
            <a:off x="9928907" y="251510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DA1E7560-0E20-4632-B772-2DF01678606E}"/>
              </a:ext>
            </a:extLst>
          </p:cNvPr>
          <p:cNvSpPr/>
          <p:nvPr/>
        </p:nvSpPr>
        <p:spPr>
          <a:xfrm rot="813216">
            <a:off x="9900572" y="325911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Chọn</a:t>
                </a:r>
                <a:r>
                  <a:rPr lang="en-US" dirty="0"/>
                  <a:t> 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45−20=25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phút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Chọn</a:t>
                </a:r>
                <a:r>
                  <a:rPr lang="en-US" dirty="0"/>
                  <a:t> 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nhảy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Chi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 r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23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21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</m:func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1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=23,75</m:t>
                    </m:r>
                  </m:oMath>
                </a14:m>
                <a:endParaRPr lang="en-US" dirty="0"/>
              </a:p>
              <a:p>
                <a:pPr>
                  <a:lnSpc>
                    <a:spcPct val="21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3.18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6+6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35−30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=31,875</m:t>
                    </m:r>
                  </m:oMath>
                </a14:m>
                <a:endParaRPr lang="en-US" dirty="0"/>
              </a:p>
              <a:p>
                <a:pPr>
                  <a:lnSpc>
                    <a:spcPct val="21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=8,125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 r="-21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64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 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6.22,5+6.27,5+4.32,5+37,5+42,5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≈28,33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6.22,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+6.27,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+4.32,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+37,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+42,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−28,3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=31,25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60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 err="1"/>
              <a:t>Dũng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rubik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rubik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rubik</a:t>
            </a:r>
            <a:r>
              <a:rPr lang="en-US" dirty="0"/>
              <a:t> 3×3,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Dũng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rubik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25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ở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6.		</a:t>
            </a:r>
            <a:r>
              <a:rPr lang="en-US" b="1" dirty="0"/>
              <a:t>B. </a:t>
            </a:r>
            <a:r>
              <a:rPr lang="en-US" dirty="0"/>
              <a:t>8.		</a:t>
            </a:r>
            <a:r>
              <a:rPr lang="en-US" b="1" dirty="0"/>
              <a:t>C. </a:t>
            </a:r>
            <a:r>
              <a:rPr lang="en-US" dirty="0"/>
              <a:t>10.		</a:t>
            </a:r>
            <a:r>
              <a:rPr lang="en-US" b="1" dirty="0"/>
              <a:t>D. </a:t>
            </a:r>
            <a:r>
              <a:rPr lang="en-US" dirty="0"/>
              <a:t>12.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10,75.	</a:t>
            </a:r>
            <a:r>
              <a:rPr lang="en-US" b="1" dirty="0"/>
              <a:t>B. </a:t>
            </a:r>
            <a:r>
              <a:rPr lang="en-US" dirty="0"/>
              <a:t>1,75.	</a:t>
            </a:r>
            <a:r>
              <a:rPr lang="en-US" b="1" dirty="0"/>
              <a:t>C. </a:t>
            </a:r>
            <a:r>
              <a:rPr lang="en-US" dirty="0"/>
              <a:t>3,63.	</a:t>
            </a:r>
            <a:r>
              <a:rPr lang="en-US" b="1" dirty="0"/>
              <a:t>D. </a:t>
            </a:r>
            <a:r>
              <a:rPr lang="en-US" dirty="0"/>
              <a:t>14,38.</a:t>
            </a:r>
          </a:p>
          <a:p>
            <a:pPr>
              <a:lnSpc>
                <a:spcPct val="160000"/>
              </a:lnSpc>
            </a:pPr>
            <a:r>
              <a:rPr lang="en-US" dirty="0"/>
              <a:t>c)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5,98.	</a:t>
            </a:r>
            <a:r>
              <a:rPr lang="en-US" b="1" dirty="0"/>
              <a:t>B. </a:t>
            </a:r>
            <a:r>
              <a:rPr lang="en-US" dirty="0"/>
              <a:t>6.		</a:t>
            </a:r>
            <a:r>
              <a:rPr lang="en-US" b="1" dirty="0"/>
              <a:t>C. </a:t>
            </a:r>
            <a:r>
              <a:rPr lang="en-US" dirty="0"/>
              <a:t>2,44.	</a:t>
            </a:r>
            <a:r>
              <a:rPr lang="en-US" b="1" dirty="0"/>
              <a:t>D. </a:t>
            </a:r>
            <a:r>
              <a:rPr lang="en-US" dirty="0"/>
              <a:t>2,5.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8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Chọn</a:t>
                </a:r>
                <a:r>
                  <a:rPr lang="en-US" dirty="0"/>
                  <a:t> 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18−8</m:t>
                    </m:r>
                  </m:oMath>
                </a14:m>
                <a:r>
                  <a:rPr lang="en-US" dirty="0"/>
                  <a:t> = 10 (</a:t>
                </a:r>
                <a:r>
                  <a:rPr lang="en-US" dirty="0" err="1"/>
                  <a:t>giây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Chọn</a:t>
                </a:r>
                <a:r>
                  <a:rPr lang="en-US" dirty="0"/>
                  <a:t> 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mầu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rubik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25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63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тa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сó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12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14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1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16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1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=10+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12−10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=10,75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14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1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=14+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3.25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4+6+8</m:t>
                            </m:r>
                          </m:e>
                        </m:d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16−14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=14,375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 r="-40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68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452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Khoảng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=3,63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c)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A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4.9+6.11+8.13+4.15+3.17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=12,68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lệch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chuẩn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4.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+6.1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+8.1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+4.1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+3.1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−12,6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≈5,98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2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15/00_21.png">
            <a:extLst>
              <a:ext uri="{FF2B5EF4-FFF2-40B4-BE49-F238E27FC236}">
                <a16:creationId xmlns:a16="http://schemas.microsoft.com/office/drawing/2014/main" id="{3A52B2E7-9560-405F-8FE5-27F45657226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6" y="2672863"/>
            <a:ext cx="11405773" cy="1688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64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1: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05711F-983F-03CD-1618-3A10EB46512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3D085-EB48-4838-BADD-202BE81B09EA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791FED4-5D2E-4E45-86D6-481A60B0C483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B4943A8-1EB3-41ED-865C-F0F55923AB04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2206A8E-7196-41CF-B3C7-B7683733F69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C745C860-2C17-4F51-9783-FC1472D49630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86F952BE-89DE-4F49-AA19-09582BF0077C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01F903-624F-489F-888F-F361CAB9CCD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C4ADB437-0950-4135-AADE-D8CF624F6534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4A897878-5546-4941-B2A4-5CAED3698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B0881368-3261-4557-8024-D6069C75BAE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2B7E2AF7-705D-418E-94F1-0463F39BCD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73A7951-B6B8-4066-A5BC-CDF52E24D5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7DD7CA1-A0C9-434A-B565-A8B26CCC3A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278B471-9F24-4AAE-A4D4-75E2915323D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F9D858E0-D43D-488D-BDED-38F0F75503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D92D2B6C-9F47-4704-939D-87E55CCF4C0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1E4BCA7D-6CED-4934-AFFD-D670CD7EE8C4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9FE097C-1659-4641-9AE8-6513D59AE03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8DF1292-2B3C-4128-9667-E4C54E10964B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SGK (</a:t>
            </a:r>
            <a:r>
              <a:rPr lang="en-US" sz="3600" b="1" dirty="0" err="1"/>
              <a:t>Tiết</a:t>
            </a:r>
            <a:r>
              <a:rPr lang="en-US" sz="3600" b="1" dirty="0"/>
              <a:t> 1)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7C8CF8B-6EAC-43A3-AD21-1174A619A479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khoẻ</a:t>
            </a:r>
            <a:r>
              <a:rPr lang="en-US" dirty="0"/>
              <a:t>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(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: km)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20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ở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1,5.		</a:t>
            </a:r>
            <a:r>
              <a:rPr lang="en-US" b="1" dirty="0"/>
              <a:t>B. </a:t>
            </a:r>
            <a:r>
              <a:rPr lang="en-US" dirty="0"/>
              <a:t>0,9.		</a:t>
            </a:r>
            <a:r>
              <a:rPr lang="en-US" b="1" dirty="0"/>
              <a:t>C. </a:t>
            </a:r>
            <a:r>
              <a:rPr lang="en-US" dirty="0"/>
              <a:t>0,6.		</a:t>
            </a:r>
            <a:r>
              <a:rPr lang="en-US" b="1" dirty="0"/>
              <a:t>D. </a:t>
            </a:r>
            <a:r>
              <a:rPr lang="en-US" dirty="0"/>
              <a:t>0,3.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0,9.		</a:t>
            </a:r>
            <a:r>
              <a:rPr lang="en-US" b="1" dirty="0"/>
              <a:t>B. </a:t>
            </a:r>
            <a:r>
              <a:rPr lang="en-US" dirty="0"/>
              <a:t>0,975.	</a:t>
            </a:r>
            <a:r>
              <a:rPr lang="en-US" b="1" dirty="0"/>
              <a:t>C. </a:t>
            </a:r>
            <a:r>
              <a:rPr lang="en-US" dirty="0"/>
              <a:t>0,5.		</a:t>
            </a:r>
            <a:r>
              <a:rPr lang="en-US" b="1" dirty="0"/>
              <a:t>D. </a:t>
            </a:r>
            <a:r>
              <a:rPr lang="en-US" dirty="0"/>
              <a:t>0,575.</a:t>
            </a:r>
          </a:p>
          <a:p>
            <a:pPr>
              <a:lnSpc>
                <a:spcPct val="160000"/>
              </a:lnSpc>
            </a:pPr>
            <a:r>
              <a:rPr lang="en-US" dirty="0"/>
              <a:t>c)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3,39.	</a:t>
            </a:r>
            <a:r>
              <a:rPr lang="en-US" b="1" dirty="0"/>
              <a:t>B. </a:t>
            </a:r>
            <a:r>
              <a:rPr lang="en-US" dirty="0"/>
              <a:t>11,62.	</a:t>
            </a:r>
            <a:r>
              <a:rPr lang="en-US" b="1" dirty="0"/>
              <a:t>C. </a:t>
            </a:r>
            <a:r>
              <a:rPr lang="en-US" dirty="0"/>
              <a:t>0,1314.	</a:t>
            </a:r>
            <a:r>
              <a:rPr lang="en-US" b="1" dirty="0"/>
              <a:t>D. </a:t>
            </a:r>
            <a:r>
              <a:rPr lang="en-US" dirty="0"/>
              <a:t>0,36.</a:t>
            </a:r>
          </a:p>
          <a:p>
            <a:pPr>
              <a:lnSpc>
                <a:spcPct val="160000"/>
              </a:lnSpc>
            </a:pPr>
            <a:r>
              <a:rPr lang="en-US" dirty="0"/>
              <a:t>d)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b="1" dirty="0"/>
              <a:t>			A. </a:t>
            </a:r>
            <a:r>
              <a:rPr lang="en-US" dirty="0"/>
              <a:t>3,41.	</a:t>
            </a:r>
            <a:r>
              <a:rPr lang="en-US" b="1" dirty="0"/>
              <a:t>B. </a:t>
            </a:r>
            <a:r>
              <a:rPr lang="en-US" dirty="0"/>
              <a:t>11,62.	</a:t>
            </a:r>
            <a:r>
              <a:rPr lang="en-US" b="1" dirty="0"/>
              <a:t>C. </a:t>
            </a:r>
            <a:r>
              <a:rPr lang="en-US" dirty="0"/>
              <a:t>0,017.	</a:t>
            </a:r>
            <a:r>
              <a:rPr lang="en-US" b="1" dirty="0"/>
              <a:t>D. </a:t>
            </a:r>
            <a:r>
              <a:rPr lang="en-US" dirty="0"/>
              <a:t>0,36.</a:t>
            </a:r>
          </a:p>
        </p:txBody>
      </p:sp>
    </p:spTree>
    <p:extLst>
      <p:ext uri="{BB962C8B-B14F-4D97-AF65-F5344CB8AC3E}">
        <p14:creationId xmlns:p14="http://schemas.microsoft.com/office/powerpoint/2010/main" val="28470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b="1" dirty="0"/>
                  <a:t>A.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4,2 - 2,7 = 1,5(km)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Gọi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20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2,7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3,3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,6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3,6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3,9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7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=3,0+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3,3−3,0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,9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=3,6+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3.20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3+6+5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3,9−3,6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=3,675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=0,575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6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C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3.2,85+6.3,15+5.3,45+4.3,75+2.4,05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=3,39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sai</a:t>
                </a:r>
                <a:r>
                  <a:rPr lang="en-US" sz="2600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3.2,8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+6.3,1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+5.3,4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+4.3,7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+2.4,0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−3,3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=0,1314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9AEFDB6-AB9E-4FAE-81ED-D2C64CD904AA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532" y="1964299"/>
            <a:ext cx="11460936" cy="16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d)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 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0,1314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≈0,36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4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Bạn</a:t>
            </a:r>
            <a:r>
              <a:rPr lang="en-US" dirty="0"/>
              <a:t> Chi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.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Chi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ở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			A. </a:t>
            </a:r>
            <a:r>
              <a:rPr lang="en-US" dirty="0"/>
              <a:t>25.	</a:t>
            </a:r>
            <a:r>
              <a:rPr lang="en-US" b="1" dirty="0"/>
              <a:t>B. </a:t>
            </a:r>
            <a:r>
              <a:rPr lang="en-US" dirty="0"/>
              <a:t>20.		</a:t>
            </a:r>
            <a:r>
              <a:rPr lang="en-US" b="1" dirty="0"/>
              <a:t>C. </a:t>
            </a:r>
            <a:r>
              <a:rPr lang="en-US" dirty="0"/>
              <a:t>15.		</a:t>
            </a:r>
            <a:r>
              <a:rPr lang="en-US" b="1" dirty="0"/>
              <a:t>D. </a:t>
            </a:r>
            <a:r>
              <a:rPr lang="en-US" dirty="0"/>
              <a:t>30.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			A. </a:t>
            </a:r>
            <a:r>
              <a:rPr lang="en-US" dirty="0"/>
              <a:t>23,75.	</a:t>
            </a:r>
            <a:r>
              <a:rPr lang="en-US" b="1" dirty="0"/>
              <a:t>B. </a:t>
            </a:r>
            <a:r>
              <a:rPr lang="en-US" dirty="0"/>
              <a:t>27,5.	</a:t>
            </a:r>
            <a:r>
              <a:rPr lang="en-US" b="1" dirty="0"/>
              <a:t>C. </a:t>
            </a:r>
            <a:r>
              <a:rPr lang="en-US" dirty="0"/>
              <a:t>31,88.	</a:t>
            </a:r>
            <a:r>
              <a:rPr lang="en-US" b="1" dirty="0"/>
              <a:t>D. </a:t>
            </a:r>
            <a:r>
              <a:rPr lang="en-US" dirty="0"/>
              <a:t>8,125.</a:t>
            </a:r>
          </a:p>
          <a:p>
            <a:pPr>
              <a:lnSpc>
                <a:spcPct val="150000"/>
              </a:lnSpc>
            </a:pPr>
            <a:r>
              <a:rPr lang="en-US" dirty="0"/>
              <a:t>c)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	A. </a:t>
            </a:r>
            <a:r>
              <a:rPr lang="en-US" dirty="0"/>
              <a:t>31,77.	</a:t>
            </a:r>
            <a:r>
              <a:rPr lang="en-US" b="1" dirty="0"/>
              <a:t>B. </a:t>
            </a:r>
            <a:r>
              <a:rPr lang="en-US" dirty="0"/>
              <a:t>32.		</a:t>
            </a:r>
            <a:r>
              <a:rPr lang="en-US" b="1" dirty="0"/>
              <a:t>C. </a:t>
            </a:r>
            <a:r>
              <a:rPr lang="en-US" dirty="0"/>
              <a:t>31.		</a:t>
            </a:r>
            <a:r>
              <a:rPr lang="en-US" b="1" dirty="0"/>
              <a:t>D. </a:t>
            </a:r>
            <a:r>
              <a:rPr lang="en-US" dirty="0"/>
              <a:t>31,44.	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9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1353</Words>
  <Application>Microsoft Office PowerPoint</Application>
  <PresentationFormat>Widescreen</PresentationFormat>
  <Paragraphs>157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2024-11-18T01:48:05Z</dcterms:modified>
</cp:coreProperties>
</file>