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25" r:id="rId2"/>
    <p:sldId id="313" r:id="rId3"/>
    <p:sldId id="314" r:id="rId4"/>
    <p:sldId id="315" r:id="rId5"/>
    <p:sldId id="316" r:id="rId6"/>
    <p:sldId id="317" r:id="rId7"/>
    <p:sldId id="318" r:id="rId8"/>
    <p:sldId id="319" r:id="rId9"/>
    <p:sldId id="320" r:id="rId10"/>
    <p:sldId id="321" r:id="rId11"/>
    <p:sldId id="322" r:id="rId12"/>
    <p:sldId id="323" r:id="rId13"/>
    <p:sldId id="324" r:id="rId14"/>
    <p:sldId id="326"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4" r:id="rId3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4046B25-1CD6-4BDF-92BA-5F34AA971286}">
          <p14:sldIdLst>
            <p14:sldId id="325"/>
            <p14:sldId id="313"/>
            <p14:sldId id="314"/>
            <p14:sldId id="315"/>
            <p14:sldId id="316"/>
            <p14:sldId id="317"/>
            <p14:sldId id="318"/>
            <p14:sldId id="319"/>
            <p14:sldId id="320"/>
            <p14:sldId id="321"/>
            <p14:sldId id="322"/>
            <p14:sldId id="323"/>
            <p14:sldId id="324"/>
            <p14:sldId id="326"/>
            <p14:sldId id="328"/>
          </p14:sldIdLst>
        </p14:section>
        <p14:section name="infographic" id="{E056A892-9213-4DC4-B05C-EEA7800C2A1F}">
          <p14:sldIdLst>
            <p14:sldId id="329"/>
            <p14:sldId id="330"/>
            <p14:sldId id="331"/>
            <p14:sldId id="332"/>
            <p14:sldId id="333"/>
            <p14:sldId id="334"/>
            <p14:sldId id="335"/>
            <p14:sldId id="336"/>
            <p14:sldId id="337"/>
            <p14:sldId id="338"/>
            <p14:sldId id="339"/>
            <p14:sldId id="340"/>
            <p14:sldId id="341"/>
            <p14:sldId id="342"/>
          </p14:sldIdLst>
        </p14:section>
        <p14:section name="Closing Section" id="{F9018635-FA30-4337-8773-261AA56F254A}">
          <p14:sldIdLst>
            <p14:sldId id="34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37" autoAdjust="0"/>
    <p:restoredTop sz="94660"/>
  </p:normalViewPr>
  <p:slideViewPr>
    <p:cSldViewPr snapToGrid="0">
      <p:cViewPr varScale="1">
        <p:scale>
          <a:sx n="99" d="100"/>
          <a:sy n="99" d="100"/>
        </p:scale>
        <p:origin x="336" y="176"/>
      </p:cViewPr>
      <p:guideLst>
        <p:guide orient="horz" pos="2160"/>
        <p:guide pos="3840"/>
      </p:guideLst>
    </p:cSldViewPr>
  </p:slideViewPr>
  <p:notesTextViewPr>
    <p:cViewPr>
      <p:scale>
        <a:sx n="1" d="1"/>
        <a:sy n="1" d="1"/>
      </p:scale>
      <p:origin x="0" y="0"/>
    </p:cViewPr>
  </p:notesTextViewPr>
  <p:sorterViewPr>
    <p:cViewPr>
      <p:scale>
        <a:sx n="100" d="100"/>
        <a:sy n="100" d="100"/>
      </p:scale>
      <p:origin x="0" y="-11032"/>
    </p:cViewPr>
  </p:sorterViewPr>
  <p:notesViewPr>
    <p:cSldViewPr snapToGrid="0">
      <p:cViewPr varScale="1">
        <p:scale>
          <a:sx n="55" d="100"/>
          <a:sy n="55" d="100"/>
        </p:scale>
        <p:origin x="2772" y="42"/>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3"/>
              </a:solidFill>
              <a:ln w="19050">
                <a:noFill/>
              </a:ln>
              <a:effectLst/>
            </c:spPr>
            <c:extLst xmlns:c16r2="http://schemas.microsoft.com/office/drawing/2015/06/chart">
              <c:ext xmlns:c16="http://schemas.microsoft.com/office/drawing/2014/chart" uri="{C3380CC4-5D6E-409C-BE32-E72D297353CC}">
                <c16:uniqueId val="{00000001-48BC-491F-A7CE-20F29A65687C}"/>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48BC-491F-A7CE-20F29A65687C}"/>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8BC-491F-A7CE-20F29A65687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48BC-491F-A7CE-20F29A65687C}"/>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48BC-491F-A7CE-20F29A65687C}"/>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5"/>
              </a:solidFill>
              <a:ln w="19050">
                <a:noFill/>
              </a:ln>
              <a:effectLst/>
            </c:spPr>
            <c:extLst xmlns:c16r2="http://schemas.microsoft.com/office/drawing/2015/06/chart">
              <c:ext xmlns:c16="http://schemas.microsoft.com/office/drawing/2014/chart" uri="{C3380CC4-5D6E-409C-BE32-E72D297353CC}">
                <c16:uniqueId val="{00000001-3751-4B74-BCC7-AE57CD598D4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3751-4B74-BCC7-AE57CD598D4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3751-4B74-BCC7-AE57CD598D4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3751-4B74-BCC7-AE57CD598D4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3751-4B74-BCC7-AE57CD598D4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6"/>
              </a:solidFill>
              <a:ln w="19050">
                <a:noFill/>
              </a:ln>
              <a:effectLst/>
            </c:spPr>
            <c:extLst xmlns:c16r2="http://schemas.microsoft.com/office/drawing/2015/06/chart">
              <c:ext xmlns:c16="http://schemas.microsoft.com/office/drawing/2014/chart" uri="{C3380CC4-5D6E-409C-BE32-E72D297353CC}">
                <c16:uniqueId val="{00000001-7694-45E0-91EF-2A5C9C65237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7694-45E0-91EF-2A5C9C65237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7694-45E0-91EF-2A5C9C65237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7694-45E0-91EF-2A5C9C65237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7694-45E0-91EF-2A5C9C65237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4"/>
              </a:solidFill>
              <a:ln w="19050">
                <a:noFill/>
              </a:ln>
              <a:effectLst/>
            </c:spPr>
            <c:extLst xmlns:c16r2="http://schemas.microsoft.com/office/drawing/2015/06/chart">
              <c:ext xmlns:c16="http://schemas.microsoft.com/office/drawing/2014/chart" uri="{C3380CC4-5D6E-409C-BE32-E72D297353CC}">
                <c16:uniqueId val="{00000001-044F-4A70-8ECF-CCB89B2D3E72}"/>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044F-4A70-8ECF-CCB89B2D3E7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044F-4A70-8ECF-CCB89B2D3E72}"/>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044F-4A70-8ECF-CCB89B2D3E72}"/>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044F-4A70-8ECF-CCB89B2D3E72}"/>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2C2A53-E32C-4C5E-ADA7-D79FB0BA762E}" type="datetimeFigureOut">
              <a:rPr lang="id-ID" smtClean="0"/>
              <a:t>10/04/20</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80536-9986-4883-89D2-475E07E85C6D}" type="slidenum">
              <a:rPr lang="id-ID" smtClean="0"/>
              <a:t>‹#›</a:t>
            </a:fld>
            <a:endParaRPr lang="id-ID"/>
          </a:p>
        </p:txBody>
      </p:sp>
    </p:spTree>
    <p:extLst>
      <p:ext uri="{BB962C8B-B14F-4D97-AF65-F5344CB8AC3E}">
        <p14:creationId xmlns:p14="http://schemas.microsoft.com/office/powerpoint/2010/main" val="958122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470ACA-6663-46EC-B8D9-3B809DFCA7CE}" type="datetimeFigureOut">
              <a:rPr lang="en-US" smtClean="0"/>
              <a:t>4/10/20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C4E5E3-5945-42E1-95B7-2F0223F6C280}" type="slidenum">
              <a:rPr lang="en-US" smtClean="0"/>
              <a:t>‹#›</a:t>
            </a:fld>
            <a:endParaRPr lang="en-US"/>
          </a:p>
        </p:txBody>
      </p:sp>
    </p:spTree>
    <p:extLst>
      <p:ext uri="{BB962C8B-B14F-4D97-AF65-F5344CB8AC3E}">
        <p14:creationId xmlns:p14="http://schemas.microsoft.com/office/powerpoint/2010/main" val="367937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Picture Placeholder 8"/>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noFill/>
        </p:spPr>
        <p:txBody>
          <a:bodyPr wrap="square">
            <a:noAutofit/>
          </a:bodyPr>
          <a:lstStyle/>
          <a:p>
            <a:endParaRPr lang="id-ID"/>
          </a:p>
        </p:txBody>
      </p:sp>
    </p:spTree>
    <p:extLst>
      <p:ext uri="{BB962C8B-B14F-4D97-AF65-F5344CB8AC3E}">
        <p14:creationId xmlns:p14="http://schemas.microsoft.com/office/powerpoint/2010/main" val="3786392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891485" y="784224"/>
            <a:ext cx="2638425" cy="3382963"/>
          </a:xfrm>
          <a:prstGeom prst="rect">
            <a:avLst/>
          </a:prstGeom>
        </p:spPr>
        <p:txBody>
          <a:bodyPr/>
          <a:lstStyle/>
          <a:p>
            <a:endParaRPr lang="id-ID"/>
          </a:p>
        </p:txBody>
      </p:sp>
      <p:sp>
        <p:nvSpPr>
          <p:cNvPr id="4" name="Picture Placeholder 3"/>
          <p:cNvSpPr>
            <a:spLocks noGrp="1"/>
          </p:cNvSpPr>
          <p:nvPr>
            <p:ph type="pic" sz="quarter" idx="11"/>
          </p:nvPr>
        </p:nvSpPr>
        <p:spPr>
          <a:xfrm>
            <a:off x="8826274" y="784224"/>
            <a:ext cx="2638425" cy="3382963"/>
          </a:xfrm>
          <a:prstGeom prst="rect">
            <a:avLst/>
          </a:prstGeom>
        </p:spPr>
        <p:txBody>
          <a:bodyPr/>
          <a:lstStyle/>
          <a:p>
            <a:endParaRPr lang="id-ID"/>
          </a:p>
        </p:txBody>
      </p:sp>
      <p:sp>
        <p:nvSpPr>
          <p:cNvPr id="5" name="Picture Placeholder 3"/>
          <p:cNvSpPr>
            <a:spLocks noGrp="1"/>
          </p:cNvSpPr>
          <p:nvPr>
            <p:ph type="pic" sz="quarter" idx="12"/>
          </p:nvPr>
        </p:nvSpPr>
        <p:spPr>
          <a:xfrm>
            <a:off x="3474722" y="4167188"/>
            <a:ext cx="2120399" cy="2093957"/>
          </a:xfrm>
          <a:prstGeom prst="rect">
            <a:avLst/>
          </a:prstGeom>
        </p:spPr>
        <p:txBody>
          <a:bodyPr/>
          <a:lstStyle/>
          <a:p>
            <a:endParaRPr lang="id-ID" dirty="0"/>
          </a:p>
        </p:txBody>
      </p:sp>
      <p:sp>
        <p:nvSpPr>
          <p:cNvPr id="6" name="Picture Placeholder 3"/>
          <p:cNvSpPr>
            <a:spLocks noGrp="1"/>
          </p:cNvSpPr>
          <p:nvPr>
            <p:ph type="pic" sz="quarter" idx="13"/>
          </p:nvPr>
        </p:nvSpPr>
        <p:spPr>
          <a:xfrm>
            <a:off x="1057959" y="4167187"/>
            <a:ext cx="2120399" cy="2093957"/>
          </a:xfrm>
          <a:prstGeom prst="rect">
            <a:avLst/>
          </a:prstGeom>
        </p:spPr>
        <p:txBody>
          <a:bodyPr/>
          <a:lstStyle/>
          <a:p>
            <a:endParaRPr lang="id-ID"/>
          </a:p>
        </p:txBody>
      </p:sp>
    </p:spTree>
    <p:extLst>
      <p:ext uri="{BB962C8B-B14F-4D97-AF65-F5344CB8AC3E}">
        <p14:creationId xmlns:p14="http://schemas.microsoft.com/office/powerpoint/2010/main" val="39910431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Picture Placeholder 15"/>
          <p:cNvSpPr>
            <a:spLocks noGrp="1"/>
          </p:cNvSpPr>
          <p:nvPr>
            <p:ph type="pic" sz="quarter" idx="10" hasCustomPrompt="1"/>
          </p:nvPr>
        </p:nvSpPr>
        <p:spPr>
          <a:xfrm>
            <a:off x="5154723" y="1905532"/>
            <a:ext cx="1562685" cy="1565521"/>
          </a:xfrm>
          <a:custGeom>
            <a:avLst/>
            <a:gdLst>
              <a:gd name="connsiteX0" fmla="*/ 0 w 1562685"/>
              <a:gd name="connsiteY0" fmla="*/ 0 h 1565521"/>
              <a:gd name="connsiteX1" fmla="*/ 1562685 w 1562685"/>
              <a:gd name="connsiteY1" fmla="*/ 0 h 1565521"/>
              <a:gd name="connsiteX2" fmla="*/ 1562685 w 1562685"/>
              <a:gd name="connsiteY2" fmla="*/ 1565521 h 1565521"/>
              <a:gd name="connsiteX3" fmla="*/ 0 w 1562685"/>
              <a:gd name="connsiteY3" fmla="*/ 1565521 h 1565521"/>
            </a:gdLst>
            <a:ahLst/>
            <a:cxnLst>
              <a:cxn ang="0">
                <a:pos x="connsiteX0" y="connsiteY0"/>
              </a:cxn>
              <a:cxn ang="0">
                <a:pos x="connsiteX1" y="connsiteY1"/>
              </a:cxn>
              <a:cxn ang="0">
                <a:pos x="connsiteX2" y="connsiteY2"/>
              </a:cxn>
              <a:cxn ang="0">
                <a:pos x="connsiteX3" y="connsiteY3"/>
              </a:cxn>
            </a:cxnLst>
            <a:rect l="l" t="t" r="r" b="b"/>
            <a:pathLst>
              <a:path w="1562685" h="1565521">
                <a:moveTo>
                  <a:pt x="0" y="0"/>
                </a:moveTo>
                <a:lnTo>
                  <a:pt x="1562685" y="0"/>
                </a:lnTo>
                <a:lnTo>
                  <a:pt x="1562685" y="1565521"/>
                </a:lnTo>
                <a:lnTo>
                  <a:pt x="0" y="1565521"/>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4" name="Picture Placeholder 16"/>
          <p:cNvSpPr>
            <a:spLocks noGrp="1"/>
          </p:cNvSpPr>
          <p:nvPr>
            <p:ph type="pic" sz="quarter" idx="11" hasCustomPrompt="1"/>
          </p:nvPr>
        </p:nvSpPr>
        <p:spPr>
          <a:xfrm>
            <a:off x="5154723" y="4245624"/>
            <a:ext cx="2597857" cy="2609201"/>
          </a:xfrm>
          <a:custGeom>
            <a:avLst/>
            <a:gdLst>
              <a:gd name="connsiteX0" fmla="*/ 0 w 2597857"/>
              <a:gd name="connsiteY0" fmla="*/ 0 h 2609201"/>
              <a:gd name="connsiteX1" fmla="*/ 2597857 w 2597857"/>
              <a:gd name="connsiteY1" fmla="*/ 0 h 2609201"/>
              <a:gd name="connsiteX2" fmla="*/ 2597857 w 2597857"/>
              <a:gd name="connsiteY2" fmla="*/ 2609201 h 2609201"/>
              <a:gd name="connsiteX3" fmla="*/ 0 w 2597857"/>
              <a:gd name="connsiteY3" fmla="*/ 2609201 h 2609201"/>
            </a:gdLst>
            <a:ahLst/>
            <a:cxnLst>
              <a:cxn ang="0">
                <a:pos x="connsiteX0" y="connsiteY0"/>
              </a:cxn>
              <a:cxn ang="0">
                <a:pos x="connsiteX1" y="connsiteY1"/>
              </a:cxn>
              <a:cxn ang="0">
                <a:pos x="connsiteX2" y="connsiteY2"/>
              </a:cxn>
              <a:cxn ang="0">
                <a:pos x="connsiteX3" y="connsiteY3"/>
              </a:cxn>
            </a:cxnLst>
            <a:rect l="l" t="t" r="r" b="b"/>
            <a:pathLst>
              <a:path w="2597857" h="2609201">
                <a:moveTo>
                  <a:pt x="0" y="0"/>
                </a:moveTo>
                <a:lnTo>
                  <a:pt x="2597857" y="0"/>
                </a:lnTo>
                <a:lnTo>
                  <a:pt x="2597857" y="2609201"/>
                </a:lnTo>
                <a:lnTo>
                  <a:pt x="0" y="2609201"/>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5" name="Picture Placeholder 17"/>
          <p:cNvSpPr>
            <a:spLocks noGrp="1"/>
          </p:cNvSpPr>
          <p:nvPr>
            <p:ph type="pic" sz="quarter" idx="12" hasCustomPrompt="1"/>
          </p:nvPr>
        </p:nvSpPr>
        <p:spPr>
          <a:xfrm>
            <a:off x="8005933" y="2660251"/>
            <a:ext cx="4186067" cy="4194574"/>
          </a:xfrm>
          <a:custGeom>
            <a:avLst/>
            <a:gdLst>
              <a:gd name="connsiteX0" fmla="*/ 0 w 4186067"/>
              <a:gd name="connsiteY0" fmla="*/ 0 h 4194574"/>
              <a:gd name="connsiteX1" fmla="*/ 4186067 w 4186067"/>
              <a:gd name="connsiteY1" fmla="*/ 0 h 4194574"/>
              <a:gd name="connsiteX2" fmla="*/ 4186067 w 4186067"/>
              <a:gd name="connsiteY2" fmla="*/ 4194574 h 4194574"/>
              <a:gd name="connsiteX3" fmla="*/ 0 w 4186067"/>
              <a:gd name="connsiteY3" fmla="*/ 4194574 h 4194574"/>
            </a:gdLst>
            <a:ahLst/>
            <a:cxnLst>
              <a:cxn ang="0">
                <a:pos x="connsiteX0" y="connsiteY0"/>
              </a:cxn>
              <a:cxn ang="0">
                <a:pos x="connsiteX1" y="connsiteY1"/>
              </a:cxn>
              <a:cxn ang="0">
                <a:pos x="connsiteX2" y="connsiteY2"/>
              </a:cxn>
              <a:cxn ang="0">
                <a:pos x="connsiteX3" y="connsiteY3"/>
              </a:cxn>
            </a:cxnLst>
            <a:rect l="l" t="t" r="r" b="b"/>
            <a:pathLst>
              <a:path w="4186067" h="4194574">
                <a:moveTo>
                  <a:pt x="0" y="0"/>
                </a:moveTo>
                <a:lnTo>
                  <a:pt x="4186067" y="0"/>
                </a:lnTo>
                <a:lnTo>
                  <a:pt x="4186067" y="4194574"/>
                </a:lnTo>
                <a:lnTo>
                  <a:pt x="0" y="4194574"/>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6" name="Picture Placeholder 14"/>
          <p:cNvSpPr>
            <a:spLocks noGrp="1"/>
          </p:cNvSpPr>
          <p:nvPr>
            <p:ph type="pic" sz="quarter" idx="13" hasCustomPrompt="1"/>
          </p:nvPr>
        </p:nvSpPr>
        <p:spPr>
          <a:xfrm>
            <a:off x="9588471" y="-4573"/>
            <a:ext cx="2603529" cy="2368950"/>
          </a:xfrm>
          <a:custGeom>
            <a:avLst/>
            <a:gdLst>
              <a:gd name="connsiteX0" fmla="*/ 0 w 2603529"/>
              <a:gd name="connsiteY0" fmla="*/ 0 h 2249018"/>
              <a:gd name="connsiteX1" fmla="*/ 2603529 w 2603529"/>
              <a:gd name="connsiteY1" fmla="*/ 0 h 2249018"/>
              <a:gd name="connsiteX2" fmla="*/ 2603529 w 2603529"/>
              <a:gd name="connsiteY2" fmla="*/ 2249018 h 2249018"/>
              <a:gd name="connsiteX3" fmla="*/ 0 w 2603529"/>
              <a:gd name="connsiteY3" fmla="*/ 2249018 h 2249018"/>
            </a:gdLst>
            <a:ahLst/>
            <a:cxnLst>
              <a:cxn ang="0">
                <a:pos x="connsiteX0" y="connsiteY0"/>
              </a:cxn>
              <a:cxn ang="0">
                <a:pos x="connsiteX1" y="connsiteY1"/>
              </a:cxn>
              <a:cxn ang="0">
                <a:pos x="connsiteX2" y="connsiteY2"/>
              </a:cxn>
              <a:cxn ang="0">
                <a:pos x="connsiteX3" y="connsiteY3"/>
              </a:cxn>
            </a:cxnLst>
            <a:rect l="l" t="t" r="r" b="b"/>
            <a:pathLst>
              <a:path w="2603529" h="2249018">
                <a:moveTo>
                  <a:pt x="0" y="0"/>
                </a:moveTo>
                <a:lnTo>
                  <a:pt x="2603529" y="0"/>
                </a:lnTo>
                <a:lnTo>
                  <a:pt x="2603529" y="2249018"/>
                </a:lnTo>
                <a:lnTo>
                  <a:pt x="0" y="2249018"/>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7" name="Picture Placeholder 13"/>
          <p:cNvSpPr>
            <a:spLocks noGrp="1"/>
          </p:cNvSpPr>
          <p:nvPr>
            <p:ph type="pic" sz="quarter" idx="14" hasCustomPrompt="1"/>
          </p:nvPr>
        </p:nvSpPr>
        <p:spPr>
          <a:xfrm>
            <a:off x="6717408" y="334339"/>
            <a:ext cx="1571193" cy="1571193"/>
          </a:xfrm>
          <a:custGeom>
            <a:avLst/>
            <a:gdLst>
              <a:gd name="connsiteX0" fmla="*/ 0 w 1571193"/>
              <a:gd name="connsiteY0" fmla="*/ 0 h 1571193"/>
              <a:gd name="connsiteX1" fmla="*/ 1571193 w 1571193"/>
              <a:gd name="connsiteY1" fmla="*/ 0 h 1571193"/>
              <a:gd name="connsiteX2" fmla="*/ 1571193 w 1571193"/>
              <a:gd name="connsiteY2" fmla="*/ 1571193 h 1571193"/>
              <a:gd name="connsiteX3" fmla="*/ 0 w 1571193"/>
              <a:gd name="connsiteY3" fmla="*/ 1571193 h 1571193"/>
            </a:gdLst>
            <a:ahLst/>
            <a:cxnLst>
              <a:cxn ang="0">
                <a:pos x="connsiteX0" y="connsiteY0"/>
              </a:cxn>
              <a:cxn ang="0">
                <a:pos x="connsiteX1" y="connsiteY1"/>
              </a:cxn>
              <a:cxn ang="0">
                <a:pos x="connsiteX2" y="connsiteY2"/>
              </a:cxn>
              <a:cxn ang="0">
                <a:pos x="connsiteX3" y="connsiteY3"/>
              </a:cxn>
            </a:cxnLst>
            <a:rect l="l" t="t" r="r" b="b"/>
            <a:pathLst>
              <a:path w="1571193" h="1571193">
                <a:moveTo>
                  <a:pt x="0" y="0"/>
                </a:moveTo>
                <a:lnTo>
                  <a:pt x="1571193" y="0"/>
                </a:lnTo>
                <a:lnTo>
                  <a:pt x="1571193" y="1571193"/>
                </a:lnTo>
                <a:lnTo>
                  <a:pt x="0" y="1571193"/>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22774427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4127999" y="299810"/>
            <a:ext cx="2311400" cy="1973263"/>
          </a:xfrm>
          <a:prstGeom prst="rect">
            <a:avLst/>
          </a:prstGeom>
        </p:spPr>
        <p:txBody>
          <a:bodyPr/>
          <a:lstStyle/>
          <a:p>
            <a:endParaRPr lang="id-ID"/>
          </a:p>
        </p:txBody>
      </p:sp>
      <p:sp>
        <p:nvSpPr>
          <p:cNvPr id="5" name="Picture Placeholder 3"/>
          <p:cNvSpPr>
            <a:spLocks noGrp="1"/>
          </p:cNvSpPr>
          <p:nvPr>
            <p:ph type="pic" sz="quarter" idx="11"/>
          </p:nvPr>
        </p:nvSpPr>
        <p:spPr>
          <a:xfrm>
            <a:off x="4127999" y="2437764"/>
            <a:ext cx="2311400" cy="1973263"/>
          </a:xfrm>
          <a:prstGeom prst="rect">
            <a:avLst/>
          </a:prstGeom>
        </p:spPr>
        <p:txBody>
          <a:bodyPr/>
          <a:lstStyle/>
          <a:p>
            <a:endParaRPr lang="id-ID"/>
          </a:p>
        </p:txBody>
      </p:sp>
      <p:sp>
        <p:nvSpPr>
          <p:cNvPr id="6" name="Picture Placeholder 3"/>
          <p:cNvSpPr>
            <a:spLocks noGrp="1"/>
          </p:cNvSpPr>
          <p:nvPr>
            <p:ph type="pic" sz="quarter" idx="12"/>
          </p:nvPr>
        </p:nvSpPr>
        <p:spPr>
          <a:xfrm>
            <a:off x="4127999" y="4575718"/>
            <a:ext cx="2311400" cy="1973263"/>
          </a:xfrm>
          <a:prstGeom prst="rect">
            <a:avLst/>
          </a:prstGeom>
        </p:spPr>
        <p:txBody>
          <a:bodyPr/>
          <a:lstStyle/>
          <a:p>
            <a:endParaRPr lang="id-ID"/>
          </a:p>
        </p:txBody>
      </p:sp>
      <p:sp>
        <p:nvSpPr>
          <p:cNvPr id="7" name="Picture Placeholder 3"/>
          <p:cNvSpPr>
            <a:spLocks noGrp="1"/>
          </p:cNvSpPr>
          <p:nvPr>
            <p:ph type="pic" sz="quarter" idx="13"/>
          </p:nvPr>
        </p:nvSpPr>
        <p:spPr>
          <a:xfrm>
            <a:off x="466043" y="299810"/>
            <a:ext cx="3452813" cy="6249171"/>
          </a:xfrm>
          <a:prstGeom prst="rect">
            <a:avLst/>
          </a:prstGeom>
        </p:spPr>
        <p:txBody>
          <a:bodyPr/>
          <a:lstStyle/>
          <a:p>
            <a:endParaRPr lang="id-ID"/>
          </a:p>
        </p:txBody>
      </p:sp>
    </p:spTree>
    <p:extLst>
      <p:ext uri="{BB962C8B-B14F-4D97-AF65-F5344CB8AC3E}">
        <p14:creationId xmlns:p14="http://schemas.microsoft.com/office/powerpoint/2010/main" val="902827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5" name="Rectangle 4"/>
          <p:cNvSpPr/>
          <p:nvPr userDrawn="1"/>
        </p:nvSpPr>
        <p:spPr>
          <a:xfrm>
            <a:off x="6674063" y="-1"/>
            <a:ext cx="5517937" cy="4700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4846319" y="469492"/>
            <a:ext cx="3710259" cy="5918200"/>
          </a:xfrm>
          <a:prstGeom prst="parallelogram">
            <a:avLst/>
          </a:prstGeom>
        </p:spPr>
        <p:txBody>
          <a:bodyPr/>
          <a:lstStyle/>
          <a:p>
            <a:endParaRPr lang="id-ID"/>
          </a:p>
        </p:txBody>
      </p:sp>
      <p:sp>
        <p:nvSpPr>
          <p:cNvPr id="7" name="Picture Placeholder 3"/>
          <p:cNvSpPr>
            <a:spLocks noGrp="1"/>
          </p:cNvSpPr>
          <p:nvPr>
            <p:ph type="pic" sz="quarter" idx="11"/>
          </p:nvPr>
        </p:nvSpPr>
        <p:spPr>
          <a:xfrm>
            <a:off x="7990114" y="469492"/>
            <a:ext cx="3710259" cy="5918200"/>
          </a:xfrm>
          <a:prstGeom prst="parallelogram">
            <a:avLst/>
          </a:prstGeom>
        </p:spPr>
        <p:txBody>
          <a:bodyPr/>
          <a:lstStyle/>
          <a:p>
            <a:endParaRPr lang="id-ID"/>
          </a:p>
        </p:txBody>
      </p:sp>
    </p:spTree>
    <p:extLst>
      <p:ext uri="{BB962C8B-B14F-4D97-AF65-F5344CB8AC3E}">
        <p14:creationId xmlns:p14="http://schemas.microsoft.com/office/powerpoint/2010/main" val="3899851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5" name="Rectangle 4"/>
          <p:cNvSpPr/>
          <p:nvPr userDrawn="1"/>
        </p:nvSpPr>
        <p:spPr>
          <a:xfrm>
            <a:off x="-2727"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 name="Picture 2" descr="iMa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2267" y="823158"/>
            <a:ext cx="6129241" cy="5372100"/>
          </a:xfrm>
          <a:prstGeom prst="rect">
            <a:avLst/>
          </a:prstGeom>
        </p:spPr>
      </p:pic>
      <p:sp>
        <p:nvSpPr>
          <p:cNvPr id="4" name="Picture Placeholder 7"/>
          <p:cNvSpPr>
            <a:spLocks noGrp="1"/>
          </p:cNvSpPr>
          <p:nvPr>
            <p:ph type="pic" sz="quarter" idx="10"/>
          </p:nvPr>
        </p:nvSpPr>
        <p:spPr>
          <a:xfrm>
            <a:off x="1364342" y="1551941"/>
            <a:ext cx="4495800" cy="2565400"/>
          </a:xfrm>
          <a:prstGeom prst="rect">
            <a:avLst/>
          </a:prstGeom>
          <a:solidFill>
            <a:schemeClr val="bg1"/>
          </a:solidFill>
        </p:spPr>
        <p:txBody>
          <a:bodyPr/>
          <a:lstStyle/>
          <a:p>
            <a:endParaRPr lang="id-ID"/>
          </a:p>
        </p:txBody>
      </p:sp>
    </p:spTree>
    <p:extLst>
      <p:ext uri="{BB962C8B-B14F-4D97-AF65-F5344CB8AC3E}">
        <p14:creationId xmlns:p14="http://schemas.microsoft.com/office/powerpoint/2010/main" val="3734418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4" name="Rectangle 3"/>
          <p:cNvSpPr/>
          <p:nvPr userDrawn="1"/>
        </p:nvSpPr>
        <p:spPr>
          <a:xfrm>
            <a:off x="8620153"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a:ext>
            </a:extLst>
          </a:blip>
          <a:srcRect b="8549"/>
          <a:stretch>
            <a:fillRect/>
          </a:stretch>
        </p:blipFill>
        <p:spPr>
          <a:xfrm>
            <a:off x="7210696" y="2243083"/>
            <a:ext cx="3809685" cy="4643489"/>
          </a:xfrm>
          <a:custGeom>
            <a:avLst/>
            <a:gdLst>
              <a:gd name="connsiteX0" fmla="*/ 0 w 3809685"/>
              <a:gd name="connsiteY0" fmla="*/ 0 h 4643489"/>
              <a:gd name="connsiteX1" fmla="*/ 3809685 w 3809685"/>
              <a:gd name="connsiteY1" fmla="*/ 0 h 4643489"/>
              <a:gd name="connsiteX2" fmla="*/ 3809685 w 3809685"/>
              <a:gd name="connsiteY2" fmla="*/ 4643489 h 4643489"/>
              <a:gd name="connsiteX3" fmla="*/ 0 w 3809685"/>
              <a:gd name="connsiteY3" fmla="*/ 4643489 h 4643489"/>
            </a:gdLst>
            <a:ahLst/>
            <a:cxnLst>
              <a:cxn ang="0">
                <a:pos x="connsiteX0" y="connsiteY0"/>
              </a:cxn>
              <a:cxn ang="0">
                <a:pos x="connsiteX1" y="connsiteY1"/>
              </a:cxn>
              <a:cxn ang="0">
                <a:pos x="connsiteX2" y="connsiteY2"/>
              </a:cxn>
              <a:cxn ang="0">
                <a:pos x="connsiteX3" y="connsiteY3"/>
              </a:cxn>
            </a:cxnLst>
            <a:rect l="l" t="t" r="r" b="b"/>
            <a:pathLst>
              <a:path w="3809685" h="4643489">
                <a:moveTo>
                  <a:pt x="0" y="0"/>
                </a:moveTo>
                <a:lnTo>
                  <a:pt x="3809685" y="0"/>
                </a:lnTo>
                <a:lnTo>
                  <a:pt x="3809685" y="4643489"/>
                </a:lnTo>
                <a:lnTo>
                  <a:pt x="0" y="4643489"/>
                </a:lnTo>
                <a:close/>
              </a:path>
            </a:pathLst>
          </a:custGeom>
        </p:spPr>
      </p:pic>
      <p:sp>
        <p:nvSpPr>
          <p:cNvPr id="18" name="Picture Placeholder 7"/>
          <p:cNvSpPr>
            <a:spLocks noGrp="1"/>
          </p:cNvSpPr>
          <p:nvPr>
            <p:ph type="pic" sz="quarter" idx="10"/>
          </p:nvPr>
        </p:nvSpPr>
        <p:spPr>
          <a:xfrm>
            <a:off x="7475027" y="2643188"/>
            <a:ext cx="3267074" cy="4214812"/>
          </a:xfrm>
          <a:prstGeom prst="rect">
            <a:avLst/>
          </a:prstGeom>
          <a:solidFill>
            <a:schemeClr val="bg1"/>
          </a:solidFill>
        </p:spPr>
        <p:txBody>
          <a:bodyPr/>
          <a:lstStyle>
            <a:lvl1pPr>
              <a:defRPr lang="fr-CA"/>
            </a:lvl1pPr>
          </a:lstStyle>
          <a:p>
            <a:endParaRPr lang="fr-CA"/>
          </a:p>
        </p:txBody>
      </p:sp>
    </p:spTree>
    <p:extLst>
      <p:ext uri="{BB962C8B-B14F-4D97-AF65-F5344CB8AC3E}">
        <p14:creationId xmlns:p14="http://schemas.microsoft.com/office/powerpoint/2010/main" val="336292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57571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0" y="0"/>
            <a:ext cx="32969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666750" y="509588"/>
            <a:ext cx="3983038" cy="5813425"/>
          </a:xfrm>
          <a:prstGeom prst="rect">
            <a:avLst/>
          </a:prstGeom>
        </p:spPr>
        <p:txBody>
          <a:bodyPr/>
          <a:lstStyle/>
          <a:p>
            <a:endParaRPr lang="id-ID"/>
          </a:p>
        </p:txBody>
      </p:sp>
    </p:spTree>
    <p:extLst>
      <p:ext uri="{BB962C8B-B14F-4D97-AF65-F5344CB8AC3E}">
        <p14:creationId xmlns:p14="http://schemas.microsoft.com/office/powerpoint/2010/main" val="282021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2"/>
          <p:cNvSpPr/>
          <p:nvPr userDrawn="1"/>
        </p:nvSpPr>
        <p:spPr>
          <a:xfrm>
            <a:off x="9109640" y="0"/>
            <a:ext cx="3082359" cy="45204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8177349" y="888185"/>
            <a:ext cx="3487014" cy="5107667"/>
          </a:xfrm>
          <a:prstGeom prst="rect">
            <a:avLst/>
          </a:prstGeom>
        </p:spPr>
        <p:txBody>
          <a:bodyPr/>
          <a:lstStyle/>
          <a:p>
            <a:endParaRPr lang="id-ID"/>
          </a:p>
        </p:txBody>
      </p:sp>
    </p:spTree>
    <p:extLst>
      <p:ext uri="{BB962C8B-B14F-4D97-AF65-F5344CB8AC3E}">
        <p14:creationId xmlns:p14="http://schemas.microsoft.com/office/powerpoint/2010/main" val="387570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p:cNvSpPr/>
          <p:nvPr userDrawn="1"/>
        </p:nvSpPr>
        <p:spPr>
          <a:xfrm>
            <a:off x="0" y="0"/>
            <a:ext cx="35433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1005567" y="823414"/>
            <a:ext cx="5029472" cy="5316538"/>
          </a:xfrm>
          <a:prstGeom prst="parallelogram">
            <a:avLst>
              <a:gd name="adj" fmla="val 19546"/>
            </a:avLst>
          </a:prstGeom>
        </p:spPr>
        <p:txBody>
          <a:bodyPr/>
          <a:lstStyle/>
          <a:p>
            <a:endParaRPr lang="id-ID"/>
          </a:p>
        </p:txBody>
      </p:sp>
    </p:spTree>
    <p:extLst>
      <p:ext uri="{BB962C8B-B14F-4D97-AF65-F5344CB8AC3E}">
        <p14:creationId xmlns:p14="http://schemas.microsoft.com/office/powerpoint/2010/main" val="369712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Rectangle 2"/>
          <p:cNvSpPr/>
          <p:nvPr userDrawn="1"/>
        </p:nvSpPr>
        <p:spPr>
          <a:xfrm>
            <a:off x="8585200" y="0"/>
            <a:ext cx="36067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5695405" y="848587"/>
            <a:ext cx="5799955" cy="5343208"/>
          </a:xfrm>
          <a:prstGeom prst="diamond">
            <a:avLst/>
          </a:prstGeom>
        </p:spPr>
        <p:txBody>
          <a:bodyPr/>
          <a:lstStyle/>
          <a:p>
            <a:endParaRPr lang="id-ID"/>
          </a:p>
        </p:txBody>
      </p:sp>
    </p:spTree>
    <p:extLst>
      <p:ext uri="{BB962C8B-B14F-4D97-AF65-F5344CB8AC3E}">
        <p14:creationId xmlns:p14="http://schemas.microsoft.com/office/powerpoint/2010/main" val="38692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214845" y="2102757"/>
            <a:ext cx="3148013" cy="3919538"/>
          </a:xfrm>
          <a:prstGeom prst="rect">
            <a:avLst/>
          </a:prstGeom>
        </p:spPr>
        <p:txBody>
          <a:bodyPr/>
          <a:lstStyle/>
          <a:p>
            <a:endParaRPr lang="id-ID"/>
          </a:p>
        </p:txBody>
      </p:sp>
    </p:spTree>
    <p:extLst>
      <p:ext uri="{BB962C8B-B14F-4D97-AF65-F5344CB8AC3E}">
        <p14:creationId xmlns:p14="http://schemas.microsoft.com/office/powerpoint/2010/main" val="391731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975565" y="796063"/>
            <a:ext cx="4780598" cy="2887662"/>
          </a:xfrm>
          <a:prstGeom prst="rect">
            <a:avLst/>
          </a:prstGeom>
        </p:spPr>
        <p:txBody>
          <a:bodyPr/>
          <a:lstStyle/>
          <a:p>
            <a:endParaRPr lang="id-ID"/>
          </a:p>
        </p:txBody>
      </p:sp>
    </p:spTree>
    <p:extLst>
      <p:ext uri="{BB962C8B-B14F-4D97-AF65-F5344CB8AC3E}">
        <p14:creationId xmlns:p14="http://schemas.microsoft.com/office/powerpoint/2010/main" val="356492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p:cNvSpPr/>
          <p:nvPr userDrawn="1"/>
        </p:nvSpPr>
        <p:spPr>
          <a:xfrm>
            <a:off x="0" y="-43171"/>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8" hasCustomPrompt="1"/>
          </p:nvPr>
        </p:nvSpPr>
        <p:spPr>
          <a:xfrm>
            <a:off x="925650" y="1145826"/>
            <a:ext cx="4927378" cy="4548299"/>
          </a:xfrm>
          <a:custGeom>
            <a:avLst/>
            <a:gdLst>
              <a:gd name="connsiteX0" fmla="*/ 501592 w 4927378"/>
              <a:gd name="connsiteY0" fmla="*/ 102 h 4548299"/>
              <a:gd name="connsiteX1" fmla="*/ 767290 w 4927378"/>
              <a:gd name="connsiteY1" fmla="*/ 142063 h 4548299"/>
              <a:gd name="connsiteX2" fmla="*/ 767290 w 4927378"/>
              <a:gd name="connsiteY2" fmla="*/ 125647 h 4548299"/>
              <a:gd name="connsiteX3" fmla="*/ 841245 w 4927378"/>
              <a:gd name="connsiteY3" fmla="*/ 191313 h 4548299"/>
              <a:gd name="connsiteX4" fmla="*/ 800159 w 4927378"/>
              <a:gd name="connsiteY4" fmla="*/ 133855 h 4548299"/>
              <a:gd name="connsiteX5" fmla="*/ 989156 w 4927378"/>
              <a:gd name="connsiteY5" fmla="*/ 371894 h 4548299"/>
              <a:gd name="connsiteX6" fmla="*/ 1013808 w 4927378"/>
              <a:gd name="connsiteY6" fmla="*/ 404727 h 4548299"/>
              <a:gd name="connsiteX7" fmla="*/ 1063112 w 4927378"/>
              <a:gd name="connsiteY7" fmla="*/ 462185 h 4548299"/>
              <a:gd name="connsiteX8" fmla="*/ 1071329 w 4927378"/>
              <a:gd name="connsiteY8" fmla="*/ 470394 h 4548299"/>
              <a:gd name="connsiteX9" fmla="*/ 1309631 w 4927378"/>
              <a:gd name="connsiteY9" fmla="*/ 724850 h 4548299"/>
              <a:gd name="connsiteX10" fmla="*/ 1400022 w 4927378"/>
              <a:gd name="connsiteY10" fmla="*/ 815141 h 4548299"/>
              <a:gd name="connsiteX11" fmla="*/ 1391804 w 4927378"/>
              <a:gd name="connsiteY11" fmla="*/ 782307 h 4548299"/>
              <a:gd name="connsiteX12" fmla="*/ 1441108 w 4927378"/>
              <a:gd name="connsiteY12" fmla="*/ 856182 h 4548299"/>
              <a:gd name="connsiteX13" fmla="*/ 1449325 w 4927378"/>
              <a:gd name="connsiteY13" fmla="*/ 823349 h 4548299"/>
              <a:gd name="connsiteX14" fmla="*/ 1827321 w 4927378"/>
              <a:gd name="connsiteY14" fmla="*/ 1143471 h 4548299"/>
              <a:gd name="connsiteX15" fmla="*/ 1835538 w 4927378"/>
              <a:gd name="connsiteY15" fmla="*/ 1159887 h 4548299"/>
              <a:gd name="connsiteX16" fmla="*/ 1851973 w 4927378"/>
              <a:gd name="connsiteY16" fmla="*/ 1159887 h 4548299"/>
              <a:gd name="connsiteX17" fmla="*/ 2427183 w 4927378"/>
              <a:gd name="connsiteY17" fmla="*/ 609934 h 4548299"/>
              <a:gd name="connsiteX18" fmla="*/ 2747658 w 4927378"/>
              <a:gd name="connsiteY18" fmla="*/ 536060 h 4548299"/>
              <a:gd name="connsiteX19" fmla="*/ 2788744 w 4927378"/>
              <a:gd name="connsiteY19" fmla="*/ 700225 h 4548299"/>
              <a:gd name="connsiteX20" fmla="*/ 2813396 w 4927378"/>
              <a:gd name="connsiteY20" fmla="*/ 675600 h 4548299"/>
              <a:gd name="connsiteX21" fmla="*/ 2862700 w 4927378"/>
              <a:gd name="connsiteY21" fmla="*/ 650975 h 4548299"/>
              <a:gd name="connsiteX22" fmla="*/ 3002394 w 4927378"/>
              <a:gd name="connsiteY22" fmla="*/ 618142 h 4548299"/>
              <a:gd name="connsiteX23" fmla="*/ 3059915 w 4927378"/>
              <a:gd name="connsiteY23" fmla="*/ 626350 h 4548299"/>
              <a:gd name="connsiteX24" fmla="*/ 3339303 w 4927378"/>
              <a:gd name="connsiteY24" fmla="*/ 675600 h 4548299"/>
              <a:gd name="connsiteX25" fmla="*/ 3347520 w 4927378"/>
              <a:gd name="connsiteY25" fmla="*/ 708433 h 4548299"/>
              <a:gd name="connsiteX26" fmla="*/ 3363955 w 4927378"/>
              <a:gd name="connsiteY26" fmla="*/ 708433 h 4548299"/>
              <a:gd name="connsiteX27" fmla="*/ 3462562 w 4927378"/>
              <a:gd name="connsiteY27" fmla="*/ 724850 h 4548299"/>
              <a:gd name="connsiteX28" fmla="*/ 3487214 w 4927378"/>
              <a:gd name="connsiteY28" fmla="*/ 757683 h 4548299"/>
              <a:gd name="connsiteX29" fmla="*/ 3536518 w 4927378"/>
              <a:gd name="connsiteY29" fmla="*/ 880807 h 4548299"/>
              <a:gd name="connsiteX30" fmla="*/ 3561170 w 4927378"/>
              <a:gd name="connsiteY30" fmla="*/ 921848 h 4548299"/>
              <a:gd name="connsiteX31" fmla="*/ 3659777 w 4927378"/>
              <a:gd name="connsiteY31" fmla="*/ 1003930 h 4548299"/>
              <a:gd name="connsiteX32" fmla="*/ 3676212 w 4927378"/>
              <a:gd name="connsiteY32" fmla="*/ 1028555 h 4548299"/>
              <a:gd name="connsiteX33" fmla="*/ 3667995 w 4927378"/>
              <a:gd name="connsiteY33" fmla="*/ 1044972 h 4548299"/>
              <a:gd name="connsiteX34" fmla="*/ 3700864 w 4927378"/>
              <a:gd name="connsiteY34" fmla="*/ 1053180 h 4548299"/>
              <a:gd name="connsiteX35" fmla="*/ 3717299 w 4927378"/>
              <a:gd name="connsiteY35" fmla="*/ 1044972 h 4548299"/>
              <a:gd name="connsiteX36" fmla="*/ 3774820 w 4927378"/>
              <a:gd name="connsiteY36" fmla="*/ 1003930 h 4548299"/>
              <a:gd name="connsiteX37" fmla="*/ 3824123 w 4927378"/>
              <a:gd name="connsiteY37" fmla="*/ 1003930 h 4548299"/>
              <a:gd name="connsiteX38" fmla="*/ 3914514 w 4927378"/>
              <a:gd name="connsiteY38" fmla="*/ 1053180 h 4548299"/>
              <a:gd name="connsiteX39" fmla="*/ 3914514 w 4927378"/>
              <a:gd name="connsiteY39" fmla="*/ 1069596 h 4548299"/>
              <a:gd name="connsiteX40" fmla="*/ 3947383 w 4927378"/>
              <a:gd name="connsiteY40" fmla="*/ 1053180 h 4548299"/>
              <a:gd name="connsiteX41" fmla="*/ 3963817 w 4927378"/>
              <a:gd name="connsiteY41" fmla="*/ 1053180 h 4548299"/>
              <a:gd name="connsiteX42" fmla="*/ 3980252 w 4927378"/>
              <a:gd name="connsiteY42" fmla="*/ 1069596 h 4548299"/>
              <a:gd name="connsiteX43" fmla="*/ 3988469 w 4927378"/>
              <a:gd name="connsiteY43" fmla="*/ 1077805 h 4548299"/>
              <a:gd name="connsiteX44" fmla="*/ 3996687 w 4927378"/>
              <a:gd name="connsiteY44" fmla="*/ 1102429 h 4548299"/>
              <a:gd name="connsiteX45" fmla="*/ 3996687 w 4927378"/>
              <a:gd name="connsiteY45" fmla="*/ 1110638 h 4548299"/>
              <a:gd name="connsiteX46" fmla="*/ 3980252 w 4927378"/>
              <a:gd name="connsiteY46" fmla="*/ 1135263 h 4548299"/>
              <a:gd name="connsiteX47" fmla="*/ 3930948 w 4927378"/>
              <a:gd name="connsiteY47" fmla="*/ 1127054 h 4548299"/>
              <a:gd name="connsiteX48" fmla="*/ 3930948 w 4927378"/>
              <a:gd name="connsiteY48" fmla="*/ 1143471 h 4548299"/>
              <a:gd name="connsiteX49" fmla="*/ 3914514 w 4927378"/>
              <a:gd name="connsiteY49" fmla="*/ 1135263 h 4548299"/>
              <a:gd name="connsiteX50" fmla="*/ 3930948 w 4927378"/>
              <a:gd name="connsiteY50" fmla="*/ 1143471 h 4548299"/>
              <a:gd name="connsiteX51" fmla="*/ 3889862 w 4927378"/>
              <a:gd name="connsiteY51" fmla="*/ 1176304 h 4548299"/>
              <a:gd name="connsiteX52" fmla="*/ 3865210 w 4927378"/>
              <a:gd name="connsiteY52" fmla="*/ 1200929 h 4548299"/>
              <a:gd name="connsiteX53" fmla="*/ 3873427 w 4927378"/>
              <a:gd name="connsiteY53" fmla="*/ 1209137 h 4548299"/>
              <a:gd name="connsiteX54" fmla="*/ 3807689 w 4927378"/>
              <a:gd name="connsiteY54" fmla="*/ 1250178 h 4548299"/>
              <a:gd name="connsiteX55" fmla="*/ 3791254 w 4927378"/>
              <a:gd name="connsiteY55" fmla="*/ 1250178 h 4548299"/>
              <a:gd name="connsiteX56" fmla="*/ 3783037 w 4927378"/>
              <a:gd name="connsiteY56" fmla="*/ 1266595 h 4548299"/>
              <a:gd name="connsiteX57" fmla="*/ 3766602 w 4927378"/>
              <a:gd name="connsiteY57" fmla="*/ 1283011 h 4548299"/>
              <a:gd name="connsiteX58" fmla="*/ 3758385 w 4927378"/>
              <a:gd name="connsiteY58" fmla="*/ 1299428 h 4548299"/>
              <a:gd name="connsiteX59" fmla="*/ 3750168 w 4927378"/>
              <a:gd name="connsiteY59" fmla="*/ 1307636 h 4548299"/>
              <a:gd name="connsiteX60" fmla="*/ 3717299 w 4927378"/>
              <a:gd name="connsiteY60" fmla="*/ 1381511 h 4548299"/>
              <a:gd name="connsiteX61" fmla="*/ 3684429 w 4927378"/>
              <a:gd name="connsiteY61" fmla="*/ 1406136 h 4548299"/>
              <a:gd name="connsiteX62" fmla="*/ 3700864 w 4927378"/>
              <a:gd name="connsiteY62" fmla="*/ 1397927 h 4548299"/>
              <a:gd name="connsiteX63" fmla="*/ 3717299 w 4927378"/>
              <a:gd name="connsiteY63" fmla="*/ 1414344 h 4548299"/>
              <a:gd name="connsiteX64" fmla="*/ 3889862 w 4927378"/>
              <a:gd name="connsiteY64" fmla="*/ 1315844 h 4548299"/>
              <a:gd name="connsiteX65" fmla="*/ 3898079 w 4927378"/>
              <a:gd name="connsiteY65" fmla="*/ 1299428 h 4548299"/>
              <a:gd name="connsiteX66" fmla="*/ 3906296 w 4927378"/>
              <a:gd name="connsiteY66" fmla="*/ 1291219 h 4548299"/>
              <a:gd name="connsiteX67" fmla="*/ 3906296 w 4927378"/>
              <a:gd name="connsiteY67" fmla="*/ 1283011 h 4548299"/>
              <a:gd name="connsiteX68" fmla="*/ 3898079 w 4927378"/>
              <a:gd name="connsiteY68" fmla="*/ 1291219 h 4548299"/>
              <a:gd name="connsiteX69" fmla="*/ 3898079 w 4927378"/>
              <a:gd name="connsiteY69" fmla="*/ 1283011 h 4548299"/>
              <a:gd name="connsiteX70" fmla="*/ 3889862 w 4927378"/>
              <a:gd name="connsiteY70" fmla="*/ 1291219 h 4548299"/>
              <a:gd name="connsiteX71" fmla="*/ 3774820 w 4927378"/>
              <a:gd name="connsiteY71" fmla="*/ 1332261 h 4548299"/>
              <a:gd name="connsiteX72" fmla="*/ 3758385 w 4927378"/>
              <a:gd name="connsiteY72" fmla="*/ 1324053 h 4548299"/>
              <a:gd name="connsiteX73" fmla="*/ 3774820 w 4927378"/>
              <a:gd name="connsiteY73" fmla="*/ 1299428 h 4548299"/>
              <a:gd name="connsiteX74" fmla="*/ 3914514 w 4927378"/>
              <a:gd name="connsiteY74" fmla="*/ 1217345 h 4548299"/>
              <a:gd name="connsiteX75" fmla="*/ 3939165 w 4927378"/>
              <a:gd name="connsiteY75" fmla="*/ 1184512 h 4548299"/>
              <a:gd name="connsiteX76" fmla="*/ 4045990 w 4927378"/>
              <a:gd name="connsiteY76" fmla="*/ 1184512 h 4548299"/>
              <a:gd name="connsiteX77" fmla="*/ 4087077 w 4927378"/>
              <a:gd name="connsiteY77" fmla="*/ 1233762 h 4548299"/>
              <a:gd name="connsiteX78" fmla="*/ 4054208 w 4927378"/>
              <a:gd name="connsiteY78" fmla="*/ 1348678 h 4548299"/>
              <a:gd name="connsiteX79" fmla="*/ 4070642 w 4927378"/>
              <a:gd name="connsiteY79" fmla="*/ 1348678 h 4548299"/>
              <a:gd name="connsiteX80" fmla="*/ 4234988 w 4927378"/>
              <a:gd name="connsiteY80" fmla="*/ 1455385 h 4548299"/>
              <a:gd name="connsiteX81" fmla="*/ 4062425 w 4927378"/>
              <a:gd name="connsiteY81" fmla="*/ 1668800 h 4548299"/>
              <a:gd name="connsiteX82" fmla="*/ 4078859 w 4927378"/>
              <a:gd name="connsiteY82" fmla="*/ 1668800 h 4548299"/>
              <a:gd name="connsiteX83" fmla="*/ 4004904 w 4927378"/>
              <a:gd name="connsiteY83" fmla="*/ 1718049 h 4548299"/>
              <a:gd name="connsiteX84" fmla="*/ 4070642 w 4927378"/>
              <a:gd name="connsiteY84" fmla="*/ 1701633 h 4548299"/>
              <a:gd name="connsiteX85" fmla="*/ 3815906 w 4927378"/>
              <a:gd name="connsiteY85" fmla="*/ 1775507 h 4548299"/>
              <a:gd name="connsiteX86" fmla="*/ 3783037 w 4927378"/>
              <a:gd name="connsiteY86" fmla="*/ 1791924 h 4548299"/>
              <a:gd name="connsiteX87" fmla="*/ 3725516 w 4927378"/>
              <a:gd name="connsiteY87" fmla="*/ 1808340 h 4548299"/>
              <a:gd name="connsiteX88" fmla="*/ 3454345 w 4927378"/>
              <a:gd name="connsiteY88" fmla="*/ 1939673 h 4548299"/>
              <a:gd name="connsiteX89" fmla="*/ 3363955 w 4927378"/>
              <a:gd name="connsiteY89" fmla="*/ 1988922 h 4548299"/>
              <a:gd name="connsiteX90" fmla="*/ 3375254 w 4927378"/>
              <a:gd name="connsiteY90" fmla="*/ 1988922 h 4548299"/>
              <a:gd name="connsiteX91" fmla="*/ 3388607 w 4927378"/>
              <a:gd name="connsiteY91" fmla="*/ 1988922 h 4548299"/>
              <a:gd name="connsiteX92" fmla="*/ 3322868 w 4927378"/>
              <a:gd name="connsiteY92" fmla="*/ 2013547 h 4548299"/>
              <a:gd name="connsiteX93" fmla="*/ 3347520 w 4927378"/>
              <a:gd name="connsiteY93" fmla="*/ 2029963 h 4548299"/>
              <a:gd name="connsiteX94" fmla="*/ 3150305 w 4927378"/>
              <a:gd name="connsiteY94" fmla="*/ 2177712 h 4548299"/>
              <a:gd name="connsiteX95" fmla="*/ 3158523 w 4927378"/>
              <a:gd name="connsiteY95" fmla="*/ 2185920 h 4548299"/>
              <a:gd name="connsiteX96" fmla="*/ 3183174 w 4927378"/>
              <a:gd name="connsiteY96" fmla="*/ 2218753 h 4548299"/>
              <a:gd name="connsiteX97" fmla="*/ 3150305 w 4927378"/>
              <a:gd name="connsiteY97" fmla="*/ 2218753 h 4548299"/>
              <a:gd name="connsiteX98" fmla="*/ 3117436 w 4927378"/>
              <a:gd name="connsiteY98" fmla="*/ 2202337 h 4548299"/>
              <a:gd name="connsiteX99" fmla="*/ 3035263 w 4927378"/>
              <a:gd name="connsiteY99" fmla="*/ 2251586 h 4548299"/>
              <a:gd name="connsiteX100" fmla="*/ 3068132 w 4927378"/>
              <a:gd name="connsiteY100" fmla="*/ 2276211 h 4548299"/>
              <a:gd name="connsiteX101" fmla="*/ 3117436 w 4927378"/>
              <a:gd name="connsiteY101" fmla="*/ 2325461 h 4548299"/>
              <a:gd name="connsiteX102" fmla="*/ 3396824 w 4927378"/>
              <a:gd name="connsiteY102" fmla="*/ 2563500 h 4548299"/>
              <a:gd name="connsiteX103" fmla="*/ 3692647 w 4927378"/>
              <a:gd name="connsiteY103" fmla="*/ 2793332 h 4548299"/>
              <a:gd name="connsiteX104" fmla="*/ 3824123 w 4927378"/>
              <a:gd name="connsiteY104" fmla="*/ 2883623 h 4548299"/>
              <a:gd name="connsiteX105" fmla="*/ 3947383 w 4927378"/>
              <a:gd name="connsiteY105" fmla="*/ 2973914 h 4548299"/>
              <a:gd name="connsiteX106" fmla="*/ 4202119 w 4927378"/>
              <a:gd name="connsiteY106" fmla="*/ 3154495 h 4548299"/>
              <a:gd name="connsiteX107" fmla="*/ 4382900 w 4927378"/>
              <a:gd name="connsiteY107" fmla="*/ 3285827 h 4548299"/>
              <a:gd name="connsiteX108" fmla="*/ 4555463 w 4927378"/>
              <a:gd name="connsiteY108" fmla="*/ 3425368 h 4548299"/>
              <a:gd name="connsiteX109" fmla="*/ 4892372 w 4927378"/>
              <a:gd name="connsiteY109" fmla="*/ 3712657 h 4548299"/>
              <a:gd name="connsiteX110" fmla="*/ 4925241 w 4927378"/>
              <a:gd name="connsiteY110" fmla="*/ 3794740 h 4548299"/>
              <a:gd name="connsiteX111" fmla="*/ 4843068 w 4927378"/>
              <a:gd name="connsiteY111" fmla="*/ 3786531 h 4548299"/>
              <a:gd name="connsiteX112" fmla="*/ 4095294 w 4927378"/>
              <a:gd name="connsiteY112" fmla="*/ 3211953 h 4548299"/>
              <a:gd name="connsiteX113" fmla="*/ 3725516 w 4927378"/>
              <a:gd name="connsiteY113" fmla="*/ 2916456 h 4548299"/>
              <a:gd name="connsiteX114" fmla="*/ 3355738 w 4927378"/>
              <a:gd name="connsiteY114" fmla="*/ 2612750 h 4548299"/>
              <a:gd name="connsiteX115" fmla="*/ 3199609 w 4927378"/>
              <a:gd name="connsiteY115" fmla="*/ 2473210 h 4548299"/>
              <a:gd name="connsiteX116" fmla="*/ 3199609 w 4927378"/>
              <a:gd name="connsiteY116" fmla="*/ 2481418 h 4548299"/>
              <a:gd name="connsiteX117" fmla="*/ 3158523 w 4927378"/>
              <a:gd name="connsiteY117" fmla="*/ 2497834 h 4548299"/>
              <a:gd name="connsiteX118" fmla="*/ 3331086 w 4927378"/>
              <a:gd name="connsiteY118" fmla="*/ 2662000 h 4548299"/>
              <a:gd name="connsiteX119" fmla="*/ 3602256 w 4927378"/>
              <a:gd name="connsiteY119" fmla="*/ 2850790 h 4548299"/>
              <a:gd name="connsiteX120" fmla="*/ 3733733 w 4927378"/>
              <a:gd name="connsiteY120" fmla="*/ 2957497 h 4548299"/>
              <a:gd name="connsiteX121" fmla="*/ 3856993 w 4927378"/>
              <a:gd name="connsiteY121" fmla="*/ 3072413 h 4548299"/>
              <a:gd name="connsiteX122" fmla="*/ 4152815 w 4927378"/>
              <a:gd name="connsiteY122" fmla="*/ 3425368 h 4548299"/>
              <a:gd name="connsiteX123" fmla="*/ 4259640 w 4927378"/>
              <a:gd name="connsiteY123" fmla="*/ 3515659 h 4548299"/>
              <a:gd name="connsiteX124" fmla="*/ 4366465 w 4927378"/>
              <a:gd name="connsiteY124" fmla="*/ 3605950 h 4548299"/>
              <a:gd name="connsiteX125" fmla="*/ 4588332 w 4927378"/>
              <a:gd name="connsiteY125" fmla="*/ 3786531 h 4548299"/>
              <a:gd name="connsiteX126" fmla="*/ 4596549 w 4927378"/>
              <a:gd name="connsiteY126" fmla="*/ 3802948 h 4548299"/>
              <a:gd name="connsiteX127" fmla="*/ 4580115 w 4927378"/>
              <a:gd name="connsiteY127" fmla="*/ 3802948 h 4548299"/>
              <a:gd name="connsiteX128" fmla="*/ 4243206 w 4927378"/>
              <a:gd name="connsiteY128" fmla="*/ 3581325 h 4548299"/>
              <a:gd name="connsiteX129" fmla="*/ 4234988 w 4927378"/>
              <a:gd name="connsiteY129" fmla="*/ 3638783 h 4548299"/>
              <a:gd name="connsiteX130" fmla="*/ 4161032 w 4927378"/>
              <a:gd name="connsiteY130" fmla="*/ 3646991 h 4548299"/>
              <a:gd name="connsiteX131" fmla="*/ 4226771 w 4927378"/>
              <a:gd name="connsiteY131" fmla="*/ 3712657 h 4548299"/>
              <a:gd name="connsiteX132" fmla="*/ 4234988 w 4927378"/>
              <a:gd name="connsiteY132" fmla="*/ 3753698 h 4548299"/>
              <a:gd name="connsiteX133" fmla="*/ 4202119 w 4927378"/>
              <a:gd name="connsiteY133" fmla="*/ 3745490 h 4548299"/>
              <a:gd name="connsiteX134" fmla="*/ 3930948 w 4927378"/>
              <a:gd name="connsiteY134" fmla="*/ 3482826 h 4548299"/>
              <a:gd name="connsiteX135" fmla="*/ 3585822 w 4927378"/>
              <a:gd name="connsiteY135" fmla="*/ 3203745 h 4548299"/>
              <a:gd name="connsiteX136" fmla="*/ 3585822 w 4927378"/>
              <a:gd name="connsiteY136" fmla="*/ 3269411 h 4548299"/>
              <a:gd name="connsiteX137" fmla="*/ 3635126 w 4927378"/>
              <a:gd name="connsiteY137" fmla="*/ 3318661 h 4548299"/>
              <a:gd name="connsiteX138" fmla="*/ 3898079 w 4927378"/>
              <a:gd name="connsiteY138" fmla="*/ 3499242 h 4548299"/>
              <a:gd name="connsiteX139" fmla="*/ 4021338 w 4927378"/>
              <a:gd name="connsiteY139" fmla="*/ 3597741 h 4548299"/>
              <a:gd name="connsiteX140" fmla="*/ 4144598 w 4927378"/>
              <a:gd name="connsiteY140" fmla="*/ 3704449 h 4548299"/>
              <a:gd name="connsiteX141" fmla="*/ 4612984 w 4927378"/>
              <a:gd name="connsiteY141" fmla="*/ 4139487 h 4548299"/>
              <a:gd name="connsiteX142" fmla="*/ 4621201 w 4927378"/>
              <a:gd name="connsiteY142" fmla="*/ 4155903 h 4548299"/>
              <a:gd name="connsiteX143" fmla="*/ 4604766 w 4927378"/>
              <a:gd name="connsiteY143" fmla="*/ 4155903 h 4548299"/>
              <a:gd name="connsiteX144" fmla="*/ 4325378 w 4927378"/>
              <a:gd name="connsiteY144" fmla="*/ 3885031 h 4548299"/>
              <a:gd name="connsiteX145" fmla="*/ 4317161 w 4927378"/>
              <a:gd name="connsiteY145" fmla="*/ 3893239 h 4548299"/>
              <a:gd name="connsiteX146" fmla="*/ 4300727 w 4927378"/>
              <a:gd name="connsiteY146" fmla="*/ 3876822 h 4548299"/>
              <a:gd name="connsiteX147" fmla="*/ 4308944 w 4927378"/>
              <a:gd name="connsiteY147" fmla="*/ 3868614 h 4548299"/>
              <a:gd name="connsiteX148" fmla="*/ 4037773 w 4927378"/>
              <a:gd name="connsiteY148" fmla="*/ 3630575 h 4548299"/>
              <a:gd name="connsiteX149" fmla="*/ 3750168 w 4927378"/>
              <a:gd name="connsiteY149" fmla="*/ 3417160 h 4548299"/>
              <a:gd name="connsiteX150" fmla="*/ 3996687 w 4927378"/>
              <a:gd name="connsiteY150" fmla="*/ 3638783 h 4548299"/>
              <a:gd name="connsiteX151" fmla="*/ 4054208 w 4927378"/>
              <a:gd name="connsiteY151" fmla="*/ 3696241 h 4548299"/>
              <a:gd name="connsiteX152" fmla="*/ 4111729 w 4927378"/>
              <a:gd name="connsiteY152" fmla="*/ 3753698 h 4548299"/>
              <a:gd name="connsiteX153" fmla="*/ 4226771 w 4927378"/>
              <a:gd name="connsiteY153" fmla="*/ 3868614 h 4548299"/>
              <a:gd name="connsiteX154" fmla="*/ 4292509 w 4927378"/>
              <a:gd name="connsiteY154" fmla="*/ 3909655 h 4548299"/>
              <a:gd name="connsiteX155" fmla="*/ 4300727 w 4927378"/>
              <a:gd name="connsiteY155" fmla="*/ 3926072 h 4548299"/>
              <a:gd name="connsiteX156" fmla="*/ 4284292 w 4927378"/>
              <a:gd name="connsiteY156" fmla="*/ 3926072 h 4548299"/>
              <a:gd name="connsiteX157" fmla="*/ 4267857 w 4927378"/>
              <a:gd name="connsiteY157" fmla="*/ 3917864 h 4548299"/>
              <a:gd name="connsiteX158" fmla="*/ 4284292 w 4927378"/>
              <a:gd name="connsiteY158" fmla="*/ 3999946 h 4548299"/>
              <a:gd name="connsiteX159" fmla="*/ 4193902 w 4927378"/>
              <a:gd name="connsiteY159" fmla="*/ 3975322 h 4548299"/>
              <a:gd name="connsiteX160" fmla="*/ 3939165 w 4927378"/>
              <a:gd name="connsiteY160" fmla="*/ 3745490 h 4548299"/>
              <a:gd name="connsiteX161" fmla="*/ 3914514 w 4927378"/>
              <a:gd name="connsiteY161" fmla="*/ 3720865 h 4548299"/>
              <a:gd name="connsiteX162" fmla="*/ 3873427 w 4927378"/>
              <a:gd name="connsiteY162" fmla="*/ 3704449 h 4548299"/>
              <a:gd name="connsiteX163" fmla="*/ 3972035 w 4927378"/>
              <a:gd name="connsiteY163" fmla="*/ 3802948 h 4548299"/>
              <a:gd name="connsiteX164" fmla="*/ 4054208 w 4927378"/>
              <a:gd name="connsiteY164" fmla="*/ 3901447 h 4548299"/>
              <a:gd name="connsiteX165" fmla="*/ 4234988 w 4927378"/>
              <a:gd name="connsiteY165" fmla="*/ 4098445 h 4548299"/>
              <a:gd name="connsiteX166" fmla="*/ 4243206 w 4927378"/>
              <a:gd name="connsiteY166" fmla="*/ 4131278 h 4548299"/>
              <a:gd name="connsiteX167" fmla="*/ 4210336 w 4927378"/>
              <a:gd name="connsiteY167" fmla="*/ 4123070 h 4548299"/>
              <a:gd name="connsiteX168" fmla="*/ 3840558 w 4927378"/>
              <a:gd name="connsiteY168" fmla="*/ 3835781 h 4548299"/>
              <a:gd name="connsiteX169" fmla="*/ 3478997 w 4927378"/>
              <a:gd name="connsiteY169" fmla="*/ 3540284 h 4548299"/>
              <a:gd name="connsiteX170" fmla="*/ 3166740 w 4927378"/>
              <a:gd name="connsiteY170" fmla="*/ 3417160 h 4548299"/>
              <a:gd name="connsiteX171" fmla="*/ 3199609 w 4927378"/>
              <a:gd name="connsiteY171" fmla="*/ 3441784 h 4548299"/>
              <a:gd name="connsiteX172" fmla="*/ 3388607 w 4927378"/>
              <a:gd name="connsiteY172" fmla="*/ 3597741 h 4548299"/>
              <a:gd name="connsiteX173" fmla="*/ 3594039 w 4927378"/>
              <a:gd name="connsiteY173" fmla="*/ 3729074 h 4548299"/>
              <a:gd name="connsiteX174" fmla="*/ 3988469 w 4927378"/>
              <a:gd name="connsiteY174" fmla="*/ 3999946 h 4548299"/>
              <a:gd name="connsiteX175" fmla="*/ 3996687 w 4927378"/>
              <a:gd name="connsiteY175" fmla="*/ 4016363 h 4548299"/>
              <a:gd name="connsiteX176" fmla="*/ 3980252 w 4927378"/>
              <a:gd name="connsiteY176" fmla="*/ 4016363 h 4548299"/>
              <a:gd name="connsiteX177" fmla="*/ 3585822 w 4927378"/>
              <a:gd name="connsiteY177" fmla="*/ 3753698 h 4548299"/>
              <a:gd name="connsiteX178" fmla="*/ 3257130 w 4927378"/>
              <a:gd name="connsiteY178" fmla="*/ 3548492 h 4548299"/>
              <a:gd name="connsiteX179" fmla="*/ 3856993 w 4927378"/>
              <a:gd name="connsiteY179" fmla="*/ 3991738 h 4548299"/>
              <a:gd name="connsiteX180" fmla="*/ 3873427 w 4927378"/>
              <a:gd name="connsiteY180" fmla="*/ 4016363 h 4548299"/>
              <a:gd name="connsiteX181" fmla="*/ 3881644 w 4927378"/>
              <a:gd name="connsiteY181" fmla="*/ 4016363 h 4548299"/>
              <a:gd name="connsiteX182" fmla="*/ 3972035 w 4927378"/>
              <a:gd name="connsiteY182" fmla="*/ 4065612 h 4548299"/>
              <a:gd name="connsiteX183" fmla="*/ 3980252 w 4927378"/>
              <a:gd name="connsiteY183" fmla="*/ 4082029 h 4548299"/>
              <a:gd name="connsiteX184" fmla="*/ 3972035 w 4927378"/>
              <a:gd name="connsiteY184" fmla="*/ 4082029 h 4548299"/>
              <a:gd name="connsiteX185" fmla="*/ 3881644 w 4927378"/>
              <a:gd name="connsiteY185" fmla="*/ 4032779 h 4548299"/>
              <a:gd name="connsiteX186" fmla="*/ 3873427 w 4927378"/>
              <a:gd name="connsiteY186" fmla="*/ 4024571 h 4548299"/>
              <a:gd name="connsiteX187" fmla="*/ 3848775 w 4927378"/>
              <a:gd name="connsiteY187" fmla="*/ 4024571 h 4548299"/>
              <a:gd name="connsiteX188" fmla="*/ 3684429 w 4927378"/>
              <a:gd name="connsiteY188" fmla="*/ 3926072 h 4548299"/>
              <a:gd name="connsiteX189" fmla="*/ 3528301 w 4927378"/>
              <a:gd name="connsiteY189" fmla="*/ 3827573 h 4548299"/>
              <a:gd name="connsiteX190" fmla="*/ 3207826 w 4927378"/>
              <a:gd name="connsiteY190" fmla="*/ 3605950 h 4548299"/>
              <a:gd name="connsiteX191" fmla="*/ 3191392 w 4927378"/>
              <a:gd name="connsiteY191" fmla="*/ 3614158 h 4548299"/>
              <a:gd name="connsiteX192" fmla="*/ 3109219 w 4927378"/>
              <a:gd name="connsiteY192" fmla="*/ 3573117 h 4548299"/>
              <a:gd name="connsiteX193" fmla="*/ 3092784 w 4927378"/>
              <a:gd name="connsiteY193" fmla="*/ 3548492 h 4548299"/>
              <a:gd name="connsiteX194" fmla="*/ 2862700 w 4927378"/>
              <a:gd name="connsiteY194" fmla="*/ 3310452 h 4548299"/>
              <a:gd name="connsiteX195" fmla="*/ 2788744 w 4927378"/>
              <a:gd name="connsiteY195" fmla="*/ 3269411 h 4548299"/>
              <a:gd name="connsiteX196" fmla="*/ 2657268 w 4927378"/>
              <a:gd name="connsiteY196" fmla="*/ 3203745 h 4548299"/>
              <a:gd name="connsiteX197" fmla="*/ 2525791 w 4927378"/>
              <a:gd name="connsiteY197" fmla="*/ 3129871 h 4548299"/>
              <a:gd name="connsiteX198" fmla="*/ 2525791 w 4927378"/>
              <a:gd name="connsiteY198" fmla="*/ 3154495 h 4548299"/>
              <a:gd name="connsiteX199" fmla="*/ 2468270 w 4927378"/>
              <a:gd name="connsiteY199" fmla="*/ 3146287 h 4548299"/>
              <a:gd name="connsiteX200" fmla="*/ 2435401 w 4927378"/>
              <a:gd name="connsiteY200" fmla="*/ 3121662 h 4548299"/>
              <a:gd name="connsiteX201" fmla="*/ 2517574 w 4927378"/>
              <a:gd name="connsiteY201" fmla="*/ 3203745 h 4548299"/>
              <a:gd name="connsiteX202" fmla="*/ 2525791 w 4927378"/>
              <a:gd name="connsiteY202" fmla="*/ 3211953 h 4548299"/>
              <a:gd name="connsiteX203" fmla="*/ 2624398 w 4927378"/>
              <a:gd name="connsiteY203" fmla="*/ 3294036 h 4548299"/>
              <a:gd name="connsiteX204" fmla="*/ 3068132 w 4927378"/>
              <a:gd name="connsiteY204" fmla="*/ 3614158 h 4548299"/>
              <a:gd name="connsiteX205" fmla="*/ 3528301 w 4927378"/>
              <a:gd name="connsiteY205" fmla="*/ 3901447 h 4548299"/>
              <a:gd name="connsiteX206" fmla="*/ 3544735 w 4927378"/>
              <a:gd name="connsiteY206" fmla="*/ 3909655 h 4548299"/>
              <a:gd name="connsiteX207" fmla="*/ 3528301 w 4927378"/>
              <a:gd name="connsiteY207" fmla="*/ 3917864 h 4548299"/>
              <a:gd name="connsiteX208" fmla="*/ 3207826 w 4927378"/>
              <a:gd name="connsiteY208" fmla="*/ 3802948 h 4548299"/>
              <a:gd name="connsiteX209" fmla="*/ 3043480 w 4927378"/>
              <a:gd name="connsiteY209" fmla="*/ 3737282 h 4548299"/>
              <a:gd name="connsiteX210" fmla="*/ 2879134 w 4927378"/>
              <a:gd name="connsiteY210" fmla="*/ 3663408 h 4548299"/>
              <a:gd name="connsiteX211" fmla="*/ 2484704 w 4927378"/>
              <a:gd name="connsiteY211" fmla="*/ 3441784 h 4548299"/>
              <a:gd name="connsiteX212" fmla="*/ 2287489 w 4927378"/>
              <a:gd name="connsiteY212" fmla="*/ 3326869 h 4548299"/>
              <a:gd name="connsiteX213" fmla="*/ 2098492 w 4927378"/>
              <a:gd name="connsiteY213" fmla="*/ 3220161 h 4548299"/>
              <a:gd name="connsiteX214" fmla="*/ 2008101 w 4927378"/>
              <a:gd name="connsiteY214" fmla="*/ 3146287 h 4548299"/>
              <a:gd name="connsiteX215" fmla="*/ 1983449 w 4927378"/>
              <a:gd name="connsiteY215" fmla="*/ 3179120 h 4548299"/>
              <a:gd name="connsiteX216" fmla="*/ 1950580 w 4927378"/>
              <a:gd name="connsiteY216" fmla="*/ 3187328 h 4548299"/>
              <a:gd name="connsiteX217" fmla="*/ 1958798 w 4927378"/>
              <a:gd name="connsiteY217" fmla="*/ 3154495 h 4548299"/>
              <a:gd name="connsiteX218" fmla="*/ 1983449 w 4927378"/>
              <a:gd name="connsiteY218" fmla="*/ 3129871 h 4548299"/>
              <a:gd name="connsiteX219" fmla="*/ 1909494 w 4927378"/>
              <a:gd name="connsiteY219" fmla="*/ 3072413 h 4548299"/>
              <a:gd name="connsiteX220" fmla="*/ 1860190 w 4927378"/>
              <a:gd name="connsiteY220" fmla="*/ 3113454 h 4548299"/>
              <a:gd name="connsiteX221" fmla="*/ 1646540 w 4927378"/>
              <a:gd name="connsiteY221" fmla="*/ 3318661 h 4548299"/>
              <a:gd name="connsiteX222" fmla="*/ 1441108 w 4927378"/>
              <a:gd name="connsiteY222" fmla="*/ 3540284 h 4548299"/>
              <a:gd name="connsiteX223" fmla="*/ 1358935 w 4927378"/>
              <a:gd name="connsiteY223" fmla="*/ 3646991 h 4548299"/>
              <a:gd name="connsiteX224" fmla="*/ 1284979 w 4927378"/>
              <a:gd name="connsiteY224" fmla="*/ 3745490 h 4548299"/>
              <a:gd name="connsiteX225" fmla="*/ 1137068 w 4927378"/>
              <a:gd name="connsiteY225" fmla="*/ 3950697 h 4548299"/>
              <a:gd name="connsiteX226" fmla="*/ 1030243 w 4927378"/>
              <a:gd name="connsiteY226" fmla="*/ 4098445 h 4548299"/>
              <a:gd name="connsiteX227" fmla="*/ 931635 w 4927378"/>
              <a:gd name="connsiteY227" fmla="*/ 4246194 h 4548299"/>
              <a:gd name="connsiteX228" fmla="*/ 709768 w 4927378"/>
              <a:gd name="connsiteY228" fmla="*/ 4517067 h 4548299"/>
              <a:gd name="connsiteX229" fmla="*/ 635813 w 4927378"/>
              <a:gd name="connsiteY229" fmla="*/ 4541692 h 4548299"/>
              <a:gd name="connsiteX230" fmla="*/ 635813 w 4927378"/>
              <a:gd name="connsiteY230" fmla="*/ 4467817 h 4548299"/>
              <a:gd name="connsiteX231" fmla="*/ 1079547 w 4927378"/>
              <a:gd name="connsiteY231" fmla="*/ 3852198 h 4548299"/>
              <a:gd name="connsiteX232" fmla="*/ 1317848 w 4927378"/>
              <a:gd name="connsiteY232" fmla="*/ 3548492 h 4548299"/>
              <a:gd name="connsiteX233" fmla="*/ 1597237 w 4927378"/>
              <a:gd name="connsiteY233" fmla="*/ 3269411 h 4548299"/>
              <a:gd name="connsiteX234" fmla="*/ 1720496 w 4927378"/>
              <a:gd name="connsiteY234" fmla="*/ 3154495 h 4548299"/>
              <a:gd name="connsiteX235" fmla="*/ 1712279 w 4927378"/>
              <a:gd name="connsiteY235" fmla="*/ 3146287 h 4548299"/>
              <a:gd name="connsiteX236" fmla="*/ 1704061 w 4927378"/>
              <a:gd name="connsiteY236" fmla="*/ 3113454 h 4548299"/>
              <a:gd name="connsiteX237" fmla="*/ 1556150 w 4927378"/>
              <a:gd name="connsiteY237" fmla="*/ 3236578 h 4548299"/>
              <a:gd name="connsiteX238" fmla="*/ 1383587 w 4927378"/>
              <a:gd name="connsiteY238" fmla="*/ 3449993 h 4548299"/>
              <a:gd name="connsiteX239" fmla="*/ 1293196 w 4927378"/>
              <a:gd name="connsiteY239" fmla="*/ 3556700 h 4548299"/>
              <a:gd name="connsiteX240" fmla="*/ 1186372 w 4927378"/>
              <a:gd name="connsiteY240" fmla="*/ 3655199 h 4548299"/>
              <a:gd name="connsiteX241" fmla="*/ 882332 w 4927378"/>
              <a:gd name="connsiteY241" fmla="*/ 3876822 h 4548299"/>
              <a:gd name="connsiteX242" fmla="*/ 742638 w 4927378"/>
              <a:gd name="connsiteY242" fmla="*/ 4057404 h 4548299"/>
              <a:gd name="connsiteX243" fmla="*/ 602944 w 4927378"/>
              <a:gd name="connsiteY243" fmla="*/ 4246194 h 4548299"/>
              <a:gd name="connsiteX244" fmla="*/ 586509 w 4927378"/>
              <a:gd name="connsiteY244" fmla="*/ 4246194 h 4548299"/>
              <a:gd name="connsiteX245" fmla="*/ 586509 w 4927378"/>
              <a:gd name="connsiteY245" fmla="*/ 4237986 h 4548299"/>
              <a:gd name="connsiteX246" fmla="*/ 750855 w 4927378"/>
              <a:gd name="connsiteY246" fmla="*/ 3950697 h 4548299"/>
              <a:gd name="connsiteX247" fmla="*/ 693334 w 4927378"/>
              <a:gd name="connsiteY247" fmla="*/ 3934280 h 4548299"/>
              <a:gd name="connsiteX248" fmla="*/ 676899 w 4927378"/>
              <a:gd name="connsiteY248" fmla="*/ 3868614 h 4548299"/>
              <a:gd name="connsiteX249" fmla="*/ 627596 w 4927378"/>
              <a:gd name="connsiteY249" fmla="*/ 3917864 h 4548299"/>
              <a:gd name="connsiteX250" fmla="*/ 594727 w 4927378"/>
              <a:gd name="connsiteY250" fmla="*/ 3926072 h 4548299"/>
              <a:gd name="connsiteX251" fmla="*/ 602944 w 4927378"/>
              <a:gd name="connsiteY251" fmla="*/ 3893239 h 4548299"/>
              <a:gd name="connsiteX252" fmla="*/ 816593 w 4927378"/>
              <a:gd name="connsiteY252" fmla="*/ 3671616 h 4548299"/>
              <a:gd name="connsiteX253" fmla="*/ 1054895 w 4927378"/>
              <a:gd name="connsiteY253" fmla="*/ 3392535 h 4548299"/>
              <a:gd name="connsiteX254" fmla="*/ 989156 w 4927378"/>
              <a:gd name="connsiteY254" fmla="*/ 3376118 h 4548299"/>
              <a:gd name="connsiteX255" fmla="*/ 956287 w 4927378"/>
              <a:gd name="connsiteY255" fmla="*/ 3417160 h 4548299"/>
              <a:gd name="connsiteX256" fmla="*/ 627596 w 4927378"/>
              <a:gd name="connsiteY256" fmla="*/ 3843989 h 4548299"/>
              <a:gd name="connsiteX257" fmla="*/ 274252 w 4927378"/>
              <a:gd name="connsiteY257" fmla="*/ 4254403 h 4548299"/>
              <a:gd name="connsiteX258" fmla="*/ 257817 w 4927378"/>
              <a:gd name="connsiteY258" fmla="*/ 4254403 h 4548299"/>
              <a:gd name="connsiteX259" fmla="*/ 266035 w 4927378"/>
              <a:gd name="connsiteY259" fmla="*/ 4237986 h 4548299"/>
              <a:gd name="connsiteX260" fmla="*/ 479684 w 4927378"/>
              <a:gd name="connsiteY260" fmla="*/ 3999946 h 4548299"/>
              <a:gd name="connsiteX261" fmla="*/ 471467 w 4927378"/>
              <a:gd name="connsiteY261" fmla="*/ 3991738 h 4548299"/>
              <a:gd name="connsiteX262" fmla="*/ 487902 w 4927378"/>
              <a:gd name="connsiteY262" fmla="*/ 3983530 h 4548299"/>
              <a:gd name="connsiteX263" fmla="*/ 496119 w 4927378"/>
              <a:gd name="connsiteY263" fmla="*/ 3991738 h 4548299"/>
              <a:gd name="connsiteX264" fmla="*/ 685117 w 4927378"/>
              <a:gd name="connsiteY264" fmla="*/ 3753698 h 4548299"/>
              <a:gd name="connsiteX265" fmla="*/ 865897 w 4927378"/>
              <a:gd name="connsiteY265" fmla="*/ 3515659 h 4548299"/>
              <a:gd name="connsiteX266" fmla="*/ 676899 w 4927378"/>
              <a:gd name="connsiteY266" fmla="*/ 3712657 h 4548299"/>
              <a:gd name="connsiteX267" fmla="*/ 578292 w 4927378"/>
              <a:gd name="connsiteY267" fmla="*/ 3811156 h 4548299"/>
              <a:gd name="connsiteX268" fmla="*/ 479684 w 4927378"/>
              <a:gd name="connsiteY268" fmla="*/ 3909655 h 4548299"/>
              <a:gd name="connsiteX269" fmla="*/ 455032 w 4927378"/>
              <a:gd name="connsiteY269" fmla="*/ 3967113 h 4548299"/>
              <a:gd name="connsiteX270" fmla="*/ 438598 w 4927378"/>
              <a:gd name="connsiteY270" fmla="*/ 3975322 h 4548299"/>
              <a:gd name="connsiteX271" fmla="*/ 438598 w 4927378"/>
              <a:gd name="connsiteY271" fmla="*/ 3958905 h 4548299"/>
              <a:gd name="connsiteX272" fmla="*/ 446815 w 4927378"/>
              <a:gd name="connsiteY272" fmla="*/ 3942488 h 4548299"/>
              <a:gd name="connsiteX273" fmla="*/ 372860 w 4927378"/>
              <a:gd name="connsiteY273" fmla="*/ 3958905 h 4548299"/>
              <a:gd name="connsiteX274" fmla="*/ 381077 w 4927378"/>
              <a:gd name="connsiteY274" fmla="*/ 3876822 h 4548299"/>
              <a:gd name="connsiteX275" fmla="*/ 570075 w 4927378"/>
              <a:gd name="connsiteY275" fmla="*/ 3655199 h 4548299"/>
              <a:gd name="connsiteX276" fmla="*/ 594727 w 4927378"/>
              <a:gd name="connsiteY276" fmla="*/ 3630575 h 4548299"/>
              <a:gd name="connsiteX277" fmla="*/ 602944 w 4927378"/>
              <a:gd name="connsiteY277" fmla="*/ 3597741 h 4548299"/>
              <a:gd name="connsiteX278" fmla="*/ 520771 w 4927378"/>
              <a:gd name="connsiteY278" fmla="*/ 3679824 h 4548299"/>
              <a:gd name="connsiteX279" fmla="*/ 438598 w 4927378"/>
              <a:gd name="connsiteY279" fmla="*/ 3753698 h 4548299"/>
              <a:gd name="connsiteX280" fmla="*/ 274252 w 4927378"/>
              <a:gd name="connsiteY280" fmla="*/ 3909655 h 4548299"/>
              <a:gd name="connsiteX281" fmla="*/ 241383 w 4927378"/>
              <a:gd name="connsiteY281" fmla="*/ 3909655 h 4548299"/>
              <a:gd name="connsiteX282" fmla="*/ 241383 w 4927378"/>
              <a:gd name="connsiteY282" fmla="*/ 3885031 h 4548299"/>
              <a:gd name="connsiteX283" fmla="*/ 487902 w 4927378"/>
              <a:gd name="connsiteY283" fmla="*/ 3556700 h 4548299"/>
              <a:gd name="connsiteX284" fmla="*/ 742638 w 4927378"/>
              <a:gd name="connsiteY284" fmla="*/ 3252994 h 4548299"/>
              <a:gd name="connsiteX285" fmla="*/ 849462 w 4927378"/>
              <a:gd name="connsiteY285" fmla="*/ 2973914 h 4548299"/>
              <a:gd name="connsiteX286" fmla="*/ 824811 w 4927378"/>
              <a:gd name="connsiteY286" fmla="*/ 2998538 h 4548299"/>
              <a:gd name="connsiteX287" fmla="*/ 570075 w 4927378"/>
              <a:gd name="connsiteY287" fmla="*/ 3335077 h 4548299"/>
              <a:gd name="connsiteX288" fmla="*/ 339990 w 4927378"/>
              <a:gd name="connsiteY288" fmla="*/ 3688032 h 4548299"/>
              <a:gd name="connsiteX289" fmla="*/ 331773 w 4927378"/>
              <a:gd name="connsiteY289" fmla="*/ 3696241 h 4548299"/>
              <a:gd name="connsiteX290" fmla="*/ 331773 w 4927378"/>
              <a:gd name="connsiteY290" fmla="*/ 3679824 h 4548299"/>
              <a:gd name="connsiteX291" fmla="*/ 553640 w 4927378"/>
              <a:gd name="connsiteY291" fmla="*/ 3326869 h 4548299"/>
              <a:gd name="connsiteX292" fmla="*/ 726203 w 4927378"/>
              <a:gd name="connsiteY292" fmla="*/ 3039580 h 4548299"/>
              <a:gd name="connsiteX293" fmla="*/ 339990 w 4927378"/>
              <a:gd name="connsiteY293" fmla="*/ 3556700 h 4548299"/>
              <a:gd name="connsiteX294" fmla="*/ 315339 w 4927378"/>
              <a:gd name="connsiteY294" fmla="*/ 3573117 h 4548299"/>
              <a:gd name="connsiteX295" fmla="*/ 323556 w 4927378"/>
              <a:gd name="connsiteY295" fmla="*/ 3581325 h 4548299"/>
              <a:gd name="connsiteX296" fmla="*/ 282469 w 4927378"/>
              <a:gd name="connsiteY296" fmla="*/ 3663408 h 4548299"/>
              <a:gd name="connsiteX297" fmla="*/ 266035 w 4927378"/>
              <a:gd name="connsiteY297" fmla="*/ 3671616 h 4548299"/>
              <a:gd name="connsiteX298" fmla="*/ 266035 w 4927378"/>
              <a:gd name="connsiteY298" fmla="*/ 3663408 h 4548299"/>
              <a:gd name="connsiteX299" fmla="*/ 298904 w 4927378"/>
              <a:gd name="connsiteY299" fmla="*/ 3581325 h 4548299"/>
              <a:gd name="connsiteX300" fmla="*/ 307121 w 4927378"/>
              <a:gd name="connsiteY300" fmla="*/ 3573117 h 4548299"/>
              <a:gd name="connsiteX301" fmla="*/ 307121 w 4927378"/>
              <a:gd name="connsiteY301" fmla="*/ 3548492 h 4548299"/>
              <a:gd name="connsiteX302" fmla="*/ 676899 w 4927378"/>
              <a:gd name="connsiteY302" fmla="*/ 2990330 h 4548299"/>
              <a:gd name="connsiteX303" fmla="*/ 668682 w 4927378"/>
              <a:gd name="connsiteY303" fmla="*/ 2973914 h 4548299"/>
              <a:gd name="connsiteX304" fmla="*/ 701551 w 4927378"/>
              <a:gd name="connsiteY304" fmla="*/ 2900039 h 4548299"/>
              <a:gd name="connsiteX305" fmla="*/ 726203 w 4927378"/>
              <a:gd name="connsiteY305" fmla="*/ 2883623 h 4548299"/>
              <a:gd name="connsiteX306" fmla="*/ 956287 w 4927378"/>
              <a:gd name="connsiteY306" fmla="*/ 2703041 h 4548299"/>
              <a:gd name="connsiteX307" fmla="*/ 997374 w 4927378"/>
              <a:gd name="connsiteY307" fmla="*/ 2645583 h 4548299"/>
              <a:gd name="connsiteX308" fmla="*/ 1054895 w 4927378"/>
              <a:gd name="connsiteY308" fmla="*/ 2547084 h 4548299"/>
              <a:gd name="connsiteX309" fmla="*/ 972722 w 4927378"/>
              <a:gd name="connsiteY309" fmla="*/ 2489626 h 4548299"/>
              <a:gd name="connsiteX310" fmla="*/ 668682 w 4927378"/>
              <a:gd name="connsiteY310" fmla="*/ 2858998 h 4548299"/>
              <a:gd name="connsiteX311" fmla="*/ 405729 w 4927378"/>
              <a:gd name="connsiteY311" fmla="*/ 3261203 h 4548299"/>
              <a:gd name="connsiteX312" fmla="*/ 397512 w 4927378"/>
              <a:gd name="connsiteY312" fmla="*/ 3277619 h 4548299"/>
              <a:gd name="connsiteX313" fmla="*/ 389294 w 4927378"/>
              <a:gd name="connsiteY313" fmla="*/ 3261203 h 4548299"/>
              <a:gd name="connsiteX314" fmla="*/ 487902 w 4927378"/>
              <a:gd name="connsiteY314" fmla="*/ 2965705 h 4548299"/>
              <a:gd name="connsiteX315" fmla="*/ 545423 w 4927378"/>
              <a:gd name="connsiteY315" fmla="*/ 2817957 h 4548299"/>
              <a:gd name="connsiteX316" fmla="*/ 619378 w 4927378"/>
              <a:gd name="connsiteY316" fmla="*/ 2670208 h 4548299"/>
              <a:gd name="connsiteX317" fmla="*/ 808376 w 4927378"/>
              <a:gd name="connsiteY317" fmla="*/ 2391127 h 4548299"/>
              <a:gd name="connsiteX318" fmla="*/ 266035 w 4927378"/>
              <a:gd name="connsiteY318" fmla="*/ 2046380 h 4548299"/>
              <a:gd name="connsiteX319" fmla="*/ 109906 w 4927378"/>
              <a:gd name="connsiteY319" fmla="*/ 1898631 h 4548299"/>
              <a:gd name="connsiteX320" fmla="*/ 77037 w 4927378"/>
              <a:gd name="connsiteY320" fmla="*/ 1742674 h 4548299"/>
              <a:gd name="connsiteX321" fmla="*/ 233165 w 4927378"/>
              <a:gd name="connsiteY321" fmla="*/ 1652383 h 4548299"/>
              <a:gd name="connsiteX322" fmla="*/ 200296 w 4927378"/>
              <a:gd name="connsiteY322" fmla="*/ 1635967 h 4548299"/>
              <a:gd name="connsiteX323" fmla="*/ 159210 w 4927378"/>
              <a:gd name="connsiteY323" fmla="*/ 1594926 h 4548299"/>
              <a:gd name="connsiteX324" fmla="*/ 77037 w 4927378"/>
              <a:gd name="connsiteY324" fmla="*/ 1463593 h 4548299"/>
              <a:gd name="connsiteX325" fmla="*/ 60602 w 4927378"/>
              <a:gd name="connsiteY325" fmla="*/ 1406136 h 4548299"/>
              <a:gd name="connsiteX326" fmla="*/ 3081 w 4927378"/>
              <a:gd name="connsiteY326" fmla="*/ 1110638 h 4548299"/>
              <a:gd name="connsiteX327" fmla="*/ 27733 w 4927378"/>
              <a:gd name="connsiteY327" fmla="*/ 1086013 h 4548299"/>
              <a:gd name="connsiteX328" fmla="*/ 27733 w 4927378"/>
              <a:gd name="connsiteY328" fmla="*/ 1069596 h 4548299"/>
              <a:gd name="connsiteX329" fmla="*/ 3081 w 4927378"/>
              <a:gd name="connsiteY329" fmla="*/ 962889 h 4548299"/>
              <a:gd name="connsiteX330" fmla="*/ 27733 w 4927378"/>
              <a:gd name="connsiteY330" fmla="*/ 930056 h 4548299"/>
              <a:gd name="connsiteX331" fmla="*/ 134558 w 4927378"/>
              <a:gd name="connsiteY331" fmla="*/ 856182 h 4548299"/>
              <a:gd name="connsiteX332" fmla="*/ 167427 w 4927378"/>
              <a:gd name="connsiteY332" fmla="*/ 823349 h 4548299"/>
              <a:gd name="connsiteX333" fmla="*/ 216731 w 4927378"/>
              <a:gd name="connsiteY333" fmla="*/ 708433 h 4548299"/>
              <a:gd name="connsiteX334" fmla="*/ 241383 w 4927378"/>
              <a:gd name="connsiteY334" fmla="*/ 675600 h 4548299"/>
              <a:gd name="connsiteX335" fmla="*/ 266035 w 4927378"/>
              <a:gd name="connsiteY335" fmla="*/ 683808 h 4548299"/>
              <a:gd name="connsiteX336" fmla="*/ 257817 w 4927378"/>
              <a:gd name="connsiteY336" fmla="*/ 650975 h 4548299"/>
              <a:gd name="connsiteX337" fmla="*/ 241383 w 4927378"/>
              <a:gd name="connsiteY337" fmla="*/ 634559 h 4548299"/>
              <a:gd name="connsiteX338" fmla="*/ 175645 w 4927378"/>
              <a:gd name="connsiteY338" fmla="*/ 585309 h 4548299"/>
              <a:gd name="connsiteX339" fmla="*/ 150993 w 4927378"/>
              <a:gd name="connsiteY339" fmla="*/ 527851 h 4548299"/>
              <a:gd name="connsiteX340" fmla="*/ 175645 w 4927378"/>
              <a:gd name="connsiteY340" fmla="*/ 429352 h 4548299"/>
              <a:gd name="connsiteX341" fmla="*/ 183862 w 4927378"/>
              <a:gd name="connsiteY341" fmla="*/ 429352 h 4548299"/>
              <a:gd name="connsiteX342" fmla="*/ 159210 w 4927378"/>
              <a:gd name="connsiteY342" fmla="*/ 396519 h 4548299"/>
              <a:gd name="connsiteX343" fmla="*/ 150993 w 4927378"/>
              <a:gd name="connsiteY343" fmla="*/ 380103 h 4548299"/>
              <a:gd name="connsiteX344" fmla="*/ 159210 w 4927378"/>
              <a:gd name="connsiteY344" fmla="*/ 355478 h 4548299"/>
              <a:gd name="connsiteX345" fmla="*/ 159210 w 4927378"/>
              <a:gd name="connsiteY345" fmla="*/ 347269 h 4548299"/>
              <a:gd name="connsiteX346" fmla="*/ 183862 w 4927378"/>
              <a:gd name="connsiteY346" fmla="*/ 339061 h 4548299"/>
              <a:gd name="connsiteX347" fmla="*/ 200296 w 4927378"/>
              <a:gd name="connsiteY347" fmla="*/ 330853 h 4548299"/>
              <a:gd name="connsiteX348" fmla="*/ 224948 w 4927378"/>
              <a:gd name="connsiteY348" fmla="*/ 339061 h 4548299"/>
              <a:gd name="connsiteX349" fmla="*/ 241383 w 4927378"/>
              <a:gd name="connsiteY349" fmla="*/ 396519 h 4548299"/>
              <a:gd name="connsiteX350" fmla="*/ 257817 w 4927378"/>
              <a:gd name="connsiteY350" fmla="*/ 388311 h 4548299"/>
              <a:gd name="connsiteX351" fmla="*/ 249600 w 4927378"/>
              <a:gd name="connsiteY351" fmla="*/ 412936 h 4548299"/>
              <a:gd name="connsiteX352" fmla="*/ 257817 w 4927378"/>
              <a:gd name="connsiteY352" fmla="*/ 388311 h 4548299"/>
              <a:gd name="connsiteX353" fmla="*/ 262568 w 4927378"/>
              <a:gd name="connsiteY353" fmla="*/ 402547 h 4548299"/>
              <a:gd name="connsiteX354" fmla="*/ 264440 w 4927378"/>
              <a:gd name="connsiteY354" fmla="*/ 408157 h 4548299"/>
              <a:gd name="connsiteX355" fmla="*/ 266035 w 4927378"/>
              <a:gd name="connsiteY355" fmla="*/ 412936 h 4548299"/>
              <a:gd name="connsiteX356" fmla="*/ 265008 w 4927378"/>
              <a:gd name="connsiteY356" fmla="*/ 409858 h 4548299"/>
              <a:gd name="connsiteX357" fmla="*/ 264440 w 4927378"/>
              <a:gd name="connsiteY357" fmla="*/ 408157 h 4548299"/>
              <a:gd name="connsiteX358" fmla="*/ 261284 w 4927378"/>
              <a:gd name="connsiteY358" fmla="*/ 398699 h 4548299"/>
              <a:gd name="connsiteX359" fmla="*/ 257817 w 4927378"/>
              <a:gd name="connsiteY359" fmla="*/ 388311 h 4548299"/>
              <a:gd name="connsiteX360" fmla="*/ 307121 w 4927378"/>
              <a:gd name="connsiteY360" fmla="*/ 421144 h 4548299"/>
              <a:gd name="connsiteX361" fmla="*/ 348208 w 4927378"/>
              <a:gd name="connsiteY361" fmla="*/ 445769 h 4548299"/>
              <a:gd name="connsiteX362" fmla="*/ 348208 w 4927378"/>
              <a:gd name="connsiteY362" fmla="*/ 437560 h 4548299"/>
              <a:gd name="connsiteX363" fmla="*/ 422163 w 4927378"/>
              <a:gd name="connsiteY363" fmla="*/ 495018 h 4548299"/>
              <a:gd name="connsiteX364" fmla="*/ 430381 w 4927378"/>
              <a:gd name="connsiteY364" fmla="*/ 511435 h 4548299"/>
              <a:gd name="connsiteX365" fmla="*/ 455032 w 4927378"/>
              <a:gd name="connsiteY365" fmla="*/ 519643 h 4548299"/>
              <a:gd name="connsiteX366" fmla="*/ 471467 w 4927378"/>
              <a:gd name="connsiteY366" fmla="*/ 536060 h 4548299"/>
              <a:gd name="connsiteX367" fmla="*/ 479684 w 4927378"/>
              <a:gd name="connsiteY367" fmla="*/ 536060 h 4548299"/>
              <a:gd name="connsiteX368" fmla="*/ 504336 w 4927378"/>
              <a:gd name="connsiteY368" fmla="*/ 536060 h 4548299"/>
              <a:gd name="connsiteX369" fmla="*/ 602944 w 4927378"/>
              <a:gd name="connsiteY369" fmla="*/ 560684 h 4548299"/>
              <a:gd name="connsiteX370" fmla="*/ 635813 w 4927378"/>
              <a:gd name="connsiteY370" fmla="*/ 585309 h 4548299"/>
              <a:gd name="connsiteX371" fmla="*/ 627596 w 4927378"/>
              <a:gd name="connsiteY371" fmla="*/ 568893 h 4548299"/>
              <a:gd name="connsiteX372" fmla="*/ 635813 w 4927378"/>
              <a:gd name="connsiteY372" fmla="*/ 552476 h 4548299"/>
              <a:gd name="connsiteX373" fmla="*/ 463250 w 4927378"/>
              <a:gd name="connsiteY373" fmla="*/ 388311 h 4548299"/>
              <a:gd name="connsiteX374" fmla="*/ 438598 w 4927378"/>
              <a:gd name="connsiteY374" fmla="*/ 388311 h 4548299"/>
              <a:gd name="connsiteX375" fmla="*/ 430381 w 4927378"/>
              <a:gd name="connsiteY375" fmla="*/ 388311 h 4548299"/>
              <a:gd name="connsiteX376" fmla="*/ 422163 w 4927378"/>
              <a:gd name="connsiteY376" fmla="*/ 380103 h 4548299"/>
              <a:gd name="connsiteX377" fmla="*/ 430381 w 4927378"/>
              <a:gd name="connsiteY377" fmla="*/ 396519 h 4548299"/>
              <a:gd name="connsiteX378" fmla="*/ 520771 w 4927378"/>
              <a:gd name="connsiteY378" fmla="*/ 511435 h 4548299"/>
              <a:gd name="connsiteX379" fmla="*/ 520771 w 4927378"/>
              <a:gd name="connsiteY379" fmla="*/ 536060 h 4548299"/>
              <a:gd name="connsiteX380" fmla="*/ 487902 w 4927378"/>
              <a:gd name="connsiteY380" fmla="*/ 519643 h 4548299"/>
              <a:gd name="connsiteX381" fmla="*/ 339990 w 4927378"/>
              <a:gd name="connsiteY381" fmla="*/ 388311 h 4548299"/>
              <a:gd name="connsiteX382" fmla="*/ 298904 w 4927378"/>
              <a:gd name="connsiteY382" fmla="*/ 371894 h 4548299"/>
              <a:gd name="connsiteX383" fmla="*/ 249600 w 4927378"/>
              <a:gd name="connsiteY383" fmla="*/ 265187 h 4548299"/>
              <a:gd name="connsiteX384" fmla="*/ 282469 w 4927378"/>
              <a:gd name="connsiteY384" fmla="*/ 207729 h 4548299"/>
              <a:gd name="connsiteX385" fmla="*/ 430381 w 4927378"/>
              <a:gd name="connsiteY385" fmla="*/ 215937 h 4548299"/>
              <a:gd name="connsiteX386" fmla="*/ 422163 w 4927378"/>
              <a:gd name="connsiteY386" fmla="*/ 199521 h 4548299"/>
              <a:gd name="connsiteX387" fmla="*/ 463250 w 4927378"/>
              <a:gd name="connsiteY387" fmla="*/ 2523 h 4548299"/>
              <a:gd name="connsiteX388" fmla="*/ 501592 w 4927378"/>
              <a:gd name="connsiteY388" fmla="*/ 102 h 4548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Lst>
            <a:rect l="l" t="t" r="r" b="b"/>
            <a:pathLst>
              <a:path w="4927378" h="4548299">
                <a:moveTo>
                  <a:pt x="501592" y="102"/>
                </a:moveTo>
                <a:cubicBezTo>
                  <a:pt x="593828" y="2907"/>
                  <a:pt x="702578" y="63059"/>
                  <a:pt x="767290" y="142063"/>
                </a:cubicBezTo>
                <a:cubicBezTo>
                  <a:pt x="767290" y="142063"/>
                  <a:pt x="767290" y="133855"/>
                  <a:pt x="767290" y="125647"/>
                </a:cubicBezTo>
                <a:cubicBezTo>
                  <a:pt x="800159" y="142063"/>
                  <a:pt x="816593" y="166688"/>
                  <a:pt x="841245" y="191313"/>
                </a:cubicBezTo>
                <a:cubicBezTo>
                  <a:pt x="824811" y="166688"/>
                  <a:pt x="816593" y="150271"/>
                  <a:pt x="800159" y="133855"/>
                </a:cubicBezTo>
                <a:cubicBezTo>
                  <a:pt x="882332" y="207729"/>
                  <a:pt x="948070" y="289812"/>
                  <a:pt x="989156" y="371894"/>
                </a:cubicBezTo>
                <a:cubicBezTo>
                  <a:pt x="997374" y="380103"/>
                  <a:pt x="1005591" y="396519"/>
                  <a:pt x="1013808" y="404727"/>
                </a:cubicBezTo>
                <a:cubicBezTo>
                  <a:pt x="1038460" y="421144"/>
                  <a:pt x="1054895" y="437560"/>
                  <a:pt x="1063112" y="462185"/>
                </a:cubicBezTo>
                <a:cubicBezTo>
                  <a:pt x="1071329" y="462185"/>
                  <a:pt x="1071329" y="470394"/>
                  <a:pt x="1071329" y="470394"/>
                </a:cubicBezTo>
                <a:cubicBezTo>
                  <a:pt x="1169937" y="552476"/>
                  <a:pt x="1260327" y="634559"/>
                  <a:pt x="1309631" y="724850"/>
                </a:cubicBezTo>
                <a:cubicBezTo>
                  <a:pt x="1350718" y="749474"/>
                  <a:pt x="1383587" y="782307"/>
                  <a:pt x="1400022" y="815141"/>
                </a:cubicBezTo>
                <a:cubicBezTo>
                  <a:pt x="1400022" y="806932"/>
                  <a:pt x="1400022" y="798724"/>
                  <a:pt x="1391804" y="782307"/>
                </a:cubicBezTo>
                <a:cubicBezTo>
                  <a:pt x="1416456" y="806932"/>
                  <a:pt x="1424673" y="831557"/>
                  <a:pt x="1441108" y="856182"/>
                </a:cubicBezTo>
                <a:cubicBezTo>
                  <a:pt x="1449325" y="847974"/>
                  <a:pt x="1449325" y="831557"/>
                  <a:pt x="1449325" y="823349"/>
                </a:cubicBezTo>
                <a:cubicBezTo>
                  <a:pt x="1580802" y="930056"/>
                  <a:pt x="1728713" y="1020347"/>
                  <a:pt x="1827321" y="1143471"/>
                </a:cubicBezTo>
                <a:cubicBezTo>
                  <a:pt x="1835538" y="1151679"/>
                  <a:pt x="1835538" y="1151679"/>
                  <a:pt x="1835538" y="1159887"/>
                </a:cubicBezTo>
                <a:cubicBezTo>
                  <a:pt x="1843755" y="1159887"/>
                  <a:pt x="1851973" y="1159887"/>
                  <a:pt x="1851973" y="1159887"/>
                </a:cubicBezTo>
                <a:cubicBezTo>
                  <a:pt x="2040971" y="971097"/>
                  <a:pt x="2229968" y="790516"/>
                  <a:pt x="2427183" y="609934"/>
                </a:cubicBezTo>
                <a:cubicBezTo>
                  <a:pt x="2525791" y="503226"/>
                  <a:pt x="2665485" y="470394"/>
                  <a:pt x="2747658" y="536060"/>
                </a:cubicBezTo>
                <a:cubicBezTo>
                  <a:pt x="2788744" y="568893"/>
                  <a:pt x="2805179" y="634559"/>
                  <a:pt x="2788744" y="700225"/>
                </a:cubicBezTo>
                <a:cubicBezTo>
                  <a:pt x="2796962" y="692016"/>
                  <a:pt x="2805179" y="683808"/>
                  <a:pt x="2813396" y="675600"/>
                </a:cubicBezTo>
                <a:cubicBezTo>
                  <a:pt x="2813396" y="675600"/>
                  <a:pt x="2813396" y="675600"/>
                  <a:pt x="2862700" y="650975"/>
                </a:cubicBezTo>
                <a:cubicBezTo>
                  <a:pt x="2912004" y="626350"/>
                  <a:pt x="2961307" y="618142"/>
                  <a:pt x="3002394" y="618142"/>
                </a:cubicBezTo>
                <a:cubicBezTo>
                  <a:pt x="3002394" y="618142"/>
                  <a:pt x="3002394" y="618142"/>
                  <a:pt x="3059915" y="626350"/>
                </a:cubicBezTo>
                <a:cubicBezTo>
                  <a:pt x="3150305" y="650975"/>
                  <a:pt x="3248913" y="642767"/>
                  <a:pt x="3339303" y="675600"/>
                </a:cubicBezTo>
                <a:cubicBezTo>
                  <a:pt x="3339303" y="675600"/>
                  <a:pt x="3339303" y="675600"/>
                  <a:pt x="3347520" y="708433"/>
                </a:cubicBezTo>
                <a:cubicBezTo>
                  <a:pt x="3347520" y="708433"/>
                  <a:pt x="3347520" y="708433"/>
                  <a:pt x="3363955" y="708433"/>
                </a:cubicBezTo>
                <a:cubicBezTo>
                  <a:pt x="3405041" y="700225"/>
                  <a:pt x="3437911" y="708433"/>
                  <a:pt x="3462562" y="724850"/>
                </a:cubicBezTo>
                <a:cubicBezTo>
                  <a:pt x="3462562" y="724850"/>
                  <a:pt x="3462562" y="724850"/>
                  <a:pt x="3487214" y="757683"/>
                </a:cubicBezTo>
                <a:cubicBezTo>
                  <a:pt x="3511866" y="790516"/>
                  <a:pt x="3528301" y="831557"/>
                  <a:pt x="3536518" y="880807"/>
                </a:cubicBezTo>
                <a:cubicBezTo>
                  <a:pt x="3544735" y="889015"/>
                  <a:pt x="3552953" y="905431"/>
                  <a:pt x="3561170" y="921848"/>
                </a:cubicBezTo>
                <a:cubicBezTo>
                  <a:pt x="3602256" y="930056"/>
                  <a:pt x="3635126" y="954681"/>
                  <a:pt x="3659777" y="1003930"/>
                </a:cubicBezTo>
                <a:cubicBezTo>
                  <a:pt x="3676212" y="995722"/>
                  <a:pt x="3684429" y="1012139"/>
                  <a:pt x="3676212" y="1028555"/>
                </a:cubicBezTo>
                <a:cubicBezTo>
                  <a:pt x="3676212" y="1036763"/>
                  <a:pt x="3676212" y="1044972"/>
                  <a:pt x="3667995" y="1044972"/>
                </a:cubicBezTo>
                <a:cubicBezTo>
                  <a:pt x="3684429" y="1053180"/>
                  <a:pt x="3684429" y="1053180"/>
                  <a:pt x="3700864" y="1053180"/>
                </a:cubicBezTo>
                <a:cubicBezTo>
                  <a:pt x="3709081" y="1044972"/>
                  <a:pt x="3717299" y="1044972"/>
                  <a:pt x="3717299" y="1044972"/>
                </a:cubicBezTo>
                <a:cubicBezTo>
                  <a:pt x="3750168" y="1020347"/>
                  <a:pt x="3750168" y="1020347"/>
                  <a:pt x="3774820" y="1003930"/>
                </a:cubicBezTo>
                <a:cubicBezTo>
                  <a:pt x="3799471" y="995722"/>
                  <a:pt x="3824123" y="1003930"/>
                  <a:pt x="3824123" y="1003930"/>
                </a:cubicBezTo>
                <a:cubicBezTo>
                  <a:pt x="3898079" y="1028555"/>
                  <a:pt x="3898079" y="1028555"/>
                  <a:pt x="3914514" y="1053180"/>
                </a:cubicBezTo>
                <a:cubicBezTo>
                  <a:pt x="3914514" y="1061388"/>
                  <a:pt x="3914514" y="1061388"/>
                  <a:pt x="3914514" y="1069596"/>
                </a:cubicBezTo>
                <a:cubicBezTo>
                  <a:pt x="3939165" y="1053180"/>
                  <a:pt x="3939165" y="1053180"/>
                  <a:pt x="3947383" y="1053180"/>
                </a:cubicBezTo>
                <a:cubicBezTo>
                  <a:pt x="3955600" y="1053180"/>
                  <a:pt x="3963817" y="1053180"/>
                  <a:pt x="3963817" y="1053180"/>
                </a:cubicBezTo>
                <a:cubicBezTo>
                  <a:pt x="3972035" y="1069596"/>
                  <a:pt x="3972035" y="1069596"/>
                  <a:pt x="3980252" y="1069596"/>
                </a:cubicBezTo>
                <a:cubicBezTo>
                  <a:pt x="3980252" y="1069596"/>
                  <a:pt x="3988469" y="1077805"/>
                  <a:pt x="3988469" y="1077805"/>
                </a:cubicBezTo>
                <a:cubicBezTo>
                  <a:pt x="3988469" y="1094221"/>
                  <a:pt x="3988469" y="1094221"/>
                  <a:pt x="3996687" y="1102429"/>
                </a:cubicBezTo>
                <a:cubicBezTo>
                  <a:pt x="3996687" y="1102429"/>
                  <a:pt x="3996687" y="1110638"/>
                  <a:pt x="3996687" y="1110638"/>
                </a:cubicBezTo>
                <a:cubicBezTo>
                  <a:pt x="3988469" y="1127054"/>
                  <a:pt x="3980252" y="1135263"/>
                  <a:pt x="3980252" y="1135263"/>
                </a:cubicBezTo>
                <a:cubicBezTo>
                  <a:pt x="3930948" y="1127054"/>
                  <a:pt x="3930948" y="1127054"/>
                  <a:pt x="3930948" y="1127054"/>
                </a:cubicBezTo>
                <a:cubicBezTo>
                  <a:pt x="3930948" y="1143471"/>
                  <a:pt x="3930948" y="1143471"/>
                  <a:pt x="3930948" y="1143471"/>
                </a:cubicBezTo>
                <a:cubicBezTo>
                  <a:pt x="3930948" y="1143471"/>
                  <a:pt x="3930948" y="1143471"/>
                  <a:pt x="3914514" y="1135263"/>
                </a:cubicBezTo>
                <a:cubicBezTo>
                  <a:pt x="3914514" y="1135263"/>
                  <a:pt x="3914514" y="1135263"/>
                  <a:pt x="3930948" y="1143471"/>
                </a:cubicBezTo>
                <a:cubicBezTo>
                  <a:pt x="3898079" y="1168096"/>
                  <a:pt x="3898079" y="1168096"/>
                  <a:pt x="3889862" y="1176304"/>
                </a:cubicBezTo>
                <a:cubicBezTo>
                  <a:pt x="3881644" y="1184512"/>
                  <a:pt x="3873427" y="1200929"/>
                  <a:pt x="3865210" y="1200929"/>
                </a:cubicBezTo>
                <a:cubicBezTo>
                  <a:pt x="3873427" y="1200929"/>
                  <a:pt x="3873427" y="1209137"/>
                  <a:pt x="3873427" y="1209137"/>
                </a:cubicBezTo>
                <a:cubicBezTo>
                  <a:pt x="3840558" y="1225553"/>
                  <a:pt x="3840558" y="1225553"/>
                  <a:pt x="3807689" y="1250178"/>
                </a:cubicBezTo>
                <a:cubicBezTo>
                  <a:pt x="3799471" y="1250178"/>
                  <a:pt x="3799471" y="1250178"/>
                  <a:pt x="3791254" y="1250178"/>
                </a:cubicBezTo>
                <a:cubicBezTo>
                  <a:pt x="3791254" y="1258386"/>
                  <a:pt x="3791254" y="1266595"/>
                  <a:pt x="3783037" y="1266595"/>
                </a:cubicBezTo>
                <a:cubicBezTo>
                  <a:pt x="3783037" y="1266595"/>
                  <a:pt x="3783037" y="1266595"/>
                  <a:pt x="3766602" y="1283011"/>
                </a:cubicBezTo>
                <a:cubicBezTo>
                  <a:pt x="3758385" y="1291219"/>
                  <a:pt x="3758385" y="1299428"/>
                  <a:pt x="3758385" y="1299428"/>
                </a:cubicBezTo>
                <a:cubicBezTo>
                  <a:pt x="3750168" y="1307636"/>
                  <a:pt x="3750168" y="1307636"/>
                  <a:pt x="3750168" y="1307636"/>
                </a:cubicBezTo>
                <a:cubicBezTo>
                  <a:pt x="3750168" y="1315844"/>
                  <a:pt x="3741950" y="1340469"/>
                  <a:pt x="3717299" y="1381511"/>
                </a:cubicBezTo>
                <a:cubicBezTo>
                  <a:pt x="3709081" y="1389719"/>
                  <a:pt x="3700864" y="1397927"/>
                  <a:pt x="3684429" y="1406136"/>
                </a:cubicBezTo>
                <a:cubicBezTo>
                  <a:pt x="3692647" y="1406136"/>
                  <a:pt x="3692647" y="1406136"/>
                  <a:pt x="3700864" y="1397927"/>
                </a:cubicBezTo>
                <a:cubicBezTo>
                  <a:pt x="3709081" y="1397927"/>
                  <a:pt x="3717299" y="1414344"/>
                  <a:pt x="3717299" y="1414344"/>
                </a:cubicBezTo>
                <a:cubicBezTo>
                  <a:pt x="3774820" y="1389719"/>
                  <a:pt x="3832341" y="1356886"/>
                  <a:pt x="3889862" y="1315844"/>
                </a:cubicBezTo>
                <a:cubicBezTo>
                  <a:pt x="3898079" y="1307636"/>
                  <a:pt x="3898079" y="1307636"/>
                  <a:pt x="3898079" y="1299428"/>
                </a:cubicBezTo>
                <a:cubicBezTo>
                  <a:pt x="3898079" y="1299428"/>
                  <a:pt x="3906296" y="1299428"/>
                  <a:pt x="3906296" y="1291219"/>
                </a:cubicBezTo>
                <a:cubicBezTo>
                  <a:pt x="3906296" y="1291219"/>
                  <a:pt x="3906296" y="1291219"/>
                  <a:pt x="3906296" y="1283011"/>
                </a:cubicBezTo>
                <a:cubicBezTo>
                  <a:pt x="3906296" y="1291219"/>
                  <a:pt x="3898079" y="1291219"/>
                  <a:pt x="3898079" y="1291219"/>
                </a:cubicBezTo>
                <a:cubicBezTo>
                  <a:pt x="3898079" y="1283011"/>
                  <a:pt x="3898079" y="1283011"/>
                  <a:pt x="3898079" y="1283011"/>
                </a:cubicBezTo>
                <a:cubicBezTo>
                  <a:pt x="3898079" y="1283011"/>
                  <a:pt x="3889862" y="1291219"/>
                  <a:pt x="3889862" y="1291219"/>
                </a:cubicBezTo>
                <a:cubicBezTo>
                  <a:pt x="3856993" y="1307636"/>
                  <a:pt x="3815906" y="1315844"/>
                  <a:pt x="3774820" y="1332261"/>
                </a:cubicBezTo>
                <a:cubicBezTo>
                  <a:pt x="3766602" y="1340469"/>
                  <a:pt x="3758385" y="1332261"/>
                  <a:pt x="3758385" y="1324053"/>
                </a:cubicBezTo>
                <a:cubicBezTo>
                  <a:pt x="3750168" y="1315844"/>
                  <a:pt x="3758385" y="1299428"/>
                  <a:pt x="3774820" y="1299428"/>
                </a:cubicBezTo>
                <a:cubicBezTo>
                  <a:pt x="3824123" y="1274803"/>
                  <a:pt x="3865210" y="1241970"/>
                  <a:pt x="3914514" y="1217345"/>
                </a:cubicBezTo>
                <a:cubicBezTo>
                  <a:pt x="3922731" y="1209137"/>
                  <a:pt x="3930948" y="1192720"/>
                  <a:pt x="3939165" y="1184512"/>
                </a:cubicBezTo>
                <a:cubicBezTo>
                  <a:pt x="3980252" y="1159887"/>
                  <a:pt x="4021338" y="1151679"/>
                  <a:pt x="4045990" y="1184512"/>
                </a:cubicBezTo>
                <a:cubicBezTo>
                  <a:pt x="4062425" y="1200929"/>
                  <a:pt x="4087077" y="1209137"/>
                  <a:pt x="4087077" y="1233762"/>
                </a:cubicBezTo>
                <a:cubicBezTo>
                  <a:pt x="4095294" y="1274803"/>
                  <a:pt x="4087077" y="1315844"/>
                  <a:pt x="4054208" y="1348678"/>
                </a:cubicBezTo>
                <a:cubicBezTo>
                  <a:pt x="4054208" y="1348678"/>
                  <a:pt x="4054208" y="1348678"/>
                  <a:pt x="4070642" y="1348678"/>
                </a:cubicBezTo>
                <a:cubicBezTo>
                  <a:pt x="4169250" y="1315844"/>
                  <a:pt x="4243206" y="1365094"/>
                  <a:pt x="4234988" y="1455385"/>
                </a:cubicBezTo>
                <a:cubicBezTo>
                  <a:pt x="4234988" y="1545676"/>
                  <a:pt x="4152815" y="1635967"/>
                  <a:pt x="4062425" y="1668800"/>
                </a:cubicBezTo>
                <a:cubicBezTo>
                  <a:pt x="4062425" y="1668800"/>
                  <a:pt x="4070642" y="1668800"/>
                  <a:pt x="4078859" y="1668800"/>
                </a:cubicBezTo>
                <a:cubicBezTo>
                  <a:pt x="4054208" y="1693425"/>
                  <a:pt x="4029556" y="1701633"/>
                  <a:pt x="4004904" y="1718049"/>
                </a:cubicBezTo>
                <a:cubicBezTo>
                  <a:pt x="4029556" y="1709841"/>
                  <a:pt x="4045990" y="1701633"/>
                  <a:pt x="4070642" y="1701633"/>
                </a:cubicBezTo>
                <a:cubicBezTo>
                  <a:pt x="3980252" y="1742674"/>
                  <a:pt x="3898079" y="1767299"/>
                  <a:pt x="3815906" y="1775507"/>
                </a:cubicBezTo>
                <a:cubicBezTo>
                  <a:pt x="3807689" y="1775507"/>
                  <a:pt x="3799471" y="1783716"/>
                  <a:pt x="3783037" y="1791924"/>
                </a:cubicBezTo>
                <a:cubicBezTo>
                  <a:pt x="3766602" y="1800132"/>
                  <a:pt x="3750168" y="1808340"/>
                  <a:pt x="3725516" y="1808340"/>
                </a:cubicBezTo>
                <a:cubicBezTo>
                  <a:pt x="3643343" y="1874006"/>
                  <a:pt x="3544735" y="1923256"/>
                  <a:pt x="3454345" y="1939673"/>
                </a:cubicBezTo>
                <a:cubicBezTo>
                  <a:pt x="3421476" y="1964297"/>
                  <a:pt x="3396824" y="1980714"/>
                  <a:pt x="3363955" y="1988922"/>
                </a:cubicBezTo>
                <a:lnTo>
                  <a:pt x="3375254" y="1988922"/>
                </a:lnTo>
                <a:cubicBezTo>
                  <a:pt x="3380390" y="1988922"/>
                  <a:pt x="3384498" y="1988922"/>
                  <a:pt x="3388607" y="1988922"/>
                </a:cubicBezTo>
                <a:cubicBezTo>
                  <a:pt x="3363955" y="2005339"/>
                  <a:pt x="3347520" y="2005339"/>
                  <a:pt x="3322868" y="2013547"/>
                </a:cubicBezTo>
                <a:cubicBezTo>
                  <a:pt x="3331086" y="2021755"/>
                  <a:pt x="3339303" y="2021755"/>
                  <a:pt x="3347520" y="2029963"/>
                </a:cubicBezTo>
                <a:cubicBezTo>
                  <a:pt x="3281782" y="2079213"/>
                  <a:pt x="3216044" y="2128463"/>
                  <a:pt x="3150305" y="2177712"/>
                </a:cubicBezTo>
                <a:cubicBezTo>
                  <a:pt x="3158523" y="2177712"/>
                  <a:pt x="3158523" y="2185920"/>
                  <a:pt x="3158523" y="2185920"/>
                </a:cubicBezTo>
                <a:cubicBezTo>
                  <a:pt x="3174957" y="2194129"/>
                  <a:pt x="3183174" y="2210545"/>
                  <a:pt x="3183174" y="2218753"/>
                </a:cubicBezTo>
                <a:cubicBezTo>
                  <a:pt x="3174957" y="2226962"/>
                  <a:pt x="3158523" y="2226962"/>
                  <a:pt x="3150305" y="2218753"/>
                </a:cubicBezTo>
                <a:cubicBezTo>
                  <a:pt x="3133871" y="2210545"/>
                  <a:pt x="3125653" y="2210545"/>
                  <a:pt x="3117436" y="2202337"/>
                </a:cubicBezTo>
                <a:cubicBezTo>
                  <a:pt x="3092784" y="2218753"/>
                  <a:pt x="3059915" y="2235170"/>
                  <a:pt x="3035263" y="2251586"/>
                </a:cubicBezTo>
                <a:cubicBezTo>
                  <a:pt x="3043480" y="2259795"/>
                  <a:pt x="3051698" y="2268003"/>
                  <a:pt x="3068132" y="2276211"/>
                </a:cubicBezTo>
                <a:cubicBezTo>
                  <a:pt x="3084567" y="2284420"/>
                  <a:pt x="3101001" y="2309044"/>
                  <a:pt x="3117436" y="2325461"/>
                </a:cubicBezTo>
                <a:cubicBezTo>
                  <a:pt x="3216044" y="2399335"/>
                  <a:pt x="3306434" y="2481418"/>
                  <a:pt x="3396824" y="2563500"/>
                </a:cubicBezTo>
                <a:cubicBezTo>
                  <a:pt x="3495432" y="2637375"/>
                  <a:pt x="3585822" y="2719457"/>
                  <a:pt x="3692647" y="2793332"/>
                </a:cubicBezTo>
                <a:cubicBezTo>
                  <a:pt x="3733733" y="2826165"/>
                  <a:pt x="3783037" y="2850790"/>
                  <a:pt x="3824123" y="2883623"/>
                </a:cubicBezTo>
                <a:cubicBezTo>
                  <a:pt x="3865210" y="2916456"/>
                  <a:pt x="3906296" y="2941080"/>
                  <a:pt x="3947383" y="2973914"/>
                </a:cubicBezTo>
                <a:cubicBezTo>
                  <a:pt x="4029556" y="3039580"/>
                  <a:pt x="4111729" y="3097037"/>
                  <a:pt x="4202119" y="3154495"/>
                </a:cubicBezTo>
                <a:cubicBezTo>
                  <a:pt x="4259640" y="3203745"/>
                  <a:pt x="4325378" y="3244786"/>
                  <a:pt x="4382900" y="3285827"/>
                </a:cubicBezTo>
                <a:cubicBezTo>
                  <a:pt x="4448638" y="3335077"/>
                  <a:pt x="4497942" y="3376118"/>
                  <a:pt x="4555463" y="3425368"/>
                </a:cubicBezTo>
                <a:cubicBezTo>
                  <a:pt x="4670505" y="3515659"/>
                  <a:pt x="4785547" y="3605950"/>
                  <a:pt x="4892372" y="3712657"/>
                </a:cubicBezTo>
                <a:cubicBezTo>
                  <a:pt x="4917024" y="3737282"/>
                  <a:pt x="4933458" y="3778323"/>
                  <a:pt x="4925241" y="3794740"/>
                </a:cubicBezTo>
                <a:cubicBezTo>
                  <a:pt x="4908806" y="3819365"/>
                  <a:pt x="4875937" y="3811156"/>
                  <a:pt x="4843068" y="3786531"/>
                </a:cubicBezTo>
                <a:cubicBezTo>
                  <a:pt x="4588332" y="3589533"/>
                  <a:pt x="4350030" y="3400743"/>
                  <a:pt x="4095294" y="3211953"/>
                </a:cubicBezTo>
                <a:cubicBezTo>
                  <a:pt x="3972035" y="3121662"/>
                  <a:pt x="3848775" y="3023163"/>
                  <a:pt x="3725516" y="2916456"/>
                </a:cubicBezTo>
                <a:cubicBezTo>
                  <a:pt x="3602256" y="2817957"/>
                  <a:pt x="3478997" y="2719457"/>
                  <a:pt x="3355738" y="2612750"/>
                </a:cubicBezTo>
                <a:cubicBezTo>
                  <a:pt x="3306434" y="2563500"/>
                  <a:pt x="3257130" y="2514251"/>
                  <a:pt x="3199609" y="2473210"/>
                </a:cubicBezTo>
                <a:cubicBezTo>
                  <a:pt x="3199609" y="2473210"/>
                  <a:pt x="3199609" y="2473210"/>
                  <a:pt x="3199609" y="2481418"/>
                </a:cubicBezTo>
                <a:cubicBezTo>
                  <a:pt x="3191392" y="2489626"/>
                  <a:pt x="3174957" y="2497834"/>
                  <a:pt x="3158523" y="2497834"/>
                </a:cubicBezTo>
                <a:cubicBezTo>
                  <a:pt x="3216044" y="2547084"/>
                  <a:pt x="3273565" y="2604542"/>
                  <a:pt x="3331086" y="2662000"/>
                </a:cubicBezTo>
                <a:cubicBezTo>
                  <a:pt x="3421476" y="2719457"/>
                  <a:pt x="3511866" y="2785124"/>
                  <a:pt x="3602256" y="2850790"/>
                </a:cubicBezTo>
                <a:cubicBezTo>
                  <a:pt x="3643343" y="2883623"/>
                  <a:pt x="3692647" y="2916456"/>
                  <a:pt x="3733733" y="2957497"/>
                </a:cubicBezTo>
                <a:cubicBezTo>
                  <a:pt x="3774820" y="2990330"/>
                  <a:pt x="3815906" y="3031371"/>
                  <a:pt x="3856993" y="3072413"/>
                </a:cubicBezTo>
                <a:cubicBezTo>
                  <a:pt x="3972035" y="3187328"/>
                  <a:pt x="4054208" y="3310452"/>
                  <a:pt x="4152815" y="3425368"/>
                </a:cubicBezTo>
                <a:cubicBezTo>
                  <a:pt x="4185684" y="3458201"/>
                  <a:pt x="4226771" y="3482826"/>
                  <a:pt x="4259640" y="3515659"/>
                </a:cubicBezTo>
                <a:cubicBezTo>
                  <a:pt x="4259640" y="3515659"/>
                  <a:pt x="4259640" y="3515659"/>
                  <a:pt x="4366465" y="3605950"/>
                </a:cubicBezTo>
                <a:cubicBezTo>
                  <a:pt x="4440421" y="3663408"/>
                  <a:pt x="4514376" y="3729074"/>
                  <a:pt x="4588332" y="3786531"/>
                </a:cubicBezTo>
                <a:cubicBezTo>
                  <a:pt x="4588332" y="3794740"/>
                  <a:pt x="4596549" y="3802948"/>
                  <a:pt x="4596549" y="3802948"/>
                </a:cubicBezTo>
                <a:cubicBezTo>
                  <a:pt x="4596549" y="3811156"/>
                  <a:pt x="4588332" y="3811156"/>
                  <a:pt x="4580115" y="3802948"/>
                </a:cubicBezTo>
                <a:cubicBezTo>
                  <a:pt x="4465072" y="3737282"/>
                  <a:pt x="4358248" y="3655199"/>
                  <a:pt x="4243206" y="3581325"/>
                </a:cubicBezTo>
                <a:cubicBezTo>
                  <a:pt x="4251423" y="3605950"/>
                  <a:pt x="4251423" y="3622366"/>
                  <a:pt x="4234988" y="3638783"/>
                </a:cubicBezTo>
                <a:cubicBezTo>
                  <a:pt x="4218554" y="3655199"/>
                  <a:pt x="4193902" y="3655199"/>
                  <a:pt x="4161032" y="3646991"/>
                </a:cubicBezTo>
                <a:cubicBezTo>
                  <a:pt x="4161032" y="3646991"/>
                  <a:pt x="4161032" y="3646991"/>
                  <a:pt x="4226771" y="3712657"/>
                </a:cubicBezTo>
                <a:cubicBezTo>
                  <a:pt x="4243206" y="3729074"/>
                  <a:pt x="4243206" y="3745490"/>
                  <a:pt x="4234988" y="3753698"/>
                </a:cubicBezTo>
                <a:cubicBezTo>
                  <a:pt x="4226771" y="3761907"/>
                  <a:pt x="4210336" y="3753698"/>
                  <a:pt x="4202119" y="3745490"/>
                </a:cubicBezTo>
                <a:cubicBezTo>
                  <a:pt x="4111729" y="3655199"/>
                  <a:pt x="4021338" y="3564908"/>
                  <a:pt x="3930948" y="3482826"/>
                </a:cubicBezTo>
                <a:cubicBezTo>
                  <a:pt x="3815906" y="3392535"/>
                  <a:pt x="3700864" y="3302244"/>
                  <a:pt x="3585822" y="3203745"/>
                </a:cubicBezTo>
                <a:cubicBezTo>
                  <a:pt x="3594039" y="3228370"/>
                  <a:pt x="3594039" y="3252994"/>
                  <a:pt x="3585822" y="3269411"/>
                </a:cubicBezTo>
                <a:cubicBezTo>
                  <a:pt x="3602256" y="3285827"/>
                  <a:pt x="3618691" y="3302244"/>
                  <a:pt x="3635126" y="3318661"/>
                </a:cubicBezTo>
                <a:cubicBezTo>
                  <a:pt x="3725516" y="3376118"/>
                  <a:pt x="3807689" y="3441784"/>
                  <a:pt x="3898079" y="3499242"/>
                </a:cubicBezTo>
                <a:cubicBezTo>
                  <a:pt x="3939165" y="3532075"/>
                  <a:pt x="3980252" y="3564908"/>
                  <a:pt x="4021338" y="3597741"/>
                </a:cubicBezTo>
                <a:cubicBezTo>
                  <a:pt x="4062425" y="3630575"/>
                  <a:pt x="4103511" y="3663408"/>
                  <a:pt x="4144598" y="3704449"/>
                </a:cubicBezTo>
                <a:cubicBezTo>
                  <a:pt x="4308944" y="3835781"/>
                  <a:pt x="4465072" y="3983530"/>
                  <a:pt x="4612984" y="4139487"/>
                </a:cubicBezTo>
                <a:cubicBezTo>
                  <a:pt x="4621201" y="4147695"/>
                  <a:pt x="4621201" y="4155903"/>
                  <a:pt x="4621201" y="4155903"/>
                </a:cubicBezTo>
                <a:cubicBezTo>
                  <a:pt x="4612984" y="4164112"/>
                  <a:pt x="4604766" y="4164112"/>
                  <a:pt x="4604766" y="4155903"/>
                </a:cubicBezTo>
                <a:cubicBezTo>
                  <a:pt x="4514376" y="4065612"/>
                  <a:pt x="4423986" y="3975322"/>
                  <a:pt x="4325378" y="3885031"/>
                </a:cubicBezTo>
                <a:cubicBezTo>
                  <a:pt x="4325378" y="3893239"/>
                  <a:pt x="4325378" y="3893239"/>
                  <a:pt x="4317161" y="3893239"/>
                </a:cubicBezTo>
                <a:cubicBezTo>
                  <a:pt x="4308944" y="3893239"/>
                  <a:pt x="4300727" y="3885031"/>
                  <a:pt x="4300727" y="3876822"/>
                </a:cubicBezTo>
                <a:cubicBezTo>
                  <a:pt x="4300727" y="3868614"/>
                  <a:pt x="4300727" y="3868614"/>
                  <a:pt x="4308944" y="3868614"/>
                </a:cubicBezTo>
                <a:cubicBezTo>
                  <a:pt x="4218554" y="3786531"/>
                  <a:pt x="4128163" y="3704449"/>
                  <a:pt x="4037773" y="3630575"/>
                </a:cubicBezTo>
                <a:cubicBezTo>
                  <a:pt x="3939165" y="3556700"/>
                  <a:pt x="3848775" y="3491034"/>
                  <a:pt x="3750168" y="3417160"/>
                </a:cubicBezTo>
                <a:cubicBezTo>
                  <a:pt x="3832341" y="3491034"/>
                  <a:pt x="3914514" y="3564908"/>
                  <a:pt x="3996687" y="3638783"/>
                </a:cubicBezTo>
                <a:cubicBezTo>
                  <a:pt x="3996687" y="3638783"/>
                  <a:pt x="3996687" y="3638783"/>
                  <a:pt x="4054208" y="3696241"/>
                </a:cubicBezTo>
                <a:cubicBezTo>
                  <a:pt x="4054208" y="3696241"/>
                  <a:pt x="4054208" y="3696241"/>
                  <a:pt x="4111729" y="3753698"/>
                </a:cubicBezTo>
                <a:cubicBezTo>
                  <a:pt x="4152815" y="3794740"/>
                  <a:pt x="4185684" y="3835781"/>
                  <a:pt x="4226771" y="3868614"/>
                </a:cubicBezTo>
                <a:cubicBezTo>
                  <a:pt x="4251423" y="3885031"/>
                  <a:pt x="4267857" y="3893239"/>
                  <a:pt x="4292509" y="3909655"/>
                </a:cubicBezTo>
                <a:cubicBezTo>
                  <a:pt x="4292509" y="3909655"/>
                  <a:pt x="4300727" y="3917864"/>
                  <a:pt x="4300727" y="3926072"/>
                </a:cubicBezTo>
                <a:cubicBezTo>
                  <a:pt x="4300727" y="3934280"/>
                  <a:pt x="4292509" y="3934280"/>
                  <a:pt x="4284292" y="3926072"/>
                </a:cubicBezTo>
                <a:cubicBezTo>
                  <a:pt x="4284292" y="3926072"/>
                  <a:pt x="4284292" y="3926072"/>
                  <a:pt x="4267857" y="3917864"/>
                </a:cubicBezTo>
                <a:cubicBezTo>
                  <a:pt x="4292509" y="3950697"/>
                  <a:pt x="4300727" y="3983530"/>
                  <a:pt x="4284292" y="3999946"/>
                </a:cubicBezTo>
                <a:cubicBezTo>
                  <a:pt x="4267857" y="4016363"/>
                  <a:pt x="4226771" y="4008155"/>
                  <a:pt x="4193902" y="3975322"/>
                </a:cubicBezTo>
                <a:cubicBezTo>
                  <a:pt x="4111729" y="3901447"/>
                  <a:pt x="4029556" y="3819365"/>
                  <a:pt x="3939165" y="3745490"/>
                </a:cubicBezTo>
                <a:cubicBezTo>
                  <a:pt x="3939165" y="3745490"/>
                  <a:pt x="3939165" y="3745490"/>
                  <a:pt x="3914514" y="3720865"/>
                </a:cubicBezTo>
                <a:cubicBezTo>
                  <a:pt x="3914514" y="3720865"/>
                  <a:pt x="3914514" y="3720865"/>
                  <a:pt x="3873427" y="3704449"/>
                </a:cubicBezTo>
                <a:cubicBezTo>
                  <a:pt x="3906296" y="3737282"/>
                  <a:pt x="3939165" y="3770115"/>
                  <a:pt x="3972035" y="3802948"/>
                </a:cubicBezTo>
                <a:cubicBezTo>
                  <a:pt x="3972035" y="3802948"/>
                  <a:pt x="3972035" y="3802948"/>
                  <a:pt x="4054208" y="3901447"/>
                </a:cubicBezTo>
                <a:cubicBezTo>
                  <a:pt x="4119946" y="3967113"/>
                  <a:pt x="4177467" y="4032779"/>
                  <a:pt x="4234988" y="4098445"/>
                </a:cubicBezTo>
                <a:cubicBezTo>
                  <a:pt x="4243206" y="4114862"/>
                  <a:pt x="4251423" y="4123070"/>
                  <a:pt x="4243206" y="4131278"/>
                </a:cubicBezTo>
                <a:cubicBezTo>
                  <a:pt x="4234988" y="4139487"/>
                  <a:pt x="4218554" y="4139487"/>
                  <a:pt x="4210336" y="4123070"/>
                </a:cubicBezTo>
                <a:cubicBezTo>
                  <a:pt x="4087077" y="4032779"/>
                  <a:pt x="3963817" y="3934280"/>
                  <a:pt x="3840558" y="3835781"/>
                </a:cubicBezTo>
                <a:cubicBezTo>
                  <a:pt x="3717299" y="3737282"/>
                  <a:pt x="3602256" y="3638783"/>
                  <a:pt x="3478997" y="3540284"/>
                </a:cubicBezTo>
                <a:cubicBezTo>
                  <a:pt x="3372172" y="3499242"/>
                  <a:pt x="3273565" y="3458201"/>
                  <a:pt x="3166740" y="3417160"/>
                </a:cubicBezTo>
                <a:cubicBezTo>
                  <a:pt x="3174957" y="3425368"/>
                  <a:pt x="3183174" y="3433576"/>
                  <a:pt x="3199609" y="3441784"/>
                </a:cubicBezTo>
                <a:cubicBezTo>
                  <a:pt x="3265347" y="3499242"/>
                  <a:pt x="3322868" y="3548492"/>
                  <a:pt x="3388607" y="3597741"/>
                </a:cubicBezTo>
                <a:cubicBezTo>
                  <a:pt x="3454345" y="3646991"/>
                  <a:pt x="3528301" y="3688032"/>
                  <a:pt x="3594039" y="3729074"/>
                </a:cubicBezTo>
                <a:cubicBezTo>
                  <a:pt x="3725516" y="3811156"/>
                  <a:pt x="3865210" y="3893239"/>
                  <a:pt x="3988469" y="3999946"/>
                </a:cubicBezTo>
                <a:cubicBezTo>
                  <a:pt x="3996687" y="3999946"/>
                  <a:pt x="3996687" y="4008155"/>
                  <a:pt x="3996687" y="4016363"/>
                </a:cubicBezTo>
                <a:cubicBezTo>
                  <a:pt x="3996687" y="4016363"/>
                  <a:pt x="3988469" y="4016363"/>
                  <a:pt x="3980252" y="4016363"/>
                </a:cubicBezTo>
                <a:cubicBezTo>
                  <a:pt x="3856993" y="3909655"/>
                  <a:pt x="3717299" y="3835781"/>
                  <a:pt x="3585822" y="3753698"/>
                </a:cubicBezTo>
                <a:cubicBezTo>
                  <a:pt x="3470780" y="3679824"/>
                  <a:pt x="3363955" y="3605950"/>
                  <a:pt x="3257130" y="3548492"/>
                </a:cubicBezTo>
                <a:cubicBezTo>
                  <a:pt x="3446128" y="3712657"/>
                  <a:pt x="3659777" y="3835781"/>
                  <a:pt x="3856993" y="3991738"/>
                </a:cubicBezTo>
                <a:cubicBezTo>
                  <a:pt x="3865210" y="3991738"/>
                  <a:pt x="3873427" y="4008155"/>
                  <a:pt x="3873427" y="4016363"/>
                </a:cubicBezTo>
                <a:cubicBezTo>
                  <a:pt x="3873427" y="4008155"/>
                  <a:pt x="3873427" y="4008155"/>
                  <a:pt x="3881644" y="4016363"/>
                </a:cubicBezTo>
                <a:cubicBezTo>
                  <a:pt x="3914514" y="4024571"/>
                  <a:pt x="3939165" y="4040988"/>
                  <a:pt x="3972035" y="4065612"/>
                </a:cubicBezTo>
                <a:cubicBezTo>
                  <a:pt x="3980252" y="4065612"/>
                  <a:pt x="3980252" y="4073821"/>
                  <a:pt x="3980252" y="4082029"/>
                </a:cubicBezTo>
                <a:cubicBezTo>
                  <a:pt x="3980252" y="4082029"/>
                  <a:pt x="3972035" y="4082029"/>
                  <a:pt x="3972035" y="4082029"/>
                </a:cubicBezTo>
                <a:cubicBezTo>
                  <a:pt x="3939165" y="4065612"/>
                  <a:pt x="3914514" y="4049196"/>
                  <a:pt x="3881644" y="4032779"/>
                </a:cubicBezTo>
                <a:cubicBezTo>
                  <a:pt x="3873427" y="4032779"/>
                  <a:pt x="3873427" y="4024571"/>
                  <a:pt x="3873427" y="4024571"/>
                </a:cubicBezTo>
                <a:cubicBezTo>
                  <a:pt x="3865210" y="4032779"/>
                  <a:pt x="3856993" y="4032779"/>
                  <a:pt x="3848775" y="4024571"/>
                </a:cubicBezTo>
                <a:cubicBezTo>
                  <a:pt x="3791254" y="3991738"/>
                  <a:pt x="3741950" y="3958905"/>
                  <a:pt x="3684429" y="3926072"/>
                </a:cubicBezTo>
                <a:cubicBezTo>
                  <a:pt x="3626908" y="3893239"/>
                  <a:pt x="3577605" y="3860406"/>
                  <a:pt x="3528301" y="3827573"/>
                </a:cubicBezTo>
                <a:cubicBezTo>
                  <a:pt x="3421476" y="3753698"/>
                  <a:pt x="3314651" y="3679824"/>
                  <a:pt x="3207826" y="3605950"/>
                </a:cubicBezTo>
                <a:cubicBezTo>
                  <a:pt x="3207826" y="3605950"/>
                  <a:pt x="3199609" y="3614158"/>
                  <a:pt x="3191392" y="3614158"/>
                </a:cubicBezTo>
                <a:cubicBezTo>
                  <a:pt x="3166740" y="3614158"/>
                  <a:pt x="3133871" y="3597741"/>
                  <a:pt x="3109219" y="3573117"/>
                </a:cubicBezTo>
                <a:cubicBezTo>
                  <a:pt x="3109219" y="3573117"/>
                  <a:pt x="3109219" y="3573117"/>
                  <a:pt x="3092784" y="3548492"/>
                </a:cubicBezTo>
                <a:cubicBezTo>
                  <a:pt x="3010611" y="3466409"/>
                  <a:pt x="2936656" y="3392535"/>
                  <a:pt x="2862700" y="3310452"/>
                </a:cubicBezTo>
                <a:cubicBezTo>
                  <a:pt x="2838048" y="3302244"/>
                  <a:pt x="2813396" y="3285827"/>
                  <a:pt x="2788744" y="3269411"/>
                </a:cubicBezTo>
                <a:cubicBezTo>
                  <a:pt x="2747658" y="3244786"/>
                  <a:pt x="2706571" y="3228370"/>
                  <a:pt x="2657268" y="3203745"/>
                </a:cubicBezTo>
                <a:cubicBezTo>
                  <a:pt x="2616181" y="3179120"/>
                  <a:pt x="2575095" y="3154495"/>
                  <a:pt x="2525791" y="3129871"/>
                </a:cubicBezTo>
                <a:cubicBezTo>
                  <a:pt x="2534008" y="3138079"/>
                  <a:pt x="2525791" y="3146287"/>
                  <a:pt x="2525791" y="3154495"/>
                </a:cubicBezTo>
                <a:cubicBezTo>
                  <a:pt x="2509356" y="3162704"/>
                  <a:pt x="2484704" y="3162704"/>
                  <a:pt x="2468270" y="3146287"/>
                </a:cubicBezTo>
                <a:cubicBezTo>
                  <a:pt x="2468270" y="3146287"/>
                  <a:pt x="2468270" y="3146287"/>
                  <a:pt x="2435401" y="3121662"/>
                </a:cubicBezTo>
                <a:cubicBezTo>
                  <a:pt x="2435401" y="3121662"/>
                  <a:pt x="2435401" y="3121662"/>
                  <a:pt x="2517574" y="3203745"/>
                </a:cubicBezTo>
                <a:cubicBezTo>
                  <a:pt x="2517574" y="3203745"/>
                  <a:pt x="2525791" y="3211953"/>
                  <a:pt x="2525791" y="3211953"/>
                </a:cubicBezTo>
                <a:cubicBezTo>
                  <a:pt x="2558660" y="3236578"/>
                  <a:pt x="2591529" y="3269411"/>
                  <a:pt x="2624398" y="3294036"/>
                </a:cubicBezTo>
                <a:cubicBezTo>
                  <a:pt x="2772310" y="3408951"/>
                  <a:pt x="2920221" y="3515659"/>
                  <a:pt x="3068132" y="3614158"/>
                </a:cubicBezTo>
                <a:cubicBezTo>
                  <a:pt x="3224261" y="3712657"/>
                  <a:pt x="3372172" y="3802948"/>
                  <a:pt x="3528301" y="3901447"/>
                </a:cubicBezTo>
                <a:cubicBezTo>
                  <a:pt x="3536518" y="3901447"/>
                  <a:pt x="3544735" y="3909655"/>
                  <a:pt x="3544735" y="3909655"/>
                </a:cubicBezTo>
                <a:cubicBezTo>
                  <a:pt x="3544735" y="3917864"/>
                  <a:pt x="3536518" y="3926072"/>
                  <a:pt x="3528301" y="3917864"/>
                </a:cubicBezTo>
                <a:cubicBezTo>
                  <a:pt x="3421476" y="3876822"/>
                  <a:pt x="3314651" y="3843989"/>
                  <a:pt x="3207826" y="3802948"/>
                </a:cubicBezTo>
                <a:cubicBezTo>
                  <a:pt x="3150305" y="3778323"/>
                  <a:pt x="3092784" y="3761907"/>
                  <a:pt x="3043480" y="3737282"/>
                </a:cubicBezTo>
                <a:cubicBezTo>
                  <a:pt x="2985959" y="3712657"/>
                  <a:pt x="2928438" y="3688032"/>
                  <a:pt x="2879134" y="3663408"/>
                </a:cubicBezTo>
                <a:cubicBezTo>
                  <a:pt x="2739440" y="3589533"/>
                  <a:pt x="2616181" y="3515659"/>
                  <a:pt x="2484704" y="3441784"/>
                </a:cubicBezTo>
                <a:cubicBezTo>
                  <a:pt x="2418966" y="3400743"/>
                  <a:pt x="2353228" y="3367910"/>
                  <a:pt x="2287489" y="3326869"/>
                </a:cubicBezTo>
                <a:cubicBezTo>
                  <a:pt x="2221751" y="3294036"/>
                  <a:pt x="2156013" y="3252994"/>
                  <a:pt x="2098492" y="3220161"/>
                </a:cubicBezTo>
                <a:cubicBezTo>
                  <a:pt x="2065622" y="3195537"/>
                  <a:pt x="2040971" y="3170912"/>
                  <a:pt x="2008101" y="3146287"/>
                </a:cubicBezTo>
                <a:cubicBezTo>
                  <a:pt x="1999884" y="3162704"/>
                  <a:pt x="1991667" y="3170912"/>
                  <a:pt x="1983449" y="3179120"/>
                </a:cubicBezTo>
                <a:cubicBezTo>
                  <a:pt x="1975232" y="3187328"/>
                  <a:pt x="1958798" y="3195537"/>
                  <a:pt x="1950580" y="3187328"/>
                </a:cubicBezTo>
                <a:cubicBezTo>
                  <a:pt x="1950580" y="3179120"/>
                  <a:pt x="1950580" y="3170912"/>
                  <a:pt x="1958798" y="3154495"/>
                </a:cubicBezTo>
                <a:cubicBezTo>
                  <a:pt x="1967015" y="3146287"/>
                  <a:pt x="1975232" y="3138079"/>
                  <a:pt x="1983449" y="3129871"/>
                </a:cubicBezTo>
                <a:cubicBezTo>
                  <a:pt x="1958798" y="3113454"/>
                  <a:pt x="1934146" y="3088829"/>
                  <a:pt x="1909494" y="3072413"/>
                </a:cubicBezTo>
                <a:cubicBezTo>
                  <a:pt x="1893059" y="3088829"/>
                  <a:pt x="1876625" y="3105246"/>
                  <a:pt x="1860190" y="3113454"/>
                </a:cubicBezTo>
                <a:cubicBezTo>
                  <a:pt x="1786234" y="3179120"/>
                  <a:pt x="1712279" y="3252994"/>
                  <a:pt x="1646540" y="3318661"/>
                </a:cubicBezTo>
                <a:cubicBezTo>
                  <a:pt x="1572585" y="3392535"/>
                  <a:pt x="1506846" y="3466409"/>
                  <a:pt x="1441108" y="3540284"/>
                </a:cubicBezTo>
                <a:cubicBezTo>
                  <a:pt x="1408239" y="3581325"/>
                  <a:pt x="1383587" y="3614158"/>
                  <a:pt x="1358935" y="3646991"/>
                </a:cubicBezTo>
                <a:cubicBezTo>
                  <a:pt x="1334283" y="3679824"/>
                  <a:pt x="1309631" y="3712657"/>
                  <a:pt x="1284979" y="3745490"/>
                </a:cubicBezTo>
                <a:cubicBezTo>
                  <a:pt x="1235675" y="3811156"/>
                  <a:pt x="1186372" y="3876822"/>
                  <a:pt x="1137068" y="3950697"/>
                </a:cubicBezTo>
                <a:cubicBezTo>
                  <a:pt x="1095981" y="3999946"/>
                  <a:pt x="1063112" y="4049196"/>
                  <a:pt x="1030243" y="4098445"/>
                </a:cubicBezTo>
                <a:cubicBezTo>
                  <a:pt x="997374" y="4147695"/>
                  <a:pt x="964505" y="4196945"/>
                  <a:pt x="931635" y="4246194"/>
                </a:cubicBezTo>
                <a:cubicBezTo>
                  <a:pt x="865897" y="4336485"/>
                  <a:pt x="791941" y="4434984"/>
                  <a:pt x="709768" y="4517067"/>
                </a:cubicBezTo>
                <a:cubicBezTo>
                  <a:pt x="693334" y="4541692"/>
                  <a:pt x="660465" y="4558108"/>
                  <a:pt x="635813" y="4541692"/>
                </a:cubicBezTo>
                <a:cubicBezTo>
                  <a:pt x="619378" y="4525275"/>
                  <a:pt x="619378" y="4500650"/>
                  <a:pt x="635813" y="4467817"/>
                </a:cubicBezTo>
                <a:cubicBezTo>
                  <a:pt x="783724" y="4262611"/>
                  <a:pt x="915201" y="4049196"/>
                  <a:pt x="1079547" y="3852198"/>
                </a:cubicBezTo>
                <a:cubicBezTo>
                  <a:pt x="1153502" y="3745490"/>
                  <a:pt x="1235675" y="3646991"/>
                  <a:pt x="1317848" y="3548492"/>
                </a:cubicBezTo>
                <a:cubicBezTo>
                  <a:pt x="1408239" y="3458201"/>
                  <a:pt x="1498629" y="3359702"/>
                  <a:pt x="1597237" y="3269411"/>
                </a:cubicBezTo>
                <a:cubicBezTo>
                  <a:pt x="1638323" y="3228370"/>
                  <a:pt x="1679410" y="3195537"/>
                  <a:pt x="1720496" y="3154495"/>
                </a:cubicBezTo>
                <a:cubicBezTo>
                  <a:pt x="1720496" y="3154495"/>
                  <a:pt x="1720496" y="3154495"/>
                  <a:pt x="1712279" y="3146287"/>
                </a:cubicBezTo>
                <a:cubicBezTo>
                  <a:pt x="1704061" y="3138079"/>
                  <a:pt x="1704061" y="3129871"/>
                  <a:pt x="1704061" y="3113454"/>
                </a:cubicBezTo>
                <a:cubicBezTo>
                  <a:pt x="1654758" y="3154495"/>
                  <a:pt x="1605454" y="3195537"/>
                  <a:pt x="1556150" y="3236578"/>
                </a:cubicBezTo>
                <a:cubicBezTo>
                  <a:pt x="1498629" y="3310452"/>
                  <a:pt x="1441108" y="3384327"/>
                  <a:pt x="1383587" y="3449993"/>
                </a:cubicBezTo>
                <a:cubicBezTo>
                  <a:pt x="1350718" y="3491034"/>
                  <a:pt x="1326066" y="3523867"/>
                  <a:pt x="1293196" y="3556700"/>
                </a:cubicBezTo>
                <a:cubicBezTo>
                  <a:pt x="1260327" y="3589533"/>
                  <a:pt x="1227458" y="3622366"/>
                  <a:pt x="1186372" y="3655199"/>
                </a:cubicBezTo>
                <a:cubicBezTo>
                  <a:pt x="1087764" y="3737282"/>
                  <a:pt x="989156" y="3802948"/>
                  <a:pt x="882332" y="3876822"/>
                </a:cubicBezTo>
                <a:cubicBezTo>
                  <a:pt x="833028" y="3934280"/>
                  <a:pt x="791941" y="3999946"/>
                  <a:pt x="742638" y="4057404"/>
                </a:cubicBezTo>
                <a:cubicBezTo>
                  <a:pt x="693334" y="4123070"/>
                  <a:pt x="652247" y="4180528"/>
                  <a:pt x="602944" y="4246194"/>
                </a:cubicBezTo>
                <a:cubicBezTo>
                  <a:pt x="594727" y="4246194"/>
                  <a:pt x="594727" y="4254403"/>
                  <a:pt x="586509" y="4246194"/>
                </a:cubicBezTo>
                <a:cubicBezTo>
                  <a:pt x="586509" y="4246194"/>
                  <a:pt x="578292" y="4246194"/>
                  <a:pt x="586509" y="4237986"/>
                </a:cubicBezTo>
                <a:cubicBezTo>
                  <a:pt x="635813" y="4139487"/>
                  <a:pt x="693334" y="4040988"/>
                  <a:pt x="750855" y="3950697"/>
                </a:cubicBezTo>
                <a:cubicBezTo>
                  <a:pt x="734420" y="3950697"/>
                  <a:pt x="709768" y="3942488"/>
                  <a:pt x="693334" y="3934280"/>
                </a:cubicBezTo>
                <a:cubicBezTo>
                  <a:pt x="685117" y="3917864"/>
                  <a:pt x="676899" y="3893239"/>
                  <a:pt x="676899" y="3868614"/>
                </a:cubicBezTo>
                <a:cubicBezTo>
                  <a:pt x="676899" y="3868614"/>
                  <a:pt x="676899" y="3868614"/>
                  <a:pt x="627596" y="3917864"/>
                </a:cubicBezTo>
                <a:cubicBezTo>
                  <a:pt x="619378" y="3934280"/>
                  <a:pt x="602944" y="3934280"/>
                  <a:pt x="594727" y="3926072"/>
                </a:cubicBezTo>
                <a:cubicBezTo>
                  <a:pt x="586509" y="3917864"/>
                  <a:pt x="586509" y="3901447"/>
                  <a:pt x="602944" y="3893239"/>
                </a:cubicBezTo>
                <a:cubicBezTo>
                  <a:pt x="668682" y="3819365"/>
                  <a:pt x="742638" y="3745490"/>
                  <a:pt x="816593" y="3671616"/>
                </a:cubicBezTo>
                <a:cubicBezTo>
                  <a:pt x="898766" y="3581325"/>
                  <a:pt x="972722" y="3482826"/>
                  <a:pt x="1054895" y="3392535"/>
                </a:cubicBezTo>
                <a:cubicBezTo>
                  <a:pt x="1030243" y="3392535"/>
                  <a:pt x="1013808" y="3384327"/>
                  <a:pt x="989156" y="3376118"/>
                </a:cubicBezTo>
                <a:cubicBezTo>
                  <a:pt x="989156" y="3376118"/>
                  <a:pt x="989156" y="3376118"/>
                  <a:pt x="956287" y="3417160"/>
                </a:cubicBezTo>
                <a:cubicBezTo>
                  <a:pt x="849462" y="3564908"/>
                  <a:pt x="742638" y="3704449"/>
                  <a:pt x="627596" y="3843989"/>
                </a:cubicBezTo>
                <a:cubicBezTo>
                  <a:pt x="520771" y="3991738"/>
                  <a:pt x="405729" y="4123070"/>
                  <a:pt x="274252" y="4254403"/>
                </a:cubicBezTo>
                <a:cubicBezTo>
                  <a:pt x="274252" y="4254403"/>
                  <a:pt x="266035" y="4262611"/>
                  <a:pt x="257817" y="4254403"/>
                </a:cubicBezTo>
                <a:cubicBezTo>
                  <a:pt x="257817" y="4254403"/>
                  <a:pt x="257817" y="4246194"/>
                  <a:pt x="266035" y="4237986"/>
                </a:cubicBezTo>
                <a:cubicBezTo>
                  <a:pt x="339990" y="4164112"/>
                  <a:pt x="413946" y="4082029"/>
                  <a:pt x="479684" y="3999946"/>
                </a:cubicBezTo>
                <a:cubicBezTo>
                  <a:pt x="479684" y="3999946"/>
                  <a:pt x="471467" y="3999946"/>
                  <a:pt x="471467" y="3991738"/>
                </a:cubicBezTo>
                <a:cubicBezTo>
                  <a:pt x="471467" y="3991738"/>
                  <a:pt x="479684" y="3983530"/>
                  <a:pt x="487902" y="3983530"/>
                </a:cubicBezTo>
                <a:cubicBezTo>
                  <a:pt x="487902" y="3983530"/>
                  <a:pt x="496119" y="3983530"/>
                  <a:pt x="496119" y="3991738"/>
                </a:cubicBezTo>
                <a:cubicBezTo>
                  <a:pt x="561857" y="3909655"/>
                  <a:pt x="619378" y="3835781"/>
                  <a:pt x="685117" y="3753698"/>
                </a:cubicBezTo>
                <a:cubicBezTo>
                  <a:pt x="750855" y="3671616"/>
                  <a:pt x="808376" y="3597741"/>
                  <a:pt x="865897" y="3515659"/>
                </a:cubicBezTo>
                <a:cubicBezTo>
                  <a:pt x="800159" y="3581325"/>
                  <a:pt x="742638" y="3646991"/>
                  <a:pt x="676899" y="3712657"/>
                </a:cubicBezTo>
                <a:cubicBezTo>
                  <a:pt x="644030" y="3745490"/>
                  <a:pt x="611161" y="3778323"/>
                  <a:pt x="578292" y="3811156"/>
                </a:cubicBezTo>
                <a:cubicBezTo>
                  <a:pt x="545423" y="3843989"/>
                  <a:pt x="512554" y="3876822"/>
                  <a:pt x="479684" y="3909655"/>
                </a:cubicBezTo>
                <a:cubicBezTo>
                  <a:pt x="471467" y="3934280"/>
                  <a:pt x="463250" y="3950697"/>
                  <a:pt x="455032" y="3967113"/>
                </a:cubicBezTo>
                <a:cubicBezTo>
                  <a:pt x="455032" y="3975322"/>
                  <a:pt x="446815" y="3975322"/>
                  <a:pt x="438598" y="3975322"/>
                </a:cubicBezTo>
                <a:cubicBezTo>
                  <a:pt x="438598" y="3975322"/>
                  <a:pt x="438598" y="3967113"/>
                  <a:pt x="438598" y="3958905"/>
                </a:cubicBezTo>
                <a:cubicBezTo>
                  <a:pt x="438598" y="3958905"/>
                  <a:pt x="438598" y="3958905"/>
                  <a:pt x="446815" y="3942488"/>
                </a:cubicBezTo>
                <a:cubicBezTo>
                  <a:pt x="422163" y="3967113"/>
                  <a:pt x="389294" y="3975322"/>
                  <a:pt x="372860" y="3958905"/>
                </a:cubicBezTo>
                <a:cubicBezTo>
                  <a:pt x="348208" y="3942488"/>
                  <a:pt x="356425" y="3901447"/>
                  <a:pt x="381077" y="3876822"/>
                </a:cubicBezTo>
                <a:cubicBezTo>
                  <a:pt x="446815" y="3802948"/>
                  <a:pt x="504336" y="3729074"/>
                  <a:pt x="570075" y="3655199"/>
                </a:cubicBezTo>
                <a:cubicBezTo>
                  <a:pt x="570075" y="3655199"/>
                  <a:pt x="570075" y="3655199"/>
                  <a:pt x="594727" y="3630575"/>
                </a:cubicBezTo>
                <a:cubicBezTo>
                  <a:pt x="594727" y="3630575"/>
                  <a:pt x="594727" y="3630575"/>
                  <a:pt x="602944" y="3597741"/>
                </a:cubicBezTo>
                <a:cubicBezTo>
                  <a:pt x="602944" y="3597741"/>
                  <a:pt x="602944" y="3597741"/>
                  <a:pt x="520771" y="3679824"/>
                </a:cubicBezTo>
                <a:cubicBezTo>
                  <a:pt x="520771" y="3679824"/>
                  <a:pt x="520771" y="3679824"/>
                  <a:pt x="438598" y="3753698"/>
                </a:cubicBezTo>
                <a:cubicBezTo>
                  <a:pt x="381077" y="3802948"/>
                  <a:pt x="323556" y="3852198"/>
                  <a:pt x="274252" y="3909655"/>
                </a:cubicBezTo>
                <a:cubicBezTo>
                  <a:pt x="266035" y="3917864"/>
                  <a:pt x="249600" y="3917864"/>
                  <a:pt x="241383" y="3909655"/>
                </a:cubicBezTo>
                <a:cubicBezTo>
                  <a:pt x="233165" y="3909655"/>
                  <a:pt x="233165" y="3893239"/>
                  <a:pt x="241383" y="3885031"/>
                </a:cubicBezTo>
                <a:cubicBezTo>
                  <a:pt x="323556" y="3778323"/>
                  <a:pt x="397512" y="3663408"/>
                  <a:pt x="487902" y="3556700"/>
                </a:cubicBezTo>
                <a:cubicBezTo>
                  <a:pt x="570075" y="3458201"/>
                  <a:pt x="652247" y="3351494"/>
                  <a:pt x="742638" y="3252994"/>
                </a:cubicBezTo>
                <a:cubicBezTo>
                  <a:pt x="775507" y="3154495"/>
                  <a:pt x="808376" y="3064204"/>
                  <a:pt x="849462" y="2973914"/>
                </a:cubicBezTo>
                <a:cubicBezTo>
                  <a:pt x="841245" y="2982122"/>
                  <a:pt x="833028" y="2990330"/>
                  <a:pt x="824811" y="2998538"/>
                </a:cubicBezTo>
                <a:cubicBezTo>
                  <a:pt x="717986" y="3105246"/>
                  <a:pt x="644030" y="3220161"/>
                  <a:pt x="570075" y="3335077"/>
                </a:cubicBezTo>
                <a:cubicBezTo>
                  <a:pt x="496119" y="3458201"/>
                  <a:pt x="430381" y="3573117"/>
                  <a:pt x="339990" y="3688032"/>
                </a:cubicBezTo>
                <a:cubicBezTo>
                  <a:pt x="339990" y="3696241"/>
                  <a:pt x="331773" y="3696241"/>
                  <a:pt x="331773" y="3696241"/>
                </a:cubicBezTo>
                <a:cubicBezTo>
                  <a:pt x="323556" y="3688032"/>
                  <a:pt x="323556" y="3679824"/>
                  <a:pt x="331773" y="3679824"/>
                </a:cubicBezTo>
                <a:cubicBezTo>
                  <a:pt x="413946" y="3564908"/>
                  <a:pt x="471467" y="3449993"/>
                  <a:pt x="553640" y="3326869"/>
                </a:cubicBezTo>
                <a:cubicBezTo>
                  <a:pt x="611161" y="3236578"/>
                  <a:pt x="676899" y="3138079"/>
                  <a:pt x="726203" y="3039580"/>
                </a:cubicBezTo>
                <a:cubicBezTo>
                  <a:pt x="586509" y="3203745"/>
                  <a:pt x="471467" y="3392535"/>
                  <a:pt x="339990" y="3556700"/>
                </a:cubicBezTo>
                <a:cubicBezTo>
                  <a:pt x="331773" y="3564908"/>
                  <a:pt x="323556" y="3573117"/>
                  <a:pt x="315339" y="3573117"/>
                </a:cubicBezTo>
                <a:cubicBezTo>
                  <a:pt x="323556" y="3573117"/>
                  <a:pt x="323556" y="3581325"/>
                  <a:pt x="323556" y="3581325"/>
                </a:cubicBezTo>
                <a:cubicBezTo>
                  <a:pt x="307121" y="3614158"/>
                  <a:pt x="298904" y="3638783"/>
                  <a:pt x="282469" y="3663408"/>
                </a:cubicBezTo>
                <a:cubicBezTo>
                  <a:pt x="282469" y="3671616"/>
                  <a:pt x="274252" y="3679824"/>
                  <a:pt x="266035" y="3671616"/>
                </a:cubicBezTo>
                <a:cubicBezTo>
                  <a:pt x="266035" y="3671616"/>
                  <a:pt x="257817" y="3671616"/>
                  <a:pt x="266035" y="3663408"/>
                </a:cubicBezTo>
                <a:cubicBezTo>
                  <a:pt x="282469" y="3638783"/>
                  <a:pt x="290687" y="3605950"/>
                  <a:pt x="298904" y="3581325"/>
                </a:cubicBezTo>
                <a:cubicBezTo>
                  <a:pt x="298904" y="3581325"/>
                  <a:pt x="307121" y="3573117"/>
                  <a:pt x="307121" y="3573117"/>
                </a:cubicBezTo>
                <a:cubicBezTo>
                  <a:pt x="298904" y="3564908"/>
                  <a:pt x="298904" y="3556700"/>
                  <a:pt x="307121" y="3548492"/>
                </a:cubicBezTo>
                <a:cubicBezTo>
                  <a:pt x="405729" y="3351494"/>
                  <a:pt x="545423" y="3179120"/>
                  <a:pt x="676899" y="2990330"/>
                </a:cubicBezTo>
                <a:cubicBezTo>
                  <a:pt x="668682" y="2990330"/>
                  <a:pt x="668682" y="2982122"/>
                  <a:pt x="668682" y="2973914"/>
                </a:cubicBezTo>
                <a:cubicBezTo>
                  <a:pt x="660465" y="2949289"/>
                  <a:pt x="676899" y="2916456"/>
                  <a:pt x="701551" y="2900039"/>
                </a:cubicBezTo>
                <a:cubicBezTo>
                  <a:pt x="701551" y="2900039"/>
                  <a:pt x="701551" y="2900039"/>
                  <a:pt x="726203" y="2883623"/>
                </a:cubicBezTo>
                <a:cubicBezTo>
                  <a:pt x="800159" y="2826165"/>
                  <a:pt x="882332" y="2768707"/>
                  <a:pt x="956287" y="2703041"/>
                </a:cubicBezTo>
                <a:cubicBezTo>
                  <a:pt x="964505" y="2686624"/>
                  <a:pt x="980939" y="2662000"/>
                  <a:pt x="997374" y="2645583"/>
                </a:cubicBezTo>
                <a:cubicBezTo>
                  <a:pt x="1013808" y="2612750"/>
                  <a:pt x="1030243" y="2579917"/>
                  <a:pt x="1054895" y="2547084"/>
                </a:cubicBezTo>
                <a:cubicBezTo>
                  <a:pt x="1022026" y="2530667"/>
                  <a:pt x="997374" y="2506043"/>
                  <a:pt x="972722" y="2489626"/>
                </a:cubicBezTo>
                <a:cubicBezTo>
                  <a:pt x="857680" y="2612750"/>
                  <a:pt x="759072" y="2735874"/>
                  <a:pt x="668682" y="2858998"/>
                </a:cubicBezTo>
                <a:cubicBezTo>
                  <a:pt x="570075" y="2990330"/>
                  <a:pt x="487902" y="3129871"/>
                  <a:pt x="405729" y="3261203"/>
                </a:cubicBezTo>
                <a:cubicBezTo>
                  <a:pt x="405729" y="3269411"/>
                  <a:pt x="397512" y="3277619"/>
                  <a:pt x="397512" y="3277619"/>
                </a:cubicBezTo>
                <a:cubicBezTo>
                  <a:pt x="389294" y="3277619"/>
                  <a:pt x="389294" y="3269411"/>
                  <a:pt x="389294" y="3261203"/>
                </a:cubicBezTo>
                <a:cubicBezTo>
                  <a:pt x="422163" y="3162704"/>
                  <a:pt x="455032" y="3064204"/>
                  <a:pt x="487902" y="2965705"/>
                </a:cubicBezTo>
                <a:cubicBezTo>
                  <a:pt x="504336" y="2916456"/>
                  <a:pt x="520771" y="2867206"/>
                  <a:pt x="545423" y="2817957"/>
                </a:cubicBezTo>
                <a:cubicBezTo>
                  <a:pt x="570075" y="2768707"/>
                  <a:pt x="594727" y="2719457"/>
                  <a:pt x="619378" y="2670208"/>
                </a:cubicBezTo>
                <a:cubicBezTo>
                  <a:pt x="685117" y="2579917"/>
                  <a:pt x="742638" y="2481418"/>
                  <a:pt x="808376" y="2391127"/>
                </a:cubicBezTo>
                <a:cubicBezTo>
                  <a:pt x="627596" y="2276211"/>
                  <a:pt x="446815" y="2161296"/>
                  <a:pt x="266035" y="2046380"/>
                </a:cubicBezTo>
                <a:cubicBezTo>
                  <a:pt x="200296" y="2005339"/>
                  <a:pt x="142775" y="1956089"/>
                  <a:pt x="109906" y="1898631"/>
                </a:cubicBezTo>
                <a:cubicBezTo>
                  <a:pt x="77037" y="1841173"/>
                  <a:pt x="60602" y="1791924"/>
                  <a:pt x="77037" y="1742674"/>
                </a:cubicBezTo>
                <a:cubicBezTo>
                  <a:pt x="101689" y="1685216"/>
                  <a:pt x="159210" y="1652383"/>
                  <a:pt x="233165" y="1652383"/>
                </a:cubicBezTo>
                <a:cubicBezTo>
                  <a:pt x="224948" y="1644175"/>
                  <a:pt x="216731" y="1644175"/>
                  <a:pt x="200296" y="1635967"/>
                </a:cubicBezTo>
                <a:cubicBezTo>
                  <a:pt x="200296" y="1635967"/>
                  <a:pt x="200296" y="1635967"/>
                  <a:pt x="159210" y="1594926"/>
                </a:cubicBezTo>
                <a:cubicBezTo>
                  <a:pt x="109906" y="1553884"/>
                  <a:pt x="85254" y="1504635"/>
                  <a:pt x="77037" y="1463593"/>
                </a:cubicBezTo>
                <a:cubicBezTo>
                  <a:pt x="77037" y="1463593"/>
                  <a:pt x="77037" y="1463593"/>
                  <a:pt x="60602" y="1406136"/>
                </a:cubicBezTo>
                <a:cubicBezTo>
                  <a:pt x="52385" y="1307636"/>
                  <a:pt x="3081" y="1200929"/>
                  <a:pt x="3081" y="1110638"/>
                </a:cubicBezTo>
                <a:cubicBezTo>
                  <a:pt x="3081" y="1110638"/>
                  <a:pt x="3081" y="1110638"/>
                  <a:pt x="27733" y="1086013"/>
                </a:cubicBezTo>
                <a:cubicBezTo>
                  <a:pt x="27733" y="1086013"/>
                  <a:pt x="27733" y="1086013"/>
                  <a:pt x="27733" y="1069596"/>
                </a:cubicBezTo>
                <a:cubicBezTo>
                  <a:pt x="3081" y="1036763"/>
                  <a:pt x="-5136" y="995722"/>
                  <a:pt x="3081" y="962889"/>
                </a:cubicBezTo>
                <a:cubicBezTo>
                  <a:pt x="3081" y="962889"/>
                  <a:pt x="3081" y="962889"/>
                  <a:pt x="27733" y="930056"/>
                </a:cubicBezTo>
                <a:cubicBezTo>
                  <a:pt x="52385" y="897223"/>
                  <a:pt x="93471" y="872598"/>
                  <a:pt x="134558" y="856182"/>
                </a:cubicBezTo>
                <a:cubicBezTo>
                  <a:pt x="142775" y="839765"/>
                  <a:pt x="159210" y="831557"/>
                  <a:pt x="167427" y="823349"/>
                </a:cubicBezTo>
                <a:cubicBezTo>
                  <a:pt x="167427" y="774099"/>
                  <a:pt x="175645" y="733058"/>
                  <a:pt x="216731" y="708433"/>
                </a:cubicBezTo>
                <a:cubicBezTo>
                  <a:pt x="208514" y="692016"/>
                  <a:pt x="216731" y="675600"/>
                  <a:pt x="241383" y="675600"/>
                </a:cubicBezTo>
                <a:cubicBezTo>
                  <a:pt x="249600" y="675600"/>
                  <a:pt x="257817" y="683808"/>
                  <a:pt x="266035" y="683808"/>
                </a:cubicBezTo>
                <a:cubicBezTo>
                  <a:pt x="257817" y="667392"/>
                  <a:pt x="257817" y="667392"/>
                  <a:pt x="257817" y="650975"/>
                </a:cubicBezTo>
                <a:cubicBezTo>
                  <a:pt x="241383" y="642767"/>
                  <a:pt x="241383" y="634559"/>
                  <a:pt x="241383" y="634559"/>
                </a:cubicBezTo>
                <a:cubicBezTo>
                  <a:pt x="208514" y="609934"/>
                  <a:pt x="208514" y="609934"/>
                  <a:pt x="175645" y="585309"/>
                </a:cubicBezTo>
                <a:cubicBezTo>
                  <a:pt x="159210" y="552476"/>
                  <a:pt x="150993" y="527851"/>
                  <a:pt x="150993" y="527851"/>
                </a:cubicBezTo>
                <a:cubicBezTo>
                  <a:pt x="150993" y="453977"/>
                  <a:pt x="150993" y="453977"/>
                  <a:pt x="175645" y="429352"/>
                </a:cubicBezTo>
                <a:cubicBezTo>
                  <a:pt x="175645" y="429352"/>
                  <a:pt x="175645" y="429352"/>
                  <a:pt x="183862" y="429352"/>
                </a:cubicBezTo>
                <a:cubicBezTo>
                  <a:pt x="167427" y="404727"/>
                  <a:pt x="159210" y="404727"/>
                  <a:pt x="159210" y="396519"/>
                </a:cubicBezTo>
                <a:cubicBezTo>
                  <a:pt x="150993" y="388311"/>
                  <a:pt x="150993" y="380103"/>
                  <a:pt x="150993" y="380103"/>
                </a:cubicBezTo>
                <a:cubicBezTo>
                  <a:pt x="159210" y="363686"/>
                  <a:pt x="159210" y="363686"/>
                  <a:pt x="159210" y="355478"/>
                </a:cubicBezTo>
                <a:cubicBezTo>
                  <a:pt x="159210" y="355478"/>
                  <a:pt x="159210" y="347269"/>
                  <a:pt x="159210" y="347269"/>
                </a:cubicBezTo>
                <a:cubicBezTo>
                  <a:pt x="183862" y="339061"/>
                  <a:pt x="183862" y="339061"/>
                  <a:pt x="183862" y="339061"/>
                </a:cubicBezTo>
                <a:cubicBezTo>
                  <a:pt x="192079" y="330853"/>
                  <a:pt x="200296" y="330853"/>
                  <a:pt x="200296" y="330853"/>
                </a:cubicBezTo>
                <a:cubicBezTo>
                  <a:pt x="216731" y="339061"/>
                  <a:pt x="224948" y="339061"/>
                  <a:pt x="224948" y="339061"/>
                </a:cubicBezTo>
                <a:cubicBezTo>
                  <a:pt x="241383" y="396519"/>
                  <a:pt x="241383" y="396519"/>
                  <a:pt x="241383" y="396519"/>
                </a:cubicBezTo>
                <a:cubicBezTo>
                  <a:pt x="257817" y="388311"/>
                  <a:pt x="257817" y="388311"/>
                  <a:pt x="257817" y="388311"/>
                </a:cubicBezTo>
                <a:cubicBezTo>
                  <a:pt x="257817" y="388311"/>
                  <a:pt x="257817" y="388311"/>
                  <a:pt x="249600" y="412936"/>
                </a:cubicBezTo>
                <a:cubicBezTo>
                  <a:pt x="249600" y="412936"/>
                  <a:pt x="249600" y="412936"/>
                  <a:pt x="257817" y="388311"/>
                </a:cubicBezTo>
                <a:cubicBezTo>
                  <a:pt x="259872" y="394467"/>
                  <a:pt x="261413" y="399084"/>
                  <a:pt x="262568" y="402547"/>
                </a:cubicBezTo>
                <a:lnTo>
                  <a:pt x="264440" y="408157"/>
                </a:lnTo>
                <a:lnTo>
                  <a:pt x="266035" y="412936"/>
                </a:lnTo>
                <a:cubicBezTo>
                  <a:pt x="266035" y="412936"/>
                  <a:pt x="266035" y="412936"/>
                  <a:pt x="265008" y="409858"/>
                </a:cubicBezTo>
                <a:lnTo>
                  <a:pt x="264440" y="408157"/>
                </a:lnTo>
                <a:lnTo>
                  <a:pt x="261284" y="398699"/>
                </a:lnTo>
                <a:cubicBezTo>
                  <a:pt x="257817" y="388311"/>
                  <a:pt x="257817" y="388311"/>
                  <a:pt x="257817" y="388311"/>
                </a:cubicBezTo>
                <a:cubicBezTo>
                  <a:pt x="290687" y="412936"/>
                  <a:pt x="290687" y="412936"/>
                  <a:pt x="307121" y="421144"/>
                </a:cubicBezTo>
                <a:cubicBezTo>
                  <a:pt x="323556" y="437560"/>
                  <a:pt x="339990" y="437560"/>
                  <a:pt x="348208" y="445769"/>
                </a:cubicBezTo>
                <a:cubicBezTo>
                  <a:pt x="348208" y="437560"/>
                  <a:pt x="348208" y="437560"/>
                  <a:pt x="348208" y="437560"/>
                </a:cubicBezTo>
                <a:cubicBezTo>
                  <a:pt x="389294" y="462185"/>
                  <a:pt x="389294" y="462185"/>
                  <a:pt x="422163" y="495018"/>
                </a:cubicBezTo>
                <a:cubicBezTo>
                  <a:pt x="430381" y="503226"/>
                  <a:pt x="430381" y="503226"/>
                  <a:pt x="430381" y="511435"/>
                </a:cubicBezTo>
                <a:cubicBezTo>
                  <a:pt x="438598" y="511435"/>
                  <a:pt x="446815" y="511435"/>
                  <a:pt x="455032" y="519643"/>
                </a:cubicBezTo>
                <a:cubicBezTo>
                  <a:pt x="455032" y="519643"/>
                  <a:pt x="455032" y="519643"/>
                  <a:pt x="471467" y="536060"/>
                </a:cubicBezTo>
                <a:cubicBezTo>
                  <a:pt x="471467" y="536060"/>
                  <a:pt x="479684" y="536060"/>
                  <a:pt x="479684" y="536060"/>
                </a:cubicBezTo>
                <a:cubicBezTo>
                  <a:pt x="487902" y="536060"/>
                  <a:pt x="496119" y="536060"/>
                  <a:pt x="504336" y="536060"/>
                </a:cubicBezTo>
                <a:cubicBezTo>
                  <a:pt x="520771" y="544268"/>
                  <a:pt x="545423" y="544268"/>
                  <a:pt x="602944" y="560684"/>
                </a:cubicBezTo>
                <a:cubicBezTo>
                  <a:pt x="619378" y="568893"/>
                  <a:pt x="627596" y="577101"/>
                  <a:pt x="635813" y="585309"/>
                </a:cubicBezTo>
                <a:cubicBezTo>
                  <a:pt x="635813" y="585309"/>
                  <a:pt x="635813" y="577101"/>
                  <a:pt x="627596" y="568893"/>
                </a:cubicBezTo>
                <a:cubicBezTo>
                  <a:pt x="627596" y="560684"/>
                  <a:pt x="644030" y="552476"/>
                  <a:pt x="635813" y="552476"/>
                </a:cubicBezTo>
                <a:cubicBezTo>
                  <a:pt x="586509" y="495018"/>
                  <a:pt x="520771" y="445769"/>
                  <a:pt x="463250" y="388311"/>
                </a:cubicBezTo>
                <a:cubicBezTo>
                  <a:pt x="455032" y="388311"/>
                  <a:pt x="446815" y="388311"/>
                  <a:pt x="438598" y="388311"/>
                </a:cubicBezTo>
                <a:cubicBezTo>
                  <a:pt x="438598" y="388311"/>
                  <a:pt x="430381" y="388311"/>
                  <a:pt x="430381" y="388311"/>
                </a:cubicBezTo>
                <a:cubicBezTo>
                  <a:pt x="430381" y="380103"/>
                  <a:pt x="422163" y="380103"/>
                  <a:pt x="422163" y="380103"/>
                </a:cubicBezTo>
                <a:cubicBezTo>
                  <a:pt x="422163" y="388311"/>
                  <a:pt x="430381" y="388311"/>
                  <a:pt x="430381" y="396519"/>
                </a:cubicBezTo>
                <a:cubicBezTo>
                  <a:pt x="463250" y="437560"/>
                  <a:pt x="496119" y="470394"/>
                  <a:pt x="520771" y="511435"/>
                </a:cubicBezTo>
                <a:cubicBezTo>
                  <a:pt x="537206" y="519643"/>
                  <a:pt x="537206" y="527851"/>
                  <a:pt x="520771" y="536060"/>
                </a:cubicBezTo>
                <a:cubicBezTo>
                  <a:pt x="512554" y="536060"/>
                  <a:pt x="496119" y="527851"/>
                  <a:pt x="487902" y="519643"/>
                </a:cubicBezTo>
                <a:cubicBezTo>
                  <a:pt x="446815" y="478602"/>
                  <a:pt x="389294" y="429352"/>
                  <a:pt x="339990" y="388311"/>
                </a:cubicBezTo>
                <a:cubicBezTo>
                  <a:pt x="331773" y="388311"/>
                  <a:pt x="315339" y="380103"/>
                  <a:pt x="298904" y="371894"/>
                </a:cubicBezTo>
                <a:cubicBezTo>
                  <a:pt x="257817" y="339061"/>
                  <a:pt x="233165" y="289812"/>
                  <a:pt x="249600" y="265187"/>
                </a:cubicBezTo>
                <a:cubicBezTo>
                  <a:pt x="257817" y="240562"/>
                  <a:pt x="266035" y="215937"/>
                  <a:pt x="282469" y="207729"/>
                </a:cubicBezTo>
                <a:cubicBezTo>
                  <a:pt x="323556" y="191313"/>
                  <a:pt x="372860" y="191313"/>
                  <a:pt x="430381" y="215937"/>
                </a:cubicBezTo>
                <a:cubicBezTo>
                  <a:pt x="430381" y="215937"/>
                  <a:pt x="430381" y="215937"/>
                  <a:pt x="422163" y="199521"/>
                </a:cubicBezTo>
                <a:cubicBezTo>
                  <a:pt x="348208" y="109230"/>
                  <a:pt x="364642" y="18939"/>
                  <a:pt x="463250" y="2523"/>
                </a:cubicBezTo>
                <a:cubicBezTo>
                  <a:pt x="475576" y="470"/>
                  <a:pt x="488415" y="-299"/>
                  <a:pt x="501592" y="102"/>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134039653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Rectangle 3"/>
          <p:cNvSpPr/>
          <p:nvPr userDrawn="1"/>
        </p:nvSpPr>
        <p:spPr>
          <a:xfrm>
            <a:off x="8345511" y="0"/>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3"/>
          <p:cNvSpPr>
            <a:spLocks noGrp="1"/>
          </p:cNvSpPr>
          <p:nvPr>
            <p:ph type="pic" sz="quarter" idx="16" hasCustomPrompt="1"/>
          </p:nvPr>
        </p:nvSpPr>
        <p:spPr>
          <a:xfrm>
            <a:off x="6838583" y="1077002"/>
            <a:ext cx="4534201" cy="4753296"/>
          </a:xfrm>
          <a:custGeom>
            <a:avLst/>
            <a:gdLst>
              <a:gd name="connsiteX0" fmla="*/ 1644723 w 4534201"/>
              <a:gd name="connsiteY0" fmla="*/ 4752650 h 4753296"/>
              <a:gd name="connsiteX1" fmla="*/ 1659866 w 4534201"/>
              <a:gd name="connsiteY1" fmla="*/ 4753296 h 4753296"/>
              <a:gd name="connsiteX2" fmla="*/ 1643477 w 4534201"/>
              <a:gd name="connsiteY2" fmla="*/ 4752768 h 4753296"/>
              <a:gd name="connsiteX3" fmla="*/ 1666491 w 4534201"/>
              <a:gd name="connsiteY3" fmla="*/ 4752213 h 4753296"/>
              <a:gd name="connsiteX4" fmla="*/ 1666497 w 4534201"/>
              <a:gd name="connsiteY4" fmla="*/ 4752217 h 4753296"/>
              <a:gd name="connsiteX5" fmla="*/ 1659866 w 4534201"/>
              <a:gd name="connsiteY5" fmla="*/ 4753296 h 4753296"/>
              <a:gd name="connsiteX6" fmla="*/ 2394011 w 4534201"/>
              <a:gd name="connsiteY6" fmla="*/ 435 h 4753296"/>
              <a:gd name="connsiteX7" fmla="*/ 2569692 w 4534201"/>
              <a:gd name="connsiteY7" fmla="*/ 17341 h 4753296"/>
              <a:gd name="connsiteX8" fmla="*/ 2381711 w 4534201"/>
              <a:gd name="connsiteY8" fmla="*/ 2798775 h 4753296"/>
              <a:gd name="connsiteX9" fmla="*/ 2799028 w 4534201"/>
              <a:gd name="connsiteY9" fmla="*/ 2073347 h 4753296"/>
              <a:gd name="connsiteX10" fmla="*/ 3182508 w 4534201"/>
              <a:gd name="connsiteY10" fmla="*/ 1862860 h 4753296"/>
              <a:gd name="connsiteX11" fmla="*/ 3329132 w 4534201"/>
              <a:gd name="connsiteY11" fmla="*/ 2084623 h 4753296"/>
              <a:gd name="connsiteX12" fmla="*/ 3058440 w 4534201"/>
              <a:gd name="connsiteY12" fmla="*/ 2716084 h 4753296"/>
              <a:gd name="connsiteX13" fmla="*/ 3483276 w 4534201"/>
              <a:gd name="connsiteY13" fmla="*/ 2069588 h 4753296"/>
              <a:gd name="connsiteX14" fmla="*/ 3701333 w 4534201"/>
              <a:gd name="connsiteY14" fmla="*/ 2141004 h 4753296"/>
              <a:gd name="connsiteX15" fmla="*/ 3945708 w 4534201"/>
              <a:gd name="connsiteY15" fmla="*/ 1648615 h 4753296"/>
              <a:gd name="connsiteX16" fmla="*/ 4088573 w 4534201"/>
              <a:gd name="connsiteY16" fmla="*/ 1652373 h 4753296"/>
              <a:gd name="connsiteX17" fmla="*/ 4314150 w 4534201"/>
              <a:gd name="connsiteY17" fmla="*/ 983326 h 4753296"/>
              <a:gd name="connsiteX18" fmla="*/ 4472053 w 4534201"/>
              <a:gd name="connsiteY18" fmla="*/ 363141 h 4753296"/>
              <a:gd name="connsiteX19" fmla="*/ 4509649 w 4534201"/>
              <a:gd name="connsiteY19" fmla="*/ 660078 h 4753296"/>
              <a:gd name="connsiteX20" fmla="*/ 3539670 w 4534201"/>
              <a:gd name="connsiteY20" fmla="*/ 3246060 h 4753296"/>
              <a:gd name="connsiteX21" fmla="*/ 1821206 w 4534201"/>
              <a:gd name="connsiteY21" fmla="*/ 4726913 h 4753296"/>
              <a:gd name="connsiteX22" fmla="*/ 1666491 w 4534201"/>
              <a:gd name="connsiteY22" fmla="*/ 4752213 h 4753296"/>
              <a:gd name="connsiteX23" fmla="*/ 1665682 w 4534201"/>
              <a:gd name="connsiteY23" fmla="*/ 4751711 h 4753296"/>
              <a:gd name="connsiteX24" fmla="*/ 1652817 w 4534201"/>
              <a:gd name="connsiteY24" fmla="*/ 4751887 h 4753296"/>
              <a:gd name="connsiteX25" fmla="*/ 1644723 w 4534201"/>
              <a:gd name="connsiteY25" fmla="*/ 4752650 h 4753296"/>
              <a:gd name="connsiteX26" fmla="*/ 1493274 w 4534201"/>
              <a:gd name="connsiteY26" fmla="*/ 4746190 h 4753296"/>
              <a:gd name="connsiteX27" fmla="*/ 1757616 w 4534201"/>
              <a:gd name="connsiteY27" fmla="*/ 1543371 h 4753296"/>
              <a:gd name="connsiteX28" fmla="*/ 1396694 w 4534201"/>
              <a:gd name="connsiteY28" fmla="*/ 1998173 h 4753296"/>
              <a:gd name="connsiteX29" fmla="*/ 930502 w 4534201"/>
              <a:gd name="connsiteY29" fmla="*/ 2787499 h 4753296"/>
              <a:gd name="connsiteX30" fmla="*/ 607176 w 4534201"/>
              <a:gd name="connsiteY30" fmla="*/ 3415201 h 4753296"/>
              <a:gd name="connsiteX31" fmla="*/ 580859 w 4534201"/>
              <a:gd name="connsiteY31" fmla="*/ 3043090 h 4753296"/>
              <a:gd name="connsiteX32" fmla="*/ 475590 w 4534201"/>
              <a:gd name="connsiteY32" fmla="*/ 3189679 h 4753296"/>
              <a:gd name="connsiteX33" fmla="*/ 535744 w 4534201"/>
              <a:gd name="connsiteY33" fmla="*/ 2539425 h 4753296"/>
              <a:gd name="connsiteX34" fmla="*/ 336485 w 4534201"/>
              <a:gd name="connsiteY34" fmla="*/ 2783740 h 4753296"/>
              <a:gd name="connsiteX35" fmla="*/ 287610 w 4534201"/>
              <a:gd name="connsiteY35" fmla="*/ 2452975 h 4753296"/>
              <a:gd name="connsiteX36" fmla="*/ 144745 w 4534201"/>
              <a:gd name="connsiteY36" fmla="*/ 2742395 h 4753296"/>
              <a:gd name="connsiteX37" fmla="*/ 137225 w 4534201"/>
              <a:gd name="connsiteY37" fmla="*/ 2648427 h 4753296"/>
              <a:gd name="connsiteX38" fmla="*/ 276331 w 4534201"/>
              <a:gd name="connsiteY38" fmla="*/ 2197384 h 4753296"/>
              <a:gd name="connsiteX39" fmla="*/ 422956 w 4534201"/>
              <a:gd name="connsiteY39" fmla="*/ 1941793 h 4753296"/>
              <a:gd name="connsiteX40" fmla="*/ 321446 w 4534201"/>
              <a:gd name="connsiteY40" fmla="*/ 1941793 h 4753296"/>
              <a:gd name="connsiteX41" fmla="*/ 1879 w 4534201"/>
              <a:gd name="connsiteY41" fmla="*/ 2569495 h 4753296"/>
              <a:gd name="connsiteX42" fmla="*/ 77072 w 4534201"/>
              <a:gd name="connsiteY42" fmla="*/ 2182349 h 4753296"/>
              <a:gd name="connsiteX43" fmla="*/ 471830 w 4534201"/>
              <a:gd name="connsiteY43" fmla="*/ 1460680 h 4753296"/>
              <a:gd name="connsiteX44" fmla="*/ 287610 w 4534201"/>
              <a:gd name="connsiteY44" fmla="*/ 1750099 h 4753296"/>
              <a:gd name="connsiteX45" fmla="*/ 1283905 w 4534201"/>
              <a:gd name="connsiteY45" fmla="*/ 438315 h 4753296"/>
              <a:gd name="connsiteX46" fmla="*/ 2394011 w 4534201"/>
              <a:gd name="connsiteY46" fmla="*/ 435 h 475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534201" h="4753296">
                <a:moveTo>
                  <a:pt x="1644723" y="4752650"/>
                </a:moveTo>
                <a:lnTo>
                  <a:pt x="1659866" y="4753296"/>
                </a:lnTo>
                <a:cubicBezTo>
                  <a:pt x="1647648" y="4753296"/>
                  <a:pt x="1643418" y="4753061"/>
                  <a:pt x="1643477" y="4752768"/>
                </a:cubicBezTo>
                <a:close/>
                <a:moveTo>
                  <a:pt x="1666491" y="4752213"/>
                </a:moveTo>
                <a:lnTo>
                  <a:pt x="1666497" y="4752217"/>
                </a:lnTo>
                <a:cubicBezTo>
                  <a:pt x="1665682" y="4752474"/>
                  <a:pt x="1663626" y="4752826"/>
                  <a:pt x="1659866" y="4753296"/>
                </a:cubicBezTo>
                <a:close/>
                <a:moveTo>
                  <a:pt x="2394011" y="435"/>
                </a:moveTo>
                <a:cubicBezTo>
                  <a:pt x="2452321" y="1954"/>
                  <a:pt x="2510948" y="7475"/>
                  <a:pt x="2569692" y="17341"/>
                </a:cubicBezTo>
                <a:cubicBezTo>
                  <a:pt x="4050977" y="269174"/>
                  <a:pt x="2693759" y="2118451"/>
                  <a:pt x="2381711" y="2798775"/>
                </a:cubicBezTo>
                <a:cubicBezTo>
                  <a:pt x="2539615" y="2569495"/>
                  <a:pt x="2674961" y="2325180"/>
                  <a:pt x="2799028" y="2073347"/>
                </a:cubicBezTo>
                <a:cubicBezTo>
                  <a:pt x="2960691" y="2261282"/>
                  <a:pt x="3039642" y="1983138"/>
                  <a:pt x="3182508" y="1862860"/>
                </a:cubicBezTo>
                <a:cubicBezTo>
                  <a:pt x="3460718" y="1629821"/>
                  <a:pt x="3329132" y="2084623"/>
                  <a:pt x="3329132" y="2084623"/>
                </a:cubicBezTo>
                <a:cubicBezTo>
                  <a:pt x="3246421" y="2283834"/>
                  <a:pt x="3096037" y="2501838"/>
                  <a:pt x="3058440" y="2716084"/>
                </a:cubicBezTo>
                <a:cubicBezTo>
                  <a:pt x="3141152" y="2753671"/>
                  <a:pt x="3430642" y="2129727"/>
                  <a:pt x="3483276" y="2069588"/>
                </a:cubicBezTo>
                <a:cubicBezTo>
                  <a:pt x="3603584" y="1919241"/>
                  <a:pt x="3603584" y="2156038"/>
                  <a:pt x="3701333" y="2141004"/>
                </a:cubicBezTo>
                <a:cubicBezTo>
                  <a:pt x="3847958" y="2110934"/>
                  <a:pt x="3795324" y="1663649"/>
                  <a:pt x="3945708" y="1648615"/>
                </a:cubicBezTo>
                <a:cubicBezTo>
                  <a:pt x="4062256" y="1633580"/>
                  <a:pt x="3983304" y="1874136"/>
                  <a:pt x="4088573" y="1652373"/>
                </a:cubicBezTo>
                <a:cubicBezTo>
                  <a:pt x="4190082" y="1438128"/>
                  <a:pt x="4257755" y="1212606"/>
                  <a:pt x="4314150" y="983326"/>
                </a:cubicBezTo>
                <a:cubicBezTo>
                  <a:pt x="4344226" y="851772"/>
                  <a:pt x="4359265" y="408246"/>
                  <a:pt x="4472053" y="363141"/>
                </a:cubicBezTo>
                <a:cubicBezTo>
                  <a:pt x="4584841" y="318037"/>
                  <a:pt x="4509649" y="656319"/>
                  <a:pt x="4509649" y="660078"/>
                </a:cubicBezTo>
                <a:cubicBezTo>
                  <a:pt x="4355505" y="1565923"/>
                  <a:pt x="4009621" y="2456734"/>
                  <a:pt x="3539670" y="3246060"/>
                </a:cubicBezTo>
                <a:cubicBezTo>
                  <a:pt x="3134337" y="3919101"/>
                  <a:pt x="2610049" y="4562410"/>
                  <a:pt x="1821206" y="4726913"/>
                </a:cubicBezTo>
                <a:lnTo>
                  <a:pt x="1666491" y="4752213"/>
                </a:lnTo>
                <a:lnTo>
                  <a:pt x="1665682" y="4751711"/>
                </a:lnTo>
                <a:cubicBezTo>
                  <a:pt x="1663274" y="4751534"/>
                  <a:pt x="1657752" y="4751652"/>
                  <a:pt x="1652817" y="4751887"/>
                </a:cubicBezTo>
                <a:lnTo>
                  <a:pt x="1644723" y="4752650"/>
                </a:lnTo>
                <a:lnTo>
                  <a:pt x="1493274" y="4746190"/>
                </a:lnTo>
                <a:cubicBezTo>
                  <a:pt x="-126384" y="4600643"/>
                  <a:pt x="1364267" y="2260695"/>
                  <a:pt x="1757616" y="1543371"/>
                </a:cubicBezTo>
                <a:cubicBezTo>
                  <a:pt x="1626030" y="1599752"/>
                  <a:pt x="1475645" y="1885412"/>
                  <a:pt x="1396694" y="1998173"/>
                </a:cubicBezTo>
                <a:cubicBezTo>
                  <a:pt x="1223752" y="2250006"/>
                  <a:pt x="1073367" y="2516873"/>
                  <a:pt x="930502" y="2787499"/>
                </a:cubicBezTo>
                <a:cubicBezTo>
                  <a:pt x="821474" y="2994227"/>
                  <a:pt x="723724" y="3208473"/>
                  <a:pt x="607176" y="3415201"/>
                </a:cubicBezTo>
                <a:cubicBezTo>
                  <a:pt x="513186" y="3591860"/>
                  <a:pt x="573340" y="3091953"/>
                  <a:pt x="580859" y="3043090"/>
                </a:cubicBezTo>
                <a:cubicBezTo>
                  <a:pt x="535744" y="3088195"/>
                  <a:pt x="494388" y="3125782"/>
                  <a:pt x="475590" y="3189679"/>
                </a:cubicBezTo>
                <a:cubicBezTo>
                  <a:pt x="310167" y="3103229"/>
                  <a:pt x="490629" y="2655945"/>
                  <a:pt x="535744" y="2539425"/>
                </a:cubicBezTo>
                <a:cubicBezTo>
                  <a:pt x="513186" y="2554460"/>
                  <a:pt x="396638" y="2896501"/>
                  <a:pt x="336485" y="2783740"/>
                </a:cubicBezTo>
                <a:cubicBezTo>
                  <a:pt x="257533" y="2625875"/>
                  <a:pt x="483109" y="2550701"/>
                  <a:pt x="287610" y="2452975"/>
                </a:cubicBezTo>
                <a:cubicBezTo>
                  <a:pt x="238735" y="2550701"/>
                  <a:pt x="193619" y="2644669"/>
                  <a:pt x="144745" y="2742395"/>
                </a:cubicBezTo>
                <a:cubicBezTo>
                  <a:pt x="148504" y="2704808"/>
                  <a:pt x="186100" y="2670979"/>
                  <a:pt x="137225" y="2648427"/>
                </a:cubicBezTo>
                <a:cubicBezTo>
                  <a:pt x="-16919" y="2573253"/>
                  <a:pt x="212418" y="2310145"/>
                  <a:pt x="276331" y="2197384"/>
                </a:cubicBezTo>
                <a:cubicBezTo>
                  <a:pt x="325206" y="2110934"/>
                  <a:pt x="374081" y="2028243"/>
                  <a:pt x="422956" y="1941793"/>
                </a:cubicBezTo>
                <a:cubicBezTo>
                  <a:pt x="509426" y="1795204"/>
                  <a:pt x="400398" y="1813997"/>
                  <a:pt x="321446" y="1941793"/>
                </a:cubicBezTo>
                <a:cubicBezTo>
                  <a:pt x="197379" y="2141004"/>
                  <a:pt x="103389" y="2359008"/>
                  <a:pt x="1879" y="2569495"/>
                </a:cubicBezTo>
                <a:cubicBezTo>
                  <a:pt x="24437" y="2377801"/>
                  <a:pt x="-50755" y="2415388"/>
                  <a:pt x="77072" y="2182349"/>
                </a:cubicBezTo>
                <a:cubicBezTo>
                  <a:pt x="114668" y="2114693"/>
                  <a:pt x="505667" y="1479473"/>
                  <a:pt x="471830" y="1460680"/>
                </a:cubicBezTo>
                <a:cubicBezTo>
                  <a:pt x="456792" y="1486991"/>
                  <a:pt x="302648" y="1753858"/>
                  <a:pt x="287610" y="1750099"/>
                </a:cubicBezTo>
                <a:cubicBezTo>
                  <a:pt x="411677" y="1246434"/>
                  <a:pt x="896666" y="761563"/>
                  <a:pt x="1283905" y="438315"/>
                </a:cubicBezTo>
                <a:cubicBezTo>
                  <a:pt x="1593133" y="175207"/>
                  <a:pt x="1985836" y="-10203"/>
                  <a:pt x="2394011" y="435"/>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lumMod val="85000"/>
                    <a:lumOff val="15000"/>
                  </a:schemeClr>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4180796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3874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5" Type="http://schemas.openxmlformats.org/officeDocument/2006/relationships/chart" Target="../charts/chart4.xml"/><Relationship Id="rId1" Type="http://schemas.openxmlformats.org/officeDocument/2006/relationships/slideLayout" Target="../slideLayouts/slideLayout16.xml"/><Relationship Id="rId2"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85923" y="2698566"/>
            <a:ext cx="4850296" cy="1200329"/>
          </a:xfrm>
          <a:prstGeom prst="rect">
            <a:avLst/>
          </a:prstGeom>
          <a:solidFill>
            <a:schemeClr val="accent1"/>
          </a:solidFill>
        </p:spPr>
        <p:txBody>
          <a:bodyPr wrap="square" rtlCol="0">
            <a:spAutoFit/>
          </a:bodyPr>
          <a:lstStyle/>
          <a:p>
            <a:pPr algn="ctr"/>
            <a:r>
              <a:rPr lang="id-ID" sz="7200" b="1" spc="600" dirty="0" smtClean="0">
                <a:solidFill>
                  <a:schemeClr val="bg1"/>
                </a:solidFill>
                <a:latin typeface="Dancing Script" panose="03080600040507000D00" pitchFamily="66" charset="0"/>
              </a:rPr>
              <a:t>Buter</a:t>
            </a:r>
            <a:endParaRPr lang="en-ID" sz="72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Multipurpose Slides</a:t>
            </a:r>
            <a:endParaRPr lang="en-ID" sz="2000"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670845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057959" y="784224"/>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1057959" y="2689085"/>
            <a:ext cx="3964615" cy="800800"/>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2" name="Shape 630"/>
          <p:cNvSpPr/>
          <p:nvPr/>
        </p:nvSpPr>
        <p:spPr>
          <a:xfrm>
            <a:off x="6261409" y="4615220"/>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1234</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4" name="Shape 630"/>
          <p:cNvSpPr/>
          <p:nvPr/>
        </p:nvSpPr>
        <p:spPr>
          <a:xfrm>
            <a:off x="9063442" y="4615219"/>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567</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5" name="Shape 629"/>
          <p:cNvSpPr/>
          <p:nvPr/>
        </p:nvSpPr>
        <p:spPr>
          <a:xfrm>
            <a:off x="6100707" y="5582717"/>
            <a:ext cx="2219979" cy="292263"/>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OUR GALERY</a:t>
            </a:r>
            <a:endParaRPr sz="12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6" name="Shape 627"/>
          <p:cNvSpPr/>
          <p:nvPr/>
        </p:nvSpPr>
        <p:spPr>
          <a:xfrm>
            <a:off x="9022140" y="5594035"/>
            <a:ext cx="1981181" cy="269629"/>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sz="1200" dirty="0" smtClean="0">
                <a:solidFill>
                  <a:schemeClr val="tx1"/>
                </a:solidFill>
                <a:latin typeface="Lato" panose="020F0502020204030203" pitchFamily="34" charset="0"/>
                <a:ea typeface="Lato" panose="020F0502020204030203" pitchFamily="34" charset="0"/>
                <a:cs typeface="Lato" panose="020F0502020204030203" pitchFamily="34" charset="0"/>
              </a:rPr>
              <a:t>PROJECT </a:t>
            </a:r>
            <a:r>
              <a:rPr sz="1200" dirty="0">
                <a:solidFill>
                  <a:schemeClr val="tx1"/>
                </a:solidFill>
                <a:latin typeface="Lato" panose="020F0502020204030203" pitchFamily="34" charset="0"/>
                <a:ea typeface="Lato" panose="020F0502020204030203" pitchFamily="34" charset="0"/>
                <a:cs typeface="Lato" panose="020F0502020204030203" pitchFamily="34" charset="0"/>
              </a:rPr>
              <a:t>SPENT</a:t>
            </a:r>
          </a:p>
        </p:txBody>
      </p:sp>
      <p:sp>
        <p:nvSpPr>
          <p:cNvPr id="14" name="Rectangle 13"/>
          <p:cNvSpPr/>
          <p:nvPr/>
        </p:nvSpPr>
        <p:spPr>
          <a:xfrm>
            <a:off x="8826274" y="31728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a:extLst>
              <a:ext uri="{FF2B5EF4-FFF2-40B4-BE49-F238E27FC236}">
                <a16:creationId xmlns:a16="http://schemas.microsoft.com/office/drawing/2014/main" xmlns="" id="{E3C56A0D-1892-424B-8F31-F9C04BF6D751}"/>
              </a:ext>
            </a:extLst>
          </p:cNvPr>
          <p:cNvSpPr/>
          <p:nvPr/>
        </p:nvSpPr>
        <p:spPr>
          <a:xfrm>
            <a:off x="9083533" y="33814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extLst>
      <p:ext uri="{BB962C8B-B14F-4D97-AF65-F5344CB8AC3E}">
        <p14:creationId xmlns:p14="http://schemas.microsoft.com/office/powerpoint/2010/main" val="2388614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55660" y="1567862"/>
            <a:ext cx="3656000" cy="2086725"/>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7" name="Rectangle 16"/>
          <p:cNvSpPr/>
          <p:nvPr/>
        </p:nvSpPr>
        <p:spPr>
          <a:xfrm>
            <a:off x="516753" y="4010444"/>
            <a:ext cx="3656001" cy="120700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8005933" y="26602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a:extLst>
              <a:ext uri="{FF2B5EF4-FFF2-40B4-BE49-F238E27FC236}">
                <a16:creationId xmlns:a16="http://schemas.microsoft.com/office/drawing/2014/main" xmlns="" id="{E3C56A0D-1892-424B-8F31-F9C04BF6D751}"/>
              </a:ext>
            </a:extLst>
          </p:cNvPr>
          <p:cNvSpPr/>
          <p:nvPr/>
        </p:nvSpPr>
        <p:spPr>
          <a:xfrm>
            <a:off x="8263192" y="28688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1936555" y="5250138"/>
            <a:ext cx="2129406" cy="291298"/>
          </a:xfrm>
          <a:prstGeom prst="rect">
            <a:avLst/>
          </a:prstGeom>
        </p:spPr>
        <p:txBody>
          <a:bodyPr wrap="square">
            <a:spAutoFit/>
          </a:bodyPr>
          <a:lstStyle/>
          <a:p>
            <a:pPr algn="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8" name="Rectangle 17"/>
          <p:cNvSpPr/>
          <p:nvPr/>
        </p:nvSpPr>
        <p:spPr>
          <a:xfrm>
            <a:off x="1936555" y="5528941"/>
            <a:ext cx="2234021" cy="407740"/>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1152170" y="5288532"/>
            <a:ext cx="679769" cy="679769"/>
            <a:chOff x="12007357" y="6552436"/>
            <a:chExt cx="1087631" cy="1087631"/>
          </a:xfrm>
        </p:grpSpPr>
        <p:grpSp>
          <p:nvGrpSpPr>
            <p:cNvPr id="20" name="Group 19"/>
            <p:cNvGrpSpPr/>
            <p:nvPr/>
          </p:nvGrpSpPr>
          <p:grpSpPr>
            <a:xfrm>
              <a:off x="12007357" y="6552436"/>
              <a:ext cx="1087631" cy="1087631"/>
              <a:chOff x="912987" y="3985306"/>
              <a:chExt cx="1332461" cy="1332461"/>
            </a:xfrm>
          </p:grpSpPr>
          <p:sp>
            <p:nvSpPr>
              <p:cNvPr id="22" name="Oval 21"/>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Oval 22"/>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Oval 23"/>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1"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
        <p:nvSpPr>
          <p:cNvPr id="3" name="Picture Placeholder 2"/>
          <p:cNvSpPr>
            <a:spLocks noGrp="1"/>
          </p:cNvSpPr>
          <p:nvPr>
            <p:ph type="pic" sz="quarter" idx="12"/>
          </p:nvPr>
        </p:nvSpPr>
        <p:spPr/>
      </p:sp>
      <p:sp>
        <p:nvSpPr>
          <p:cNvPr id="6" name="Picture Placeholder 5"/>
          <p:cNvSpPr>
            <a:spLocks noGrp="1"/>
          </p:cNvSpPr>
          <p:nvPr>
            <p:ph type="pic" sz="quarter" idx="11"/>
          </p:nvPr>
        </p:nvSpPr>
        <p:spPr/>
      </p:sp>
      <p:sp>
        <p:nvSpPr>
          <p:cNvPr id="8" name="Picture Placeholder 7"/>
          <p:cNvSpPr>
            <a:spLocks noGrp="1"/>
          </p:cNvSpPr>
          <p:nvPr>
            <p:ph type="pic" sz="quarter" idx="14"/>
          </p:nvPr>
        </p:nvSpPr>
        <p:spPr/>
      </p:sp>
      <p:sp>
        <p:nvSpPr>
          <p:cNvPr id="9" name="Picture Placeholder 8"/>
          <p:cNvSpPr>
            <a:spLocks noGrp="1"/>
          </p:cNvSpPr>
          <p:nvPr>
            <p:ph type="pic" sz="quarter" idx="13"/>
          </p:nvPr>
        </p:nvSpPr>
        <p:spPr/>
      </p:sp>
    </p:spTree>
    <p:extLst>
      <p:ext uri="{BB962C8B-B14F-4D97-AF65-F5344CB8AC3E}">
        <p14:creationId xmlns:p14="http://schemas.microsoft.com/office/powerpoint/2010/main" val="3977568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7633172" y="1263804"/>
            <a:ext cx="4558828"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7633172" y="3368716"/>
            <a:ext cx="2693668"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Oval 20">
            <a:extLst>
              <a:ext uri="{FF2B5EF4-FFF2-40B4-BE49-F238E27FC236}">
                <a16:creationId xmlns:a16="http://schemas.microsoft.com/office/drawing/2014/main" xmlns="" id="{27673E4D-EA87-4678-9386-C79DFAAB0A00}"/>
              </a:ext>
            </a:extLst>
          </p:cNvPr>
          <p:cNvSpPr/>
          <p:nvPr/>
        </p:nvSpPr>
        <p:spPr>
          <a:xfrm>
            <a:off x="7633172" y="5043971"/>
            <a:ext cx="571500" cy="571500"/>
          </a:xfrm>
          <a:prstGeom prst="ellipse">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a:extLst>
              <a:ext uri="{FF2B5EF4-FFF2-40B4-BE49-F238E27FC236}">
                <a16:creationId xmlns:a16="http://schemas.microsoft.com/office/drawing/2014/main" xmlns="" id="{11448F6B-2919-470C-9F70-86791DAC883E}"/>
              </a:ext>
            </a:extLst>
          </p:cNvPr>
          <p:cNvSpPr txBox="1"/>
          <p:nvPr/>
        </p:nvSpPr>
        <p:spPr>
          <a:xfrm>
            <a:off x="8350692" y="5024229"/>
            <a:ext cx="966931" cy="369332"/>
          </a:xfrm>
          <a:prstGeom prst="rect">
            <a:avLst/>
          </a:prstGeom>
          <a:noFill/>
        </p:spPr>
        <p:txBody>
          <a:bodyPr wrap="none" rtlCol="0">
            <a:spAutoFit/>
          </a:bodyPr>
          <a:lstStyle/>
          <a:p>
            <a:r>
              <a:rPr lang="en-US" b="1"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16.67%</a:t>
            </a:r>
          </a:p>
        </p:txBody>
      </p:sp>
      <p:sp>
        <p:nvSpPr>
          <p:cNvPr id="23" name="Freeform 46">
            <a:extLst>
              <a:ext uri="{FF2B5EF4-FFF2-40B4-BE49-F238E27FC236}">
                <a16:creationId xmlns:a16="http://schemas.microsoft.com/office/drawing/2014/main" xmlns="" id="{9DF10761-42D7-40B3-9042-C0321DCCF2BE}"/>
              </a:ext>
            </a:extLst>
          </p:cNvPr>
          <p:cNvSpPr>
            <a:spLocks noChangeArrowheads="1"/>
          </p:cNvSpPr>
          <p:nvPr/>
        </p:nvSpPr>
        <p:spPr bwMode="auto">
          <a:xfrm>
            <a:off x="7779192" y="5196391"/>
            <a:ext cx="279461" cy="266661"/>
          </a:xfrm>
          <a:custGeom>
            <a:avLst/>
            <a:gdLst>
              <a:gd name="T0" fmla="*/ 163754 w 461"/>
              <a:gd name="T1" fmla="*/ 150508 h 443"/>
              <a:gd name="T2" fmla="*/ 163754 w 461"/>
              <a:gd name="T3" fmla="*/ 150508 h 443"/>
              <a:gd name="T4" fmla="*/ 128116 w 461"/>
              <a:gd name="T5" fmla="*/ 111089 h 443"/>
              <a:gd name="T6" fmla="*/ 139845 w 461"/>
              <a:gd name="T7" fmla="*/ 87349 h 443"/>
              <a:gd name="T8" fmla="*/ 147965 w 461"/>
              <a:gd name="T9" fmla="*/ 67639 h 443"/>
              <a:gd name="T10" fmla="*/ 143905 w 461"/>
              <a:gd name="T11" fmla="*/ 59128 h 443"/>
              <a:gd name="T12" fmla="*/ 147965 w 461"/>
              <a:gd name="T13" fmla="*/ 39419 h 443"/>
              <a:gd name="T14" fmla="*/ 103756 w 461"/>
              <a:gd name="T15" fmla="*/ 0 h 443"/>
              <a:gd name="T16" fmla="*/ 59547 w 461"/>
              <a:gd name="T17" fmla="*/ 39419 h 443"/>
              <a:gd name="T18" fmla="*/ 63607 w 461"/>
              <a:gd name="T19" fmla="*/ 59128 h 443"/>
              <a:gd name="T20" fmla="*/ 59547 w 461"/>
              <a:gd name="T21" fmla="*/ 67639 h 443"/>
              <a:gd name="T22" fmla="*/ 67667 w 461"/>
              <a:gd name="T23" fmla="*/ 87349 h 443"/>
              <a:gd name="T24" fmla="*/ 79847 w 461"/>
              <a:gd name="T25" fmla="*/ 111089 h 443"/>
              <a:gd name="T26" fmla="*/ 43758 w 461"/>
              <a:gd name="T27" fmla="*/ 150508 h 443"/>
              <a:gd name="T28" fmla="*/ 0 w 461"/>
              <a:gd name="T29" fmla="*/ 178281 h 443"/>
              <a:gd name="T30" fmla="*/ 0 w 461"/>
              <a:gd name="T31" fmla="*/ 197990 h 443"/>
              <a:gd name="T32" fmla="*/ 103756 w 461"/>
              <a:gd name="T33" fmla="*/ 197990 h 443"/>
              <a:gd name="T34" fmla="*/ 207512 w 461"/>
              <a:gd name="T35" fmla="*/ 197990 h 443"/>
              <a:gd name="T36" fmla="*/ 207512 w 461"/>
              <a:gd name="T37" fmla="*/ 178281 h 443"/>
              <a:gd name="T38" fmla="*/ 163754 w 461"/>
              <a:gd name="T39" fmla="*/ 150508 h 4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1" h="443">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chemeClr val="bg1"/>
          </a:solidFill>
          <a:ln>
            <a:noFill/>
          </a:ln>
          <a:effectLst/>
          <a:extLst/>
        </p:spPr>
        <p:txBody>
          <a:bodyPr wrap="none" lIns="34290" tIns="17145" rIns="34290" bIns="17145" anchor="ct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Rectangle 25">
            <a:extLst>
              <a:ext uri="{FF2B5EF4-FFF2-40B4-BE49-F238E27FC236}">
                <a16:creationId xmlns:a16="http://schemas.microsoft.com/office/drawing/2014/main" xmlns="" id="{A5341C11-2043-4B04-9B45-A177C0E616DA}"/>
              </a:ext>
            </a:extLst>
          </p:cNvPr>
          <p:cNvSpPr/>
          <p:nvPr/>
        </p:nvSpPr>
        <p:spPr>
          <a:xfrm>
            <a:off x="8350692" y="5394048"/>
            <a:ext cx="2130184" cy="480453"/>
          </a:xfrm>
          <a:prstGeom prst="rect">
            <a:avLst/>
          </a:prstGeom>
        </p:spPr>
        <p:txBody>
          <a:bodyPr wrap="square">
            <a:spAutoFit/>
          </a:bodyPr>
          <a:lstStyle/>
          <a:p>
            <a:pPr>
              <a:lnSpc>
                <a:spcPct val="150000"/>
              </a:lnSpc>
            </a:pP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elit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p:txBody>
      </p:sp>
      <p:sp>
        <p:nvSpPr>
          <p:cNvPr id="14" name="Rectangle 13"/>
          <p:cNvSpPr/>
          <p:nvPr/>
        </p:nvSpPr>
        <p:spPr>
          <a:xfrm>
            <a:off x="466043" y="5567806"/>
            <a:ext cx="3452813"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802709" y="5844064"/>
            <a:ext cx="2779479" cy="415498"/>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3"/>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0"/>
          </p:nvPr>
        </p:nvSpPr>
        <p:spPr/>
      </p:sp>
    </p:spTree>
    <p:extLst>
      <p:ext uri="{BB962C8B-B14F-4D97-AF65-F5344CB8AC3E}">
        <p14:creationId xmlns:p14="http://schemas.microsoft.com/office/powerpoint/2010/main" val="3683100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890242" y="1338862"/>
            <a:ext cx="3956077"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8" name="Rectangle 17"/>
          <p:cNvSpPr/>
          <p:nvPr/>
        </p:nvSpPr>
        <p:spPr>
          <a:xfrm>
            <a:off x="890242" y="3186196"/>
            <a:ext cx="3475696"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a:extLst>
              <a:ext uri="{FF2B5EF4-FFF2-40B4-BE49-F238E27FC236}">
                <a16:creationId xmlns:a16="http://schemas.microsoft.com/office/drawing/2014/main" xmlns="" id="{E3C56A0D-1892-424B-8F31-F9C04BF6D751}"/>
              </a:ext>
            </a:extLst>
          </p:cNvPr>
          <p:cNvSpPr/>
          <p:nvPr/>
        </p:nvSpPr>
        <p:spPr>
          <a:xfrm>
            <a:off x="890242" y="485942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a:extLst>
              <a:ext uri="{FF2B5EF4-FFF2-40B4-BE49-F238E27FC236}">
                <a16:creationId xmlns:a16="http://schemas.microsoft.com/office/drawing/2014/main" xmlns="" id="{604E352F-29CB-44DA-ACF1-35031BF4A2BE}"/>
              </a:ext>
            </a:extLst>
          </p:cNvPr>
          <p:cNvSpPr/>
          <p:nvPr/>
        </p:nvSpPr>
        <p:spPr>
          <a:xfrm>
            <a:off x="890242" y="4393198"/>
            <a:ext cx="1827744"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Galery 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021929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090639" y="1575593"/>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7090638" y="3541817"/>
            <a:ext cx="39980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Rectangle 12"/>
          <p:cNvSpPr/>
          <p:nvPr/>
        </p:nvSpPr>
        <p:spPr>
          <a:xfrm>
            <a:off x="7989316" y="474881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4" name="Rectangle 13"/>
          <p:cNvSpPr/>
          <p:nvPr/>
        </p:nvSpPr>
        <p:spPr>
          <a:xfrm>
            <a:off x="7989316" y="502762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5" name="Group 14"/>
          <p:cNvGrpSpPr/>
          <p:nvPr/>
        </p:nvGrpSpPr>
        <p:grpSpPr>
          <a:xfrm>
            <a:off x="7204931" y="4787213"/>
            <a:ext cx="679769" cy="679769"/>
            <a:chOff x="12007357" y="4731461"/>
            <a:chExt cx="1087631" cy="1087631"/>
          </a:xfrm>
        </p:grpSpPr>
        <p:grpSp>
          <p:nvGrpSpPr>
            <p:cNvPr id="16" name="Group 15"/>
            <p:cNvGrpSpPr/>
            <p:nvPr/>
          </p:nvGrpSpPr>
          <p:grpSpPr>
            <a:xfrm>
              <a:off x="12007357" y="4731461"/>
              <a:ext cx="1087631" cy="1087631"/>
              <a:chOff x="912987" y="3985306"/>
              <a:chExt cx="1332461" cy="1332461"/>
            </a:xfrm>
          </p:grpSpPr>
          <p:sp>
            <p:nvSpPr>
              <p:cNvPr id="18" name="Oval 17"/>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Oval 18"/>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7" name="Freeform 16"/>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201018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37413" y="1887835"/>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2" name="Овал 5"/>
          <p:cNvSpPr/>
          <p:nvPr/>
        </p:nvSpPr>
        <p:spPr>
          <a:xfrm>
            <a:off x="1185983" y="4035493"/>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TextBox 12"/>
          <p:cNvSpPr txBox="1"/>
          <p:nvPr/>
        </p:nvSpPr>
        <p:spPr>
          <a:xfrm>
            <a:off x="1137413" y="4128004"/>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1</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Овал 7"/>
          <p:cNvSpPr/>
          <p:nvPr/>
        </p:nvSpPr>
        <p:spPr>
          <a:xfrm>
            <a:off x="1185983" y="4875306"/>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1137413" y="4963030"/>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2</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TextBox 15"/>
          <p:cNvSpPr txBox="1"/>
          <p:nvPr/>
        </p:nvSpPr>
        <p:spPr>
          <a:xfrm>
            <a:off x="1741879" y="4844332"/>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TextBox 16"/>
          <p:cNvSpPr txBox="1"/>
          <p:nvPr/>
        </p:nvSpPr>
        <p:spPr>
          <a:xfrm>
            <a:off x="1790450" y="3885630"/>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766982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กลุ่ม 54"/>
          <p:cNvGrpSpPr/>
          <p:nvPr/>
        </p:nvGrpSpPr>
        <p:grpSpPr>
          <a:xfrm>
            <a:off x="1580106" y="1817205"/>
            <a:ext cx="9219867" cy="2537799"/>
            <a:chOff x="3935072" y="8077200"/>
            <a:chExt cx="17370765" cy="4781361"/>
          </a:xfrm>
        </p:grpSpPr>
        <p:sp>
          <p:nvSpPr>
            <p:cNvPr id="5" name="TextBox 4"/>
            <p:cNvSpPr txBox="1"/>
            <p:nvPr/>
          </p:nvSpPr>
          <p:spPr>
            <a:xfrm>
              <a:off x="3935072" y="12069973"/>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aphicFrame>
          <p:nvGraphicFramePr>
            <p:cNvPr id="6" name="Chart 51"/>
            <p:cNvGraphicFramePr/>
            <p:nvPr>
              <p:extLst>
                <p:ext uri="{D42A27DB-BD31-4B8C-83A1-F6EECF244321}">
                  <p14:modId xmlns:p14="http://schemas.microsoft.com/office/powerpoint/2010/main" val="908740776"/>
                </p:ext>
              </p:extLst>
            </p:nvPr>
          </p:nvGraphicFramePr>
          <p:xfrm>
            <a:off x="4389539" y="8077200"/>
            <a:ext cx="3985962" cy="3781633"/>
          </p:xfrm>
          <a:graphic>
            <a:graphicData uri="http://schemas.openxmlformats.org/drawingml/2006/chart">
              <c:chart xmlns:c="http://schemas.openxmlformats.org/drawingml/2006/chart" xmlns:r="http://schemas.openxmlformats.org/officeDocument/2006/relationships" r:id="rId2"/>
            </a:graphicData>
          </a:graphic>
        </p:graphicFrame>
        <p:sp>
          <p:nvSpPr>
            <p:cNvPr id="7" name="วงรี 57"/>
            <p:cNvSpPr/>
            <p:nvPr/>
          </p:nvSpPr>
          <p:spPr>
            <a:xfrm>
              <a:off x="5267946" y="9597917"/>
              <a:ext cx="1501338" cy="150133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8" name="TextBox 31"/>
            <p:cNvSpPr txBox="1">
              <a:spLocks noChangeArrowheads="1"/>
            </p:cNvSpPr>
            <p:nvPr/>
          </p:nvSpPr>
          <p:spPr bwMode="auto">
            <a:xfrm>
              <a:off x="5315192" y="8150416"/>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3"/>
                  </a:solidFill>
                  <a:latin typeface="Lato Black" pitchFamily="34" charset="0"/>
                  <a:ea typeface="Lato Black" pitchFamily="34" charset="0"/>
                  <a:cs typeface="Lato Black" pitchFamily="34" charset="0"/>
                </a:rPr>
                <a:t>75</a:t>
              </a:r>
              <a:r>
                <a:rPr lang="id-ID" sz="1050" b="1" dirty="0">
                  <a:solidFill>
                    <a:schemeClr val="accent3"/>
                  </a:solidFill>
                  <a:latin typeface="Lato Black" pitchFamily="34" charset="0"/>
                  <a:ea typeface="Lato Black" pitchFamily="34" charset="0"/>
                  <a:cs typeface="Lato Black" pitchFamily="34" charset="0"/>
                </a:rPr>
                <a:t>%</a:t>
              </a:r>
            </a:p>
          </p:txBody>
        </p:sp>
        <p:graphicFrame>
          <p:nvGraphicFramePr>
            <p:cNvPr id="9" name="Chart 51"/>
            <p:cNvGraphicFramePr/>
            <p:nvPr>
              <p:extLst>
                <p:ext uri="{D42A27DB-BD31-4B8C-83A1-F6EECF244321}">
                  <p14:modId xmlns:p14="http://schemas.microsoft.com/office/powerpoint/2010/main" val="2336814578"/>
                </p:ext>
              </p:extLst>
            </p:nvPr>
          </p:nvGraphicFramePr>
          <p:xfrm>
            <a:off x="8732211" y="8125078"/>
            <a:ext cx="3985962" cy="3781633"/>
          </p:xfrm>
          <a:graphic>
            <a:graphicData uri="http://schemas.openxmlformats.org/drawingml/2006/chart">
              <c:chart xmlns:c="http://schemas.openxmlformats.org/drawingml/2006/chart" xmlns:r="http://schemas.openxmlformats.org/officeDocument/2006/relationships" r:id="rId3"/>
            </a:graphicData>
          </a:graphic>
        </p:graphicFrame>
        <p:sp>
          <p:nvSpPr>
            <p:cNvPr id="10" name="วงรี 60"/>
            <p:cNvSpPr/>
            <p:nvPr/>
          </p:nvSpPr>
          <p:spPr>
            <a:xfrm>
              <a:off x="9570127" y="9664036"/>
              <a:ext cx="1501338" cy="150133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1" name="TextBox 31"/>
            <p:cNvSpPr txBox="1">
              <a:spLocks noChangeArrowheads="1"/>
            </p:cNvSpPr>
            <p:nvPr/>
          </p:nvSpPr>
          <p:spPr bwMode="auto">
            <a:xfrm>
              <a:off x="9745108" y="8197371"/>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5"/>
                  </a:solidFill>
                  <a:latin typeface="Lato Black" pitchFamily="34" charset="0"/>
                  <a:ea typeface="Lato Black" pitchFamily="34" charset="0"/>
                  <a:cs typeface="Lato Black" pitchFamily="34" charset="0"/>
                </a:rPr>
                <a:t>75</a:t>
              </a:r>
              <a:r>
                <a:rPr lang="id-ID" sz="1050" b="1" dirty="0">
                  <a:solidFill>
                    <a:schemeClr val="accent5"/>
                  </a:solidFill>
                  <a:latin typeface="Lato Black" pitchFamily="34" charset="0"/>
                  <a:ea typeface="Lato Black" pitchFamily="34" charset="0"/>
                  <a:cs typeface="Lato Black" pitchFamily="34" charset="0"/>
                </a:rPr>
                <a:t>%</a:t>
              </a:r>
            </a:p>
          </p:txBody>
        </p:sp>
        <p:graphicFrame>
          <p:nvGraphicFramePr>
            <p:cNvPr id="12" name="Chart 51"/>
            <p:cNvGraphicFramePr/>
            <p:nvPr>
              <p:extLst>
                <p:ext uri="{D42A27DB-BD31-4B8C-83A1-F6EECF244321}">
                  <p14:modId xmlns:p14="http://schemas.microsoft.com/office/powerpoint/2010/main" val="408114717"/>
                </p:ext>
              </p:extLst>
            </p:nvPr>
          </p:nvGraphicFramePr>
          <p:xfrm>
            <a:off x="12977203" y="8143318"/>
            <a:ext cx="3985962" cy="3781633"/>
          </p:xfrm>
          <a:graphic>
            <a:graphicData uri="http://schemas.openxmlformats.org/drawingml/2006/chart">
              <c:chart xmlns:c="http://schemas.openxmlformats.org/drawingml/2006/chart" xmlns:r="http://schemas.openxmlformats.org/officeDocument/2006/relationships" r:id="rId4"/>
            </a:graphicData>
          </a:graphic>
        </p:graphicFrame>
        <p:sp>
          <p:nvSpPr>
            <p:cNvPr id="13" name="วงรี 63"/>
            <p:cNvSpPr/>
            <p:nvPr/>
          </p:nvSpPr>
          <p:spPr>
            <a:xfrm>
              <a:off x="13801688" y="9664036"/>
              <a:ext cx="1501338" cy="150133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4" name="TextBox 31"/>
            <p:cNvSpPr txBox="1">
              <a:spLocks noChangeArrowheads="1"/>
            </p:cNvSpPr>
            <p:nvPr/>
          </p:nvSpPr>
          <p:spPr bwMode="auto">
            <a:xfrm>
              <a:off x="13844434" y="8282653"/>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6"/>
                  </a:solidFill>
                  <a:latin typeface="Lato Black" pitchFamily="34" charset="0"/>
                  <a:ea typeface="Lato Black" pitchFamily="34" charset="0"/>
                  <a:cs typeface="Lato Black" pitchFamily="34" charset="0"/>
                </a:rPr>
                <a:t>75</a:t>
              </a:r>
              <a:r>
                <a:rPr lang="id-ID" sz="1050" b="1" dirty="0">
                  <a:solidFill>
                    <a:schemeClr val="accent6"/>
                  </a:solidFill>
                  <a:latin typeface="Lato Black" pitchFamily="34" charset="0"/>
                  <a:ea typeface="Lato Black" pitchFamily="34" charset="0"/>
                  <a:cs typeface="Lato Black" pitchFamily="34" charset="0"/>
                </a:rPr>
                <a:t>%</a:t>
              </a:r>
            </a:p>
          </p:txBody>
        </p:sp>
        <p:graphicFrame>
          <p:nvGraphicFramePr>
            <p:cNvPr id="15" name="Chart 51"/>
            <p:cNvGraphicFramePr/>
            <p:nvPr>
              <p:extLst>
                <p:ext uri="{D42A27DB-BD31-4B8C-83A1-F6EECF244321}">
                  <p14:modId xmlns:p14="http://schemas.microsoft.com/office/powerpoint/2010/main" val="2229873691"/>
                </p:ext>
              </p:extLst>
            </p:nvPr>
          </p:nvGraphicFramePr>
          <p:xfrm>
            <a:off x="17319875" y="8191197"/>
            <a:ext cx="3985962" cy="3781633"/>
          </p:xfrm>
          <a:graphic>
            <a:graphicData uri="http://schemas.openxmlformats.org/drawingml/2006/chart">
              <c:chart xmlns:c="http://schemas.openxmlformats.org/drawingml/2006/chart" xmlns:r="http://schemas.openxmlformats.org/officeDocument/2006/relationships" r:id="rId5"/>
            </a:graphicData>
          </a:graphic>
        </p:graphicFrame>
        <p:sp>
          <p:nvSpPr>
            <p:cNvPr id="16" name="วงรี 66"/>
            <p:cNvSpPr/>
            <p:nvPr/>
          </p:nvSpPr>
          <p:spPr>
            <a:xfrm>
              <a:off x="18165486" y="9749533"/>
              <a:ext cx="1501338" cy="150133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7" name="TextBox 31"/>
            <p:cNvSpPr txBox="1">
              <a:spLocks noChangeArrowheads="1"/>
            </p:cNvSpPr>
            <p:nvPr/>
          </p:nvSpPr>
          <p:spPr bwMode="auto">
            <a:xfrm>
              <a:off x="18274350" y="8329607"/>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4"/>
                  </a:solidFill>
                  <a:latin typeface="Lato Black" pitchFamily="34" charset="0"/>
                  <a:ea typeface="Lato Black" pitchFamily="34" charset="0"/>
                  <a:cs typeface="Lato Black" pitchFamily="34" charset="0"/>
                </a:rPr>
                <a:t>75</a:t>
              </a:r>
              <a:r>
                <a:rPr lang="id-ID" sz="1050" b="1" dirty="0">
                  <a:solidFill>
                    <a:schemeClr val="accent4"/>
                  </a:solidFill>
                  <a:latin typeface="Lato Black" pitchFamily="34" charset="0"/>
                  <a:ea typeface="Lato Black" pitchFamily="34" charset="0"/>
                  <a:cs typeface="Lato Black" pitchFamily="34" charset="0"/>
                </a:rPr>
                <a:t>%</a:t>
              </a:r>
            </a:p>
          </p:txBody>
        </p:sp>
        <p:sp>
          <p:nvSpPr>
            <p:cNvPr id="18" name="TextBox 17"/>
            <p:cNvSpPr txBox="1"/>
            <p:nvPr/>
          </p:nvSpPr>
          <p:spPr>
            <a:xfrm>
              <a:off x="8278472" y="12039600"/>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19" name="TextBox 18"/>
            <p:cNvSpPr txBox="1"/>
            <p:nvPr/>
          </p:nvSpPr>
          <p:spPr>
            <a:xfrm>
              <a:off x="12621872" y="12045168"/>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20" name="TextBox 19"/>
            <p:cNvSpPr txBox="1"/>
            <p:nvPr/>
          </p:nvSpPr>
          <p:spPr>
            <a:xfrm>
              <a:off x="16965272" y="12014795"/>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pSp>
          <p:nvGrpSpPr>
            <p:cNvPr id="21" name="กลุ่ม 71"/>
            <p:cNvGrpSpPr/>
            <p:nvPr/>
          </p:nvGrpSpPr>
          <p:grpSpPr>
            <a:xfrm>
              <a:off x="18486437" y="10026253"/>
              <a:ext cx="931069" cy="794147"/>
              <a:chOff x="17753013" y="5292725"/>
              <a:chExt cx="647700" cy="552450"/>
            </a:xfrm>
            <a:solidFill>
              <a:schemeClr val="bg1"/>
            </a:solidFill>
          </p:grpSpPr>
          <p:sp>
            <p:nvSpPr>
              <p:cNvPr id="25"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6"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7"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grpSp>
        <p:sp>
          <p:nvSpPr>
            <p:cNvPr id="22" name="Freeform 134"/>
            <p:cNvSpPr>
              <a:spLocks noEditPoints="1"/>
            </p:cNvSpPr>
            <p:nvPr/>
          </p:nvSpPr>
          <p:spPr bwMode="auto">
            <a:xfrm>
              <a:off x="5552904" y="9910436"/>
              <a:ext cx="876300" cy="876300"/>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3" name="Freeform 191"/>
            <p:cNvSpPr>
              <a:spLocks noEditPoints="1"/>
            </p:cNvSpPr>
            <p:nvPr/>
          </p:nvSpPr>
          <p:spPr bwMode="auto">
            <a:xfrm>
              <a:off x="9930568" y="9982200"/>
              <a:ext cx="780455" cy="848916"/>
            </a:xfrm>
            <a:custGeom>
              <a:avLst/>
              <a:gdLst>
                <a:gd name="T0" fmla="*/ 34 w 57"/>
                <a:gd name="T1" fmla="*/ 0 h 62"/>
                <a:gd name="T2" fmla="*/ 32 w 57"/>
                <a:gd name="T3" fmla="*/ 10 h 62"/>
                <a:gd name="T4" fmla="*/ 30 w 57"/>
                <a:gd name="T5" fmla="*/ 25 h 62"/>
                <a:gd name="T6" fmla="*/ 28 w 57"/>
                <a:gd name="T7" fmla="*/ 25 h 62"/>
                <a:gd name="T8" fmla="*/ 24 w 57"/>
                <a:gd name="T9" fmla="*/ 25 h 62"/>
                <a:gd name="T10" fmla="*/ 24 w 57"/>
                <a:gd name="T11" fmla="*/ 2 h 62"/>
                <a:gd name="T12" fmla="*/ 1 w 57"/>
                <a:gd name="T13" fmla="*/ 0 h 62"/>
                <a:gd name="T14" fmla="*/ 0 w 57"/>
                <a:gd name="T15" fmla="*/ 10 h 62"/>
                <a:gd name="T16" fmla="*/ 0 w 57"/>
                <a:gd name="T17" fmla="*/ 28 h 62"/>
                <a:gd name="T18" fmla="*/ 8 w 57"/>
                <a:gd name="T19" fmla="*/ 60 h 62"/>
                <a:gd name="T20" fmla="*/ 27 w 57"/>
                <a:gd name="T21" fmla="*/ 62 h 62"/>
                <a:gd name="T22" fmla="*/ 30 w 57"/>
                <a:gd name="T23" fmla="*/ 62 h 62"/>
                <a:gd name="T24" fmla="*/ 48 w 57"/>
                <a:gd name="T25" fmla="*/ 60 h 62"/>
                <a:gd name="T26" fmla="*/ 56 w 57"/>
                <a:gd name="T27" fmla="*/ 28 h 62"/>
                <a:gd name="T28" fmla="*/ 57 w 57"/>
                <a:gd name="T29" fmla="*/ 10 h 62"/>
                <a:gd name="T30" fmla="*/ 55 w 57"/>
                <a:gd name="T31" fmla="*/ 0 h 62"/>
                <a:gd name="T32" fmla="*/ 21 w 57"/>
                <a:gd name="T33" fmla="*/ 4 h 62"/>
                <a:gd name="T34" fmla="*/ 3 w 57"/>
                <a:gd name="T35" fmla="*/ 9 h 62"/>
                <a:gd name="T36" fmla="*/ 10 w 57"/>
                <a:gd name="T37" fmla="*/ 48 h 62"/>
                <a:gd name="T38" fmla="*/ 3 w 57"/>
                <a:gd name="T39" fmla="*/ 12 h 62"/>
                <a:gd name="T40" fmla="*/ 10 w 57"/>
                <a:gd name="T41" fmla="*/ 48 h 62"/>
                <a:gd name="T42" fmla="*/ 12 w 57"/>
                <a:gd name="T43" fmla="*/ 59 h 62"/>
                <a:gd name="T44" fmla="*/ 25 w 57"/>
                <a:gd name="T45" fmla="*/ 54 h 62"/>
                <a:gd name="T46" fmla="*/ 25 w 57"/>
                <a:gd name="T47" fmla="*/ 43 h 62"/>
                <a:gd name="T48" fmla="*/ 13 w 57"/>
                <a:gd name="T49" fmla="*/ 50 h 62"/>
                <a:gd name="T50" fmla="*/ 21 w 57"/>
                <a:gd name="T51" fmla="*/ 12 h 62"/>
                <a:gd name="T52" fmla="*/ 22 w 57"/>
                <a:gd name="T53" fmla="*/ 29 h 62"/>
                <a:gd name="T54" fmla="*/ 25 w 57"/>
                <a:gd name="T55" fmla="*/ 36 h 62"/>
                <a:gd name="T56" fmla="*/ 31 w 57"/>
                <a:gd name="T57" fmla="*/ 29 h 62"/>
                <a:gd name="T58" fmla="*/ 36 w 57"/>
                <a:gd name="T59" fmla="*/ 27 h 62"/>
                <a:gd name="T60" fmla="*/ 43 w 57"/>
                <a:gd name="T61" fmla="*/ 12 h 62"/>
                <a:gd name="T62" fmla="*/ 31 w 57"/>
                <a:gd name="T63" fmla="*/ 50 h 62"/>
                <a:gd name="T64" fmla="*/ 25 w 57"/>
                <a:gd name="T65" fmla="*/ 43 h 62"/>
                <a:gd name="T66" fmla="*/ 31 w 57"/>
                <a:gd name="T67" fmla="*/ 59 h 62"/>
                <a:gd name="T68" fmla="*/ 45 w 57"/>
                <a:gd name="T69" fmla="*/ 54 h 62"/>
                <a:gd name="T70" fmla="*/ 53 w 57"/>
                <a:gd name="T71" fmla="*/ 27 h 62"/>
                <a:gd name="T72" fmla="*/ 46 w 57"/>
                <a:gd name="T73" fmla="*/ 12 h 62"/>
                <a:gd name="T74" fmla="*/ 53 w 57"/>
                <a:gd name="T75" fmla="*/ 27 h 62"/>
                <a:gd name="T76" fmla="*/ 36 w 57"/>
                <a:gd name="T77" fmla="*/ 9 h 62"/>
                <a:gd name="T78" fmla="*/ 53 w 57"/>
                <a:gd name="T79" fmla="*/ 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 h="62">
                  <a:moveTo>
                    <a:pt x="55" y="0"/>
                  </a:moveTo>
                  <a:cubicBezTo>
                    <a:pt x="34" y="0"/>
                    <a:pt x="34" y="0"/>
                    <a:pt x="34" y="0"/>
                  </a:cubicBezTo>
                  <a:cubicBezTo>
                    <a:pt x="33" y="0"/>
                    <a:pt x="32" y="1"/>
                    <a:pt x="32" y="2"/>
                  </a:cubicBezTo>
                  <a:cubicBezTo>
                    <a:pt x="32" y="10"/>
                    <a:pt x="32" y="10"/>
                    <a:pt x="32" y="10"/>
                  </a:cubicBezTo>
                  <a:cubicBezTo>
                    <a:pt x="32" y="25"/>
                    <a:pt x="32" y="25"/>
                    <a:pt x="32" y="25"/>
                  </a:cubicBezTo>
                  <a:cubicBezTo>
                    <a:pt x="30" y="25"/>
                    <a:pt x="30" y="25"/>
                    <a:pt x="30" y="25"/>
                  </a:cubicBezTo>
                  <a:cubicBezTo>
                    <a:pt x="28" y="25"/>
                    <a:pt x="28" y="25"/>
                    <a:pt x="28" y="25"/>
                  </a:cubicBezTo>
                  <a:cubicBezTo>
                    <a:pt x="28" y="25"/>
                    <a:pt x="28" y="25"/>
                    <a:pt x="28" y="25"/>
                  </a:cubicBezTo>
                  <a:cubicBezTo>
                    <a:pt x="27" y="25"/>
                    <a:pt x="27" y="25"/>
                    <a:pt x="27" y="25"/>
                  </a:cubicBezTo>
                  <a:cubicBezTo>
                    <a:pt x="24" y="25"/>
                    <a:pt x="24" y="25"/>
                    <a:pt x="24" y="25"/>
                  </a:cubicBezTo>
                  <a:cubicBezTo>
                    <a:pt x="24" y="10"/>
                    <a:pt x="24" y="10"/>
                    <a:pt x="24" y="10"/>
                  </a:cubicBezTo>
                  <a:cubicBezTo>
                    <a:pt x="24" y="2"/>
                    <a:pt x="24" y="2"/>
                    <a:pt x="24" y="2"/>
                  </a:cubicBezTo>
                  <a:cubicBezTo>
                    <a:pt x="24" y="1"/>
                    <a:pt x="23" y="0"/>
                    <a:pt x="22" y="0"/>
                  </a:cubicBezTo>
                  <a:cubicBezTo>
                    <a:pt x="1" y="0"/>
                    <a:pt x="1" y="0"/>
                    <a:pt x="1" y="0"/>
                  </a:cubicBezTo>
                  <a:cubicBezTo>
                    <a:pt x="1" y="0"/>
                    <a:pt x="0" y="1"/>
                    <a:pt x="0" y="2"/>
                  </a:cubicBezTo>
                  <a:cubicBezTo>
                    <a:pt x="0" y="10"/>
                    <a:pt x="0" y="10"/>
                    <a:pt x="0" y="10"/>
                  </a:cubicBezTo>
                  <a:cubicBezTo>
                    <a:pt x="0" y="27"/>
                    <a:pt x="0" y="27"/>
                    <a:pt x="0" y="27"/>
                  </a:cubicBezTo>
                  <a:cubicBezTo>
                    <a:pt x="0" y="27"/>
                    <a:pt x="0" y="27"/>
                    <a:pt x="0" y="28"/>
                  </a:cubicBezTo>
                  <a:cubicBezTo>
                    <a:pt x="8" y="52"/>
                    <a:pt x="8" y="52"/>
                    <a:pt x="8" y="52"/>
                  </a:cubicBezTo>
                  <a:cubicBezTo>
                    <a:pt x="8" y="60"/>
                    <a:pt x="8" y="60"/>
                    <a:pt x="8" y="60"/>
                  </a:cubicBezTo>
                  <a:cubicBezTo>
                    <a:pt x="8" y="61"/>
                    <a:pt x="9" y="62"/>
                    <a:pt x="10" y="62"/>
                  </a:cubicBezTo>
                  <a:cubicBezTo>
                    <a:pt x="27" y="62"/>
                    <a:pt x="27" y="62"/>
                    <a:pt x="27" y="62"/>
                  </a:cubicBezTo>
                  <a:cubicBezTo>
                    <a:pt x="27" y="62"/>
                    <a:pt x="28" y="62"/>
                    <a:pt x="28" y="61"/>
                  </a:cubicBezTo>
                  <a:cubicBezTo>
                    <a:pt x="28" y="62"/>
                    <a:pt x="29" y="62"/>
                    <a:pt x="30" y="62"/>
                  </a:cubicBezTo>
                  <a:cubicBezTo>
                    <a:pt x="46" y="62"/>
                    <a:pt x="46" y="62"/>
                    <a:pt x="46" y="62"/>
                  </a:cubicBezTo>
                  <a:cubicBezTo>
                    <a:pt x="47" y="62"/>
                    <a:pt x="48" y="61"/>
                    <a:pt x="48" y="60"/>
                  </a:cubicBezTo>
                  <a:cubicBezTo>
                    <a:pt x="48" y="52"/>
                    <a:pt x="48" y="52"/>
                    <a:pt x="48" y="52"/>
                  </a:cubicBezTo>
                  <a:cubicBezTo>
                    <a:pt x="56" y="28"/>
                    <a:pt x="56" y="28"/>
                    <a:pt x="56" y="28"/>
                  </a:cubicBezTo>
                  <a:cubicBezTo>
                    <a:pt x="56" y="27"/>
                    <a:pt x="57" y="27"/>
                    <a:pt x="57" y="27"/>
                  </a:cubicBezTo>
                  <a:cubicBezTo>
                    <a:pt x="57" y="10"/>
                    <a:pt x="57" y="10"/>
                    <a:pt x="57" y="10"/>
                  </a:cubicBezTo>
                  <a:cubicBezTo>
                    <a:pt x="57" y="2"/>
                    <a:pt x="57" y="2"/>
                    <a:pt x="57" y="2"/>
                  </a:cubicBezTo>
                  <a:cubicBezTo>
                    <a:pt x="57" y="1"/>
                    <a:pt x="56" y="0"/>
                    <a:pt x="55" y="0"/>
                  </a:cubicBezTo>
                  <a:close/>
                  <a:moveTo>
                    <a:pt x="3" y="4"/>
                  </a:moveTo>
                  <a:cubicBezTo>
                    <a:pt x="21" y="4"/>
                    <a:pt x="21" y="4"/>
                    <a:pt x="21" y="4"/>
                  </a:cubicBezTo>
                  <a:cubicBezTo>
                    <a:pt x="21" y="9"/>
                    <a:pt x="21" y="9"/>
                    <a:pt x="21" y="9"/>
                  </a:cubicBezTo>
                  <a:cubicBezTo>
                    <a:pt x="3" y="9"/>
                    <a:pt x="3" y="9"/>
                    <a:pt x="3" y="9"/>
                  </a:cubicBezTo>
                  <a:lnTo>
                    <a:pt x="3" y="4"/>
                  </a:lnTo>
                  <a:close/>
                  <a:moveTo>
                    <a:pt x="10" y="48"/>
                  </a:moveTo>
                  <a:cubicBezTo>
                    <a:pt x="3" y="27"/>
                    <a:pt x="3" y="27"/>
                    <a:pt x="3" y="27"/>
                  </a:cubicBezTo>
                  <a:cubicBezTo>
                    <a:pt x="3" y="12"/>
                    <a:pt x="3" y="12"/>
                    <a:pt x="3" y="12"/>
                  </a:cubicBezTo>
                  <a:cubicBezTo>
                    <a:pt x="10" y="12"/>
                    <a:pt x="10" y="12"/>
                    <a:pt x="10" y="12"/>
                  </a:cubicBezTo>
                  <a:lnTo>
                    <a:pt x="10" y="48"/>
                  </a:lnTo>
                  <a:close/>
                  <a:moveTo>
                    <a:pt x="25" y="59"/>
                  </a:moveTo>
                  <a:cubicBezTo>
                    <a:pt x="12" y="59"/>
                    <a:pt x="12" y="59"/>
                    <a:pt x="12" y="59"/>
                  </a:cubicBezTo>
                  <a:cubicBezTo>
                    <a:pt x="12" y="54"/>
                    <a:pt x="12" y="54"/>
                    <a:pt x="12" y="54"/>
                  </a:cubicBezTo>
                  <a:cubicBezTo>
                    <a:pt x="25" y="54"/>
                    <a:pt x="25" y="54"/>
                    <a:pt x="25" y="54"/>
                  </a:cubicBezTo>
                  <a:lnTo>
                    <a:pt x="25" y="59"/>
                  </a:lnTo>
                  <a:close/>
                  <a:moveTo>
                    <a:pt x="25" y="43"/>
                  </a:moveTo>
                  <a:cubicBezTo>
                    <a:pt x="25" y="50"/>
                    <a:pt x="25" y="50"/>
                    <a:pt x="25" y="50"/>
                  </a:cubicBezTo>
                  <a:cubicBezTo>
                    <a:pt x="13" y="50"/>
                    <a:pt x="13" y="50"/>
                    <a:pt x="13" y="50"/>
                  </a:cubicBezTo>
                  <a:cubicBezTo>
                    <a:pt x="13" y="12"/>
                    <a:pt x="13" y="12"/>
                    <a:pt x="13" y="12"/>
                  </a:cubicBezTo>
                  <a:cubicBezTo>
                    <a:pt x="21" y="12"/>
                    <a:pt x="21" y="12"/>
                    <a:pt x="21" y="12"/>
                  </a:cubicBezTo>
                  <a:cubicBezTo>
                    <a:pt x="21" y="27"/>
                    <a:pt x="21" y="27"/>
                    <a:pt x="21" y="27"/>
                  </a:cubicBezTo>
                  <a:cubicBezTo>
                    <a:pt x="21" y="28"/>
                    <a:pt x="21" y="29"/>
                    <a:pt x="22" y="29"/>
                  </a:cubicBezTo>
                  <a:cubicBezTo>
                    <a:pt x="25" y="29"/>
                    <a:pt x="25" y="29"/>
                    <a:pt x="25" y="29"/>
                  </a:cubicBezTo>
                  <a:cubicBezTo>
                    <a:pt x="25" y="36"/>
                    <a:pt x="25" y="36"/>
                    <a:pt x="25" y="36"/>
                  </a:cubicBezTo>
                  <a:cubicBezTo>
                    <a:pt x="31" y="36"/>
                    <a:pt x="31" y="36"/>
                    <a:pt x="31" y="36"/>
                  </a:cubicBezTo>
                  <a:cubicBezTo>
                    <a:pt x="31" y="29"/>
                    <a:pt x="31" y="29"/>
                    <a:pt x="31" y="29"/>
                  </a:cubicBezTo>
                  <a:cubicBezTo>
                    <a:pt x="34" y="29"/>
                    <a:pt x="34" y="29"/>
                    <a:pt x="34" y="29"/>
                  </a:cubicBezTo>
                  <a:cubicBezTo>
                    <a:pt x="35" y="29"/>
                    <a:pt x="36" y="28"/>
                    <a:pt x="36" y="27"/>
                  </a:cubicBezTo>
                  <a:cubicBezTo>
                    <a:pt x="36" y="12"/>
                    <a:pt x="36" y="12"/>
                    <a:pt x="36" y="12"/>
                  </a:cubicBezTo>
                  <a:cubicBezTo>
                    <a:pt x="43" y="12"/>
                    <a:pt x="43" y="12"/>
                    <a:pt x="43" y="12"/>
                  </a:cubicBezTo>
                  <a:cubicBezTo>
                    <a:pt x="43" y="50"/>
                    <a:pt x="43" y="50"/>
                    <a:pt x="43" y="50"/>
                  </a:cubicBezTo>
                  <a:cubicBezTo>
                    <a:pt x="31" y="50"/>
                    <a:pt x="31" y="50"/>
                    <a:pt x="31" y="50"/>
                  </a:cubicBezTo>
                  <a:cubicBezTo>
                    <a:pt x="31" y="43"/>
                    <a:pt x="31" y="43"/>
                    <a:pt x="31" y="43"/>
                  </a:cubicBezTo>
                  <a:lnTo>
                    <a:pt x="25" y="43"/>
                  </a:lnTo>
                  <a:close/>
                  <a:moveTo>
                    <a:pt x="45" y="59"/>
                  </a:moveTo>
                  <a:cubicBezTo>
                    <a:pt x="31" y="59"/>
                    <a:pt x="31" y="59"/>
                    <a:pt x="31" y="59"/>
                  </a:cubicBezTo>
                  <a:cubicBezTo>
                    <a:pt x="31" y="54"/>
                    <a:pt x="31" y="54"/>
                    <a:pt x="31" y="54"/>
                  </a:cubicBezTo>
                  <a:cubicBezTo>
                    <a:pt x="45" y="54"/>
                    <a:pt x="45" y="54"/>
                    <a:pt x="45" y="54"/>
                  </a:cubicBezTo>
                  <a:lnTo>
                    <a:pt x="45" y="59"/>
                  </a:lnTo>
                  <a:close/>
                  <a:moveTo>
                    <a:pt x="53" y="27"/>
                  </a:moveTo>
                  <a:cubicBezTo>
                    <a:pt x="46" y="48"/>
                    <a:pt x="46" y="48"/>
                    <a:pt x="46" y="48"/>
                  </a:cubicBezTo>
                  <a:cubicBezTo>
                    <a:pt x="46" y="12"/>
                    <a:pt x="46" y="12"/>
                    <a:pt x="46" y="12"/>
                  </a:cubicBezTo>
                  <a:cubicBezTo>
                    <a:pt x="53" y="12"/>
                    <a:pt x="53" y="12"/>
                    <a:pt x="53" y="12"/>
                  </a:cubicBezTo>
                  <a:lnTo>
                    <a:pt x="53" y="27"/>
                  </a:lnTo>
                  <a:close/>
                  <a:moveTo>
                    <a:pt x="53" y="9"/>
                  </a:moveTo>
                  <a:cubicBezTo>
                    <a:pt x="36" y="9"/>
                    <a:pt x="36" y="9"/>
                    <a:pt x="36" y="9"/>
                  </a:cubicBezTo>
                  <a:cubicBezTo>
                    <a:pt x="36" y="4"/>
                    <a:pt x="36" y="4"/>
                    <a:pt x="36" y="4"/>
                  </a:cubicBezTo>
                  <a:cubicBezTo>
                    <a:pt x="53" y="4"/>
                    <a:pt x="53" y="4"/>
                    <a:pt x="53" y="4"/>
                  </a:cubicBezTo>
                  <a:lnTo>
                    <a:pt x="53" y="9"/>
                  </a:ln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4" name="Freeform 208"/>
            <p:cNvSpPr>
              <a:spLocks noEditPoints="1"/>
            </p:cNvSpPr>
            <p:nvPr/>
          </p:nvSpPr>
          <p:spPr bwMode="auto">
            <a:xfrm>
              <a:off x="14079976" y="10004432"/>
              <a:ext cx="944761" cy="878583"/>
            </a:xfrm>
            <a:custGeom>
              <a:avLst/>
              <a:gdLst>
                <a:gd name="T0" fmla="*/ 57 w 69"/>
                <a:gd name="T1" fmla="*/ 6 h 64"/>
                <a:gd name="T2" fmla="*/ 56 w 69"/>
                <a:gd name="T3" fmla="*/ 0 h 64"/>
                <a:gd name="T4" fmla="*/ 38 w 69"/>
                <a:gd name="T5" fmla="*/ 0 h 64"/>
                <a:gd name="T6" fmla="*/ 13 w 69"/>
                <a:gd name="T7" fmla="*/ 0 h 64"/>
                <a:gd name="T8" fmla="*/ 12 w 69"/>
                <a:gd name="T9" fmla="*/ 6 h 64"/>
                <a:gd name="T10" fmla="*/ 0 w 69"/>
                <a:gd name="T11" fmla="*/ 9 h 64"/>
                <a:gd name="T12" fmla="*/ 20 w 69"/>
                <a:gd name="T13" fmla="*/ 35 h 64"/>
                <a:gd name="T14" fmla="*/ 21 w 69"/>
                <a:gd name="T15" fmla="*/ 35 h 64"/>
                <a:gd name="T16" fmla="*/ 15 w 69"/>
                <a:gd name="T17" fmla="*/ 57 h 64"/>
                <a:gd name="T18" fmla="*/ 14 w 69"/>
                <a:gd name="T19" fmla="*/ 63 h 64"/>
                <a:gd name="T20" fmla="*/ 37 w 69"/>
                <a:gd name="T21" fmla="*/ 64 h 64"/>
                <a:gd name="T22" fmla="*/ 54 w 69"/>
                <a:gd name="T23" fmla="*/ 64 h 64"/>
                <a:gd name="T24" fmla="*/ 55 w 69"/>
                <a:gd name="T25" fmla="*/ 59 h 64"/>
                <a:gd name="T26" fmla="*/ 45 w 69"/>
                <a:gd name="T27" fmla="*/ 49 h 64"/>
                <a:gd name="T28" fmla="*/ 49 w 69"/>
                <a:gd name="T29" fmla="*/ 35 h 64"/>
                <a:gd name="T30" fmla="*/ 66 w 69"/>
                <a:gd name="T31" fmla="*/ 22 h 64"/>
                <a:gd name="T32" fmla="*/ 65 w 69"/>
                <a:gd name="T33" fmla="*/ 6 h 64"/>
                <a:gd name="T34" fmla="*/ 4 w 69"/>
                <a:gd name="T35" fmla="*/ 9 h 64"/>
                <a:gd name="T36" fmla="*/ 12 w 69"/>
                <a:gd name="T37" fmla="*/ 9 h 64"/>
                <a:gd name="T38" fmla="*/ 14 w 69"/>
                <a:gd name="T39" fmla="*/ 17 h 64"/>
                <a:gd name="T40" fmla="*/ 14 w 69"/>
                <a:gd name="T41" fmla="*/ 18 h 64"/>
                <a:gd name="T42" fmla="*/ 6 w 69"/>
                <a:gd name="T43" fmla="*/ 20 h 64"/>
                <a:gd name="T44" fmla="*/ 42 w 69"/>
                <a:gd name="T45" fmla="*/ 51 h 64"/>
                <a:gd name="T46" fmla="*/ 52 w 69"/>
                <a:gd name="T47" fmla="*/ 61 h 64"/>
                <a:gd name="T48" fmla="*/ 37 w 69"/>
                <a:gd name="T49" fmla="*/ 61 h 64"/>
                <a:gd name="T50" fmla="*/ 17 w 69"/>
                <a:gd name="T51" fmla="*/ 60 h 64"/>
                <a:gd name="T52" fmla="*/ 37 w 69"/>
                <a:gd name="T53" fmla="*/ 51 h 64"/>
                <a:gd name="T54" fmla="*/ 37 w 69"/>
                <a:gd name="T55" fmla="*/ 48 h 64"/>
                <a:gd name="T56" fmla="*/ 24 w 69"/>
                <a:gd name="T57" fmla="*/ 33 h 64"/>
                <a:gd name="T58" fmla="*/ 31 w 69"/>
                <a:gd name="T59" fmla="*/ 26 h 64"/>
                <a:gd name="T60" fmla="*/ 31 w 69"/>
                <a:gd name="T61" fmla="*/ 23 h 64"/>
                <a:gd name="T62" fmla="*/ 18 w 69"/>
                <a:gd name="T63" fmla="*/ 19 h 64"/>
                <a:gd name="T64" fmla="*/ 41 w 69"/>
                <a:gd name="T65" fmla="*/ 17 h 64"/>
                <a:gd name="T66" fmla="*/ 17 w 69"/>
                <a:gd name="T67" fmla="*/ 16 h 64"/>
                <a:gd name="T68" fmla="*/ 48 w 69"/>
                <a:gd name="T69" fmla="*/ 11 h 64"/>
                <a:gd name="T70" fmla="*/ 48 w 69"/>
                <a:gd name="T71" fmla="*/ 8 h 64"/>
                <a:gd name="T72" fmla="*/ 15 w 69"/>
                <a:gd name="T73" fmla="*/ 3 h 64"/>
                <a:gd name="T74" fmla="*/ 38 w 69"/>
                <a:gd name="T75" fmla="*/ 3 h 64"/>
                <a:gd name="T76" fmla="*/ 54 w 69"/>
                <a:gd name="T77" fmla="*/ 3 h 64"/>
                <a:gd name="T78" fmla="*/ 63 w 69"/>
                <a:gd name="T79" fmla="*/ 20 h 64"/>
                <a:gd name="T80" fmla="*/ 57 w 69"/>
                <a:gd name="T81" fmla="*/ 9 h 64"/>
                <a:gd name="T82" fmla="*/ 65 w 69"/>
                <a:gd name="T83" fmla="*/ 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 h="64">
                  <a:moveTo>
                    <a:pt x="65" y="6"/>
                  </a:moveTo>
                  <a:cubicBezTo>
                    <a:pt x="57" y="6"/>
                    <a:pt x="57" y="6"/>
                    <a:pt x="57" y="6"/>
                  </a:cubicBezTo>
                  <a:cubicBezTo>
                    <a:pt x="58" y="3"/>
                    <a:pt x="58" y="1"/>
                    <a:pt x="58" y="1"/>
                  </a:cubicBezTo>
                  <a:cubicBezTo>
                    <a:pt x="58" y="0"/>
                    <a:pt x="57" y="0"/>
                    <a:pt x="56" y="0"/>
                  </a:cubicBezTo>
                  <a:cubicBezTo>
                    <a:pt x="38" y="0"/>
                    <a:pt x="38" y="0"/>
                    <a:pt x="38" y="0"/>
                  </a:cubicBezTo>
                  <a:cubicBezTo>
                    <a:pt x="38" y="0"/>
                    <a:pt x="38" y="0"/>
                    <a:pt x="38" y="0"/>
                  </a:cubicBezTo>
                  <a:cubicBezTo>
                    <a:pt x="38" y="0"/>
                    <a:pt x="37" y="0"/>
                    <a:pt x="37" y="0"/>
                  </a:cubicBezTo>
                  <a:cubicBezTo>
                    <a:pt x="13" y="0"/>
                    <a:pt x="13" y="0"/>
                    <a:pt x="13" y="0"/>
                  </a:cubicBezTo>
                  <a:cubicBezTo>
                    <a:pt x="12" y="0"/>
                    <a:pt x="12" y="0"/>
                    <a:pt x="12" y="1"/>
                  </a:cubicBezTo>
                  <a:cubicBezTo>
                    <a:pt x="12" y="1"/>
                    <a:pt x="12" y="3"/>
                    <a:pt x="12" y="6"/>
                  </a:cubicBezTo>
                  <a:cubicBezTo>
                    <a:pt x="4" y="6"/>
                    <a:pt x="4" y="6"/>
                    <a:pt x="4" y="6"/>
                  </a:cubicBezTo>
                  <a:cubicBezTo>
                    <a:pt x="2" y="6"/>
                    <a:pt x="0" y="7"/>
                    <a:pt x="0" y="9"/>
                  </a:cubicBezTo>
                  <a:cubicBezTo>
                    <a:pt x="0" y="10"/>
                    <a:pt x="0" y="16"/>
                    <a:pt x="3" y="22"/>
                  </a:cubicBezTo>
                  <a:cubicBezTo>
                    <a:pt x="6" y="30"/>
                    <a:pt x="12" y="34"/>
                    <a:pt x="20" y="35"/>
                  </a:cubicBezTo>
                  <a:cubicBezTo>
                    <a:pt x="20" y="35"/>
                    <a:pt x="20" y="35"/>
                    <a:pt x="21" y="35"/>
                  </a:cubicBezTo>
                  <a:cubicBezTo>
                    <a:pt x="21" y="35"/>
                    <a:pt x="21" y="35"/>
                    <a:pt x="21" y="35"/>
                  </a:cubicBezTo>
                  <a:cubicBezTo>
                    <a:pt x="25" y="41"/>
                    <a:pt x="26" y="46"/>
                    <a:pt x="24" y="49"/>
                  </a:cubicBezTo>
                  <a:cubicBezTo>
                    <a:pt x="23" y="53"/>
                    <a:pt x="18" y="57"/>
                    <a:pt x="15" y="57"/>
                  </a:cubicBezTo>
                  <a:cubicBezTo>
                    <a:pt x="14" y="58"/>
                    <a:pt x="14" y="58"/>
                    <a:pt x="14" y="59"/>
                  </a:cubicBezTo>
                  <a:cubicBezTo>
                    <a:pt x="14" y="63"/>
                    <a:pt x="14" y="63"/>
                    <a:pt x="14" y="63"/>
                  </a:cubicBezTo>
                  <a:cubicBezTo>
                    <a:pt x="14" y="64"/>
                    <a:pt x="15" y="64"/>
                    <a:pt x="16" y="64"/>
                  </a:cubicBezTo>
                  <a:cubicBezTo>
                    <a:pt x="37" y="64"/>
                    <a:pt x="37" y="64"/>
                    <a:pt x="37" y="64"/>
                  </a:cubicBezTo>
                  <a:cubicBezTo>
                    <a:pt x="38" y="64"/>
                    <a:pt x="38" y="64"/>
                    <a:pt x="38" y="64"/>
                  </a:cubicBezTo>
                  <a:cubicBezTo>
                    <a:pt x="54" y="64"/>
                    <a:pt x="54" y="64"/>
                    <a:pt x="54" y="64"/>
                  </a:cubicBezTo>
                  <a:cubicBezTo>
                    <a:pt x="55" y="64"/>
                    <a:pt x="55" y="64"/>
                    <a:pt x="55" y="63"/>
                  </a:cubicBezTo>
                  <a:cubicBezTo>
                    <a:pt x="55" y="59"/>
                    <a:pt x="55" y="59"/>
                    <a:pt x="55" y="59"/>
                  </a:cubicBezTo>
                  <a:cubicBezTo>
                    <a:pt x="55" y="58"/>
                    <a:pt x="55" y="58"/>
                    <a:pt x="54" y="57"/>
                  </a:cubicBezTo>
                  <a:cubicBezTo>
                    <a:pt x="51" y="57"/>
                    <a:pt x="47" y="53"/>
                    <a:pt x="45" y="49"/>
                  </a:cubicBezTo>
                  <a:cubicBezTo>
                    <a:pt x="44" y="46"/>
                    <a:pt x="45" y="41"/>
                    <a:pt x="48" y="35"/>
                  </a:cubicBezTo>
                  <a:cubicBezTo>
                    <a:pt x="48" y="35"/>
                    <a:pt x="48" y="35"/>
                    <a:pt x="49" y="35"/>
                  </a:cubicBezTo>
                  <a:cubicBezTo>
                    <a:pt x="49" y="35"/>
                    <a:pt x="49" y="35"/>
                    <a:pt x="49" y="35"/>
                  </a:cubicBezTo>
                  <a:cubicBezTo>
                    <a:pt x="57" y="34"/>
                    <a:pt x="63" y="30"/>
                    <a:pt x="66" y="22"/>
                  </a:cubicBezTo>
                  <a:cubicBezTo>
                    <a:pt x="69" y="16"/>
                    <a:pt x="69" y="10"/>
                    <a:pt x="69" y="9"/>
                  </a:cubicBezTo>
                  <a:cubicBezTo>
                    <a:pt x="69" y="7"/>
                    <a:pt x="67" y="6"/>
                    <a:pt x="65" y="6"/>
                  </a:cubicBezTo>
                  <a:close/>
                  <a:moveTo>
                    <a:pt x="6" y="20"/>
                  </a:moveTo>
                  <a:cubicBezTo>
                    <a:pt x="4" y="15"/>
                    <a:pt x="4" y="10"/>
                    <a:pt x="4" y="9"/>
                  </a:cubicBezTo>
                  <a:cubicBezTo>
                    <a:pt x="4" y="9"/>
                    <a:pt x="4" y="9"/>
                    <a:pt x="4" y="9"/>
                  </a:cubicBezTo>
                  <a:cubicBezTo>
                    <a:pt x="12" y="9"/>
                    <a:pt x="12" y="9"/>
                    <a:pt x="12" y="9"/>
                  </a:cubicBezTo>
                  <a:cubicBezTo>
                    <a:pt x="12" y="10"/>
                    <a:pt x="12" y="10"/>
                    <a:pt x="13" y="10"/>
                  </a:cubicBezTo>
                  <a:cubicBezTo>
                    <a:pt x="13" y="12"/>
                    <a:pt x="13" y="14"/>
                    <a:pt x="14" y="17"/>
                  </a:cubicBezTo>
                  <a:cubicBezTo>
                    <a:pt x="14" y="17"/>
                    <a:pt x="14" y="17"/>
                    <a:pt x="14" y="17"/>
                  </a:cubicBezTo>
                  <a:cubicBezTo>
                    <a:pt x="14" y="18"/>
                    <a:pt x="14" y="18"/>
                    <a:pt x="14" y="18"/>
                  </a:cubicBezTo>
                  <a:cubicBezTo>
                    <a:pt x="16" y="22"/>
                    <a:pt x="17" y="27"/>
                    <a:pt x="19" y="31"/>
                  </a:cubicBezTo>
                  <a:cubicBezTo>
                    <a:pt x="13" y="30"/>
                    <a:pt x="9" y="27"/>
                    <a:pt x="6" y="20"/>
                  </a:cubicBezTo>
                  <a:close/>
                  <a:moveTo>
                    <a:pt x="45" y="33"/>
                  </a:moveTo>
                  <a:cubicBezTo>
                    <a:pt x="41" y="41"/>
                    <a:pt x="40" y="46"/>
                    <a:pt x="42" y="51"/>
                  </a:cubicBezTo>
                  <a:cubicBezTo>
                    <a:pt x="44" y="55"/>
                    <a:pt x="48" y="59"/>
                    <a:pt x="52" y="60"/>
                  </a:cubicBezTo>
                  <a:cubicBezTo>
                    <a:pt x="52" y="61"/>
                    <a:pt x="52" y="61"/>
                    <a:pt x="52" y="61"/>
                  </a:cubicBezTo>
                  <a:cubicBezTo>
                    <a:pt x="38" y="61"/>
                    <a:pt x="38" y="61"/>
                    <a:pt x="38" y="61"/>
                  </a:cubicBezTo>
                  <a:cubicBezTo>
                    <a:pt x="37" y="61"/>
                    <a:pt x="37" y="61"/>
                    <a:pt x="37" y="61"/>
                  </a:cubicBezTo>
                  <a:cubicBezTo>
                    <a:pt x="17" y="61"/>
                    <a:pt x="17" y="61"/>
                    <a:pt x="17" y="61"/>
                  </a:cubicBezTo>
                  <a:cubicBezTo>
                    <a:pt x="17" y="60"/>
                    <a:pt x="17" y="60"/>
                    <a:pt x="17" y="60"/>
                  </a:cubicBezTo>
                  <a:cubicBezTo>
                    <a:pt x="21" y="59"/>
                    <a:pt x="25" y="55"/>
                    <a:pt x="27" y="51"/>
                  </a:cubicBezTo>
                  <a:cubicBezTo>
                    <a:pt x="37" y="51"/>
                    <a:pt x="37" y="51"/>
                    <a:pt x="37" y="51"/>
                  </a:cubicBezTo>
                  <a:cubicBezTo>
                    <a:pt x="38" y="51"/>
                    <a:pt x="39" y="50"/>
                    <a:pt x="39" y="49"/>
                  </a:cubicBezTo>
                  <a:cubicBezTo>
                    <a:pt x="39" y="49"/>
                    <a:pt x="38" y="48"/>
                    <a:pt x="37" y="48"/>
                  </a:cubicBezTo>
                  <a:cubicBezTo>
                    <a:pt x="28" y="48"/>
                    <a:pt x="28" y="48"/>
                    <a:pt x="28" y="48"/>
                  </a:cubicBezTo>
                  <a:cubicBezTo>
                    <a:pt x="29" y="44"/>
                    <a:pt x="27" y="39"/>
                    <a:pt x="24" y="33"/>
                  </a:cubicBezTo>
                  <a:cubicBezTo>
                    <a:pt x="23" y="31"/>
                    <a:pt x="22" y="28"/>
                    <a:pt x="21" y="26"/>
                  </a:cubicBezTo>
                  <a:cubicBezTo>
                    <a:pt x="31" y="26"/>
                    <a:pt x="31" y="26"/>
                    <a:pt x="31" y="26"/>
                  </a:cubicBezTo>
                  <a:cubicBezTo>
                    <a:pt x="32" y="26"/>
                    <a:pt x="32" y="25"/>
                    <a:pt x="32" y="25"/>
                  </a:cubicBezTo>
                  <a:cubicBezTo>
                    <a:pt x="32" y="24"/>
                    <a:pt x="32" y="23"/>
                    <a:pt x="31" y="23"/>
                  </a:cubicBezTo>
                  <a:cubicBezTo>
                    <a:pt x="20" y="23"/>
                    <a:pt x="20" y="23"/>
                    <a:pt x="20" y="23"/>
                  </a:cubicBezTo>
                  <a:cubicBezTo>
                    <a:pt x="19" y="22"/>
                    <a:pt x="18" y="20"/>
                    <a:pt x="18" y="19"/>
                  </a:cubicBezTo>
                  <a:cubicBezTo>
                    <a:pt x="39" y="19"/>
                    <a:pt x="39" y="19"/>
                    <a:pt x="39" y="19"/>
                  </a:cubicBezTo>
                  <a:cubicBezTo>
                    <a:pt x="40" y="19"/>
                    <a:pt x="41" y="18"/>
                    <a:pt x="41" y="17"/>
                  </a:cubicBezTo>
                  <a:cubicBezTo>
                    <a:pt x="41" y="16"/>
                    <a:pt x="40" y="16"/>
                    <a:pt x="39" y="16"/>
                  </a:cubicBezTo>
                  <a:cubicBezTo>
                    <a:pt x="17" y="16"/>
                    <a:pt x="17" y="16"/>
                    <a:pt x="17" y="16"/>
                  </a:cubicBezTo>
                  <a:cubicBezTo>
                    <a:pt x="17" y="14"/>
                    <a:pt x="16" y="12"/>
                    <a:pt x="16" y="11"/>
                  </a:cubicBezTo>
                  <a:cubicBezTo>
                    <a:pt x="48" y="11"/>
                    <a:pt x="48" y="11"/>
                    <a:pt x="48" y="11"/>
                  </a:cubicBezTo>
                  <a:cubicBezTo>
                    <a:pt x="49" y="11"/>
                    <a:pt x="49" y="10"/>
                    <a:pt x="49" y="9"/>
                  </a:cubicBezTo>
                  <a:cubicBezTo>
                    <a:pt x="49" y="8"/>
                    <a:pt x="49" y="8"/>
                    <a:pt x="48" y="8"/>
                  </a:cubicBezTo>
                  <a:cubicBezTo>
                    <a:pt x="16" y="8"/>
                    <a:pt x="16" y="8"/>
                    <a:pt x="16" y="8"/>
                  </a:cubicBezTo>
                  <a:cubicBezTo>
                    <a:pt x="15" y="6"/>
                    <a:pt x="15" y="4"/>
                    <a:pt x="15" y="3"/>
                  </a:cubicBezTo>
                  <a:cubicBezTo>
                    <a:pt x="37" y="3"/>
                    <a:pt x="37" y="3"/>
                    <a:pt x="37" y="3"/>
                  </a:cubicBezTo>
                  <a:cubicBezTo>
                    <a:pt x="37" y="3"/>
                    <a:pt x="38" y="3"/>
                    <a:pt x="38" y="3"/>
                  </a:cubicBezTo>
                  <a:cubicBezTo>
                    <a:pt x="38" y="3"/>
                    <a:pt x="38" y="3"/>
                    <a:pt x="38" y="3"/>
                  </a:cubicBezTo>
                  <a:cubicBezTo>
                    <a:pt x="54" y="3"/>
                    <a:pt x="54" y="3"/>
                    <a:pt x="54" y="3"/>
                  </a:cubicBezTo>
                  <a:cubicBezTo>
                    <a:pt x="54" y="7"/>
                    <a:pt x="53" y="19"/>
                    <a:pt x="45" y="33"/>
                  </a:cubicBezTo>
                  <a:close/>
                  <a:moveTo>
                    <a:pt x="63" y="20"/>
                  </a:moveTo>
                  <a:cubicBezTo>
                    <a:pt x="60" y="27"/>
                    <a:pt x="56" y="30"/>
                    <a:pt x="50" y="31"/>
                  </a:cubicBezTo>
                  <a:cubicBezTo>
                    <a:pt x="54" y="23"/>
                    <a:pt x="56" y="15"/>
                    <a:pt x="57" y="9"/>
                  </a:cubicBezTo>
                  <a:cubicBezTo>
                    <a:pt x="65" y="9"/>
                    <a:pt x="65" y="9"/>
                    <a:pt x="65" y="9"/>
                  </a:cubicBezTo>
                  <a:cubicBezTo>
                    <a:pt x="65" y="9"/>
                    <a:pt x="65" y="9"/>
                    <a:pt x="65" y="9"/>
                  </a:cubicBezTo>
                  <a:cubicBezTo>
                    <a:pt x="65" y="10"/>
                    <a:pt x="65" y="15"/>
                    <a:pt x="63" y="20"/>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grpSp>
      <p:grpSp>
        <p:nvGrpSpPr>
          <p:cNvPr id="28" name="กลุ่ม 22"/>
          <p:cNvGrpSpPr/>
          <p:nvPr/>
        </p:nvGrpSpPr>
        <p:grpSpPr>
          <a:xfrm>
            <a:off x="1229727" y="4941403"/>
            <a:ext cx="10008156" cy="974457"/>
            <a:chOff x="1390933" y="3622259"/>
            <a:chExt cx="20016312" cy="1948914"/>
          </a:xfrm>
        </p:grpSpPr>
        <p:sp>
          <p:nvSpPr>
            <p:cNvPr id="29" name="Title 20"/>
            <p:cNvSpPr txBox="1">
              <a:spLocks/>
            </p:cNvSpPr>
            <p:nvPr/>
          </p:nvSpPr>
          <p:spPr bwMode="auto">
            <a:xfrm>
              <a:off x="1390933" y="4570117"/>
              <a:ext cx="20016312" cy="100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26" tIns="60963" rIns="121926" bIns="60963"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1000" dirty="0">
                  <a:solidFill>
                    <a:schemeClr val="tx1">
                      <a:lumMod val="50000"/>
                      <a:lumOff val="50000"/>
                    </a:schemeClr>
                  </a:solidFill>
                  <a:latin typeface="Lato" pitchFamily="34" charset="0"/>
                  <a:ea typeface="Lato" pitchFamily="34" charset="0"/>
                  <a:cs typeface="Lato" pitchFamily="34" charset="0"/>
                </a:rPr>
                <a:t>Lorem ipsum dolor sit amet, consectetur adipiscing elit. Aliquam tincidunt ante nec sem congue convallis. Pellentesque vel mauris quis nisl ornare rutrum in id risus. Proin vehicula ut sem et tempus. Interdum et malesuada fames ac ante ipsum primis in faucibus. Pellentesque. Lorem ipsum dolor sit amet, consectetur adipiscing elit. </a:t>
              </a:r>
              <a:endParaRPr lang="en-US" sz="1000" dirty="0">
                <a:solidFill>
                  <a:schemeClr val="tx1">
                    <a:lumMod val="50000"/>
                    <a:lumOff val="50000"/>
                  </a:schemeClr>
                </a:solidFill>
                <a:latin typeface="Lato" pitchFamily="34" charset="0"/>
                <a:ea typeface="Lato" pitchFamily="34" charset="0"/>
                <a:cs typeface="Lato" pitchFamily="34" charset="0"/>
              </a:endParaRPr>
            </a:p>
          </p:txBody>
        </p:sp>
        <p:sp>
          <p:nvSpPr>
            <p:cNvPr id="30" name="TextBox 29"/>
            <p:cNvSpPr txBox="1"/>
            <p:nvPr/>
          </p:nvSpPr>
          <p:spPr>
            <a:xfrm>
              <a:off x="1468851" y="3622259"/>
              <a:ext cx="5022026" cy="553998"/>
            </a:xfrm>
            <a:prstGeom prst="rect">
              <a:avLst/>
            </a:prstGeom>
            <a:noFill/>
          </p:spPr>
          <p:txBody>
            <a:bodyPr wrap="square" rtlCol="0">
              <a:spAutoFit/>
            </a:bodyPr>
            <a:lstStyle/>
            <a:p>
              <a:r>
                <a:rPr lang="en-US" sz="1200" b="1" dirty="0">
                  <a:solidFill>
                    <a:schemeClr val="accent1"/>
                  </a:solidFill>
                  <a:latin typeface="Lato Black" charset="0"/>
                  <a:ea typeface="Lato Black" charset="0"/>
                  <a:cs typeface="Lato Black" charset="0"/>
                </a:rPr>
                <a:t>Information</a:t>
              </a:r>
            </a:p>
          </p:txBody>
        </p:sp>
      </p:grpSp>
    </p:spTree>
    <p:extLst>
      <p:ext uri="{BB962C8B-B14F-4D97-AF65-F5344CB8AC3E}">
        <p14:creationId xmlns:p14="http://schemas.microsoft.com/office/powerpoint/2010/main" val="1573275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4019773" y="2507702"/>
            <a:ext cx="3851946" cy="3193316"/>
            <a:chOff x="6119545" y="4312199"/>
            <a:chExt cx="7045211" cy="5840576"/>
          </a:xfrm>
        </p:grpSpPr>
        <p:sp>
          <p:nvSpPr>
            <p:cNvPr id="5" name="Freeform 4"/>
            <p:cNvSpPr>
              <a:spLocks/>
            </p:cNvSpPr>
            <p:nvPr/>
          </p:nvSpPr>
          <p:spPr bwMode="auto">
            <a:xfrm flipH="1">
              <a:off x="9801923" y="4646961"/>
              <a:ext cx="60866" cy="1105728"/>
            </a:xfrm>
            <a:custGeom>
              <a:avLst/>
              <a:gdLst>
                <a:gd name="T0" fmla="*/ 24 w 24"/>
                <a:gd name="T1" fmla="*/ 0 h 436"/>
                <a:gd name="T2" fmla="*/ 19 w 24"/>
                <a:gd name="T3" fmla="*/ 263 h 436"/>
                <a:gd name="T4" fmla="*/ 0 w 24"/>
                <a:gd name="T5" fmla="*/ 436 h 436"/>
                <a:gd name="T6" fmla="*/ 5 w 24"/>
                <a:gd name="T7" fmla="*/ 173 h 436"/>
                <a:gd name="T8" fmla="*/ 24 w 24"/>
                <a:gd name="T9" fmla="*/ 0 h 436"/>
              </a:gdLst>
              <a:ahLst/>
              <a:cxnLst>
                <a:cxn ang="0">
                  <a:pos x="T0" y="T1"/>
                </a:cxn>
                <a:cxn ang="0">
                  <a:pos x="T2" y="T3"/>
                </a:cxn>
                <a:cxn ang="0">
                  <a:pos x="T4" y="T5"/>
                </a:cxn>
                <a:cxn ang="0">
                  <a:pos x="T6" y="T7"/>
                </a:cxn>
                <a:cxn ang="0">
                  <a:pos x="T8" y="T9"/>
                </a:cxn>
              </a:cxnLst>
              <a:rect l="0" t="0" r="r" b="b"/>
              <a:pathLst>
                <a:path w="24" h="436">
                  <a:moveTo>
                    <a:pt x="24" y="0"/>
                  </a:moveTo>
                  <a:lnTo>
                    <a:pt x="19" y="263"/>
                  </a:lnTo>
                  <a:lnTo>
                    <a:pt x="0" y="436"/>
                  </a:lnTo>
                  <a:lnTo>
                    <a:pt x="5" y="173"/>
                  </a:lnTo>
                  <a:lnTo>
                    <a:pt x="24"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5"/>
            <p:cNvSpPr>
              <a:spLocks/>
            </p:cNvSpPr>
            <p:nvPr/>
          </p:nvSpPr>
          <p:spPr bwMode="auto">
            <a:xfrm flipH="1">
              <a:off x="9850108" y="5002011"/>
              <a:ext cx="847048" cy="1100656"/>
            </a:xfrm>
            <a:custGeom>
              <a:avLst/>
              <a:gdLst>
                <a:gd name="T0" fmla="*/ 72 w 141"/>
                <a:gd name="T1" fmla="*/ 119 h 183"/>
                <a:gd name="T2" fmla="*/ 139 w 141"/>
                <a:gd name="T3" fmla="*/ 125 h 183"/>
                <a:gd name="T4" fmla="*/ 141 w 141"/>
                <a:gd name="T5" fmla="*/ 14 h 183"/>
                <a:gd name="T6" fmla="*/ 29 w 141"/>
                <a:gd name="T7" fmla="*/ 25 h 183"/>
                <a:gd name="T8" fmla="*/ 2 w 141"/>
                <a:gd name="T9" fmla="*/ 69 h 183"/>
                <a:gd name="T10" fmla="*/ 1 w 141"/>
                <a:gd name="T11" fmla="*/ 183 h 183"/>
                <a:gd name="T12" fmla="*/ 72 w 141"/>
                <a:gd name="T13" fmla="*/ 119 h 183"/>
                <a:gd name="T14" fmla="*/ 72 w 141"/>
                <a:gd name="T15" fmla="*/ 119 h 1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1" h="183">
                  <a:moveTo>
                    <a:pt x="72" y="119"/>
                  </a:moveTo>
                  <a:cubicBezTo>
                    <a:pt x="94" y="115"/>
                    <a:pt x="118" y="117"/>
                    <a:pt x="139" y="125"/>
                  </a:cubicBezTo>
                  <a:cubicBezTo>
                    <a:pt x="141" y="14"/>
                    <a:pt x="141" y="14"/>
                    <a:pt x="141" y="14"/>
                  </a:cubicBezTo>
                  <a:cubicBezTo>
                    <a:pt x="106" y="0"/>
                    <a:pt x="60" y="3"/>
                    <a:pt x="29" y="25"/>
                  </a:cubicBezTo>
                  <a:cubicBezTo>
                    <a:pt x="14" y="35"/>
                    <a:pt x="3" y="51"/>
                    <a:pt x="2" y="69"/>
                  </a:cubicBezTo>
                  <a:cubicBezTo>
                    <a:pt x="0" y="107"/>
                    <a:pt x="1" y="145"/>
                    <a:pt x="1" y="183"/>
                  </a:cubicBezTo>
                  <a:cubicBezTo>
                    <a:pt x="1" y="146"/>
                    <a:pt x="40" y="124"/>
                    <a:pt x="72" y="119"/>
                  </a:cubicBezTo>
                  <a:cubicBezTo>
                    <a:pt x="72" y="119"/>
                    <a:pt x="68" y="120"/>
                    <a:pt x="72" y="119"/>
                  </a:cubicBez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6"/>
            <p:cNvSpPr>
              <a:spLocks/>
            </p:cNvSpPr>
            <p:nvPr/>
          </p:nvSpPr>
          <p:spPr bwMode="auto">
            <a:xfrm flipH="1">
              <a:off x="6649584" y="5255618"/>
              <a:ext cx="1199563" cy="1123478"/>
            </a:xfrm>
            <a:custGeom>
              <a:avLst/>
              <a:gdLst>
                <a:gd name="T0" fmla="*/ 473 w 473"/>
                <a:gd name="T1" fmla="*/ 0 h 443"/>
                <a:gd name="T2" fmla="*/ 454 w 473"/>
                <a:gd name="T3" fmla="*/ 263 h 443"/>
                <a:gd name="T4" fmla="*/ 0 w 473"/>
                <a:gd name="T5" fmla="*/ 443 h 443"/>
                <a:gd name="T6" fmla="*/ 14 w 473"/>
                <a:gd name="T7" fmla="*/ 180 h 443"/>
                <a:gd name="T8" fmla="*/ 473 w 473"/>
                <a:gd name="T9" fmla="*/ 0 h 443"/>
              </a:gdLst>
              <a:ahLst/>
              <a:cxnLst>
                <a:cxn ang="0">
                  <a:pos x="T0" y="T1"/>
                </a:cxn>
                <a:cxn ang="0">
                  <a:pos x="T2" y="T3"/>
                </a:cxn>
                <a:cxn ang="0">
                  <a:pos x="T4" y="T5"/>
                </a:cxn>
                <a:cxn ang="0">
                  <a:pos x="T6" y="T7"/>
                </a:cxn>
                <a:cxn ang="0">
                  <a:pos x="T8" y="T9"/>
                </a:cxn>
              </a:cxnLst>
              <a:rect l="0" t="0" r="r" b="b"/>
              <a:pathLst>
                <a:path w="473" h="443">
                  <a:moveTo>
                    <a:pt x="473" y="0"/>
                  </a:moveTo>
                  <a:lnTo>
                    <a:pt x="454" y="263"/>
                  </a:lnTo>
                  <a:lnTo>
                    <a:pt x="0" y="443"/>
                  </a:lnTo>
                  <a:lnTo>
                    <a:pt x="14" y="180"/>
                  </a:lnTo>
                  <a:lnTo>
                    <a:pt x="473"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7"/>
            <p:cNvSpPr>
              <a:spLocks/>
            </p:cNvSpPr>
            <p:nvPr/>
          </p:nvSpPr>
          <p:spPr bwMode="auto">
            <a:xfrm flipH="1">
              <a:off x="9819676" y="5428071"/>
              <a:ext cx="776038" cy="1004285"/>
            </a:xfrm>
            <a:custGeom>
              <a:avLst/>
              <a:gdLst>
                <a:gd name="T0" fmla="*/ 126 w 129"/>
                <a:gd name="T1" fmla="*/ 45 h 167"/>
                <a:gd name="T2" fmla="*/ 90 w 129"/>
                <a:gd name="T3" fmla="*/ 55 h 167"/>
                <a:gd name="T4" fmla="*/ 0 w 129"/>
                <a:gd name="T5" fmla="*/ 0 h 167"/>
                <a:gd name="T6" fmla="*/ 0 w 129"/>
                <a:gd name="T7" fmla="*/ 111 h 167"/>
                <a:gd name="T8" fmla="*/ 54 w 129"/>
                <a:gd name="T9" fmla="*/ 164 h 167"/>
                <a:gd name="T10" fmla="*/ 82 w 129"/>
                <a:gd name="T11" fmla="*/ 167 h 167"/>
                <a:gd name="T12" fmla="*/ 98 w 129"/>
                <a:gd name="T13" fmla="*/ 165 h 167"/>
                <a:gd name="T14" fmla="*/ 110 w 129"/>
                <a:gd name="T15" fmla="*/ 162 h 167"/>
                <a:gd name="T16" fmla="*/ 110 w 129"/>
                <a:gd name="T17" fmla="*/ 162 h 167"/>
                <a:gd name="T18" fmla="*/ 127 w 129"/>
                <a:gd name="T19" fmla="*/ 155 h 167"/>
                <a:gd name="T20" fmla="*/ 129 w 129"/>
                <a:gd name="T21" fmla="*/ 44 h 167"/>
                <a:gd name="T22" fmla="*/ 126 w 129"/>
                <a:gd name="T23" fmla="*/ 45 h 167"/>
                <a:gd name="T24" fmla="*/ 126 w 129"/>
                <a:gd name="T25" fmla="*/ 4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167">
                  <a:moveTo>
                    <a:pt x="126" y="45"/>
                  </a:moveTo>
                  <a:cubicBezTo>
                    <a:pt x="115" y="51"/>
                    <a:pt x="103" y="54"/>
                    <a:pt x="90" y="55"/>
                  </a:cubicBezTo>
                  <a:cubicBezTo>
                    <a:pt x="56" y="59"/>
                    <a:pt x="0" y="43"/>
                    <a:pt x="0" y="0"/>
                  </a:cubicBezTo>
                  <a:cubicBezTo>
                    <a:pt x="0" y="37"/>
                    <a:pt x="0" y="74"/>
                    <a:pt x="0" y="111"/>
                  </a:cubicBezTo>
                  <a:cubicBezTo>
                    <a:pt x="0" y="139"/>
                    <a:pt x="28" y="159"/>
                    <a:pt x="54" y="164"/>
                  </a:cubicBezTo>
                  <a:cubicBezTo>
                    <a:pt x="63" y="166"/>
                    <a:pt x="73" y="167"/>
                    <a:pt x="82" y="167"/>
                  </a:cubicBezTo>
                  <a:cubicBezTo>
                    <a:pt x="87" y="167"/>
                    <a:pt x="93" y="166"/>
                    <a:pt x="98" y="165"/>
                  </a:cubicBezTo>
                  <a:cubicBezTo>
                    <a:pt x="101" y="165"/>
                    <a:pt x="107" y="162"/>
                    <a:pt x="110" y="162"/>
                  </a:cubicBezTo>
                  <a:cubicBezTo>
                    <a:pt x="110" y="162"/>
                    <a:pt x="110" y="162"/>
                    <a:pt x="110" y="162"/>
                  </a:cubicBezTo>
                  <a:cubicBezTo>
                    <a:pt x="116" y="160"/>
                    <a:pt x="122" y="158"/>
                    <a:pt x="127" y="155"/>
                  </a:cubicBezTo>
                  <a:cubicBezTo>
                    <a:pt x="129" y="44"/>
                    <a:pt x="129" y="44"/>
                    <a:pt x="129" y="44"/>
                  </a:cubicBezTo>
                  <a:cubicBezTo>
                    <a:pt x="128" y="44"/>
                    <a:pt x="127" y="45"/>
                    <a:pt x="126" y="45"/>
                  </a:cubicBezTo>
                  <a:cubicBezTo>
                    <a:pt x="125" y="46"/>
                    <a:pt x="127" y="45"/>
                    <a:pt x="126" y="4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a:spLocks/>
            </p:cNvSpPr>
            <p:nvPr/>
          </p:nvSpPr>
          <p:spPr bwMode="auto">
            <a:xfrm flipH="1">
              <a:off x="7755313" y="5742544"/>
              <a:ext cx="1181810" cy="1115872"/>
            </a:xfrm>
            <a:custGeom>
              <a:avLst/>
              <a:gdLst>
                <a:gd name="T0" fmla="*/ 194 w 197"/>
                <a:gd name="T1" fmla="*/ 65 h 186"/>
                <a:gd name="T2" fmla="*/ 123 w 197"/>
                <a:gd name="T3" fmla="*/ 5 h 186"/>
                <a:gd name="T4" fmla="*/ 55 w 197"/>
                <a:gd name="T5" fmla="*/ 9 h 186"/>
                <a:gd name="T6" fmla="*/ 4 w 197"/>
                <a:gd name="T7" fmla="*/ 64 h 186"/>
                <a:gd name="T8" fmla="*/ 2 w 197"/>
                <a:gd name="T9" fmla="*/ 118 h 186"/>
                <a:gd name="T10" fmla="*/ 0 w 197"/>
                <a:gd name="T11" fmla="*/ 178 h 186"/>
                <a:gd name="T12" fmla="*/ 91 w 197"/>
                <a:gd name="T13" fmla="*/ 114 h 186"/>
                <a:gd name="T14" fmla="*/ 189 w 197"/>
                <a:gd name="T15" fmla="*/ 186 h 186"/>
                <a:gd name="T16" fmla="*/ 192 w 197"/>
                <a:gd name="T17" fmla="*/ 123 h 186"/>
                <a:gd name="T18" fmla="*/ 194 w 197"/>
                <a:gd name="T19" fmla="*/ 65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7" h="186">
                  <a:moveTo>
                    <a:pt x="194" y="65"/>
                  </a:moveTo>
                  <a:cubicBezTo>
                    <a:pt x="189" y="31"/>
                    <a:pt x="154" y="11"/>
                    <a:pt x="123" y="5"/>
                  </a:cubicBezTo>
                  <a:cubicBezTo>
                    <a:pt x="101" y="0"/>
                    <a:pt x="76" y="2"/>
                    <a:pt x="55" y="9"/>
                  </a:cubicBezTo>
                  <a:cubicBezTo>
                    <a:pt x="31" y="17"/>
                    <a:pt x="7" y="36"/>
                    <a:pt x="4" y="64"/>
                  </a:cubicBezTo>
                  <a:cubicBezTo>
                    <a:pt x="2" y="82"/>
                    <a:pt x="3" y="100"/>
                    <a:pt x="2" y="118"/>
                  </a:cubicBezTo>
                  <a:cubicBezTo>
                    <a:pt x="1" y="138"/>
                    <a:pt x="0" y="158"/>
                    <a:pt x="0" y="178"/>
                  </a:cubicBezTo>
                  <a:cubicBezTo>
                    <a:pt x="2" y="134"/>
                    <a:pt x="53" y="114"/>
                    <a:pt x="91" y="114"/>
                  </a:cubicBezTo>
                  <a:cubicBezTo>
                    <a:pt x="131" y="113"/>
                    <a:pt x="191" y="137"/>
                    <a:pt x="189" y="186"/>
                  </a:cubicBezTo>
                  <a:cubicBezTo>
                    <a:pt x="190" y="165"/>
                    <a:pt x="191" y="144"/>
                    <a:pt x="192" y="123"/>
                  </a:cubicBezTo>
                  <a:cubicBezTo>
                    <a:pt x="193" y="105"/>
                    <a:pt x="197" y="84"/>
                    <a:pt x="194" y="6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a:spLocks/>
            </p:cNvSpPr>
            <p:nvPr/>
          </p:nvSpPr>
          <p:spPr bwMode="auto">
            <a:xfrm flipH="1">
              <a:off x="12373499" y="5260690"/>
              <a:ext cx="666989" cy="1539395"/>
            </a:xfrm>
            <a:custGeom>
              <a:avLst/>
              <a:gdLst>
                <a:gd name="T0" fmla="*/ 256 w 263"/>
                <a:gd name="T1" fmla="*/ 344 h 607"/>
                <a:gd name="T2" fmla="*/ 263 w 263"/>
                <a:gd name="T3" fmla="*/ 607 h 607"/>
                <a:gd name="T4" fmla="*/ 10 w 263"/>
                <a:gd name="T5" fmla="*/ 265 h 607"/>
                <a:gd name="T6" fmla="*/ 0 w 263"/>
                <a:gd name="T7" fmla="*/ 0 h 607"/>
                <a:gd name="T8" fmla="*/ 256 w 263"/>
                <a:gd name="T9" fmla="*/ 344 h 607"/>
              </a:gdLst>
              <a:ahLst/>
              <a:cxnLst>
                <a:cxn ang="0">
                  <a:pos x="T0" y="T1"/>
                </a:cxn>
                <a:cxn ang="0">
                  <a:pos x="T2" y="T3"/>
                </a:cxn>
                <a:cxn ang="0">
                  <a:pos x="T4" y="T5"/>
                </a:cxn>
                <a:cxn ang="0">
                  <a:pos x="T6" y="T7"/>
                </a:cxn>
                <a:cxn ang="0">
                  <a:pos x="T8" y="T9"/>
                </a:cxn>
              </a:cxnLst>
              <a:rect l="0" t="0" r="r" b="b"/>
              <a:pathLst>
                <a:path w="263" h="607">
                  <a:moveTo>
                    <a:pt x="256" y="344"/>
                  </a:moveTo>
                  <a:lnTo>
                    <a:pt x="263" y="607"/>
                  </a:lnTo>
                  <a:lnTo>
                    <a:pt x="10" y="265"/>
                  </a:lnTo>
                  <a:lnTo>
                    <a:pt x="0" y="0"/>
                  </a:lnTo>
                  <a:lnTo>
                    <a:pt x="256" y="344"/>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a:spLocks/>
            </p:cNvSpPr>
            <p:nvPr/>
          </p:nvSpPr>
          <p:spPr bwMode="auto">
            <a:xfrm flipH="1">
              <a:off x="7286138" y="6348665"/>
              <a:ext cx="570617" cy="666986"/>
            </a:xfrm>
            <a:custGeom>
              <a:avLst/>
              <a:gdLst>
                <a:gd name="T0" fmla="*/ 225 w 225"/>
                <a:gd name="T1" fmla="*/ 0 h 263"/>
                <a:gd name="T2" fmla="*/ 209 w 225"/>
                <a:gd name="T3" fmla="*/ 263 h 263"/>
                <a:gd name="T4" fmla="*/ 0 w 225"/>
                <a:gd name="T5" fmla="*/ 263 h 263"/>
                <a:gd name="T6" fmla="*/ 14 w 225"/>
                <a:gd name="T7" fmla="*/ 0 h 263"/>
                <a:gd name="T8" fmla="*/ 225 w 225"/>
                <a:gd name="T9" fmla="*/ 0 h 263"/>
              </a:gdLst>
              <a:ahLst/>
              <a:cxnLst>
                <a:cxn ang="0">
                  <a:pos x="T0" y="T1"/>
                </a:cxn>
                <a:cxn ang="0">
                  <a:pos x="T2" y="T3"/>
                </a:cxn>
                <a:cxn ang="0">
                  <a:pos x="T4" y="T5"/>
                </a:cxn>
                <a:cxn ang="0">
                  <a:pos x="T6" y="T7"/>
                </a:cxn>
                <a:cxn ang="0">
                  <a:pos x="T8" y="T9"/>
                </a:cxn>
              </a:cxnLst>
              <a:rect l="0" t="0" r="r" b="b"/>
              <a:pathLst>
                <a:path w="225" h="263">
                  <a:moveTo>
                    <a:pt x="225" y="0"/>
                  </a:moveTo>
                  <a:lnTo>
                    <a:pt x="209" y="263"/>
                  </a:lnTo>
                  <a:lnTo>
                    <a:pt x="0" y="263"/>
                  </a:lnTo>
                  <a:lnTo>
                    <a:pt x="14" y="0"/>
                  </a:lnTo>
                  <a:lnTo>
                    <a:pt x="225"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a:spLocks/>
            </p:cNvSpPr>
            <p:nvPr/>
          </p:nvSpPr>
          <p:spPr bwMode="auto">
            <a:xfrm flipH="1">
              <a:off x="8853433" y="6335986"/>
              <a:ext cx="1049934" cy="674595"/>
            </a:xfrm>
            <a:custGeom>
              <a:avLst/>
              <a:gdLst>
                <a:gd name="T0" fmla="*/ 414 w 414"/>
                <a:gd name="T1" fmla="*/ 3 h 266"/>
                <a:gd name="T2" fmla="*/ 407 w 414"/>
                <a:gd name="T3" fmla="*/ 266 h 266"/>
                <a:gd name="T4" fmla="*/ 0 w 414"/>
                <a:gd name="T5" fmla="*/ 263 h 266"/>
                <a:gd name="T6" fmla="*/ 4 w 414"/>
                <a:gd name="T7" fmla="*/ 0 h 266"/>
                <a:gd name="T8" fmla="*/ 414 w 414"/>
                <a:gd name="T9" fmla="*/ 3 h 266"/>
              </a:gdLst>
              <a:ahLst/>
              <a:cxnLst>
                <a:cxn ang="0">
                  <a:pos x="T0" y="T1"/>
                </a:cxn>
                <a:cxn ang="0">
                  <a:pos x="T2" y="T3"/>
                </a:cxn>
                <a:cxn ang="0">
                  <a:pos x="T4" y="T5"/>
                </a:cxn>
                <a:cxn ang="0">
                  <a:pos x="T6" y="T7"/>
                </a:cxn>
                <a:cxn ang="0">
                  <a:pos x="T8" y="T9"/>
                </a:cxn>
              </a:cxnLst>
              <a:rect l="0" t="0" r="r" b="b"/>
              <a:pathLst>
                <a:path w="414" h="266">
                  <a:moveTo>
                    <a:pt x="414" y="3"/>
                  </a:moveTo>
                  <a:lnTo>
                    <a:pt x="407" y="266"/>
                  </a:lnTo>
                  <a:lnTo>
                    <a:pt x="0" y="263"/>
                  </a:lnTo>
                  <a:lnTo>
                    <a:pt x="4" y="0"/>
                  </a:lnTo>
                  <a:lnTo>
                    <a:pt x="414" y="3"/>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12"/>
            <p:cNvSpPr>
              <a:spLocks/>
            </p:cNvSpPr>
            <p:nvPr/>
          </p:nvSpPr>
          <p:spPr bwMode="auto">
            <a:xfrm flipH="1">
              <a:off x="9928727" y="5808481"/>
              <a:ext cx="71010" cy="1194489"/>
            </a:xfrm>
            <a:custGeom>
              <a:avLst/>
              <a:gdLst>
                <a:gd name="T0" fmla="*/ 28 w 28"/>
                <a:gd name="T1" fmla="*/ 0 h 471"/>
                <a:gd name="T2" fmla="*/ 23 w 28"/>
                <a:gd name="T3" fmla="*/ 265 h 471"/>
                <a:gd name="T4" fmla="*/ 0 w 28"/>
                <a:gd name="T5" fmla="*/ 471 h 471"/>
                <a:gd name="T6" fmla="*/ 4 w 28"/>
                <a:gd name="T7" fmla="*/ 208 h 471"/>
                <a:gd name="T8" fmla="*/ 28 w 28"/>
                <a:gd name="T9" fmla="*/ 0 h 471"/>
              </a:gdLst>
              <a:ahLst/>
              <a:cxnLst>
                <a:cxn ang="0">
                  <a:pos x="T0" y="T1"/>
                </a:cxn>
                <a:cxn ang="0">
                  <a:pos x="T2" y="T3"/>
                </a:cxn>
                <a:cxn ang="0">
                  <a:pos x="T4" y="T5"/>
                </a:cxn>
                <a:cxn ang="0">
                  <a:pos x="T6" y="T7"/>
                </a:cxn>
                <a:cxn ang="0">
                  <a:pos x="T8" y="T9"/>
                </a:cxn>
              </a:cxnLst>
              <a:rect l="0" t="0" r="r" b="b"/>
              <a:pathLst>
                <a:path w="28" h="471">
                  <a:moveTo>
                    <a:pt x="28" y="0"/>
                  </a:moveTo>
                  <a:lnTo>
                    <a:pt x="23" y="265"/>
                  </a:lnTo>
                  <a:lnTo>
                    <a:pt x="0" y="471"/>
                  </a:lnTo>
                  <a:lnTo>
                    <a:pt x="4" y="208"/>
                  </a:lnTo>
                  <a:lnTo>
                    <a:pt x="28"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14"/>
            <p:cNvSpPr>
              <a:spLocks/>
            </p:cNvSpPr>
            <p:nvPr/>
          </p:nvSpPr>
          <p:spPr bwMode="auto">
            <a:xfrm flipH="1">
              <a:off x="9989591" y="6335985"/>
              <a:ext cx="484391" cy="666986"/>
            </a:xfrm>
            <a:custGeom>
              <a:avLst/>
              <a:gdLst>
                <a:gd name="T0" fmla="*/ 52 w 191"/>
                <a:gd name="T1" fmla="*/ 0 h 263"/>
                <a:gd name="T2" fmla="*/ 0 w 191"/>
                <a:gd name="T3" fmla="*/ 0 h 263"/>
                <a:gd name="T4" fmla="*/ 0 w 191"/>
                <a:gd name="T5" fmla="*/ 263 h 263"/>
                <a:gd name="T6" fmla="*/ 49 w 191"/>
                <a:gd name="T7" fmla="*/ 263 h 263"/>
                <a:gd name="T8" fmla="*/ 187 w 191"/>
                <a:gd name="T9" fmla="*/ 263 h 263"/>
                <a:gd name="T10" fmla="*/ 191 w 191"/>
                <a:gd name="T11" fmla="*/ 0 h 263"/>
                <a:gd name="T12" fmla="*/ 52 w 191"/>
                <a:gd name="T13" fmla="*/ 0 h 263"/>
              </a:gdLst>
              <a:ahLst/>
              <a:cxnLst>
                <a:cxn ang="0">
                  <a:pos x="T0" y="T1"/>
                </a:cxn>
                <a:cxn ang="0">
                  <a:pos x="T2" y="T3"/>
                </a:cxn>
                <a:cxn ang="0">
                  <a:pos x="T4" y="T5"/>
                </a:cxn>
                <a:cxn ang="0">
                  <a:pos x="T6" y="T7"/>
                </a:cxn>
                <a:cxn ang="0">
                  <a:pos x="T8" y="T9"/>
                </a:cxn>
                <a:cxn ang="0">
                  <a:pos x="T10" y="T11"/>
                </a:cxn>
                <a:cxn ang="0">
                  <a:pos x="T12" y="T13"/>
                </a:cxn>
              </a:cxnLst>
              <a:rect l="0" t="0" r="r" b="b"/>
              <a:pathLst>
                <a:path w="191" h="263">
                  <a:moveTo>
                    <a:pt x="52" y="0"/>
                  </a:moveTo>
                  <a:lnTo>
                    <a:pt x="0" y="0"/>
                  </a:lnTo>
                  <a:lnTo>
                    <a:pt x="0" y="263"/>
                  </a:lnTo>
                  <a:lnTo>
                    <a:pt x="49" y="263"/>
                  </a:lnTo>
                  <a:lnTo>
                    <a:pt x="187" y="263"/>
                  </a:lnTo>
                  <a:lnTo>
                    <a:pt x="191" y="0"/>
                  </a:lnTo>
                  <a:lnTo>
                    <a:pt x="52"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15"/>
            <p:cNvSpPr>
              <a:spLocks/>
            </p:cNvSpPr>
            <p:nvPr/>
          </p:nvSpPr>
          <p:spPr bwMode="auto">
            <a:xfrm flipH="1">
              <a:off x="11118144" y="6323305"/>
              <a:ext cx="1361872" cy="674595"/>
            </a:xfrm>
            <a:custGeom>
              <a:avLst/>
              <a:gdLst>
                <a:gd name="T0" fmla="*/ 535 w 537"/>
                <a:gd name="T1" fmla="*/ 3 h 266"/>
                <a:gd name="T2" fmla="*/ 483 w 537"/>
                <a:gd name="T3" fmla="*/ 3 h 266"/>
                <a:gd name="T4" fmla="*/ 0 w 537"/>
                <a:gd name="T5" fmla="*/ 0 h 266"/>
                <a:gd name="T6" fmla="*/ 7 w 537"/>
                <a:gd name="T7" fmla="*/ 263 h 266"/>
                <a:gd name="T8" fmla="*/ 485 w 537"/>
                <a:gd name="T9" fmla="*/ 266 h 266"/>
                <a:gd name="T10" fmla="*/ 537 w 537"/>
                <a:gd name="T11" fmla="*/ 266 h 266"/>
                <a:gd name="T12" fmla="*/ 535 w 537"/>
                <a:gd name="T13" fmla="*/ 3 h 266"/>
              </a:gdLst>
              <a:ahLst/>
              <a:cxnLst>
                <a:cxn ang="0">
                  <a:pos x="T0" y="T1"/>
                </a:cxn>
                <a:cxn ang="0">
                  <a:pos x="T2" y="T3"/>
                </a:cxn>
                <a:cxn ang="0">
                  <a:pos x="T4" y="T5"/>
                </a:cxn>
                <a:cxn ang="0">
                  <a:pos x="T6" y="T7"/>
                </a:cxn>
                <a:cxn ang="0">
                  <a:pos x="T8" y="T9"/>
                </a:cxn>
                <a:cxn ang="0">
                  <a:pos x="T10" y="T11"/>
                </a:cxn>
                <a:cxn ang="0">
                  <a:pos x="T12" y="T13"/>
                </a:cxn>
              </a:cxnLst>
              <a:rect l="0" t="0" r="r" b="b"/>
              <a:pathLst>
                <a:path w="537" h="266">
                  <a:moveTo>
                    <a:pt x="535" y="3"/>
                  </a:moveTo>
                  <a:lnTo>
                    <a:pt x="483" y="3"/>
                  </a:lnTo>
                  <a:lnTo>
                    <a:pt x="0" y="0"/>
                  </a:lnTo>
                  <a:lnTo>
                    <a:pt x="7" y="263"/>
                  </a:lnTo>
                  <a:lnTo>
                    <a:pt x="485" y="266"/>
                  </a:lnTo>
                  <a:lnTo>
                    <a:pt x="537" y="266"/>
                  </a:lnTo>
                  <a:lnTo>
                    <a:pt x="535" y="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16"/>
            <p:cNvSpPr>
              <a:spLocks/>
            </p:cNvSpPr>
            <p:nvPr/>
          </p:nvSpPr>
          <p:spPr bwMode="auto">
            <a:xfrm flipH="1">
              <a:off x="7861828" y="6186358"/>
              <a:ext cx="180062" cy="895233"/>
            </a:xfrm>
            <a:custGeom>
              <a:avLst/>
              <a:gdLst>
                <a:gd name="T0" fmla="*/ 29 w 30"/>
                <a:gd name="T1" fmla="*/ 7 h 149"/>
                <a:gd name="T2" fmla="*/ 5 w 30"/>
                <a:gd name="T3" fmla="*/ 38 h 149"/>
                <a:gd name="T4" fmla="*/ 0 w 30"/>
                <a:gd name="T5" fmla="*/ 149 h 149"/>
                <a:gd name="T6" fmla="*/ 24 w 30"/>
                <a:gd name="T7" fmla="*/ 113 h 149"/>
                <a:gd name="T8" fmla="*/ 30 w 30"/>
                <a:gd name="T9" fmla="*/ 0 h 149"/>
                <a:gd name="T10" fmla="*/ 29 w 30"/>
                <a:gd name="T11" fmla="*/ 7 h 149"/>
                <a:gd name="T12" fmla="*/ 29 w 30"/>
                <a:gd name="T13" fmla="*/ 7 h 149"/>
              </a:gdLst>
              <a:ahLst/>
              <a:cxnLst>
                <a:cxn ang="0">
                  <a:pos x="T0" y="T1"/>
                </a:cxn>
                <a:cxn ang="0">
                  <a:pos x="T2" y="T3"/>
                </a:cxn>
                <a:cxn ang="0">
                  <a:pos x="T4" y="T5"/>
                </a:cxn>
                <a:cxn ang="0">
                  <a:pos x="T6" y="T7"/>
                </a:cxn>
                <a:cxn ang="0">
                  <a:pos x="T8" y="T9"/>
                </a:cxn>
                <a:cxn ang="0">
                  <a:pos x="T10" y="T11"/>
                </a:cxn>
                <a:cxn ang="0">
                  <a:pos x="T12" y="T13"/>
                </a:cxn>
              </a:cxnLst>
              <a:rect l="0" t="0" r="r" b="b"/>
              <a:pathLst>
                <a:path w="30" h="149">
                  <a:moveTo>
                    <a:pt x="29" y="7"/>
                  </a:moveTo>
                  <a:cubicBezTo>
                    <a:pt x="26" y="20"/>
                    <a:pt x="16" y="31"/>
                    <a:pt x="5" y="38"/>
                  </a:cubicBezTo>
                  <a:cubicBezTo>
                    <a:pt x="0" y="149"/>
                    <a:pt x="0" y="149"/>
                    <a:pt x="0" y="149"/>
                  </a:cubicBezTo>
                  <a:cubicBezTo>
                    <a:pt x="12" y="140"/>
                    <a:pt x="22" y="128"/>
                    <a:pt x="24" y="113"/>
                  </a:cubicBezTo>
                  <a:cubicBezTo>
                    <a:pt x="28" y="75"/>
                    <a:pt x="28" y="37"/>
                    <a:pt x="30" y="0"/>
                  </a:cubicBezTo>
                  <a:cubicBezTo>
                    <a:pt x="30" y="2"/>
                    <a:pt x="29" y="4"/>
                    <a:pt x="29" y="7"/>
                  </a:cubicBezTo>
                  <a:cubicBezTo>
                    <a:pt x="29" y="7"/>
                    <a:pt x="29" y="4"/>
                    <a:pt x="29" y="7"/>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17"/>
            <p:cNvSpPr>
              <a:spLocks/>
            </p:cNvSpPr>
            <p:nvPr/>
          </p:nvSpPr>
          <p:spPr bwMode="auto">
            <a:xfrm flipH="1">
              <a:off x="8655618" y="6143243"/>
              <a:ext cx="192742" cy="933275"/>
            </a:xfrm>
            <a:custGeom>
              <a:avLst/>
              <a:gdLst>
                <a:gd name="T0" fmla="*/ 28 w 32"/>
                <a:gd name="T1" fmla="*/ 42 h 155"/>
                <a:gd name="T2" fmla="*/ 4 w 32"/>
                <a:gd name="T3" fmla="*/ 0 h 155"/>
                <a:gd name="T4" fmla="*/ 1 w 32"/>
                <a:gd name="T5" fmla="*/ 102 h 155"/>
                <a:gd name="T6" fmla="*/ 27 w 32"/>
                <a:gd name="T7" fmla="*/ 155 h 155"/>
                <a:gd name="T8" fmla="*/ 32 w 32"/>
                <a:gd name="T9" fmla="*/ 44 h 155"/>
                <a:gd name="T10" fmla="*/ 28 w 32"/>
                <a:gd name="T11" fmla="*/ 42 h 155"/>
              </a:gdLst>
              <a:ahLst/>
              <a:cxnLst>
                <a:cxn ang="0">
                  <a:pos x="T0" y="T1"/>
                </a:cxn>
                <a:cxn ang="0">
                  <a:pos x="T2" y="T3"/>
                </a:cxn>
                <a:cxn ang="0">
                  <a:pos x="T4" y="T5"/>
                </a:cxn>
                <a:cxn ang="0">
                  <a:pos x="T6" y="T7"/>
                </a:cxn>
                <a:cxn ang="0">
                  <a:pos x="T8" y="T9"/>
                </a:cxn>
                <a:cxn ang="0">
                  <a:pos x="T10" y="T11"/>
                </a:cxn>
              </a:cxnLst>
              <a:rect l="0" t="0" r="r" b="b"/>
              <a:pathLst>
                <a:path w="32" h="155">
                  <a:moveTo>
                    <a:pt x="28" y="42"/>
                  </a:moveTo>
                  <a:cubicBezTo>
                    <a:pt x="14" y="32"/>
                    <a:pt x="4" y="17"/>
                    <a:pt x="4" y="0"/>
                  </a:cubicBezTo>
                  <a:cubicBezTo>
                    <a:pt x="3" y="34"/>
                    <a:pt x="2" y="68"/>
                    <a:pt x="1" y="102"/>
                  </a:cubicBezTo>
                  <a:cubicBezTo>
                    <a:pt x="0" y="125"/>
                    <a:pt x="8" y="143"/>
                    <a:pt x="27" y="155"/>
                  </a:cubicBezTo>
                  <a:cubicBezTo>
                    <a:pt x="32" y="44"/>
                    <a:pt x="32" y="44"/>
                    <a:pt x="32" y="44"/>
                  </a:cubicBezTo>
                  <a:cubicBezTo>
                    <a:pt x="30" y="44"/>
                    <a:pt x="29" y="43"/>
                    <a:pt x="28" y="42"/>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8" name="Freeform 18"/>
            <p:cNvSpPr>
              <a:spLocks/>
            </p:cNvSpPr>
            <p:nvPr/>
          </p:nvSpPr>
          <p:spPr bwMode="auto">
            <a:xfrm flipH="1">
              <a:off x="10210231" y="6401924"/>
              <a:ext cx="78618" cy="854657"/>
            </a:xfrm>
            <a:custGeom>
              <a:avLst/>
              <a:gdLst>
                <a:gd name="T0" fmla="*/ 10 w 13"/>
                <a:gd name="T1" fmla="*/ 23 h 142"/>
                <a:gd name="T2" fmla="*/ 1 w 13"/>
                <a:gd name="T3" fmla="*/ 0 h 142"/>
                <a:gd name="T4" fmla="*/ 0 w 13"/>
                <a:gd name="T5" fmla="*/ 111 h 142"/>
                <a:gd name="T6" fmla="*/ 10 w 13"/>
                <a:gd name="T7" fmla="*/ 142 h 142"/>
                <a:gd name="T8" fmla="*/ 10 w 13"/>
                <a:gd name="T9" fmla="*/ 86 h 142"/>
                <a:gd name="T10" fmla="*/ 10 w 13"/>
                <a:gd name="T11" fmla="*/ 23 h 142"/>
                <a:gd name="T12" fmla="*/ 10 w 13"/>
                <a:gd name="T13" fmla="*/ 23 h 142"/>
              </a:gdLst>
              <a:ahLst/>
              <a:cxnLst>
                <a:cxn ang="0">
                  <a:pos x="T0" y="T1"/>
                </a:cxn>
                <a:cxn ang="0">
                  <a:pos x="T2" y="T3"/>
                </a:cxn>
                <a:cxn ang="0">
                  <a:pos x="T4" y="T5"/>
                </a:cxn>
                <a:cxn ang="0">
                  <a:pos x="T6" y="T7"/>
                </a:cxn>
                <a:cxn ang="0">
                  <a:pos x="T8" y="T9"/>
                </a:cxn>
                <a:cxn ang="0">
                  <a:pos x="T10" y="T11"/>
                </a:cxn>
                <a:cxn ang="0">
                  <a:pos x="T12" y="T13"/>
                </a:cxn>
              </a:cxnLst>
              <a:rect l="0" t="0" r="r" b="b"/>
              <a:pathLst>
                <a:path w="13" h="142">
                  <a:moveTo>
                    <a:pt x="10" y="23"/>
                  </a:moveTo>
                  <a:cubicBezTo>
                    <a:pt x="9" y="15"/>
                    <a:pt x="6" y="7"/>
                    <a:pt x="1" y="0"/>
                  </a:cubicBezTo>
                  <a:cubicBezTo>
                    <a:pt x="0" y="111"/>
                    <a:pt x="0" y="111"/>
                    <a:pt x="0" y="111"/>
                  </a:cubicBezTo>
                  <a:cubicBezTo>
                    <a:pt x="6" y="120"/>
                    <a:pt x="10" y="131"/>
                    <a:pt x="10" y="142"/>
                  </a:cubicBezTo>
                  <a:cubicBezTo>
                    <a:pt x="10" y="123"/>
                    <a:pt x="10" y="104"/>
                    <a:pt x="10" y="86"/>
                  </a:cubicBezTo>
                  <a:cubicBezTo>
                    <a:pt x="11" y="65"/>
                    <a:pt x="13" y="43"/>
                    <a:pt x="10" y="23"/>
                  </a:cubicBezTo>
                  <a:cubicBezTo>
                    <a:pt x="10" y="21"/>
                    <a:pt x="11" y="26"/>
                    <a:pt x="10" y="23"/>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9" name="Freeform 19"/>
            <p:cNvSpPr>
              <a:spLocks/>
            </p:cNvSpPr>
            <p:nvPr/>
          </p:nvSpPr>
          <p:spPr bwMode="auto">
            <a:xfrm flipH="1">
              <a:off x="11310886" y="6396852"/>
              <a:ext cx="71010" cy="864799"/>
            </a:xfrm>
            <a:custGeom>
              <a:avLst/>
              <a:gdLst>
                <a:gd name="T0" fmla="*/ 2 w 12"/>
                <a:gd name="T1" fmla="*/ 135 h 144"/>
                <a:gd name="T2" fmla="*/ 12 w 12"/>
                <a:gd name="T3" fmla="*/ 112 h 144"/>
                <a:gd name="T4" fmla="*/ 11 w 12"/>
                <a:gd name="T5" fmla="*/ 0 h 144"/>
                <a:gd name="T6" fmla="*/ 0 w 12"/>
                <a:gd name="T7" fmla="*/ 33 h 144"/>
                <a:gd name="T8" fmla="*/ 2 w 12"/>
                <a:gd name="T9" fmla="*/ 144 h 144"/>
                <a:gd name="T10" fmla="*/ 2 w 12"/>
                <a:gd name="T11" fmla="*/ 135 h 144"/>
                <a:gd name="T12" fmla="*/ 2 w 12"/>
                <a:gd name="T13" fmla="*/ 135 h 144"/>
              </a:gdLst>
              <a:ahLst/>
              <a:cxnLst>
                <a:cxn ang="0">
                  <a:pos x="T0" y="T1"/>
                </a:cxn>
                <a:cxn ang="0">
                  <a:pos x="T2" y="T3"/>
                </a:cxn>
                <a:cxn ang="0">
                  <a:pos x="T4" y="T5"/>
                </a:cxn>
                <a:cxn ang="0">
                  <a:pos x="T6" y="T7"/>
                </a:cxn>
                <a:cxn ang="0">
                  <a:pos x="T8" y="T9"/>
                </a:cxn>
                <a:cxn ang="0">
                  <a:pos x="T10" y="T11"/>
                </a:cxn>
                <a:cxn ang="0">
                  <a:pos x="T12" y="T13"/>
                </a:cxn>
              </a:cxnLst>
              <a:rect l="0" t="0" r="r" b="b"/>
              <a:pathLst>
                <a:path w="12" h="144">
                  <a:moveTo>
                    <a:pt x="2" y="135"/>
                  </a:moveTo>
                  <a:cubicBezTo>
                    <a:pt x="4" y="127"/>
                    <a:pt x="7" y="119"/>
                    <a:pt x="12" y="112"/>
                  </a:cubicBezTo>
                  <a:cubicBezTo>
                    <a:pt x="11" y="0"/>
                    <a:pt x="11" y="0"/>
                    <a:pt x="11" y="0"/>
                  </a:cubicBezTo>
                  <a:cubicBezTo>
                    <a:pt x="4" y="10"/>
                    <a:pt x="0" y="21"/>
                    <a:pt x="0" y="33"/>
                  </a:cubicBezTo>
                  <a:cubicBezTo>
                    <a:pt x="1" y="70"/>
                    <a:pt x="1" y="107"/>
                    <a:pt x="2" y="144"/>
                  </a:cubicBezTo>
                  <a:cubicBezTo>
                    <a:pt x="2" y="141"/>
                    <a:pt x="2" y="138"/>
                    <a:pt x="2" y="135"/>
                  </a:cubicBezTo>
                  <a:cubicBezTo>
                    <a:pt x="3" y="133"/>
                    <a:pt x="2" y="135"/>
                    <a:pt x="2" y="135"/>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0"/>
            <p:cNvSpPr>
              <a:spLocks/>
            </p:cNvSpPr>
            <p:nvPr/>
          </p:nvSpPr>
          <p:spPr bwMode="auto">
            <a:xfrm flipH="1">
              <a:off x="10319281" y="6589592"/>
              <a:ext cx="966244" cy="1014429"/>
            </a:xfrm>
            <a:custGeom>
              <a:avLst/>
              <a:gdLst>
                <a:gd name="T0" fmla="*/ 160 w 161"/>
                <a:gd name="T1" fmla="*/ 7 h 169"/>
                <a:gd name="T2" fmla="*/ 58 w 161"/>
                <a:gd name="T3" fmla="*/ 55 h 169"/>
                <a:gd name="T4" fmla="*/ 58 w 161"/>
                <a:gd name="T5" fmla="*/ 55 h 169"/>
                <a:gd name="T6" fmla="*/ 0 w 161"/>
                <a:gd name="T7" fmla="*/ 0 h 169"/>
                <a:gd name="T8" fmla="*/ 1 w 161"/>
                <a:gd name="T9" fmla="*/ 101 h 169"/>
                <a:gd name="T10" fmla="*/ 28 w 161"/>
                <a:gd name="T11" fmla="*/ 153 h 169"/>
                <a:gd name="T12" fmla="*/ 89 w 161"/>
                <a:gd name="T13" fmla="*/ 168 h 169"/>
                <a:gd name="T14" fmla="*/ 160 w 161"/>
                <a:gd name="T15" fmla="*/ 106 h 169"/>
                <a:gd name="T16" fmla="*/ 161 w 161"/>
                <a:gd name="T17" fmla="*/ 0 h 169"/>
                <a:gd name="T18" fmla="*/ 160 w 161"/>
                <a:gd name="T19" fmla="*/ 7 h 169"/>
                <a:gd name="T20" fmla="*/ 160 w 161"/>
                <a:gd name="T21" fmla="*/ 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169">
                  <a:moveTo>
                    <a:pt x="160" y="7"/>
                  </a:moveTo>
                  <a:cubicBezTo>
                    <a:pt x="150" y="50"/>
                    <a:pt x="96" y="62"/>
                    <a:pt x="58" y="55"/>
                  </a:cubicBezTo>
                  <a:cubicBezTo>
                    <a:pt x="58" y="55"/>
                    <a:pt x="58" y="55"/>
                    <a:pt x="58" y="55"/>
                  </a:cubicBezTo>
                  <a:cubicBezTo>
                    <a:pt x="32" y="49"/>
                    <a:pt x="1" y="31"/>
                    <a:pt x="0" y="0"/>
                  </a:cubicBezTo>
                  <a:cubicBezTo>
                    <a:pt x="1" y="34"/>
                    <a:pt x="1" y="68"/>
                    <a:pt x="1" y="101"/>
                  </a:cubicBezTo>
                  <a:cubicBezTo>
                    <a:pt x="2" y="123"/>
                    <a:pt x="8" y="141"/>
                    <a:pt x="28" y="153"/>
                  </a:cubicBezTo>
                  <a:cubicBezTo>
                    <a:pt x="46" y="165"/>
                    <a:pt x="68" y="169"/>
                    <a:pt x="89" y="168"/>
                  </a:cubicBezTo>
                  <a:cubicBezTo>
                    <a:pt x="124" y="168"/>
                    <a:pt x="160" y="143"/>
                    <a:pt x="160" y="106"/>
                  </a:cubicBezTo>
                  <a:cubicBezTo>
                    <a:pt x="160" y="71"/>
                    <a:pt x="161" y="35"/>
                    <a:pt x="161" y="0"/>
                  </a:cubicBezTo>
                  <a:cubicBezTo>
                    <a:pt x="161" y="2"/>
                    <a:pt x="161" y="5"/>
                    <a:pt x="160" y="7"/>
                  </a:cubicBezTo>
                  <a:cubicBezTo>
                    <a:pt x="160" y="7"/>
                    <a:pt x="161" y="5"/>
                    <a:pt x="160" y="7"/>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1"/>
            <p:cNvSpPr>
              <a:spLocks/>
            </p:cNvSpPr>
            <p:nvPr/>
          </p:nvSpPr>
          <p:spPr bwMode="auto">
            <a:xfrm flipH="1">
              <a:off x="9243986" y="6409530"/>
              <a:ext cx="666989" cy="1590117"/>
            </a:xfrm>
            <a:custGeom>
              <a:avLst/>
              <a:gdLst>
                <a:gd name="T0" fmla="*/ 33 w 263"/>
                <a:gd name="T1" fmla="*/ 322 h 627"/>
                <a:gd name="T2" fmla="*/ 5 w 263"/>
                <a:gd name="T3" fmla="*/ 364 h 627"/>
                <a:gd name="T4" fmla="*/ 0 w 263"/>
                <a:gd name="T5" fmla="*/ 627 h 627"/>
                <a:gd name="T6" fmla="*/ 29 w 263"/>
                <a:gd name="T7" fmla="*/ 585 h 627"/>
                <a:gd name="T8" fmla="*/ 256 w 263"/>
                <a:gd name="T9" fmla="*/ 263 h 627"/>
                <a:gd name="T10" fmla="*/ 263 w 263"/>
                <a:gd name="T11" fmla="*/ 0 h 627"/>
                <a:gd name="T12" fmla="*/ 33 w 263"/>
                <a:gd name="T13" fmla="*/ 322 h 627"/>
              </a:gdLst>
              <a:ahLst/>
              <a:cxnLst>
                <a:cxn ang="0">
                  <a:pos x="T0" y="T1"/>
                </a:cxn>
                <a:cxn ang="0">
                  <a:pos x="T2" y="T3"/>
                </a:cxn>
                <a:cxn ang="0">
                  <a:pos x="T4" y="T5"/>
                </a:cxn>
                <a:cxn ang="0">
                  <a:pos x="T6" y="T7"/>
                </a:cxn>
                <a:cxn ang="0">
                  <a:pos x="T8" y="T9"/>
                </a:cxn>
                <a:cxn ang="0">
                  <a:pos x="T10" y="T11"/>
                </a:cxn>
                <a:cxn ang="0">
                  <a:pos x="T12" y="T13"/>
                </a:cxn>
              </a:cxnLst>
              <a:rect l="0" t="0" r="r" b="b"/>
              <a:pathLst>
                <a:path w="263" h="627">
                  <a:moveTo>
                    <a:pt x="33" y="322"/>
                  </a:moveTo>
                  <a:lnTo>
                    <a:pt x="5" y="364"/>
                  </a:lnTo>
                  <a:lnTo>
                    <a:pt x="0" y="627"/>
                  </a:lnTo>
                  <a:lnTo>
                    <a:pt x="29" y="585"/>
                  </a:lnTo>
                  <a:lnTo>
                    <a:pt x="256" y="263"/>
                  </a:lnTo>
                  <a:lnTo>
                    <a:pt x="263" y="0"/>
                  </a:lnTo>
                  <a:lnTo>
                    <a:pt x="33" y="322"/>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2"/>
            <p:cNvSpPr>
              <a:spLocks/>
            </p:cNvSpPr>
            <p:nvPr/>
          </p:nvSpPr>
          <p:spPr bwMode="auto">
            <a:xfrm flipH="1">
              <a:off x="9020811" y="7177960"/>
              <a:ext cx="692349" cy="1136161"/>
            </a:xfrm>
            <a:custGeom>
              <a:avLst/>
              <a:gdLst>
                <a:gd name="T0" fmla="*/ 112 w 115"/>
                <a:gd name="T1" fmla="*/ 69 h 189"/>
                <a:gd name="T2" fmla="*/ 2 w 115"/>
                <a:gd name="T3" fmla="*/ 5 h 189"/>
                <a:gd name="T4" fmla="*/ 0 w 115"/>
                <a:gd name="T5" fmla="*/ 116 h 189"/>
                <a:gd name="T6" fmla="*/ 109 w 115"/>
                <a:gd name="T7" fmla="*/ 189 h 189"/>
                <a:gd name="T8" fmla="*/ 111 w 115"/>
                <a:gd name="T9" fmla="*/ 130 h 189"/>
                <a:gd name="T10" fmla="*/ 112 w 115"/>
                <a:gd name="T11" fmla="*/ 69 h 189"/>
                <a:gd name="T12" fmla="*/ 112 w 115"/>
                <a:gd name="T13" fmla="*/ 69 h 189"/>
              </a:gdLst>
              <a:ahLst/>
              <a:cxnLst>
                <a:cxn ang="0">
                  <a:pos x="T0" y="T1"/>
                </a:cxn>
                <a:cxn ang="0">
                  <a:pos x="T2" y="T3"/>
                </a:cxn>
                <a:cxn ang="0">
                  <a:pos x="T4" y="T5"/>
                </a:cxn>
                <a:cxn ang="0">
                  <a:pos x="T6" y="T7"/>
                </a:cxn>
                <a:cxn ang="0">
                  <a:pos x="T8" y="T9"/>
                </a:cxn>
                <a:cxn ang="0">
                  <a:pos x="T10" y="T11"/>
                </a:cxn>
                <a:cxn ang="0">
                  <a:pos x="T12" y="T13"/>
                </a:cxn>
              </a:cxnLst>
              <a:rect l="0" t="0" r="r" b="b"/>
              <a:pathLst>
                <a:path w="115" h="189">
                  <a:moveTo>
                    <a:pt x="112" y="69"/>
                  </a:moveTo>
                  <a:cubicBezTo>
                    <a:pt x="104" y="21"/>
                    <a:pt x="44" y="0"/>
                    <a:pt x="2" y="5"/>
                  </a:cubicBezTo>
                  <a:cubicBezTo>
                    <a:pt x="0" y="116"/>
                    <a:pt x="0" y="116"/>
                    <a:pt x="0" y="116"/>
                  </a:cubicBezTo>
                  <a:cubicBezTo>
                    <a:pt x="44" y="112"/>
                    <a:pt x="110" y="135"/>
                    <a:pt x="109" y="189"/>
                  </a:cubicBezTo>
                  <a:cubicBezTo>
                    <a:pt x="109" y="169"/>
                    <a:pt x="110" y="150"/>
                    <a:pt x="111" y="130"/>
                  </a:cubicBezTo>
                  <a:cubicBezTo>
                    <a:pt x="111" y="110"/>
                    <a:pt x="115" y="88"/>
                    <a:pt x="112" y="69"/>
                  </a:cubicBezTo>
                  <a:cubicBezTo>
                    <a:pt x="111" y="65"/>
                    <a:pt x="112" y="72"/>
                    <a:pt x="112" y="69"/>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3"/>
            <p:cNvSpPr>
              <a:spLocks/>
            </p:cNvSpPr>
            <p:nvPr/>
          </p:nvSpPr>
          <p:spPr bwMode="auto">
            <a:xfrm flipH="1">
              <a:off x="11899254" y="7327590"/>
              <a:ext cx="1265502" cy="1158984"/>
            </a:xfrm>
            <a:custGeom>
              <a:avLst/>
              <a:gdLst>
                <a:gd name="T0" fmla="*/ 495 w 499"/>
                <a:gd name="T1" fmla="*/ 0 h 457"/>
                <a:gd name="T2" fmla="*/ 499 w 499"/>
                <a:gd name="T3" fmla="*/ 263 h 457"/>
                <a:gd name="T4" fmla="*/ 11 w 499"/>
                <a:gd name="T5" fmla="*/ 457 h 457"/>
                <a:gd name="T6" fmla="*/ 0 w 499"/>
                <a:gd name="T7" fmla="*/ 194 h 457"/>
                <a:gd name="T8" fmla="*/ 495 w 499"/>
                <a:gd name="T9" fmla="*/ 0 h 457"/>
              </a:gdLst>
              <a:ahLst/>
              <a:cxnLst>
                <a:cxn ang="0">
                  <a:pos x="T0" y="T1"/>
                </a:cxn>
                <a:cxn ang="0">
                  <a:pos x="T2" y="T3"/>
                </a:cxn>
                <a:cxn ang="0">
                  <a:pos x="T4" y="T5"/>
                </a:cxn>
                <a:cxn ang="0">
                  <a:pos x="T6" y="T7"/>
                </a:cxn>
                <a:cxn ang="0">
                  <a:pos x="T8" y="T9"/>
                </a:cxn>
              </a:cxnLst>
              <a:rect l="0" t="0" r="r" b="b"/>
              <a:pathLst>
                <a:path w="499" h="457">
                  <a:moveTo>
                    <a:pt x="495" y="0"/>
                  </a:moveTo>
                  <a:lnTo>
                    <a:pt x="499" y="263"/>
                  </a:lnTo>
                  <a:lnTo>
                    <a:pt x="11" y="457"/>
                  </a:lnTo>
                  <a:lnTo>
                    <a:pt x="0" y="194"/>
                  </a:lnTo>
                  <a:lnTo>
                    <a:pt x="495" y="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4"/>
            <p:cNvSpPr>
              <a:spLocks/>
            </p:cNvSpPr>
            <p:nvPr/>
          </p:nvSpPr>
          <p:spPr bwMode="auto">
            <a:xfrm flipH="1">
              <a:off x="9134936" y="7639526"/>
              <a:ext cx="991605" cy="1113335"/>
            </a:xfrm>
            <a:custGeom>
              <a:avLst/>
              <a:gdLst>
                <a:gd name="T0" fmla="*/ 164 w 165"/>
                <a:gd name="T1" fmla="*/ 8 h 185"/>
                <a:gd name="T2" fmla="*/ 162 w 165"/>
                <a:gd name="T3" fmla="*/ 15 h 185"/>
                <a:gd name="T4" fmla="*/ 156 w 165"/>
                <a:gd name="T5" fmla="*/ 26 h 185"/>
                <a:gd name="T6" fmla="*/ 134 w 165"/>
                <a:gd name="T7" fmla="*/ 46 h 185"/>
                <a:gd name="T8" fmla="*/ 84 w 165"/>
                <a:gd name="T9" fmla="*/ 58 h 185"/>
                <a:gd name="T10" fmla="*/ 2 w 165"/>
                <a:gd name="T11" fmla="*/ 0 h 185"/>
                <a:gd name="T12" fmla="*/ 0 w 165"/>
                <a:gd name="T13" fmla="*/ 111 h 185"/>
                <a:gd name="T14" fmla="*/ 138 w 165"/>
                <a:gd name="T15" fmla="*/ 152 h 185"/>
                <a:gd name="T16" fmla="*/ 159 w 165"/>
                <a:gd name="T17" fmla="*/ 126 h 185"/>
                <a:gd name="T18" fmla="*/ 159 w 165"/>
                <a:gd name="T19" fmla="*/ 126 h 185"/>
                <a:gd name="T20" fmla="*/ 161 w 165"/>
                <a:gd name="T21" fmla="*/ 119 h 185"/>
                <a:gd name="T22" fmla="*/ 161 w 165"/>
                <a:gd name="T23" fmla="*/ 119 h 185"/>
                <a:gd name="T24" fmla="*/ 163 w 165"/>
                <a:gd name="T25" fmla="*/ 61 h 185"/>
                <a:gd name="T26" fmla="*/ 165 w 165"/>
                <a:gd name="T27" fmla="*/ 0 h 185"/>
                <a:gd name="T28" fmla="*/ 164 w 165"/>
                <a:gd name="T29" fmla="*/ 8 h 185"/>
                <a:gd name="T30" fmla="*/ 164 w 165"/>
                <a:gd name="T31" fmla="*/ 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5" h="185">
                  <a:moveTo>
                    <a:pt x="164" y="8"/>
                  </a:moveTo>
                  <a:cubicBezTo>
                    <a:pt x="165" y="7"/>
                    <a:pt x="162" y="16"/>
                    <a:pt x="162" y="15"/>
                  </a:cubicBezTo>
                  <a:cubicBezTo>
                    <a:pt x="161" y="19"/>
                    <a:pt x="158" y="23"/>
                    <a:pt x="156" y="26"/>
                  </a:cubicBezTo>
                  <a:cubicBezTo>
                    <a:pt x="150" y="34"/>
                    <a:pt x="142" y="41"/>
                    <a:pt x="134" y="46"/>
                  </a:cubicBezTo>
                  <a:cubicBezTo>
                    <a:pt x="119" y="54"/>
                    <a:pt x="102" y="58"/>
                    <a:pt x="84" y="58"/>
                  </a:cubicBezTo>
                  <a:cubicBezTo>
                    <a:pt x="50" y="58"/>
                    <a:pt x="4" y="39"/>
                    <a:pt x="2" y="0"/>
                  </a:cubicBezTo>
                  <a:cubicBezTo>
                    <a:pt x="0" y="111"/>
                    <a:pt x="0" y="111"/>
                    <a:pt x="0" y="111"/>
                  </a:cubicBezTo>
                  <a:cubicBezTo>
                    <a:pt x="3" y="170"/>
                    <a:pt x="100" y="185"/>
                    <a:pt x="138" y="152"/>
                  </a:cubicBezTo>
                  <a:cubicBezTo>
                    <a:pt x="147" y="145"/>
                    <a:pt x="154" y="137"/>
                    <a:pt x="159" y="126"/>
                  </a:cubicBezTo>
                  <a:cubicBezTo>
                    <a:pt x="159" y="126"/>
                    <a:pt x="159" y="126"/>
                    <a:pt x="159" y="126"/>
                  </a:cubicBezTo>
                  <a:cubicBezTo>
                    <a:pt x="160" y="124"/>
                    <a:pt x="160" y="121"/>
                    <a:pt x="161" y="119"/>
                  </a:cubicBezTo>
                  <a:cubicBezTo>
                    <a:pt x="161" y="119"/>
                    <a:pt x="161" y="119"/>
                    <a:pt x="161" y="119"/>
                  </a:cubicBezTo>
                  <a:cubicBezTo>
                    <a:pt x="164" y="100"/>
                    <a:pt x="163" y="79"/>
                    <a:pt x="163" y="61"/>
                  </a:cubicBezTo>
                  <a:cubicBezTo>
                    <a:pt x="164" y="41"/>
                    <a:pt x="164" y="21"/>
                    <a:pt x="165" y="0"/>
                  </a:cubicBezTo>
                  <a:cubicBezTo>
                    <a:pt x="165" y="3"/>
                    <a:pt x="164" y="5"/>
                    <a:pt x="164" y="8"/>
                  </a:cubicBezTo>
                  <a:cubicBezTo>
                    <a:pt x="164" y="8"/>
                    <a:pt x="164" y="5"/>
                    <a:pt x="164" y="8"/>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5" name="Freeform 25"/>
            <p:cNvSpPr>
              <a:spLocks/>
            </p:cNvSpPr>
            <p:nvPr/>
          </p:nvSpPr>
          <p:spPr bwMode="auto">
            <a:xfrm flipH="1">
              <a:off x="10113859" y="7639527"/>
              <a:ext cx="768431" cy="1749891"/>
            </a:xfrm>
            <a:custGeom>
              <a:avLst/>
              <a:gdLst>
                <a:gd name="T0" fmla="*/ 272 w 303"/>
                <a:gd name="T1" fmla="*/ 43 h 690"/>
                <a:gd name="T2" fmla="*/ 0 w 303"/>
                <a:gd name="T3" fmla="*/ 427 h 690"/>
                <a:gd name="T4" fmla="*/ 0 w 303"/>
                <a:gd name="T5" fmla="*/ 690 h 690"/>
                <a:gd name="T6" fmla="*/ 270 w 303"/>
                <a:gd name="T7" fmla="*/ 304 h 690"/>
                <a:gd name="T8" fmla="*/ 298 w 303"/>
                <a:gd name="T9" fmla="*/ 263 h 690"/>
                <a:gd name="T10" fmla="*/ 303 w 303"/>
                <a:gd name="T11" fmla="*/ 0 h 690"/>
                <a:gd name="T12" fmla="*/ 272 w 303"/>
                <a:gd name="T13" fmla="*/ 43 h 690"/>
              </a:gdLst>
              <a:ahLst/>
              <a:cxnLst>
                <a:cxn ang="0">
                  <a:pos x="T0" y="T1"/>
                </a:cxn>
                <a:cxn ang="0">
                  <a:pos x="T2" y="T3"/>
                </a:cxn>
                <a:cxn ang="0">
                  <a:pos x="T4" y="T5"/>
                </a:cxn>
                <a:cxn ang="0">
                  <a:pos x="T6" y="T7"/>
                </a:cxn>
                <a:cxn ang="0">
                  <a:pos x="T8" y="T9"/>
                </a:cxn>
                <a:cxn ang="0">
                  <a:pos x="T10" y="T11"/>
                </a:cxn>
                <a:cxn ang="0">
                  <a:pos x="T12" y="T13"/>
                </a:cxn>
              </a:cxnLst>
              <a:rect l="0" t="0" r="r" b="b"/>
              <a:pathLst>
                <a:path w="303" h="690">
                  <a:moveTo>
                    <a:pt x="272" y="43"/>
                  </a:moveTo>
                  <a:lnTo>
                    <a:pt x="0" y="427"/>
                  </a:lnTo>
                  <a:lnTo>
                    <a:pt x="0" y="690"/>
                  </a:lnTo>
                  <a:lnTo>
                    <a:pt x="270" y="304"/>
                  </a:lnTo>
                  <a:lnTo>
                    <a:pt x="298" y="263"/>
                  </a:lnTo>
                  <a:lnTo>
                    <a:pt x="303" y="0"/>
                  </a:lnTo>
                  <a:lnTo>
                    <a:pt x="272" y="4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6" name="Freeform 26"/>
            <p:cNvSpPr>
              <a:spLocks/>
            </p:cNvSpPr>
            <p:nvPr/>
          </p:nvSpPr>
          <p:spPr bwMode="auto">
            <a:xfrm flipH="1">
              <a:off x="10882289" y="7327590"/>
              <a:ext cx="1027110" cy="2061825"/>
            </a:xfrm>
            <a:custGeom>
              <a:avLst/>
              <a:gdLst>
                <a:gd name="T0" fmla="*/ 405 w 405"/>
                <a:gd name="T1" fmla="*/ 550 h 813"/>
                <a:gd name="T2" fmla="*/ 405 w 405"/>
                <a:gd name="T3" fmla="*/ 813 h 813"/>
                <a:gd name="T4" fmla="*/ 4 w 405"/>
                <a:gd name="T5" fmla="*/ 263 h 813"/>
                <a:gd name="T6" fmla="*/ 0 w 405"/>
                <a:gd name="T7" fmla="*/ 0 h 813"/>
                <a:gd name="T8" fmla="*/ 405 w 405"/>
                <a:gd name="T9" fmla="*/ 550 h 813"/>
              </a:gdLst>
              <a:ahLst/>
              <a:cxnLst>
                <a:cxn ang="0">
                  <a:pos x="T0" y="T1"/>
                </a:cxn>
                <a:cxn ang="0">
                  <a:pos x="T2" y="T3"/>
                </a:cxn>
                <a:cxn ang="0">
                  <a:pos x="T4" y="T5"/>
                </a:cxn>
                <a:cxn ang="0">
                  <a:pos x="T6" y="T7"/>
                </a:cxn>
                <a:cxn ang="0">
                  <a:pos x="T8" y="T9"/>
                </a:cxn>
              </a:cxnLst>
              <a:rect l="0" t="0" r="r" b="b"/>
              <a:pathLst>
                <a:path w="405" h="813">
                  <a:moveTo>
                    <a:pt x="405" y="550"/>
                  </a:moveTo>
                  <a:lnTo>
                    <a:pt x="405" y="813"/>
                  </a:lnTo>
                  <a:lnTo>
                    <a:pt x="4" y="263"/>
                  </a:lnTo>
                  <a:lnTo>
                    <a:pt x="0" y="0"/>
                  </a:lnTo>
                  <a:lnTo>
                    <a:pt x="405" y="55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7"/>
            <p:cNvSpPr>
              <a:spLocks/>
            </p:cNvSpPr>
            <p:nvPr/>
          </p:nvSpPr>
          <p:spPr bwMode="auto">
            <a:xfrm flipH="1">
              <a:off x="6119547" y="7753650"/>
              <a:ext cx="4204808" cy="2399125"/>
            </a:xfrm>
            <a:custGeom>
              <a:avLst/>
              <a:gdLst>
                <a:gd name="T0" fmla="*/ 1658 w 1658"/>
                <a:gd name="T1" fmla="*/ 0 h 946"/>
                <a:gd name="T2" fmla="*/ 1634 w 1658"/>
                <a:gd name="T3" fmla="*/ 261 h 946"/>
                <a:gd name="T4" fmla="*/ 0 w 1658"/>
                <a:gd name="T5" fmla="*/ 946 h 946"/>
                <a:gd name="T6" fmla="*/ 2 w 1658"/>
                <a:gd name="T7" fmla="*/ 683 h 946"/>
                <a:gd name="T8" fmla="*/ 1658 w 1658"/>
                <a:gd name="T9" fmla="*/ 0 h 946"/>
              </a:gdLst>
              <a:ahLst/>
              <a:cxnLst>
                <a:cxn ang="0">
                  <a:pos x="T0" y="T1"/>
                </a:cxn>
                <a:cxn ang="0">
                  <a:pos x="T2" y="T3"/>
                </a:cxn>
                <a:cxn ang="0">
                  <a:pos x="T4" y="T5"/>
                </a:cxn>
                <a:cxn ang="0">
                  <a:pos x="T6" y="T7"/>
                </a:cxn>
                <a:cxn ang="0">
                  <a:pos x="T8" y="T9"/>
                </a:cxn>
              </a:cxnLst>
              <a:rect l="0" t="0" r="r" b="b"/>
              <a:pathLst>
                <a:path w="1658" h="946">
                  <a:moveTo>
                    <a:pt x="1658" y="0"/>
                  </a:moveTo>
                  <a:lnTo>
                    <a:pt x="1634" y="261"/>
                  </a:lnTo>
                  <a:lnTo>
                    <a:pt x="0" y="946"/>
                  </a:lnTo>
                  <a:lnTo>
                    <a:pt x="2" y="683"/>
                  </a:lnTo>
                  <a:lnTo>
                    <a:pt x="1658"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8"/>
            <p:cNvSpPr>
              <a:spLocks/>
            </p:cNvSpPr>
            <p:nvPr/>
          </p:nvSpPr>
          <p:spPr bwMode="auto">
            <a:xfrm flipH="1">
              <a:off x="10319281" y="8801048"/>
              <a:ext cx="504678" cy="1351726"/>
            </a:xfrm>
            <a:custGeom>
              <a:avLst/>
              <a:gdLst>
                <a:gd name="T0" fmla="*/ 199 w 199"/>
                <a:gd name="T1" fmla="*/ 270 h 533"/>
                <a:gd name="T2" fmla="*/ 197 w 199"/>
                <a:gd name="T3" fmla="*/ 533 h 533"/>
                <a:gd name="T4" fmla="*/ 0 w 199"/>
                <a:gd name="T5" fmla="*/ 263 h 533"/>
                <a:gd name="T6" fmla="*/ 0 w 199"/>
                <a:gd name="T7" fmla="*/ 0 h 533"/>
                <a:gd name="T8" fmla="*/ 199 w 199"/>
                <a:gd name="T9" fmla="*/ 270 h 533"/>
              </a:gdLst>
              <a:ahLst/>
              <a:cxnLst>
                <a:cxn ang="0">
                  <a:pos x="T0" y="T1"/>
                </a:cxn>
                <a:cxn ang="0">
                  <a:pos x="T2" y="T3"/>
                </a:cxn>
                <a:cxn ang="0">
                  <a:pos x="T4" y="T5"/>
                </a:cxn>
                <a:cxn ang="0">
                  <a:pos x="T6" y="T7"/>
                </a:cxn>
                <a:cxn ang="0">
                  <a:pos x="T8" y="T9"/>
                </a:cxn>
              </a:cxnLst>
              <a:rect l="0" t="0" r="r" b="b"/>
              <a:pathLst>
                <a:path w="199" h="533">
                  <a:moveTo>
                    <a:pt x="199" y="270"/>
                  </a:moveTo>
                  <a:lnTo>
                    <a:pt x="197" y="533"/>
                  </a:lnTo>
                  <a:lnTo>
                    <a:pt x="0" y="263"/>
                  </a:lnTo>
                  <a:lnTo>
                    <a:pt x="0" y="0"/>
                  </a:lnTo>
                  <a:lnTo>
                    <a:pt x="199" y="270"/>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9" name="Freeform 29"/>
            <p:cNvSpPr>
              <a:spLocks/>
            </p:cNvSpPr>
            <p:nvPr/>
          </p:nvSpPr>
          <p:spPr bwMode="auto">
            <a:xfrm flipH="1">
              <a:off x="6649584" y="4667250"/>
              <a:ext cx="3946129" cy="1681415"/>
            </a:xfrm>
            <a:custGeom>
              <a:avLst/>
              <a:gdLst>
                <a:gd name="T0" fmla="*/ 147 w 657"/>
                <a:gd name="T1" fmla="*/ 0 h 280"/>
                <a:gd name="T2" fmla="*/ 657 w 657"/>
                <a:gd name="T3" fmla="*/ 98 h 280"/>
                <a:gd name="T4" fmla="*/ 463 w 657"/>
                <a:gd name="T5" fmla="*/ 174 h 280"/>
                <a:gd name="T6" fmla="*/ 551 w 657"/>
                <a:gd name="T7" fmla="*/ 280 h 280"/>
                <a:gd name="T8" fmla="*/ 462 w 657"/>
                <a:gd name="T9" fmla="*/ 280 h 280"/>
                <a:gd name="T10" fmla="*/ 469 w 657"/>
                <a:gd name="T11" fmla="*/ 264 h 280"/>
                <a:gd name="T12" fmla="*/ 471 w 657"/>
                <a:gd name="T13" fmla="*/ 248 h 280"/>
                <a:gd name="T14" fmla="*/ 467 w 657"/>
                <a:gd name="T15" fmla="*/ 232 h 280"/>
                <a:gd name="T16" fmla="*/ 457 w 657"/>
                <a:gd name="T17" fmla="*/ 216 h 280"/>
                <a:gd name="T18" fmla="*/ 432 w 657"/>
                <a:gd name="T19" fmla="*/ 196 h 280"/>
                <a:gd name="T20" fmla="*/ 399 w 657"/>
                <a:gd name="T21" fmla="*/ 184 h 280"/>
                <a:gd name="T22" fmla="*/ 363 w 657"/>
                <a:gd name="T23" fmla="*/ 182 h 280"/>
                <a:gd name="T24" fmla="*/ 327 w 657"/>
                <a:gd name="T25" fmla="*/ 190 h 280"/>
                <a:gd name="T26" fmla="*/ 290 w 657"/>
                <a:gd name="T27" fmla="*/ 279 h 280"/>
                <a:gd name="T28" fmla="*/ 117 w 657"/>
                <a:gd name="T29" fmla="*/ 278 h 280"/>
                <a:gd name="T30" fmla="*/ 129 w 657"/>
                <a:gd name="T31" fmla="*/ 171 h 280"/>
                <a:gd name="T32" fmla="*/ 112 w 657"/>
                <a:gd name="T33" fmla="*/ 178 h 280"/>
                <a:gd name="T34" fmla="*/ 83 w 657"/>
                <a:gd name="T35" fmla="*/ 183 h 280"/>
                <a:gd name="T36" fmla="*/ 55 w 657"/>
                <a:gd name="T37" fmla="*/ 180 h 280"/>
                <a:gd name="T38" fmla="*/ 29 w 657"/>
                <a:gd name="T39" fmla="*/ 170 h 280"/>
                <a:gd name="T40" fmla="*/ 10 w 657"/>
                <a:gd name="T41" fmla="*/ 154 h 280"/>
                <a:gd name="T42" fmla="*/ 1 w 657"/>
                <a:gd name="T43" fmla="*/ 133 h 280"/>
                <a:gd name="T44" fmla="*/ 3 w 657"/>
                <a:gd name="T45" fmla="*/ 112 h 280"/>
                <a:gd name="T46" fmla="*/ 17 w 657"/>
                <a:gd name="T47" fmla="*/ 93 h 280"/>
                <a:gd name="T48" fmla="*/ 41 w 657"/>
                <a:gd name="T49" fmla="*/ 79 h 280"/>
                <a:gd name="T50" fmla="*/ 61 w 657"/>
                <a:gd name="T51" fmla="*/ 74 h 280"/>
                <a:gd name="T52" fmla="*/ 83 w 657"/>
                <a:gd name="T53" fmla="*/ 73 h 280"/>
                <a:gd name="T54" fmla="*/ 103 w 657"/>
                <a:gd name="T55" fmla="*/ 76 h 280"/>
                <a:gd name="T56" fmla="*/ 122 w 657"/>
                <a:gd name="T57" fmla="*/ 82 h 280"/>
                <a:gd name="T58" fmla="*/ 137 w 657"/>
                <a:gd name="T59" fmla="*/ 91 h 280"/>
                <a:gd name="T60" fmla="*/ 147 w 657"/>
                <a:gd name="T61"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57" h="280">
                  <a:moveTo>
                    <a:pt x="147" y="0"/>
                  </a:moveTo>
                  <a:cubicBezTo>
                    <a:pt x="657" y="98"/>
                    <a:pt x="657" y="98"/>
                    <a:pt x="657" y="98"/>
                  </a:cubicBezTo>
                  <a:cubicBezTo>
                    <a:pt x="463" y="174"/>
                    <a:pt x="463" y="174"/>
                    <a:pt x="463" y="174"/>
                  </a:cubicBezTo>
                  <a:cubicBezTo>
                    <a:pt x="551" y="280"/>
                    <a:pt x="551" y="280"/>
                    <a:pt x="551" y="280"/>
                  </a:cubicBezTo>
                  <a:cubicBezTo>
                    <a:pt x="462" y="280"/>
                    <a:pt x="462" y="280"/>
                    <a:pt x="462" y="280"/>
                  </a:cubicBezTo>
                  <a:cubicBezTo>
                    <a:pt x="465" y="275"/>
                    <a:pt x="467" y="270"/>
                    <a:pt x="469" y="264"/>
                  </a:cubicBezTo>
                  <a:cubicBezTo>
                    <a:pt x="470" y="259"/>
                    <a:pt x="471" y="254"/>
                    <a:pt x="471" y="248"/>
                  </a:cubicBezTo>
                  <a:cubicBezTo>
                    <a:pt x="470" y="243"/>
                    <a:pt x="469" y="237"/>
                    <a:pt x="467" y="232"/>
                  </a:cubicBezTo>
                  <a:cubicBezTo>
                    <a:pt x="465" y="227"/>
                    <a:pt x="461" y="221"/>
                    <a:pt x="457" y="216"/>
                  </a:cubicBezTo>
                  <a:cubicBezTo>
                    <a:pt x="451" y="208"/>
                    <a:pt x="442" y="201"/>
                    <a:pt x="432" y="196"/>
                  </a:cubicBezTo>
                  <a:cubicBezTo>
                    <a:pt x="422" y="191"/>
                    <a:pt x="411" y="187"/>
                    <a:pt x="399" y="184"/>
                  </a:cubicBezTo>
                  <a:cubicBezTo>
                    <a:pt x="387" y="182"/>
                    <a:pt x="375" y="181"/>
                    <a:pt x="363" y="182"/>
                  </a:cubicBezTo>
                  <a:cubicBezTo>
                    <a:pt x="350" y="183"/>
                    <a:pt x="338" y="185"/>
                    <a:pt x="327" y="190"/>
                  </a:cubicBezTo>
                  <a:cubicBezTo>
                    <a:pt x="291" y="204"/>
                    <a:pt x="264" y="243"/>
                    <a:pt x="290" y="279"/>
                  </a:cubicBezTo>
                  <a:cubicBezTo>
                    <a:pt x="117" y="278"/>
                    <a:pt x="117" y="278"/>
                    <a:pt x="117" y="278"/>
                  </a:cubicBezTo>
                  <a:cubicBezTo>
                    <a:pt x="121" y="242"/>
                    <a:pt x="125" y="207"/>
                    <a:pt x="129" y="171"/>
                  </a:cubicBezTo>
                  <a:cubicBezTo>
                    <a:pt x="123" y="174"/>
                    <a:pt x="118" y="176"/>
                    <a:pt x="112" y="178"/>
                  </a:cubicBezTo>
                  <a:cubicBezTo>
                    <a:pt x="103" y="181"/>
                    <a:pt x="93" y="183"/>
                    <a:pt x="83" y="183"/>
                  </a:cubicBezTo>
                  <a:cubicBezTo>
                    <a:pt x="73" y="183"/>
                    <a:pt x="64" y="182"/>
                    <a:pt x="55" y="180"/>
                  </a:cubicBezTo>
                  <a:cubicBezTo>
                    <a:pt x="45" y="178"/>
                    <a:pt x="37" y="175"/>
                    <a:pt x="29" y="170"/>
                  </a:cubicBezTo>
                  <a:cubicBezTo>
                    <a:pt x="22" y="166"/>
                    <a:pt x="15" y="161"/>
                    <a:pt x="10" y="154"/>
                  </a:cubicBezTo>
                  <a:cubicBezTo>
                    <a:pt x="5" y="147"/>
                    <a:pt x="2" y="140"/>
                    <a:pt x="1" y="133"/>
                  </a:cubicBezTo>
                  <a:cubicBezTo>
                    <a:pt x="0" y="126"/>
                    <a:pt x="1" y="119"/>
                    <a:pt x="3" y="112"/>
                  </a:cubicBezTo>
                  <a:cubicBezTo>
                    <a:pt x="6" y="105"/>
                    <a:pt x="11" y="99"/>
                    <a:pt x="17" y="93"/>
                  </a:cubicBezTo>
                  <a:cubicBezTo>
                    <a:pt x="23" y="88"/>
                    <a:pt x="31" y="83"/>
                    <a:pt x="41" y="79"/>
                  </a:cubicBezTo>
                  <a:cubicBezTo>
                    <a:pt x="47" y="77"/>
                    <a:pt x="54" y="75"/>
                    <a:pt x="61" y="74"/>
                  </a:cubicBezTo>
                  <a:cubicBezTo>
                    <a:pt x="68" y="73"/>
                    <a:pt x="76" y="73"/>
                    <a:pt x="83" y="73"/>
                  </a:cubicBezTo>
                  <a:cubicBezTo>
                    <a:pt x="90" y="73"/>
                    <a:pt x="97" y="74"/>
                    <a:pt x="103" y="76"/>
                  </a:cubicBezTo>
                  <a:cubicBezTo>
                    <a:pt x="110" y="77"/>
                    <a:pt x="117" y="79"/>
                    <a:pt x="122" y="82"/>
                  </a:cubicBezTo>
                  <a:cubicBezTo>
                    <a:pt x="128" y="85"/>
                    <a:pt x="133" y="88"/>
                    <a:pt x="137" y="91"/>
                  </a:cubicBezTo>
                  <a:cubicBezTo>
                    <a:pt x="141" y="61"/>
                    <a:pt x="144" y="30"/>
                    <a:pt x="147" y="0"/>
                  </a:cubicBezTo>
                  <a:close/>
                </a:path>
              </a:pathLst>
            </a:custGeom>
            <a:solidFill>
              <a:schemeClr val="accent3"/>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p:cNvSpPr>
            <p:nvPr/>
          </p:nvSpPr>
          <p:spPr bwMode="auto">
            <a:xfrm flipH="1">
              <a:off x="9801922" y="4312199"/>
              <a:ext cx="3238565" cy="2624834"/>
            </a:xfrm>
            <a:custGeom>
              <a:avLst/>
              <a:gdLst>
                <a:gd name="T0" fmla="*/ 247 w 539"/>
                <a:gd name="T1" fmla="*/ 0 h 437"/>
                <a:gd name="T2" fmla="*/ 539 w 539"/>
                <a:gd name="T3" fmla="*/ 56 h 437"/>
                <a:gd name="T4" fmla="*/ 531 w 539"/>
                <a:gd name="T5" fmla="*/ 129 h 437"/>
                <a:gd name="T6" fmla="*/ 509 w 539"/>
                <a:gd name="T7" fmla="*/ 123 h 437"/>
                <a:gd name="T8" fmla="*/ 486 w 539"/>
                <a:gd name="T9" fmla="*/ 121 h 437"/>
                <a:gd name="T10" fmla="*/ 463 w 539"/>
                <a:gd name="T11" fmla="*/ 123 h 437"/>
                <a:gd name="T12" fmla="*/ 440 w 539"/>
                <a:gd name="T13" fmla="*/ 129 h 437"/>
                <a:gd name="T14" fmla="*/ 412 w 539"/>
                <a:gd name="T15" fmla="*/ 146 h 437"/>
                <a:gd name="T16" fmla="*/ 395 w 539"/>
                <a:gd name="T17" fmla="*/ 168 h 437"/>
                <a:gd name="T18" fmla="*/ 392 w 539"/>
                <a:gd name="T19" fmla="*/ 193 h 437"/>
                <a:gd name="T20" fmla="*/ 403 w 539"/>
                <a:gd name="T21" fmla="*/ 218 h 437"/>
                <a:gd name="T22" fmla="*/ 518 w 539"/>
                <a:gd name="T23" fmla="*/ 249 h 437"/>
                <a:gd name="T24" fmla="*/ 508 w 539"/>
                <a:gd name="T25" fmla="*/ 337 h 437"/>
                <a:gd name="T26" fmla="*/ 427 w 539"/>
                <a:gd name="T27" fmla="*/ 337 h 437"/>
                <a:gd name="T28" fmla="*/ 443 w 539"/>
                <a:gd name="T29" fmla="*/ 351 h 437"/>
                <a:gd name="T30" fmla="*/ 453 w 539"/>
                <a:gd name="T31" fmla="*/ 373 h 437"/>
                <a:gd name="T32" fmla="*/ 450 w 539"/>
                <a:gd name="T33" fmla="*/ 394 h 437"/>
                <a:gd name="T34" fmla="*/ 436 w 539"/>
                <a:gd name="T35" fmla="*/ 414 h 437"/>
                <a:gd name="T36" fmla="*/ 412 w 539"/>
                <a:gd name="T37" fmla="*/ 429 h 437"/>
                <a:gd name="T38" fmla="*/ 381 w 539"/>
                <a:gd name="T39" fmla="*/ 436 h 437"/>
                <a:gd name="T40" fmla="*/ 350 w 539"/>
                <a:gd name="T41" fmla="*/ 434 h 437"/>
                <a:gd name="T42" fmla="*/ 323 w 539"/>
                <a:gd name="T43" fmla="*/ 424 h 437"/>
                <a:gd name="T44" fmla="*/ 302 w 539"/>
                <a:gd name="T45" fmla="*/ 406 h 437"/>
                <a:gd name="T46" fmla="*/ 294 w 539"/>
                <a:gd name="T47" fmla="*/ 391 h 437"/>
                <a:gd name="T48" fmla="*/ 293 w 539"/>
                <a:gd name="T49" fmla="*/ 376 h 437"/>
                <a:gd name="T50" fmla="*/ 296 w 539"/>
                <a:gd name="T51" fmla="*/ 361 h 437"/>
                <a:gd name="T52" fmla="*/ 305 w 539"/>
                <a:gd name="T53" fmla="*/ 347 h 437"/>
                <a:gd name="T54" fmla="*/ 319 w 539"/>
                <a:gd name="T55" fmla="*/ 336 h 437"/>
                <a:gd name="T56" fmla="*/ 93 w 539"/>
                <a:gd name="T57" fmla="*/ 335 h 437"/>
                <a:gd name="T58" fmla="*/ 108 w 539"/>
                <a:gd name="T59" fmla="*/ 303 h 437"/>
                <a:gd name="T60" fmla="*/ 0 w 539"/>
                <a:gd name="T61" fmla="*/ 158 h 437"/>
                <a:gd name="T62" fmla="*/ 114 w 539"/>
                <a:gd name="T63" fmla="*/ 115 h 437"/>
                <a:gd name="T64" fmla="*/ 164 w 539"/>
                <a:gd name="T65" fmla="*/ 181 h 437"/>
                <a:gd name="T66" fmla="*/ 247 w 539"/>
                <a:gd name="T67"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9" h="437">
                  <a:moveTo>
                    <a:pt x="247" y="0"/>
                  </a:moveTo>
                  <a:cubicBezTo>
                    <a:pt x="539" y="56"/>
                    <a:pt x="539" y="56"/>
                    <a:pt x="539" y="56"/>
                  </a:cubicBezTo>
                  <a:cubicBezTo>
                    <a:pt x="531" y="129"/>
                    <a:pt x="531" y="129"/>
                    <a:pt x="531" y="129"/>
                  </a:cubicBezTo>
                  <a:cubicBezTo>
                    <a:pt x="524" y="127"/>
                    <a:pt x="517" y="124"/>
                    <a:pt x="509" y="123"/>
                  </a:cubicBezTo>
                  <a:cubicBezTo>
                    <a:pt x="502" y="122"/>
                    <a:pt x="494" y="121"/>
                    <a:pt x="486" y="121"/>
                  </a:cubicBezTo>
                  <a:cubicBezTo>
                    <a:pt x="478" y="121"/>
                    <a:pt x="471" y="121"/>
                    <a:pt x="463" y="123"/>
                  </a:cubicBezTo>
                  <a:cubicBezTo>
                    <a:pt x="455" y="124"/>
                    <a:pt x="447" y="126"/>
                    <a:pt x="440" y="129"/>
                  </a:cubicBezTo>
                  <a:cubicBezTo>
                    <a:pt x="429" y="133"/>
                    <a:pt x="419" y="139"/>
                    <a:pt x="412" y="146"/>
                  </a:cubicBezTo>
                  <a:cubicBezTo>
                    <a:pt x="404" y="152"/>
                    <a:pt x="399" y="160"/>
                    <a:pt x="395" y="168"/>
                  </a:cubicBezTo>
                  <a:cubicBezTo>
                    <a:pt x="392" y="176"/>
                    <a:pt x="391" y="185"/>
                    <a:pt x="392" y="193"/>
                  </a:cubicBezTo>
                  <a:cubicBezTo>
                    <a:pt x="393" y="202"/>
                    <a:pt x="397" y="210"/>
                    <a:pt x="403" y="218"/>
                  </a:cubicBezTo>
                  <a:cubicBezTo>
                    <a:pt x="429" y="251"/>
                    <a:pt x="479" y="259"/>
                    <a:pt x="518" y="249"/>
                  </a:cubicBezTo>
                  <a:cubicBezTo>
                    <a:pt x="508" y="337"/>
                    <a:pt x="508" y="337"/>
                    <a:pt x="508" y="337"/>
                  </a:cubicBezTo>
                  <a:cubicBezTo>
                    <a:pt x="481" y="337"/>
                    <a:pt x="454" y="337"/>
                    <a:pt x="427" y="337"/>
                  </a:cubicBezTo>
                  <a:cubicBezTo>
                    <a:pt x="433" y="341"/>
                    <a:pt x="439" y="345"/>
                    <a:pt x="443" y="351"/>
                  </a:cubicBezTo>
                  <a:cubicBezTo>
                    <a:pt x="448" y="358"/>
                    <a:pt x="451" y="365"/>
                    <a:pt x="453" y="373"/>
                  </a:cubicBezTo>
                  <a:cubicBezTo>
                    <a:pt x="454" y="380"/>
                    <a:pt x="453" y="387"/>
                    <a:pt x="450" y="394"/>
                  </a:cubicBezTo>
                  <a:cubicBezTo>
                    <a:pt x="447" y="402"/>
                    <a:pt x="442" y="408"/>
                    <a:pt x="436" y="414"/>
                  </a:cubicBezTo>
                  <a:cubicBezTo>
                    <a:pt x="429" y="420"/>
                    <a:pt x="421" y="425"/>
                    <a:pt x="412" y="429"/>
                  </a:cubicBezTo>
                  <a:cubicBezTo>
                    <a:pt x="402" y="433"/>
                    <a:pt x="391" y="435"/>
                    <a:pt x="381" y="436"/>
                  </a:cubicBezTo>
                  <a:cubicBezTo>
                    <a:pt x="370" y="437"/>
                    <a:pt x="360" y="436"/>
                    <a:pt x="350" y="434"/>
                  </a:cubicBezTo>
                  <a:cubicBezTo>
                    <a:pt x="340" y="432"/>
                    <a:pt x="331" y="428"/>
                    <a:pt x="323" y="424"/>
                  </a:cubicBezTo>
                  <a:cubicBezTo>
                    <a:pt x="314" y="419"/>
                    <a:pt x="307" y="413"/>
                    <a:pt x="302" y="406"/>
                  </a:cubicBezTo>
                  <a:cubicBezTo>
                    <a:pt x="298" y="401"/>
                    <a:pt x="296" y="396"/>
                    <a:pt x="294" y="391"/>
                  </a:cubicBezTo>
                  <a:cubicBezTo>
                    <a:pt x="293" y="386"/>
                    <a:pt x="292" y="381"/>
                    <a:pt x="293" y="376"/>
                  </a:cubicBezTo>
                  <a:cubicBezTo>
                    <a:pt x="293" y="371"/>
                    <a:pt x="294" y="366"/>
                    <a:pt x="296" y="361"/>
                  </a:cubicBezTo>
                  <a:cubicBezTo>
                    <a:pt x="299" y="356"/>
                    <a:pt x="302" y="352"/>
                    <a:pt x="305" y="347"/>
                  </a:cubicBezTo>
                  <a:cubicBezTo>
                    <a:pt x="309" y="343"/>
                    <a:pt x="314" y="339"/>
                    <a:pt x="319" y="336"/>
                  </a:cubicBezTo>
                  <a:cubicBezTo>
                    <a:pt x="244" y="336"/>
                    <a:pt x="168" y="335"/>
                    <a:pt x="93" y="335"/>
                  </a:cubicBezTo>
                  <a:cubicBezTo>
                    <a:pt x="108" y="303"/>
                    <a:pt x="108" y="303"/>
                    <a:pt x="108" y="303"/>
                  </a:cubicBezTo>
                  <a:cubicBezTo>
                    <a:pt x="0" y="158"/>
                    <a:pt x="0" y="158"/>
                    <a:pt x="0" y="158"/>
                  </a:cubicBezTo>
                  <a:cubicBezTo>
                    <a:pt x="114" y="115"/>
                    <a:pt x="114" y="115"/>
                    <a:pt x="114" y="115"/>
                  </a:cubicBezTo>
                  <a:cubicBezTo>
                    <a:pt x="164" y="181"/>
                    <a:pt x="164" y="181"/>
                    <a:pt x="164" y="181"/>
                  </a:cubicBezTo>
                  <a:lnTo>
                    <a:pt x="247" y="0"/>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3"/>
            <p:cNvSpPr>
              <a:spLocks/>
            </p:cNvSpPr>
            <p:nvPr/>
          </p:nvSpPr>
          <p:spPr bwMode="auto">
            <a:xfrm flipH="1">
              <a:off x="9129864" y="6396852"/>
              <a:ext cx="4034892" cy="2325578"/>
            </a:xfrm>
            <a:custGeom>
              <a:avLst/>
              <a:gdLst>
                <a:gd name="T0" fmla="*/ 109 w 672"/>
                <a:gd name="T1" fmla="*/ 0 h 387"/>
                <a:gd name="T2" fmla="*/ 308 w 672"/>
                <a:gd name="T3" fmla="*/ 0 h 387"/>
                <a:gd name="T4" fmla="*/ 300 w 672"/>
                <a:gd name="T5" fmla="*/ 16 h 387"/>
                <a:gd name="T6" fmla="*/ 297 w 672"/>
                <a:gd name="T7" fmla="*/ 32 h 387"/>
                <a:gd name="T8" fmla="*/ 300 w 672"/>
                <a:gd name="T9" fmla="*/ 49 h 387"/>
                <a:gd name="T10" fmla="*/ 309 w 672"/>
                <a:gd name="T11" fmla="*/ 65 h 387"/>
                <a:gd name="T12" fmla="*/ 334 w 672"/>
                <a:gd name="T13" fmla="*/ 86 h 387"/>
                <a:gd name="T14" fmla="*/ 367 w 672"/>
                <a:gd name="T15" fmla="*/ 98 h 387"/>
                <a:gd name="T16" fmla="*/ 404 w 672"/>
                <a:gd name="T17" fmla="*/ 100 h 387"/>
                <a:gd name="T18" fmla="*/ 440 w 672"/>
                <a:gd name="T19" fmla="*/ 92 h 387"/>
                <a:gd name="T20" fmla="*/ 480 w 672"/>
                <a:gd name="T21" fmla="*/ 1 h 387"/>
                <a:gd name="T22" fmla="*/ 653 w 672"/>
                <a:gd name="T23" fmla="*/ 2 h 387"/>
                <a:gd name="T24" fmla="*/ 544 w 672"/>
                <a:gd name="T25" fmla="*/ 156 h 387"/>
                <a:gd name="T26" fmla="*/ 568 w 672"/>
                <a:gd name="T27" fmla="*/ 148 h 387"/>
                <a:gd name="T28" fmla="*/ 594 w 672"/>
                <a:gd name="T29" fmla="*/ 146 h 387"/>
                <a:gd name="T30" fmla="*/ 620 w 672"/>
                <a:gd name="T31" fmla="*/ 151 h 387"/>
                <a:gd name="T32" fmla="*/ 643 w 672"/>
                <a:gd name="T33" fmla="*/ 161 h 387"/>
                <a:gd name="T34" fmla="*/ 660 w 672"/>
                <a:gd name="T35" fmla="*/ 177 h 387"/>
                <a:gd name="T36" fmla="*/ 670 w 672"/>
                <a:gd name="T37" fmla="*/ 199 h 387"/>
                <a:gd name="T38" fmla="*/ 668 w 672"/>
                <a:gd name="T39" fmla="*/ 222 h 387"/>
                <a:gd name="T40" fmla="*/ 654 w 672"/>
                <a:gd name="T41" fmla="*/ 242 h 387"/>
                <a:gd name="T42" fmla="*/ 630 w 672"/>
                <a:gd name="T43" fmla="*/ 258 h 387"/>
                <a:gd name="T44" fmla="*/ 599 w 672"/>
                <a:gd name="T45" fmla="*/ 265 h 387"/>
                <a:gd name="T46" fmla="*/ 567 w 672"/>
                <a:gd name="T47" fmla="*/ 263 h 387"/>
                <a:gd name="T48" fmla="*/ 539 w 672"/>
                <a:gd name="T49" fmla="*/ 252 h 387"/>
                <a:gd name="T50" fmla="*/ 518 w 672"/>
                <a:gd name="T51" fmla="*/ 234 h 387"/>
                <a:gd name="T52" fmla="*/ 508 w 672"/>
                <a:gd name="T53" fmla="*/ 207 h 387"/>
                <a:gd name="T54" fmla="*/ 380 w 672"/>
                <a:gd name="T55" fmla="*/ 387 h 387"/>
                <a:gd name="T56" fmla="*/ 209 w 672"/>
                <a:gd name="T57" fmla="*/ 155 h 387"/>
                <a:gd name="T58" fmla="*/ 0 w 672"/>
                <a:gd name="T59" fmla="*/ 237 h 387"/>
                <a:gd name="T60" fmla="*/ 109 w 672"/>
                <a:gd name="T61" fmla="*/ 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2" h="387">
                  <a:moveTo>
                    <a:pt x="109" y="0"/>
                  </a:moveTo>
                  <a:cubicBezTo>
                    <a:pt x="308" y="0"/>
                    <a:pt x="308" y="0"/>
                    <a:pt x="308" y="0"/>
                  </a:cubicBezTo>
                  <a:cubicBezTo>
                    <a:pt x="305" y="5"/>
                    <a:pt x="302" y="10"/>
                    <a:pt x="300" y="16"/>
                  </a:cubicBezTo>
                  <a:cubicBezTo>
                    <a:pt x="298" y="21"/>
                    <a:pt x="297" y="27"/>
                    <a:pt x="297" y="32"/>
                  </a:cubicBezTo>
                  <a:cubicBezTo>
                    <a:pt x="297" y="38"/>
                    <a:pt x="298" y="43"/>
                    <a:pt x="300" y="49"/>
                  </a:cubicBezTo>
                  <a:cubicBezTo>
                    <a:pt x="302" y="54"/>
                    <a:pt x="305" y="59"/>
                    <a:pt x="309" y="65"/>
                  </a:cubicBezTo>
                  <a:cubicBezTo>
                    <a:pt x="315" y="73"/>
                    <a:pt x="324" y="80"/>
                    <a:pt x="334" y="86"/>
                  </a:cubicBezTo>
                  <a:cubicBezTo>
                    <a:pt x="343" y="91"/>
                    <a:pt x="355" y="95"/>
                    <a:pt x="367" y="98"/>
                  </a:cubicBezTo>
                  <a:cubicBezTo>
                    <a:pt x="378" y="100"/>
                    <a:pt x="391" y="101"/>
                    <a:pt x="404" y="100"/>
                  </a:cubicBezTo>
                  <a:cubicBezTo>
                    <a:pt x="416" y="99"/>
                    <a:pt x="429" y="97"/>
                    <a:pt x="440" y="92"/>
                  </a:cubicBezTo>
                  <a:cubicBezTo>
                    <a:pt x="476" y="78"/>
                    <a:pt x="506" y="38"/>
                    <a:pt x="480" y="1"/>
                  </a:cubicBezTo>
                  <a:cubicBezTo>
                    <a:pt x="653" y="2"/>
                    <a:pt x="653" y="2"/>
                    <a:pt x="653" y="2"/>
                  </a:cubicBezTo>
                  <a:cubicBezTo>
                    <a:pt x="616" y="53"/>
                    <a:pt x="580" y="104"/>
                    <a:pt x="544" y="156"/>
                  </a:cubicBezTo>
                  <a:cubicBezTo>
                    <a:pt x="551" y="152"/>
                    <a:pt x="559" y="150"/>
                    <a:pt x="568" y="148"/>
                  </a:cubicBezTo>
                  <a:cubicBezTo>
                    <a:pt x="576" y="146"/>
                    <a:pt x="585" y="146"/>
                    <a:pt x="594" y="146"/>
                  </a:cubicBezTo>
                  <a:cubicBezTo>
                    <a:pt x="603" y="147"/>
                    <a:pt x="612" y="148"/>
                    <a:pt x="620" y="151"/>
                  </a:cubicBezTo>
                  <a:cubicBezTo>
                    <a:pt x="628" y="153"/>
                    <a:pt x="636" y="157"/>
                    <a:pt x="643" y="161"/>
                  </a:cubicBezTo>
                  <a:cubicBezTo>
                    <a:pt x="649" y="165"/>
                    <a:pt x="655" y="171"/>
                    <a:pt x="660" y="177"/>
                  </a:cubicBezTo>
                  <a:cubicBezTo>
                    <a:pt x="666" y="184"/>
                    <a:pt x="669" y="191"/>
                    <a:pt x="670" y="199"/>
                  </a:cubicBezTo>
                  <a:cubicBezTo>
                    <a:pt x="672" y="207"/>
                    <a:pt x="671" y="214"/>
                    <a:pt x="668" y="222"/>
                  </a:cubicBezTo>
                  <a:cubicBezTo>
                    <a:pt x="665" y="229"/>
                    <a:pt x="661" y="236"/>
                    <a:pt x="654" y="242"/>
                  </a:cubicBezTo>
                  <a:cubicBezTo>
                    <a:pt x="648" y="248"/>
                    <a:pt x="640" y="254"/>
                    <a:pt x="630" y="258"/>
                  </a:cubicBezTo>
                  <a:cubicBezTo>
                    <a:pt x="620" y="262"/>
                    <a:pt x="609" y="264"/>
                    <a:pt x="599" y="265"/>
                  </a:cubicBezTo>
                  <a:cubicBezTo>
                    <a:pt x="588" y="265"/>
                    <a:pt x="577" y="265"/>
                    <a:pt x="567" y="263"/>
                  </a:cubicBezTo>
                  <a:cubicBezTo>
                    <a:pt x="557" y="260"/>
                    <a:pt x="548" y="257"/>
                    <a:pt x="539" y="252"/>
                  </a:cubicBezTo>
                  <a:cubicBezTo>
                    <a:pt x="531" y="247"/>
                    <a:pt x="523" y="241"/>
                    <a:pt x="518" y="234"/>
                  </a:cubicBezTo>
                  <a:cubicBezTo>
                    <a:pt x="512" y="226"/>
                    <a:pt x="508" y="217"/>
                    <a:pt x="508" y="207"/>
                  </a:cubicBezTo>
                  <a:cubicBezTo>
                    <a:pt x="465" y="267"/>
                    <a:pt x="423" y="327"/>
                    <a:pt x="380" y="387"/>
                  </a:cubicBezTo>
                  <a:cubicBezTo>
                    <a:pt x="209" y="155"/>
                    <a:pt x="209" y="155"/>
                    <a:pt x="209" y="155"/>
                  </a:cubicBezTo>
                  <a:cubicBezTo>
                    <a:pt x="0" y="237"/>
                    <a:pt x="0" y="237"/>
                    <a:pt x="0" y="237"/>
                  </a:cubicBezTo>
                  <a:lnTo>
                    <a:pt x="109" y="0"/>
                  </a:lnTo>
                  <a:close/>
                </a:path>
              </a:pathLst>
            </a:custGeom>
            <a:solidFill>
              <a:schemeClr val="accent5"/>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2" name="Freeform 35"/>
            <p:cNvSpPr>
              <a:spLocks/>
            </p:cNvSpPr>
            <p:nvPr/>
          </p:nvSpPr>
          <p:spPr bwMode="auto">
            <a:xfrm flipH="1">
              <a:off x="6119545" y="5818627"/>
              <a:ext cx="4704415" cy="3667161"/>
            </a:xfrm>
            <a:custGeom>
              <a:avLst/>
              <a:gdLst>
                <a:gd name="T0" fmla="*/ 373 w 783"/>
                <a:gd name="T1" fmla="*/ 7 h 610"/>
                <a:gd name="T2" fmla="*/ 403 w 783"/>
                <a:gd name="T3" fmla="*/ 1 h 610"/>
                <a:gd name="T4" fmla="*/ 433 w 783"/>
                <a:gd name="T5" fmla="*/ 3 h 610"/>
                <a:gd name="T6" fmla="*/ 460 w 783"/>
                <a:gd name="T7" fmla="*/ 13 h 610"/>
                <a:gd name="T8" fmla="*/ 482 w 783"/>
                <a:gd name="T9" fmla="*/ 30 h 610"/>
                <a:gd name="T10" fmla="*/ 490 w 783"/>
                <a:gd name="T11" fmla="*/ 44 h 610"/>
                <a:gd name="T12" fmla="*/ 493 w 783"/>
                <a:gd name="T13" fmla="*/ 59 h 610"/>
                <a:gd name="T14" fmla="*/ 490 w 783"/>
                <a:gd name="T15" fmla="*/ 74 h 610"/>
                <a:gd name="T16" fmla="*/ 481 w 783"/>
                <a:gd name="T17" fmla="*/ 88 h 610"/>
                <a:gd name="T18" fmla="*/ 468 w 783"/>
                <a:gd name="T19" fmla="*/ 99 h 610"/>
                <a:gd name="T20" fmla="*/ 598 w 783"/>
                <a:gd name="T21" fmla="*/ 99 h 610"/>
                <a:gd name="T22" fmla="*/ 783 w 783"/>
                <a:gd name="T23" fmla="*/ 322 h 610"/>
                <a:gd name="T24" fmla="*/ 84 w 783"/>
                <a:gd name="T25" fmla="*/ 610 h 610"/>
                <a:gd name="T26" fmla="*/ 0 w 783"/>
                <a:gd name="T27" fmla="*/ 496 h 610"/>
                <a:gd name="T28" fmla="*/ 113 w 783"/>
                <a:gd name="T29" fmla="*/ 335 h 610"/>
                <a:gd name="T30" fmla="*/ 139 w 783"/>
                <a:gd name="T31" fmla="*/ 357 h 610"/>
                <a:gd name="T32" fmla="*/ 173 w 783"/>
                <a:gd name="T33" fmla="*/ 370 h 610"/>
                <a:gd name="T34" fmla="*/ 211 w 783"/>
                <a:gd name="T35" fmla="*/ 373 h 610"/>
                <a:gd name="T36" fmla="*/ 248 w 783"/>
                <a:gd name="T37" fmla="*/ 364 h 610"/>
                <a:gd name="T38" fmla="*/ 277 w 783"/>
                <a:gd name="T39" fmla="*/ 346 h 610"/>
                <a:gd name="T40" fmla="*/ 294 w 783"/>
                <a:gd name="T41" fmla="*/ 321 h 610"/>
                <a:gd name="T42" fmla="*/ 296 w 783"/>
                <a:gd name="T43" fmla="*/ 294 h 610"/>
                <a:gd name="T44" fmla="*/ 284 w 783"/>
                <a:gd name="T45" fmla="*/ 267 h 610"/>
                <a:gd name="T46" fmla="*/ 187 w 783"/>
                <a:gd name="T47" fmla="*/ 231 h 610"/>
                <a:gd name="T48" fmla="*/ 281 w 783"/>
                <a:gd name="T49" fmla="*/ 98 h 610"/>
                <a:gd name="T50" fmla="*/ 361 w 783"/>
                <a:gd name="T51" fmla="*/ 98 h 610"/>
                <a:gd name="T52" fmla="*/ 344 w 783"/>
                <a:gd name="T53" fmla="*/ 84 h 610"/>
                <a:gd name="T54" fmla="*/ 334 w 783"/>
                <a:gd name="T55" fmla="*/ 63 h 610"/>
                <a:gd name="T56" fmla="*/ 336 w 783"/>
                <a:gd name="T57" fmla="*/ 41 h 610"/>
                <a:gd name="T58" fmla="*/ 349 w 783"/>
                <a:gd name="T59" fmla="*/ 22 h 610"/>
                <a:gd name="T60" fmla="*/ 373 w 783"/>
                <a:gd name="T61" fmla="*/ 7 h 610"/>
                <a:gd name="T62" fmla="*/ 373 w 783"/>
                <a:gd name="T63" fmla="*/ 7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83" h="610">
                  <a:moveTo>
                    <a:pt x="373" y="7"/>
                  </a:moveTo>
                  <a:cubicBezTo>
                    <a:pt x="382" y="4"/>
                    <a:pt x="392" y="2"/>
                    <a:pt x="403" y="1"/>
                  </a:cubicBezTo>
                  <a:cubicBezTo>
                    <a:pt x="413" y="0"/>
                    <a:pt x="423" y="1"/>
                    <a:pt x="433" y="3"/>
                  </a:cubicBezTo>
                  <a:cubicBezTo>
                    <a:pt x="443" y="5"/>
                    <a:pt x="452" y="8"/>
                    <a:pt x="460" y="13"/>
                  </a:cubicBezTo>
                  <a:cubicBezTo>
                    <a:pt x="469" y="17"/>
                    <a:pt x="476" y="23"/>
                    <a:pt x="482" y="30"/>
                  </a:cubicBezTo>
                  <a:cubicBezTo>
                    <a:pt x="485" y="34"/>
                    <a:pt x="488" y="39"/>
                    <a:pt x="490" y="44"/>
                  </a:cubicBezTo>
                  <a:cubicBezTo>
                    <a:pt x="492" y="49"/>
                    <a:pt x="493" y="54"/>
                    <a:pt x="493" y="59"/>
                  </a:cubicBezTo>
                  <a:cubicBezTo>
                    <a:pt x="493" y="64"/>
                    <a:pt x="492" y="69"/>
                    <a:pt x="490" y="74"/>
                  </a:cubicBezTo>
                  <a:cubicBezTo>
                    <a:pt x="488" y="79"/>
                    <a:pt x="485" y="83"/>
                    <a:pt x="481" y="88"/>
                  </a:cubicBezTo>
                  <a:cubicBezTo>
                    <a:pt x="478" y="92"/>
                    <a:pt x="473" y="96"/>
                    <a:pt x="468" y="99"/>
                  </a:cubicBezTo>
                  <a:cubicBezTo>
                    <a:pt x="512" y="99"/>
                    <a:pt x="555" y="99"/>
                    <a:pt x="598" y="99"/>
                  </a:cubicBezTo>
                  <a:cubicBezTo>
                    <a:pt x="783" y="322"/>
                    <a:pt x="783" y="322"/>
                    <a:pt x="783" y="322"/>
                  </a:cubicBezTo>
                  <a:cubicBezTo>
                    <a:pt x="84" y="610"/>
                    <a:pt x="84" y="610"/>
                    <a:pt x="84" y="610"/>
                  </a:cubicBezTo>
                  <a:cubicBezTo>
                    <a:pt x="0" y="496"/>
                    <a:pt x="0" y="496"/>
                    <a:pt x="0" y="496"/>
                  </a:cubicBezTo>
                  <a:cubicBezTo>
                    <a:pt x="113" y="335"/>
                    <a:pt x="113" y="335"/>
                    <a:pt x="113" y="335"/>
                  </a:cubicBezTo>
                  <a:cubicBezTo>
                    <a:pt x="120" y="344"/>
                    <a:pt x="129" y="351"/>
                    <a:pt x="139" y="357"/>
                  </a:cubicBezTo>
                  <a:cubicBezTo>
                    <a:pt x="149" y="363"/>
                    <a:pt x="161" y="367"/>
                    <a:pt x="173" y="370"/>
                  </a:cubicBezTo>
                  <a:cubicBezTo>
                    <a:pt x="185" y="373"/>
                    <a:pt x="198" y="374"/>
                    <a:pt x="211" y="373"/>
                  </a:cubicBezTo>
                  <a:cubicBezTo>
                    <a:pt x="223" y="372"/>
                    <a:pt x="236" y="369"/>
                    <a:pt x="248" y="364"/>
                  </a:cubicBezTo>
                  <a:cubicBezTo>
                    <a:pt x="260" y="359"/>
                    <a:pt x="269" y="353"/>
                    <a:pt x="277" y="346"/>
                  </a:cubicBezTo>
                  <a:cubicBezTo>
                    <a:pt x="285" y="338"/>
                    <a:pt x="291" y="330"/>
                    <a:pt x="294" y="321"/>
                  </a:cubicBezTo>
                  <a:cubicBezTo>
                    <a:pt x="297" y="312"/>
                    <a:pt x="298" y="303"/>
                    <a:pt x="296" y="294"/>
                  </a:cubicBezTo>
                  <a:cubicBezTo>
                    <a:pt x="295" y="285"/>
                    <a:pt x="291" y="276"/>
                    <a:pt x="284" y="267"/>
                  </a:cubicBezTo>
                  <a:cubicBezTo>
                    <a:pt x="262" y="238"/>
                    <a:pt x="222" y="228"/>
                    <a:pt x="187" y="231"/>
                  </a:cubicBezTo>
                  <a:cubicBezTo>
                    <a:pt x="281" y="98"/>
                    <a:pt x="281" y="98"/>
                    <a:pt x="281" y="98"/>
                  </a:cubicBezTo>
                  <a:cubicBezTo>
                    <a:pt x="307" y="98"/>
                    <a:pt x="334" y="98"/>
                    <a:pt x="361" y="98"/>
                  </a:cubicBezTo>
                  <a:cubicBezTo>
                    <a:pt x="354" y="95"/>
                    <a:pt x="349" y="90"/>
                    <a:pt x="344" y="84"/>
                  </a:cubicBezTo>
                  <a:cubicBezTo>
                    <a:pt x="339" y="77"/>
                    <a:pt x="335" y="70"/>
                    <a:pt x="334" y="63"/>
                  </a:cubicBezTo>
                  <a:cubicBezTo>
                    <a:pt x="333" y="55"/>
                    <a:pt x="334" y="48"/>
                    <a:pt x="336" y="41"/>
                  </a:cubicBezTo>
                  <a:cubicBezTo>
                    <a:pt x="339" y="34"/>
                    <a:pt x="343" y="28"/>
                    <a:pt x="349" y="22"/>
                  </a:cubicBezTo>
                  <a:cubicBezTo>
                    <a:pt x="356" y="16"/>
                    <a:pt x="364" y="11"/>
                    <a:pt x="373" y="7"/>
                  </a:cubicBezTo>
                  <a:cubicBezTo>
                    <a:pt x="382" y="4"/>
                    <a:pt x="364" y="11"/>
                    <a:pt x="373" y="7"/>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9495345" y="3424172"/>
            <a:ext cx="2129406" cy="869735"/>
            <a:chOff x="1090766" y="688621"/>
            <a:chExt cx="2132703" cy="871080"/>
          </a:xfrm>
        </p:grpSpPr>
        <p:sp>
          <p:nvSpPr>
            <p:cNvPr id="34" name="Rectangle 33"/>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36" name="Group 35"/>
          <p:cNvGrpSpPr/>
          <p:nvPr/>
        </p:nvGrpSpPr>
        <p:grpSpPr>
          <a:xfrm>
            <a:off x="8827193" y="5009004"/>
            <a:ext cx="2129406" cy="869735"/>
            <a:chOff x="1090766" y="688621"/>
            <a:chExt cx="2132703" cy="871080"/>
          </a:xfrm>
        </p:grpSpPr>
        <p:sp>
          <p:nvSpPr>
            <p:cNvPr id="37" name="Rectangle 36"/>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8" name="Rectangle 37"/>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sp>
        <p:nvSpPr>
          <p:cNvPr id="39" name="Rectangle 38"/>
          <p:cNvSpPr/>
          <p:nvPr/>
        </p:nvSpPr>
        <p:spPr>
          <a:xfrm>
            <a:off x="787725" y="1908940"/>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0" name="Rectangle 39"/>
          <p:cNvSpPr/>
          <p:nvPr/>
        </p:nvSpPr>
        <p:spPr>
          <a:xfrm>
            <a:off x="826933" y="2187743"/>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41" name="Rectangle 40"/>
          <p:cNvSpPr/>
          <p:nvPr/>
        </p:nvSpPr>
        <p:spPr>
          <a:xfrm>
            <a:off x="452398" y="3366686"/>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2" name="Rectangle 41"/>
          <p:cNvSpPr/>
          <p:nvPr/>
        </p:nvSpPr>
        <p:spPr>
          <a:xfrm>
            <a:off x="491606" y="3645490"/>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43" name="Group 42"/>
          <p:cNvGrpSpPr/>
          <p:nvPr/>
        </p:nvGrpSpPr>
        <p:grpSpPr>
          <a:xfrm>
            <a:off x="3218232" y="1994421"/>
            <a:ext cx="779671" cy="779671"/>
            <a:chOff x="5134090" y="3191073"/>
            <a:chExt cx="1247473" cy="1247473"/>
          </a:xfrm>
        </p:grpSpPr>
        <p:sp>
          <p:nvSpPr>
            <p:cNvPr id="44" name="Teardrop 43">
              <a:extLst>
                <a:ext uri="{FF2B5EF4-FFF2-40B4-BE49-F238E27FC236}">
                  <a16:creationId xmlns:a16="http://schemas.microsoft.com/office/drawing/2014/main" xmlns="" id="{66282BD9-E6B1-4868-9B9C-C26D2ED1EDA9}"/>
                </a:ext>
              </a:extLst>
            </p:cNvPr>
            <p:cNvSpPr/>
            <p:nvPr/>
          </p:nvSpPr>
          <p:spPr>
            <a:xfrm rot="13500000">
              <a:off x="5134090" y="3191073"/>
              <a:ext cx="1247473" cy="1247473"/>
            </a:xfrm>
            <a:prstGeom prst="teardrop">
              <a:avLst/>
            </a:prstGeom>
            <a:gradFill>
              <a:gsLst>
                <a:gs pos="0">
                  <a:schemeClr val="accent3"/>
                </a:gs>
                <a:gs pos="100000">
                  <a:schemeClr val="accent3">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5" name="Freeform 44"/>
            <p:cNvSpPr>
              <a:spLocks noEditPoints="1"/>
            </p:cNvSpPr>
            <p:nvPr/>
          </p:nvSpPr>
          <p:spPr bwMode="auto">
            <a:xfrm>
              <a:off x="5553502" y="3617295"/>
              <a:ext cx="408648" cy="395028"/>
            </a:xfrm>
            <a:custGeom>
              <a:avLst/>
              <a:gdLst>
                <a:gd name="T0" fmla="*/ 597 w 631"/>
                <a:gd name="T1" fmla="*/ 0 h 605"/>
                <a:gd name="T2" fmla="*/ 34 w 631"/>
                <a:gd name="T3" fmla="*/ 0 h 605"/>
                <a:gd name="T4" fmla="*/ 0 w 631"/>
                <a:gd name="T5" fmla="*/ 37 h 605"/>
                <a:gd name="T6" fmla="*/ 0 w 631"/>
                <a:gd name="T7" fmla="*/ 417 h 605"/>
                <a:gd name="T8" fmla="*/ 34 w 631"/>
                <a:gd name="T9" fmla="*/ 454 h 605"/>
                <a:gd name="T10" fmla="*/ 597 w 631"/>
                <a:gd name="T11" fmla="*/ 454 h 605"/>
                <a:gd name="T12" fmla="*/ 631 w 631"/>
                <a:gd name="T13" fmla="*/ 417 h 605"/>
                <a:gd name="T14" fmla="*/ 631 w 631"/>
                <a:gd name="T15" fmla="*/ 37 h 605"/>
                <a:gd name="T16" fmla="*/ 597 w 631"/>
                <a:gd name="T17" fmla="*/ 0 h 605"/>
                <a:gd name="T18" fmla="*/ 454 w 631"/>
                <a:gd name="T19" fmla="*/ 565 h 605"/>
                <a:gd name="T20" fmla="*/ 414 w 631"/>
                <a:gd name="T21" fmla="*/ 565 h 605"/>
                <a:gd name="T22" fmla="*/ 375 w 631"/>
                <a:gd name="T23" fmla="*/ 526 h 605"/>
                <a:gd name="T24" fmla="*/ 375 w 631"/>
                <a:gd name="T25" fmla="*/ 466 h 605"/>
                <a:gd name="T26" fmla="*/ 256 w 631"/>
                <a:gd name="T27" fmla="*/ 466 h 605"/>
                <a:gd name="T28" fmla="*/ 256 w 631"/>
                <a:gd name="T29" fmla="*/ 526 h 605"/>
                <a:gd name="T30" fmla="*/ 217 w 631"/>
                <a:gd name="T31" fmla="*/ 565 h 605"/>
                <a:gd name="T32" fmla="*/ 177 w 631"/>
                <a:gd name="T33" fmla="*/ 565 h 605"/>
                <a:gd name="T34" fmla="*/ 158 w 631"/>
                <a:gd name="T35" fmla="*/ 585 h 605"/>
                <a:gd name="T36" fmla="*/ 177 w 631"/>
                <a:gd name="T37" fmla="*/ 605 h 605"/>
                <a:gd name="T38" fmla="*/ 454 w 631"/>
                <a:gd name="T39" fmla="*/ 605 h 605"/>
                <a:gd name="T40" fmla="*/ 473 w 631"/>
                <a:gd name="T41" fmla="*/ 585 h 605"/>
                <a:gd name="T42" fmla="*/ 454 w 631"/>
                <a:gd name="T43" fmla="*/ 565 h 605"/>
                <a:gd name="T44" fmla="*/ 592 w 631"/>
                <a:gd name="T45" fmla="*/ 414 h 605"/>
                <a:gd name="T46" fmla="*/ 39 w 631"/>
                <a:gd name="T47" fmla="*/ 414 h 605"/>
                <a:gd name="T48" fmla="*/ 39 w 631"/>
                <a:gd name="T49" fmla="*/ 39 h 605"/>
                <a:gd name="T50" fmla="*/ 592 w 631"/>
                <a:gd name="T51" fmla="*/ 39 h 605"/>
                <a:gd name="T52" fmla="*/ 592 w 631"/>
                <a:gd name="T53" fmla="*/ 414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31" h="605">
                  <a:moveTo>
                    <a:pt x="597" y="0"/>
                  </a:moveTo>
                  <a:lnTo>
                    <a:pt x="34" y="0"/>
                  </a:lnTo>
                  <a:cubicBezTo>
                    <a:pt x="15" y="0"/>
                    <a:pt x="0" y="16"/>
                    <a:pt x="0" y="37"/>
                  </a:cubicBezTo>
                  <a:lnTo>
                    <a:pt x="0" y="417"/>
                  </a:lnTo>
                  <a:cubicBezTo>
                    <a:pt x="0" y="437"/>
                    <a:pt x="15" y="454"/>
                    <a:pt x="34" y="454"/>
                  </a:cubicBezTo>
                  <a:lnTo>
                    <a:pt x="597" y="454"/>
                  </a:lnTo>
                  <a:cubicBezTo>
                    <a:pt x="616" y="454"/>
                    <a:pt x="631" y="437"/>
                    <a:pt x="631" y="417"/>
                  </a:cubicBezTo>
                  <a:lnTo>
                    <a:pt x="631" y="37"/>
                  </a:lnTo>
                  <a:cubicBezTo>
                    <a:pt x="631" y="16"/>
                    <a:pt x="616" y="0"/>
                    <a:pt x="597" y="0"/>
                  </a:cubicBezTo>
                  <a:close/>
                  <a:moveTo>
                    <a:pt x="454" y="565"/>
                  </a:moveTo>
                  <a:lnTo>
                    <a:pt x="414" y="565"/>
                  </a:lnTo>
                  <a:cubicBezTo>
                    <a:pt x="392" y="565"/>
                    <a:pt x="375" y="548"/>
                    <a:pt x="375" y="526"/>
                  </a:cubicBezTo>
                  <a:lnTo>
                    <a:pt x="375" y="466"/>
                  </a:lnTo>
                  <a:lnTo>
                    <a:pt x="256" y="466"/>
                  </a:lnTo>
                  <a:lnTo>
                    <a:pt x="256" y="526"/>
                  </a:lnTo>
                  <a:cubicBezTo>
                    <a:pt x="256" y="548"/>
                    <a:pt x="239" y="565"/>
                    <a:pt x="217" y="565"/>
                  </a:cubicBezTo>
                  <a:lnTo>
                    <a:pt x="177" y="565"/>
                  </a:lnTo>
                  <a:cubicBezTo>
                    <a:pt x="166" y="565"/>
                    <a:pt x="158" y="574"/>
                    <a:pt x="158" y="585"/>
                  </a:cubicBezTo>
                  <a:cubicBezTo>
                    <a:pt x="158" y="596"/>
                    <a:pt x="166" y="605"/>
                    <a:pt x="177" y="605"/>
                  </a:cubicBezTo>
                  <a:lnTo>
                    <a:pt x="454" y="605"/>
                  </a:lnTo>
                  <a:cubicBezTo>
                    <a:pt x="465" y="605"/>
                    <a:pt x="473" y="596"/>
                    <a:pt x="473" y="585"/>
                  </a:cubicBezTo>
                  <a:cubicBezTo>
                    <a:pt x="473" y="574"/>
                    <a:pt x="465" y="565"/>
                    <a:pt x="454" y="565"/>
                  </a:cubicBezTo>
                  <a:close/>
                  <a:moveTo>
                    <a:pt x="592" y="414"/>
                  </a:moveTo>
                  <a:lnTo>
                    <a:pt x="39" y="414"/>
                  </a:lnTo>
                  <a:lnTo>
                    <a:pt x="39" y="39"/>
                  </a:lnTo>
                  <a:lnTo>
                    <a:pt x="592" y="39"/>
                  </a:lnTo>
                  <a:lnTo>
                    <a:pt x="592" y="41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8414573" y="3509653"/>
            <a:ext cx="779671" cy="779671"/>
            <a:chOff x="13448235" y="5615445"/>
            <a:chExt cx="1247473" cy="1247473"/>
          </a:xfrm>
        </p:grpSpPr>
        <p:sp>
          <p:nvSpPr>
            <p:cNvPr id="47" name="Teardrop 46">
              <a:extLst>
                <a:ext uri="{FF2B5EF4-FFF2-40B4-BE49-F238E27FC236}">
                  <a16:creationId xmlns:a16="http://schemas.microsoft.com/office/drawing/2014/main" xmlns="" id="{66282BD9-E6B1-4868-9B9C-C26D2ED1EDA9}"/>
                </a:ext>
              </a:extLst>
            </p:cNvPr>
            <p:cNvSpPr/>
            <p:nvPr/>
          </p:nvSpPr>
          <p:spPr>
            <a:xfrm rot="8100000" flipH="1">
              <a:off x="13448235" y="5615445"/>
              <a:ext cx="1247473" cy="1247473"/>
            </a:xfrm>
            <a:prstGeom prst="teardrop">
              <a:avLst/>
            </a:prstGeom>
            <a:gradFill>
              <a:gsLst>
                <a:gs pos="0">
                  <a:schemeClr val="accent1"/>
                </a:gs>
                <a:gs pos="100000">
                  <a:schemeClr val="accent1">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8" name="Freeform 47"/>
            <p:cNvSpPr>
              <a:spLocks noEditPoints="1"/>
            </p:cNvSpPr>
            <p:nvPr/>
          </p:nvSpPr>
          <p:spPr bwMode="auto">
            <a:xfrm>
              <a:off x="13864241" y="6034857"/>
              <a:ext cx="415459" cy="408648"/>
            </a:xfrm>
            <a:custGeom>
              <a:avLst/>
              <a:gdLst>
                <a:gd name="T0" fmla="*/ 424 w 643"/>
                <a:gd name="T1" fmla="*/ 314 h 629"/>
                <a:gd name="T2" fmla="*/ 321 w 643"/>
                <a:gd name="T3" fmla="*/ 415 h 629"/>
                <a:gd name="T4" fmla="*/ 218 w 643"/>
                <a:gd name="T5" fmla="*/ 314 h 629"/>
                <a:gd name="T6" fmla="*/ 321 w 643"/>
                <a:gd name="T7" fmla="*/ 213 h 629"/>
                <a:gd name="T8" fmla="*/ 424 w 643"/>
                <a:gd name="T9" fmla="*/ 314 h 629"/>
                <a:gd name="T10" fmla="*/ 554 w 643"/>
                <a:gd name="T11" fmla="*/ 242 h 629"/>
                <a:gd name="T12" fmla="*/ 538 w 643"/>
                <a:gd name="T13" fmla="*/ 204 h 629"/>
                <a:gd name="T14" fmla="*/ 572 w 643"/>
                <a:gd name="T15" fmla="*/ 115 h 629"/>
                <a:gd name="T16" fmla="*/ 522 w 643"/>
                <a:gd name="T17" fmla="*/ 66 h 629"/>
                <a:gd name="T18" fmla="*/ 434 w 643"/>
                <a:gd name="T19" fmla="*/ 102 h 629"/>
                <a:gd name="T20" fmla="*/ 395 w 643"/>
                <a:gd name="T21" fmla="*/ 86 h 629"/>
                <a:gd name="T22" fmla="*/ 355 w 643"/>
                <a:gd name="T23" fmla="*/ 0 h 629"/>
                <a:gd name="T24" fmla="*/ 285 w 643"/>
                <a:gd name="T25" fmla="*/ 0 h 629"/>
                <a:gd name="T26" fmla="*/ 248 w 643"/>
                <a:gd name="T27" fmla="*/ 86 h 629"/>
                <a:gd name="T28" fmla="*/ 208 w 643"/>
                <a:gd name="T29" fmla="*/ 102 h 629"/>
                <a:gd name="T30" fmla="*/ 118 w 643"/>
                <a:gd name="T31" fmla="*/ 68 h 629"/>
                <a:gd name="T32" fmla="*/ 68 w 643"/>
                <a:gd name="T33" fmla="*/ 117 h 629"/>
                <a:gd name="T34" fmla="*/ 104 w 643"/>
                <a:gd name="T35" fmla="*/ 204 h 629"/>
                <a:gd name="T36" fmla="*/ 88 w 643"/>
                <a:gd name="T37" fmla="*/ 243 h 629"/>
                <a:gd name="T38" fmla="*/ 0 w 643"/>
                <a:gd name="T39" fmla="*/ 281 h 629"/>
                <a:gd name="T40" fmla="*/ 0 w 643"/>
                <a:gd name="T41" fmla="*/ 350 h 629"/>
                <a:gd name="T42" fmla="*/ 88 w 643"/>
                <a:gd name="T43" fmla="*/ 386 h 629"/>
                <a:gd name="T44" fmla="*/ 105 w 643"/>
                <a:gd name="T45" fmla="*/ 425 h 629"/>
                <a:gd name="T46" fmla="*/ 70 w 643"/>
                <a:gd name="T47" fmla="*/ 513 h 629"/>
                <a:gd name="T48" fmla="*/ 120 w 643"/>
                <a:gd name="T49" fmla="*/ 562 h 629"/>
                <a:gd name="T50" fmla="*/ 209 w 643"/>
                <a:gd name="T51" fmla="*/ 527 h 629"/>
                <a:gd name="T52" fmla="*/ 248 w 643"/>
                <a:gd name="T53" fmla="*/ 543 h 629"/>
                <a:gd name="T54" fmla="*/ 288 w 643"/>
                <a:gd name="T55" fmla="*/ 629 h 629"/>
                <a:gd name="T56" fmla="*/ 358 w 643"/>
                <a:gd name="T57" fmla="*/ 629 h 629"/>
                <a:gd name="T58" fmla="*/ 395 w 643"/>
                <a:gd name="T59" fmla="*/ 542 h 629"/>
                <a:gd name="T60" fmla="*/ 434 w 643"/>
                <a:gd name="T61" fmla="*/ 526 h 629"/>
                <a:gd name="T62" fmla="*/ 525 w 643"/>
                <a:gd name="T63" fmla="*/ 560 h 629"/>
                <a:gd name="T64" fmla="*/ 574 w 643"/>
                <a:gd name="T65" fmla="*/ 511 h 629"/>
                <a:gd name="T66" fmla="*/ 538 w 643"/>
                <a:gd name="T67" fmla="*/ 424 h 629"/>
                <a:gd name="T68" fmla="*/ 554 w 643"/>
                <a:gd name="T69" fmla="*/ 386 h 629"/>
                <a:gd name="T70" fmla="*/ 643 w 643"/>
                <a:gd name="T71" fmla="*/ 347 h 629"/>
                <a:gd name="T72" fmla="*/ 643 w 643"/>
                <a:gd name="T73" fmla="*/ 278 h 629"/>
                <a:gd name="T74" fmla="*/ 554 w 643"/>
                <a:gd name="T75" fmla="*/ 242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43" h="629">
                  <a:moveTo>
                    <a:pt x="424" y="314"/>
                  </a:moveTo>
                  <a:cubicBezTo>
                    <a:pt x="424" y="370"/>
                    <a:pt x="378" y="415"/>
                    <a:pt x="321" y="415"/>
                  </a:cubicBezTo>
                  <a:cubicBezTo>
                    <a:pt x="265" y="415"/>
                    <a:pt x="218" y="370"/>
                    <a:pt x="218" y="314"/>
                  </a:cubicBezTo>
                  <a:cubicBezTo>
                    <a:pt x="218" y="259"/>
                    <a:pt x="265" y="213"/>
                    <a:pt x="321" y="213"/>
                  </a:cubicBezTo>
                  <a:cubicBezTo>
                    <a:pt x="378" y="213"/>
                    <a:pt x="424" y="259"/>
                    <a:pt x="424" y="314"/>
                  </a:cubicBezTo>
                  <a:close/>
                  <a:moveTo>
                    <a:pt x="554" y="242"/>
                  </a:moveTo>
                  <a:lnTo>
                    <a:pt x="538" y="204"/>
                  </a:lnTo>
                  <a:cubicBezTo>
                    <a:pt x="538" y="204"/>
                    <a:pt x="576" y="118"/>
                    <a:pt x="572" y="115"/>
                  </a:cubicBezTo>
                  <a:lnTo>
                    <a:pt x="522" y="66"/>
                  </a:lnTo>
                  <a:cubicBezTo>
                    <a:pt x="519" y="63"/>
                    <a:pt x="434" y="102"/>
                    <a:pt x="434" y="102"/>
                  </a:cubicBezTo>
                  <a:lnTo>
                    <a:pt x="395" y="86"/>
                  </a:lnTo>
                  <a:cubicBezTo>
                    <a:pt x="395" y="86"/>
                    <a:pt x="360" y="0"/>
                    <a:pt x="355" y="0"/>
                  </a:cubicBezTo>
                  <a:lnTo>
                    <a:pt x="285" y="0"/>
                  </a:lnTo>
                  <a:cubicBezTo>
                    <a:pt x="280" y="0"/>
                    <a:pt x="248" y="86"/>
                    <a:pt x="248" y="86"/>
                  </a:cubicBezTo>
                  <a:lnTo>
                    <a:pt x="208" y="102"/>
                  </a:lnTo>
                  <a:cubicBezTo>
                    <a:pt x="208" y="102"/>
                    <a:pt x="121" y="65"/>
                    <a:pt x="118" y="68"/>
                  </a:cubicBezTo>
                  <a:lnTo>
                    <a:pt x="68" y="117"/>
                  </a:lnTo>
                  <a:cubicBezTo>
                    <a:pt x="65" y="121"/>
                    <a:pt x="104" y="204"/>
                    <a:pt x="104" y="204"/>
                  </a:cubicBezTo>
                  <a:lnTo>
                    <a:pt x="88" y="243"/>
                  </a:lnTo>
                  <a:cubicBezTo>
                    <a:pt x="88" y="243"/>
                    <a:pt x="0" y="276"/>
                    <a:pt x="0" y="281"/>
                  </a:cubicBezTo>
                  <a:lnTo>
                    <a:pt x="0" y="350"/>
                  </a:lnTo>
                  <a:cubicBezTo>
                    <a:pt x="0" y="355"/>
                    <a:pt x="88" y="386"/>
                    <a:pt x="88" y="386"/>
                  </a:cubicBezTo>
                  <a:lnTo>
                    <a:pt x="105" y="425"/>
                  </a:lnTo>
                  <a:cubicBezTo>
                    <a:pt x="105" y="425"/>
                    <a:pt x="67" y="510"/>
                    <a:pt x="70" y="513"/>
                  </a:cubicBezTo>
                  <a:lnTo>
                    <a:pt x="120" y="562"/>
                  </a:lnTo>
                  <a:cubicBezTo>
                    <a:pt x="123" y="565"/>
                    <a:pt x="209" y="527"/>
                    <a:pt x="209" y="527"/>
                  </a:cubicBezTo>
                  <a:lnTo>
                    <a:pt x="248" y="543"/>
                  </a:lnTo>
                  <a:cubicBezTo>
                    <a:pt x="248" y="543"/>
                    <a:pt x="283" y="629"/>
                    <a:pt x="288" y="629"/>
                  </a:cubicBezTo>
                  <a:lnTo>
                    <a:pt x="358" y="629"/>
                  </a:lnTo>
                  <a:cubicBezTo>
                    <a:pt x="363" y="629"/>
                    <a:pt x="395" y="542"/>
                    <a:pt x="395" y="542"/>
                  </a:cubicBezTo>
                  <a:lnTo>
                    <a:pt x="434" y="526"/>
                  </a:lnTo>
                  <a:cubicBezTo>
                    <a:pt x="434" y="526"/>
                    <a:pt x="521" y="563"/>
                    <a:pt x="525" y="560"/>
                  </a:cubicBezTo>
                  <a:lnTo>
                    <a:pt x="574" y="511"/>
                  </a:lnTo>
                  <a:cubicBezTo>
                    <a:pt x="578" y="508"/>
                    <a:pt x="538" y="424"/>
                    <a:pt x="538" y="424"/>
                  </a:cubicBezTo>
                  <a:lnTo>
                    <a:pt x="554" y="386"/>
                  </a:lnTo>
                  <a:cubicBezTo>
                    <a:pt x="554" y="386"/>
                    <a:pt x="643" y="352"/>
                    <a:pt x="643" y="347"/>
                  </a:cubicBezTo>
                  <a:lnTo>
                    <a:pt x="643" y="278"/>
                  </a:lnTo>
                  <a:cubicBezTo>
                    <a:pt x="643" y="273"/>
                    <a:pt x="554" y="242"/>
                    <a:pt x="554" y="2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9" name="Group 48"/>
          <p:cNvGrpSpPr/>
          <p:nvPr/>
        </p:nvGrpSpPr>
        <p:grpSpPr>
          <a:xfrm>
            <a:off x="7746421" y="5094485"/>
            <a:ext cx="779671" cy="779671"/>
            <a:chOff x="12379192" y="8151175"/>
            <a:chExt cx="1247473" cy="1247473"/>
          </a:xfrm>
        </p:grpSpPr>
        <p:sp>
          <p:nvSpPr>
            <p:cNvPr id="50" name="Teardrop 49">
              <a:extLst>
                <a:ext uri="{FF2B5EF4-FFF2-40B4-BE49-F238E27FC236}">
                  <a16:creationId xmlns:a16="http://schemas.microsoft.com/office/drawing/2014/main" xmlns="" id="{66282BD9-E6B1-4868-9B9C-C26D2ED1EDA9}"/>
                </a:ext>
              </a:extLst>
            </p:cNvPr>
            <p:cNvSpPr/>
            <p:nvPr/>
          </p:nvSpPr>
          <p:spPr>
            <a:xfrm rot="8100000" flipH="1">
              <a:off x="12379192" y="8151175"/>
              <a:ext cx="1247473" cy="1247473"/>
            </a:xfrm>
            <a:prstGeom prst="teardrop">
              <a:avLst/>
            </a:prstGeom>
            <a:gradFill>
              <a:gsLst>
                <a:gs pos="0">
                  <a:schemeClr val="accent5"/>
                </a:gs>
                <a:gs pos="100000">
                  <a:schemeClr val="accent5">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1" name="Freeform 50"/>
            <p:cNvSpPr>
              <a:spLocks noEditPoints="1"/>
            </p:cNvSpPr>
            <p:nvPr/>
          </p:nvSpPr>
          <p:spPr bwMode="auto">
            <a:xfrm>
              <a:off x="12803070" y="8567182"/>
              <a:ext cx="425674" cy="415459"/>
            </a:xfrm>
            <a:custGeom>
              <a:avLst/>
              <a:gdLst>
                <a:gd name="T0" fmla="*/ 12 w 657"/>
                <a:gd name="T1" fmla="*/ 277 h 639"/>
                <a:gd name="T2" fmla="*/ 324 w 657"/>
                <a:gd name="T3" fmla="*/ 0 h 639"/>
                <a:gd name="T4" fmla="*/ 638 w 657"/>
                <a:gd name="T5" fmla="*/ 349 h 639"/>
                <a:gd name="T6" fmla="*/ 563 w 657"/>
                <a:gd name="T7" fmla="*/ 443 h 639"/>
                <a:gd name="T8" fmla="*/ 536 w 657"/>
                <a:gd name="T9" fmla="*/ 272 h 639"/>
                <a:gd name="T10" fmla="*/ 517 w 657"/>
                <a:gd name="T11" fmla="*/ 291 h 639"/>
                <a:gd name="T12" fmla="*/ 504 w 657"/>
                <a:gd name="T13" fmla="*/ 266 h 639"/>
                <a:gd name="T14" fmla="*/ 470 w 657"/>
                <a:gd name="T15" fmla="*/ 320 h 639"/>
                <a:gd name="T16" fmla="*/ 439 w 657"/>
                <a:gd name="T17" fmla="*/ 369 h 639"/>
                <a:gd name="T18" fmla="*/ 448 w 657"/>
                <a:gd name="T19" fmla="*/ 402 h 639"/>
                <a:gd name="T20" fmla="*/ 399 w 657"/>
                <a:gd name="T21" fmla="*/ 511 h 639"/>
                <a:gd name="T22" fmla="*/ 396 w 657"/>
                <a:gd name="T23" fmla="*/ 576 h 639"/>
                <a:gd name="T24" fmla="*/ 350 w 657"/>
                <a:gd name="T25" fmla="*/ 494 h 639"/>
                <a:gd name="T26" fmla="*/ 300 w 657"/>
                <a:gd name="T27" fmla="*/ 399 h 639"/>
                <a:gd name="T28" fmla="*/ 325 w 657"/>
                <a:gd name="T29" fmla="*/ 345 h 639"/>
                <a:gd name="T30" fmla="*/ 392 w 657"/>
                <a:gd name="T31" fmla="*/ 334 h 639"/>
                <a:gd name="T32" fmla="*/ 441 w 657"/>
                <a:gd name="T33" fmla="*/ 334 h 639"/>
                <a:gd name="T34" fmla="*/ 449 w 657"/>
                <a:gd name="T35" fmla="*/ 308 h 639"/>
                <a:gd name="T36" fmla="*/ 414 w 657"/>
                <a:gd name="T37" fmla="*/ 291 h 639"/>
                <a:gd name="T38" fmla="*/ 463 w 657"/>
                <a:gd name="T39" fmla="*/ 269 h 639"/>
                <a:gd name="T40" fmla="*/ 360 w 657"/>
                <a:gd name="T41" fmla="*/ 285 h 639"/>
                <a:gd name="T42" fmla="*/ 322 w 657"/>
                <a:gd name="T43" fmla="*/ 292 h 639"/>
                <a:gd name="T44" fmla="*/ 290 w 657"/>
                <a:gd name="T45" fmla="*/ 179 h 639"/>
                <a:gd name="T46" fmla="*/ 306 w 657"/>
                <a:gd name="T47" fmla="*/ 163 h 639"/>
                <a:gd name="T48" fmla="*/ 266 w 657"/>
                <a:gd name="T49" fmla="*/ 136 h 639"/>
                <a:gd name="T50" fmla="*/ 299 w 657"/>
                <a:gd name="T51" fmla="*/ 125 h 639"/>
                <a:gd name="T52" fmla="*/ 348 w 657"/>
                <a:gd name="T53" fmla="*/ 120 h 639"/>
                <a:gd name="T54" fmla="*/ 384 w 657"/>
                <a:gd name="T55" fmla="*/ 130 h 639"/>
                <a:gd name="T56" fmla="*/ 375 w 657"/>
                <a:gd name="T57" fmla="*/ 98 h 639"/>
                <a:gd name="T58" fmla="*/ 351 w 657"/>
                <a:gd name="T59" fmla="*/ 55 h 639"/>
                <a:gd name="T60" fmla="*/ 384 w 657"/>
                <a:gd name="T61" fmla="*/ 58 h 639"/>
                <a:gd name="T62" fmla="*/ 332 w 657"/>
                <a:gd name="T63" fmla="*/ 50 h 639"/>
                <a:gd name="T64" fmla="*/ 239 w 657"/>
                <a:gd name="T65" fmla="*/ 60 h 639"/>
                <a:gd name="T66" fmla="*/ 221 w 657"/>
                <a:gd name="T67" fmla="*/ 102 h 639"/>
                <a:gd name="T68" fmla="*/ 190 w 657"/>
                <a:gd name="T69" fmla="*/ 127 h 639"/>
                <a:gd name="T70" fmla="*/ 160 w 657"/>
                <a:gd name="T71" fmla="*/ 145 h 639"/>
                <a:gd name="T72" fmla="*/ 128 w 657"/>
                <a:gd name="T73" fmla="*/ 128 h 639"/>
                <a:gd name="T74" fmla="*/ 115 w 657"/>
                <a:gd name="T75" fmla="*/ 220 h 639"/>
                <a:gd name="T76" fmla="*/ 93 w 657"/>
                <a:gd name="T77" fmla="*/ 297 h 639"/>
                <a:gd name="T78" fmla="*/ 78 w 657"/>
                <a:gd name="T79" fmla="*/ 438 h 639"/>
                <a:gd name="T80" fmla="*/ 157 w 657"/>
                <a:gd name="T81" fmla="*/ 407 h 639"/>
                <a:gd name="T82" fmla="*/ 168 w 657"/>
                <a:gd name="T83" fmla="*/ 543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57" h="639">
                  <a:moveTo>
                    <a:pt x="292" y="630"/>
                  </a:moveTo>
                  <a:cubicBezTo>
                    <a:pt x="220" y="623"/>
                    <a:pt x="158" y="594"/>
                    <a:pt x="106" y="544"/>
                  </a:cubicBezTo>
                  <a:cubicBezTo>
                    <a:pt x="31" y="470"/>
                    <a:pt x="0" y="381"/>
                    <a:pt x="12" y="277"/>
                  </a:cubicBezTo>
                  <a:cubicBezTo>
                    <a:pt x="17" y="224"/>
                    <a:pt x="37" y="175"/>
                    <a:pt x="68" y="132"/>
                  </a:cubicBezTo>
                  <a:cubicBezTo>
                    <a:pt x="119" y="63"/>
                    <a:pt x="187" y="20"/>
                    <a:pt x="272" y="5"/>
                  </a:cubicBezTo>
                  <a:cubicBezTo>
                    <a:pt x="289" y="2"/>
                    <a:pt x="307" y="1"/>
                    <a:pt x="324" y="0"/>
                  </a:cubicBezTo>
                  <a:cubicBezTo>
                    <a:pt x="325" y="0"/>
                    <a:pt x="326" y="0"/>
                    <a:pt x="327" y="0"/>
                  </a:cubicBezTo>
                  <a:cubicBezTo>
                    <a:pt x="343" y="1"/>
                    <a:pt x="359" y="3"/>
                    <a:pt x="375" y="5"/>
                  </a:cubicBezTo>
                  <a:cubicBezTo>
                    <a:pt x="538" y="30"/>
                    <a:pt x="657" y="185"/>
                    <a:pt x="638" y="349"/>
                  </a:cubicBezTo>
                  <a:cubicBezTo>
                    <a:pt x="629" y="428"/>
                    <a:pt x="596" y="495"/>
                    <a:pt x="538" y="548"/>
                  </a:cubicBezTo>
                  <a:cubicBezTo>
                    <a:pt x="468" y="612"/>
                    <a:pt x="386" y="639"/>
                    <a:pt x="292" y="630"/>
                  </a:cubicBezTo>
                  <a:close/>
                  <a:moveTo>
                    <a:pt x="563" y="443"/>
                  </a:moveTo>
                  <a:cubicBezTo>
                    <a:pt x="618" y="338"/>
                    <a:pt x="591" y="218"/>
                    <a:pt x="535" y="153"/>
                  </a:cubicBezTo>
                  <a:cubicBezTo>
                    <a:pt x="534" y="164"/>
                    <a:pt x="532" y="175"/>
                    <a:pt x="531" y="186"/>
                  </a:cubicBezTo>
                  <a:cubicBezTo>
                    <a:pt x="528" y="215"/>
                    <a:pt x="530" y="243"/>
                    <a:pt x="536" y="272"/>
                  </a:cubicBezTo>
                  <a:cubicBezTo>
                    <a:pt x="537" y="278"/>
                    <a:pt x="537" y="285"/>
                    <a:pt x="535" y="291"/>
                  </a:cubicBezTo>
                  <a:cubicBezTo>
                    <a:pt x="534" y="294"/>
                    <a:pt x="529" y="298"/>
                    <a:pt x="526" y="298"/>
                  </a:cubicBezTo>
                  <a:cubicBezTo>
                    <a:pt x="523" y="299"/>
                    <a:pt x="519" y="295"/>
                    <a:pt x="517" y="291"/>
                  </a:cubicBezTo>
                  <a:cubicBezTo>
                    <a:pt x="515" y="286"/>
                    <a:pt x="515" y="279"/>
                    <a:pt x="515" y="273"/>
                  </a:cubicBezTo>
                  <a:cubicBezTo>
                    <a:pt x="514" y="269"/>
                    <a:pt x="514" y="264"/>
                    <a:pt x="514" y="258"/>
                  </a:cubicBezTo>
                  <a:cubicBezTo>
                    <a:pt x="510" y="261"/>
                    <a:pt x="506" y="263"/>
                    <a:pt x="504" y="266"/>
                  </a:cubicBezTo>
                  <a:cubicBezTo>
                    <a:pt x="497" y="273"/>
                    <a:pt x="490" y="280"/>
                    <a:pt x="484" y="287"/>
                  </a:cubicBezTo>
                  <a:cubicBezTo>
                    <a:pt x="481" y="291"/>
                    <a:pt x="478" y="295"/>
                    <a:pt x="478" y="299"/>
                  </a:cubicBezTo>
                  <a:cubicBezTo>
                    <a:pt x="478" y="308"/>
                    <a:pt x="475" y="313"/>
                    <a:pt x="470" y="320"/>
                  </a:cubicBezTo>
                  <a:cubicBezTo>
                    <a:pt x="465" y="327"/>
                    <a:pt x="463" y="337"/>
                    <a:pt x="460" y="345"/>
                  </a:cubicBezTo>
                  <a:cubicBezTo>
                    <a:pt x="458" y="349"/>
                    <a:pt x="458" y="353"/>
                    <a:pt x="456" y="356"/>
                  </a:cubicBezTo>
                  <a:cubicBezTo>
                    <a:pt x="453" y="364"/>
                    <a:pt x="448" y="369"/>
                    <a:pt x="439" y="369"/>
                  </a:cubicBezTo>
                  <a:cubicBezTo>
                    <a:pt x="429" y="370"/>
                    <a:pt x="426" y="374"/>
                    <a:pt x="424" y="383"/>
                  </a:cubicBezTo>
                  <a:cubicBezTo>
                    <a:pt x="427" y="384"/>
                    <a:pt x="429" y="384"/>
                    <a:pt x="432" y="384"/>
                  </a:cubicBezTo>
                  <a:cubicBezTo>
                    <a:pt x="443" y="385"/>
                    <a:pt x="449" y="390"/>
                    <a:pt x="448" y="402"/>
                  </a:cubicBezTo>
                  <a:cubicBezTo>
                    <a:pt x="447" y="425"/>
                    <a:pt x="439" y="445"/>
                    <a:pt x="422" y="461"/>
                  </a:cubicBezTo>
                  <a:cubicBezTo>
                    <a:pt x="417" y="466"/>
                    <a:pt x="412" y="470"/>
                    <a:pt x="408" y="474"/>
                  </a:cubicBezTo>
                  <a:cubicBezTo>
                    <a:pt x="397" y="485"/>
                    <a:pt x="393" y="497"/>
                    <a:pt x="399" y="511"/>
                  </a:cubicBezTo>
                  <a:cubicBezTo>
                    <a:pt x="401" y="518"/>
                    <a:pt x="404" y="525"/>
                    <a:pt x="405" y="532"/>
                  </a:cubicBezTo>
                  <a:cubicBezTo>
                    <a:pt x="406" y="539"/>
                    <a:pt x="406" y="547"/>
                    <a:pt x="405" y="554"/>
                  </a:cubicBezTo>
                  <a:cubicBezTo>
                    <a:pt x="403" y="561"/>
                    <a:pt x="404" y="577"/>
                    <a:pt x="396" y="576"/>
                  </a:cubicBezTo>
                  <a:cubicBezTo>
                    <a:pt x="383" y="573"/>
                    <a:pt x="375" y="576"/>
                    <a:pt x="374" y="561"/>
                  </a:cubicBezTo>
                  <a:cubicBezTo>
                    <a:pt x="374" y="558"/>
                    <a:pt x="374" y="558"/>
                    <a:pt x="375" y="555"/>
                  </a:cubicBezTo>
                  <a:cubicBezTo>
                    <a:pt x="379" y="541"/>
                    <a:pt x="361" y="501"/>
                    <a:pt x="350" y="494"/>
                  </a:cubicBezTo>
                  <a:cubicBezTo>
                    <a:pt x="341" y="488"/>
                    <a:pt x="332" y="482"/>
                    <a:pt x="323" y="474"/>
                  </a:cubicBezTo>
                  <a:cubicBezTo>
                    <a:pt x="311" y="464"/>
                    <a:pt x="306" y="450"/>
                    <a:pt x="311" y="435"/>
                  </a:cubicBezTo>
                  <a:cubicBezTo>
                    <a:pt x="316" y="420"/>
                    <a:pt x="310" y="409"/>
                    <a:pt x="300" y="399"/>
                  </a:cubicBezTo>
                  <a:cubicBezTo>
                    <a:pt x="289" y="390"/>
                    <a:pt x="282" y="379"/>
                    <a:pt x="283" y="364"/>
                  </a:cubicBezTo>
                  <a:cubicBezTo>
                    <a:pt x="284" y="349"/>
                    <a:pt x="294" y="338"/>
                    <a:pt x="306" y="339"/>
                  </a:cubicBezTo>
                  <a:cubicBezTo>
                    <a:pt x="313" y="340"/>
                    <a:pt x="319" y="343"/>
                    <a:pt x="325" y="345"/>
                  </a:cubicBezTo>
                  <a:cubicBezTo>
                    <a:pt x="334" y="348"/>
                    <a:pt x="342" y="352"/>
                    <a:pt x="351" y="354"/>
                  </a:cubicBezTo>
                  <a:cubicBezTo>
                    <a:pt x="364" y="356"/>
                    <a:pt x="372" y="348"/>
                    <a:pt x="378" y="338"/>
                  </a:cubicBezTo>
                  <a:cubicBezTo>
                    <a:pt x="382" y="330"/>
                    <a:pt x="384" y="329"/>
                    <a:pt x="392" y="334"/>
                  </a:cubicBezTo>
                  <a:cubicBezTo>
                    <a:pt x="399" y="338"/>
                    <a:pt x="405" y="343"/>
                    <a:pt x="412" y="347"/>
                  </a:cubicBezTo>
                  <a:cubicBezTo>
                    <a:pt x="420" y="351"/>
                    <a:pt x="424" y="349"/>
                    <a:pt x="429" y="343"/>
                  </a:cubicBezTo>
                  <a:cubicBezTo>
                    <a:pt x="433" y="339"/>
                    <a:pt x="437" y="337"/>
                    <a:pt x="441" y="334"/>
                  </a:cubicBezTo>
                  <a:cubicBezTo>
                    <a:pt x="444" y="333"/>
                    <a:pt x="449" y="332"/>
                    <a:pt x="451" y="330"/>
                  </a:cubicBezTo>
                  <a:cubicBezTo>
                    <a:pt x="454" y="326"/>
                    <a:pt x="459" y="322"/>
                    <a:pt x="458" y="318"/>
                  </a:cubicBezTo>
                  <a:cubicBezTo>
                    <a:pt x="458" y="314"/>
                    <a:pt x="453" y="309"/>
                    <a:pt x="449" y="308"/>
                  </a:cubicBezTo>
                  <a:cubicBezTo>
                    <a:pt x="442" y="305"/>
                    <a:pt x="434" y="304"/>
                    <a:pt x="427" y="303"/>
                  </a:cubicBezTo>
                  <a:cubicBezTo>
                    <a:pt x="423" y="302"/>
                    <a:pt x="418" y="301"/>
                    <a:pt x="415" y="299"/>
                  </a:cubicBezTo>
                  <a:cubicBezTo>
                    <a:pt x="409" y="297"/>
                    <a:pt x="410" y="294"/>
                    <a:pt x="414" y="291"/>
                  </a:cubicBezTo>
                  <a:cubicBezTo>
                    <a:pt x="416" y="289"/>
                    <a:pt x="418" y="288"/>
                    <a:pt x="420" y="287"/>
                  </a:cubicBezTo>
                  <a:cubicBezTo>
                    <a:pt x="432" y="282"/>
                    <a:pt x="443" y="278"/>
                    <a:pt x="455" y="273"/>
                  </a:cubicBezTo>
                  <a:cubicBezTo>
                    <a:pt x="458" y="272"/>
                    <a:pt x="461" y="271"/>
                    <a:pt x="463" y="269"/>
                  </a:cubicBezTo>
                  <a:cubicBezTo>
                    <a:pt x="470" y="264"/>
                    <a:pt x="471" y="259"/>
                    <a:pt x="465" y="253"/>
                  </a:cubicBezTo>
                  <a:cubicBezTo>
                    <a:pt x="439" y="230"/>
                    <a:pt x="409" y="224"/>
                    <a:pt x="382" y="254"/>
                  </a:cubicBezTo>
                  <a:cubicBezTo>
                    <a:pt x="373" y="264"/>
                    <a:pt x="368" y="275"/>
                    <a:pt x="360" y="285"/>
                  </a:cubicBezTo>
                  <a:cubicBezTo>
                    <a:pt x="354" y="293"/>
                    <a:pt x="347" y="300"/>
                    <a:pt x="339" y="306"/>
                  </a:cubicBezTo>
                  <a:cubicBezTo>
                    <a:pt x="336" y="309"/>
                    <a:pt x="328" y="309"/>
                    <a:pt x="325" y="307"/>
                  </a:cubicBezTo>
                  <a:cubicBezTo>
                    <a:pt x="319" y="304"/>
                    <a:pt x="319" y="297"/>
                    <a:pt x="322" y="292"/>
                  </a:cubicBezTo>
                  <a:cubicBezTo>
                    <a:pt x="324" y="287"/>
                    <a:pt x="327" y="282"/>
                    <a:pt x="330" y="278"/>
                  </a:cubicBezTo>
                  <a:cubicBezTo>
                    <a:pt x="346" y="258"/>
                    <a:pt x="344" y="220"/>
                    <a:pt x="315" y="204"/>
                  </a:cubicBezTo>
                  <a:cubicBezTo>
                    <a:pt x="305" y="199"/>
                    <a:pt x="295" y="193"/>
                    <a:pt x="290" y="179"/>
                  </a:cubicBezTo>
                  <a:cubicBezTo>
                    <a:pt x="296" y="180"/>
                    <a:pt x="300" y="181"/>
                    <a:pt x="304" y="183"/>
                  </a:cubicBezTo>
                  <a:cubicBezTo>
                    <a:pt x="326" y="190"/>
                    <a:pt x="311" y="173"/>
                    <a:pt x="300" y="170"/>
                  </a:cubicBezTo>
                  <a:cubicBezTo>
                    <a:pt x="294" y="168"/>
                    <a:pt x="306" y="163"/>
                    <a:pt x="306" y="163"/>
                  </a:cubicBezTo>
                  <a:cubicBezTo>
                    <a:pt x="306" y="163"/>
                    <a:pt x="298" y="160"/>
                    <a:pt x="289" y="157"/>
                  </a:cubicBezTo>
                  <a:cubicBezTo>
                    <a:pt x="284" y="154"/>
                    <a:pt x="278" y="151"/>
                    <a:pt x="273" y="147"/>
                  </a:cubicBezTo>
                  <a:cubicBezTo>
                    <a:pt x="270" y="145"/>
                    <a:pt x="268" y="140"/>
                    <a:pt x="266" y="136"/>
                  </a:cubicBezTo>
                  <a:cubicBezTo>
                    <a:pt x="267" y="135"/>
                    <a:pt x="267" y="135"/>
                    <a:pt x="268" y="134"/>
                  </a:cubicBezTo>
                  <a:cubicBezTo>
                    <a:pt x="274" y="135"/>
                    <a:pt x="280" y="136"/>
                    <a:pt x="286" y="137"/>
                  </a:cubicBezTo>
                  <a:cubicBezTo>
                    <a:pt x="296" y="138"/>
                    <a:pt x="298" y="136"/>
                    <a:pt x="299" y="125"/>
                  </a:cubicBezTo>
                  <a:cubicBezTo>
                    <a:pt x="300" y="118"/>
                    <a:pt x="307" y="115"/>
                    <a:pt x="314" y="118"/>
                  </a:cubicBezTo>
                  <a:cubicBezTo>
                    <a:pt x="318" y="121"/>
                    <a:pt x="322" y="124"/>
                    <a:pt x="326" y="127"/>
                  </a:cubicBezTo>
                  <a:cubicBezTo>
                    <a:pt x="336" y="133"/>
                    <a:pt x="344" y="131"/>
                    <a:pt x="348" y="120"/>
                  </a:cubicBezTo>
                  <a:cubicBezTo>
                    <a:pt x="350" y="113"/>
                    <a:pt x="353" y="112"/>
                    <a:pt x="360" y="116"/>
                  </a:cubicBezTo>
                  <a:cubicBezTo>
                    <a:pt x="363" y="117"/>
                    <a:pt x="365" y="120"/>
                    <a:pt x="368" y="122"/>
                  </a:cubicBezTo>
                  <a:cubicBezTo>
                    <a:pt x="373" y="125"/>
                    <a:pt x="379" y="128"/>
                    <a:pt x="384" y="130"/>
                  </a:cubicBezTo>
                  <a:cubicBezTo>
                    <a:pt x="390" y="131"/>
                    <a:pt x="396" y="133"/>
                    <a:pt x="400" y="127"/>
                  </a:cubicBezTo>
                  <a:cubicBezTo>
                    <a:pt x="404" y="121"/>
                    <a:pt x="400" y="114"/>
                    <a:pt x="395" y="111"/>
                  </a:cubicBezTo>
                  <a:cubicBezTo>
                    <a:pt x="389" y="106"/>
                    <a:pt x="382" y="102"/>
                    <a:pt x="375" y="98"/>
                  </a:cubicBezTo>
                  <a:cubicBezTo>
                    <a:pt x="365" y="92"/>
                    <a:pt x="355" y="88"/>
                    <a:pt x="345" y="82"/>
                  </a:cubicBezTo>
                  <a:cubicBezTo>
                    <a:pt x="338" y="77"/>
                    <a:pt x="335" y="70"/>
                    <a:pt x="337" y="61"/>
                  </a:cubicBezTo>
                  <a:cubicBezTo>
                    <a:pt x="339" y="54"/>
                    <a:pt x="344" y="52"/>
                    <a:pt x="351" y="55"/>
                  </a:cubicBezTo>
                  <a:cubicBezTo>
                    <a:pt x="356" y="58"/>
                    <a:pt x="361" y="62"/>
                    <a:pt x="367" y="64"/>
                  </a:cubicBezTo>
                  <a:cubicBezTo>
                    <a:pt x="371" y="66"/>
                    <a:pt x="376" y="66"/>
                    <a:pt x="381" y="65"/>
                  </a:cubicBezTo>
                  <a:cubicBezTo>
                    <a:pt x="382" y="65"/>
                    <a:pt x="384" y="60"/>
                    <a:pt x="384" y="58"/>
                  </a:cubicBezTo>
                  <a:cubicBezTo>
                    <a:pt x="384" y="56"/>
                    <a:pt x="381" y="53"/>
                    <a:pt x="379" y="53"/>
                  </a:cubicBezTo>
                  <a:cubicBezTo>
                    <a:pt x="365" y="51"/>
                    <a:pt x="352" y="49"/>
                    <a:pt x="338" y="47"/>
                  </a:cubicBezTo>
                  <a:cubicBezTo>
                    <a:pt x="336" y="47"/>
                    <a:pt x="333" y="48"/>
                    <a:pt x="332" y="50"/>
                  </a:cubicBezTo>
                  <a:cubicBezTo>
                    <a:pt x="323" y="61"/>
                    <a:pt x="310" y="67"/>
                    <a:pt x="297" y="71"/>
                  </a:cubicBezTo>
                  <a:cubicBezTo>
                    <a:pt x="285" y="74"/>
                    <a:pt x="284" y="73"/>
                    <a:pt x="282" y="61"/>
                  </a:cubicBezTo>
                  <a:cubicBezTo>
                    <a:pt x="268" y="57"/>
                    <a:pt x="253" y="51"/>
                    <a:pt x="239" y="60"/>
                  </a:cubicBezTo>
                  <a:cubicBezTo>
                    <a:pt x="230" y="65"/>
                    <a:pt x="223" y="72"/>
                    <a:pt x="216" y="78"/>
                  </a:cubicBezTo>
                  <a:cubicBezTo>
                    <a:pt x="215" y="80"/>
                    <a:pt x="216" y="85"/>
                    <a:pt x="216" y="88"/>
                  </a:cubicBezTo>
                  <a:cubicBezTo>
                    <a:pt x="217" y="93"/>
                    <a:pt x="220" y="97"/>
                    <a:pt x="221" y="102"/>
                  </a:cubicBezTo>
                  <a:cubicBezTo>
                    <a:pt x="223" y="110"/>
                    <a:pt x="218" y="117"/>
                    <a:pt x="209" y="117"/>
                  </a:cubicBezTo>
                  <a:cubicBezTo>
                    <a:pt x="206" y="117"/>
                    <a:pt x="203" y="116"/>
                    <a:pt x="200" y="116"/>
                  </a:cubicBezTo>
                  <a:cubicBezTo>
                    <a:pt x="192" y="116"/>
                    <a:pt x="189" y="119"/>
                    <a:pt x="190" y="127"/>
                  </a:cubicBezTo>
                  <a:cubicBezTo>
                    <a:pt x="191" y="139"/>
                    <a:pt x="189" y="140"/>
                    <a:pt x="177" y="138"/>
                  </a:cubicBezTo>
                  <a:cubicBezTo>
                    <a:pt x="173" y="138"/>
                    <a:pt x="169" y="139"/>
                    <a:pt x="166" y="141"/>
                  </a:cubicBezTo>
                  <a:cubicBezTo>
                    <a:pt x="164" y="141"/>
                    <a:pt x="162" y="143"/>
                    <a:pt x="160" y="145"/>
                  </a:cubicBezTo>
                  <a:cubicBezTo>
                    <a:pt x="149" y="153"/>
                    <a:pt x="141" y="150"/>
                    <a:pt x="138" y="136"/>
                  </a:cubicBezTo>
                  <a:cubicBezTo>
                    <a:pt x="137" y="135"/>
                    <a:pt x="137" y="133"/>
                    <a:pt x="137" y="132"/>
                  </a:cubicBezTo>
                  <a:cubicBezTo>
                    <a:pt x="136" y="125"/>
                    <a:pt x="132" y="124"/>
                    <a:pt x="128" y="128"/>
                  </a:cubicBezTo>
                  <a:cubicBezTo>
                    <a:pt x="119" y="138"/>
                    <a:pt x="111" y="148"/>
                    <a:pt x="102" y="158"/>
                  </a:cubicBezTo>
                  <a:cubicBezTo>
                    <a:pt x="112" y="167"/>
                    <a:pt x="112" y="177"/>
                    <a:pt x="110" y="188"/>
                  </a:cubicBezTo>
                  <a:cubicBezTo>
                    <a:pt x="107" y="200"/>
                    <a:pt x="110" y="210"/>
                    <a:pt x="115" y="220"/>
                  </a:cubicBezTo>
                  <a:cubicBezTo>
                    <a:pt x="119" y="230"/>
                    <a:pt x="124" y="240"/>
                    <a:pt x="127" y="250"/>
                  </a:cubicBezTo>
                  <a:cubicBezTo>
                    <a:pt x="132" y="266"/>
                    <a:pt x="127" y="273"/>
                    <a:pt x="111" y="276"/>
                  </a:cubicBezTo>
                  <a:cubicBezTo>
                    <a:pt x="96" y="279"/>
                    <a:pt x="93" y="282"/>
                    <a:pt x="93" y="297"/>
                  </a:cubicBezTo>
                  <a:cubicBezTo>
                    <a:pt x="92" y="317"/>
                    <a:pt x="82" y="331"/>
                    <a:pt x="64" y="340"/>
                  </a:cubicBezTo>
                  <a:cubicBezTo>
                    <a:pt x="60" y="342"/>
                    <a:pt x="56" y="343"/>
                    <a:pt x="52" y="345"/>
                  </a:cubicBezTo>
                  <a:cubicBezTo>
                    <a:pt x="54" y="376"/>
                    <a:pt x="63" y="408"/>
                    <a:pt x="78" y="438"/>
                  </a:cubicBezTo>
                  <a:cubicBezTo>
                    <a:pt x="86" y="425"/>
                    <a:pt x="96" y="405"/>
                    <a:pt x="101" y="389"/>
                  </a:cubicBezTo>
                  <a:cubicBezTo>
                    <a:pt x="107" y="365"/>
                    <a:pt x="123" y="388"/>
                    <a:pt x="124" y="404"/>
                  </a:cubicBezTo>
                  <a:cubicBezTo>
                    <a:pt x="126" y="419"/>
                    <a:pt x="136" y="431"/>
                    <a:pt x="157" y="407"/>
                  </a:cubicBezTo>
                  <a:cubicBezTo>
                    <a:pt x="178" y="384"/>
                    <a:pt x="182" y="389"/>
                    <a:pt x="188" y="389"/>
                  </a:cubicBezTo>
                  <a:cubicBezTo>
                    <a:pt x="195" y="389"/>
                    <a:pt x="207" y="405"/>
                    <a:pt x="204" y="478"/>
                  </a:cubicBezTo>
                  <a:cubicBezTo>
                    <a:pt x="202" y="530"/>
                    <a:pt x="182" y="539"/>
                    <a:pt x="168" y="543"/>
                  </a:cubicBezTo>
                  <a:cubicBezTo>
                    <a:pt x="193" y="560"/>
                    <a:pt x="222" y="573"/>
                    <a:pt x="254" y="582"/>
                  </a:cubicBezTo>
                  <a:cubicBezTo>
                    <a:pt x="378" y="613"/>
                    <a:pt x="504" y="556"/>
                    <a:pt x="563" y="44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2882907" y="3452167"/>
            <a:ext cx="779671" cy="779671"/>
            <a:chOff x="4597570" y="5523467"/>
            <a:chExt cx="1247473" cy="1247473"/>
          </a:xfrm>
        </p:grpSpPr>
        <p:sp>
          <p:nvSpPr>
            <p:cNvPr id="53" name="Teardrop 52">
              <a:extLst>
                <a:ext uri="{FF2B5EF4-FFF2-40B4-BE49-F238E27FC236}">
                  <a16:creationId xmlns:a16="http://schemas.microsoft.com/office/drawing/2014/main" xmlns="" id="{66282BD9-E6B1-4868-9B9C-C26D2ED1EDA9}"/>
                </a:ext>
              </a:extLst>
            </p:cNvPr>
            <p:cNvSpPr/>
            <p:nvPr/>
          </p:nvSpPr>
          <p:spPr>
            <a:xfrm rot="13500000">
              <a:off x="4597570" y="5523467"/>
              <a:ext cx="1247473" cy="1247473"/>
            </a:xfrm>
            <a:prstGeom prst="teardrop">
              <a:avLst/>
            </a:prstGeom>
            <a:gradFill>
              <a:gsLst>
                <a:gs pos="0">
                  <a:schemeClr val="accent2"/>
                </a:gs>
                <a:gs pos="100000">
                  <a:schemeClr val="accent2">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4" name="Freeform 53"/>
            <p:cNvSpPr>
              <a:spLocks noEditPoints="1"/>
            </p:cNvSpPr>
            <p:nvPr/>
          </p:nvSpPr>
          <p:spPr bwMode="auto">
            <a:xfrm>
              <a:off x="5073168" y="5924150"/>
              <a:ext cx="296269" cy="446107"/>
            </a:xfrm>
            <a:custGeom>
              <a:avLst/>
              <a:gdLst>
                <a:gd name="T0" fmla="*/ 170 w 457"/>
                <a:gd name="T1" fmla="*/ 560 h 688"/>
                <a:gd name="T2" fmla="*/ 64 w 457"/>
                <a:gd name="T3" fmla="*/ 560 h 688"/>
                <a:gd name="T4" fmla="*/ 38 w 457"/>
                <a:gd name="T5" fmla="*/ 560 h 688"/>
                <a:gd name="T6" fmla="*/ 38 w 457"/>
                <a:gd name="T7" fmla="*/ 371 h 688"/>
                <a:gd name="T8" fmla="*/ 38 w 457"/>
                <a:gd name="T9" fmla="*/ 239 h 688"/>
                <a:gd name="T10" fmla="*/ 38 w 457"/>
                <a:gd name="T11" fmla="*/ 124 h 688"/>
                <a:gd name="T12" fmla="*/ 38 w 457"/>
                <a:gd name="T13" fmla="*/ 87 h 688"/>
                <a:gd name="T14" fmla="*/ 218 w 457"/>
                <a:gd name="T15" fmla="*/ 85 h 688"/>
                <a:gd name="T16" fmla="*/ 326 w 457"/>
                <a:gd name="T17" fmla="*/ 85 h 688"/>
                <a:gd name="T18" fmla="*/ 352 w 457"/>
                <a:gd name="T19" fmla="*/ 85 h 688"/>
                <a:gd name="T20" fmla="*/ 352 w 457"/>
                <a:gd name="T21" fmla="*/ 162 h 688"/>
                <a:gd name="T22" fmla="*/ 352 w 457"/>
                <a:gd name="T23" fmla="*/ 186 h 688"/>
                <a:gd name="T24" fmla="*/ 388 w 457"/>
                <a:gd name="T25" fmla="*/ 186 h 688"/>
                <a:gd name="T26" fmla="*/ 390 w 457"/>
                <a:gd name="T27" fmla="*/ 109 h 688"/>
                <a:gd name="T28" fmla="*/ 390 w 457"/>
                <a:gd name="T29" fmla="*/ 60 h 688"/>
                <a:gd name="T30" fmla="*/ 384 w 457"/>
                <a:gd name="T31" fmla="*/ 34 h 688"/>
                <a:gd name="T32" fmla="*/ 335 w 457"/>
                <a:gd name="T33" fmla="*/ 0 h 688"/>
                <a:gd name="T34" fmla="*/ 141 w 457"/>
                <a:gd name="T35" fmla="*/ 0 h 688"/>
                <a:gd name="T36" fmla="*/ 62 w 457"/>
                <a:gd name="T37" fmla="*/ 0 h 688"/>
                <a:gd name="T38" fmla="*/ 38 w 457"/>
                <a:gd name="T39" fmla="*/ 0 h 688"/>
                <a:gd name="T40" fmla="*/ 0 w 457"/>
                <a:gd name="T41" fmla="*/ 43 h 688"/>
                <a:gd name="T42" fmla="*/ 0 w 457"/>
                <a:gd name="T43" fmla="*/ 246 h 688"/>
                <a:gd name="T44" fmla="*/ 0 w 457"/>
                <a:gd name="T45" fmla="*/ 421 h 688"/>
                <a:gd name="T46" fmla="*/ 0 w 457"/>
                <a:gd name="T47" fmla="*/ 536 h 688"/>
                <a:gd name="T48" fmla="*/ 0 w 457"/>
                <a:gd name="T49" fmla="*/ 622 h 688"/>
                <a:gd name="T50" fmla="*/ 0 w 457"/>
                <a:gd name="T51" fmla="*/ 649 h 688"/>
                <a:gd name="T52" fmla="*/ 47 w 457"/>
                <a:gd name="T53" fmla="*/ 688 h 688"/>
                <a:gd name="T54" fmla="*/ 243 w 457"/>
                <a:gd name="T55" fmla="*/ 688 h 688"/>
                <a:gd name="T56" fmla="*/ 320 w 457"/>
                <a:gd name="T57" fmla="*/ 688 h 688"/>
                <a:gd name="T58" fmla="*/ 346 w 457"/>
                <a:gd name="T59" fmla="*/ 686 h 688"/>
                <a:gd name="T60" fmla="*/ 390 w 457"/>
                <a:gd name="T61" fmla="*/ 639 h 688"/>
                <a:gd name="T62" fmla="*/ 390 w 457"/>
                <a:gd name="T63" fmla="*/ 493 h 688"/>
                <a:gd name="T64" fmla="*/ 390 w 457"/>
                <a:gd name="T65" fmla="*/ 433 h 688"/>
                <a:gd name="T66" fmla="*/ 376 w 457"/>
                <a:gd name="T67" fmla="*/ 421 h 688"/>
                <a:gd name="T68" fmla="*/ 352 w 457"/>
                <a:gd name="T69" fmla="*/ 421 h 688"/>
                <a:gd name="T70" fmla="*/ 264 w 457"/>
                <a:gd name="T71" fmla="*/ 399 h 688"/>
                <a:gd name="T72" fmla="*/ 303 w 457"/>
                <a:gd name="T73" fmla="*/ 32 h 688"/>
                <a:gd name="T74" fmla="*/ 318 w 457"/>
                <a:gd name="T75" fmla="*/ 51 h 688"/>
                <a:gd name="T76" fmla="*/ 297 w 457"/>
                <a:gd name="T77" fmla="*/ 55 h 688"/>
                <a:gd name="T78" fmla="*/ 299 w 457"/>
                <a:gd name="T79" fmla="*/ 32 h 688"/>
                <a:gd name="T80" fmla="*/ 190 w 457"/>
                <a:gd name="T81" fmla="*/ 38 h 688"/>
                <a:gd name="T82" fmla="*/ 245 w 457"/>
                <a:gd name="T83" fmla="*/ 38 h 688"/>
                <a:gd name="T84" fmla="*/ 262 w 457"/>
                <a:gd name="T85" fmla="*/ 47 h 688"/>
                <a:gd name="T86" fmla="*/ 217 w 457"/>
                <a:gd name="T87" fmla="*/ 53 h 688"/>
                <a:gd name="T88" fmla="*/ 151 w 457"/>
                <a:gd name="T89" fmla="*/ 53 h 688"/>
                <a:gd name="T90" fmla="*/ 128 w 457"/>
                <a:gd name="T91" fmla="*/ 53 h 688"/>
                <a:gd name="T92" fmla="*/ 200 w 457"/>
                <a:gd name="T93" fmla="*/ 634 h 688"/>
                <a:gd name="T94" fmla="*/ 139 w 457"/>
                <a:gd name="T95" fmla="*/ 634 h 688"/>
                <a:gd name="T96" fmla="*/ 134 w 457"/>
                <a:gd name="T97" fmla="*/ 613 h 688"/>
                <a:gd name="T98" fmla="*/ 155 w 457"/>
                <a:gd name="T99" fmla="*/ 598 h 688"/>
                <a:gd name="T100" fmla="*/ 226 w 457"/>
                <a:gd name="T101" fmla="*/ 598 h 688"/>
                <a:gd name="T102" fmla="*/ 256 w 457"/>
                <a:gd name="T103" fmla="*/ 598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57" h="688">
                  <a:moveTo>
                    <a:pt x="352" y="560"/>
                  </a:moveTo>
                  <a:lnTo>
                    <a:pt x="296" y="560"/>
                  </a:lnTo>
                  <a:lnTo>
                    <a:pt x="249" y="560"/>
                  </a:lnTo>
                  <a:lnTo>
                    <a:pt x="205" y="560"/>
                  </a:lnTo>
                  <a:lnTo>
                    <a:pt x="170" y="560"/>
                  </a:lnTo>
                  <a:lnTo>
                    <a:pt x="139" y="560"/>
                  </a:lnTo>
                  <a:lnTo>
                    <a:pt x="113" y="560"/>
                  </a:lnTo>
                  <a:lnTo>
                    <a:pt x="92" y="560"/>
                  </a:lnTo>
                  <a:lnTo>
                    <a:pt x="77" y="560"/>
                  </a:lnTo>
                  <a:lnTo>
                    <a:pt x="64" y="560"/>
                  </a:lnTo>
                  <a:lnTo>
                    <a:pt x="53" y="560"/>
                  </a:lnTo>
                  <a:lnTo>
                    <a:pt x="47" y="560"/>
                  </a:lnTo>
                  <a:lnTo>
                    <a:pt x="42" y="560"/>
                  </a:lnTo>
                  <a:lnTo>
                    <a:pt x="38" y="560"/>
                  </a:lnTo>
                  <a:lnTo>
                    <a:pt x="38" y="560"/>
                  </a:lnTo>
                  <a:lnTo>
                    <a:pt x="38" y="517"/>
                  </a:lnTo>
                  <a:lnTo>
                    <a:pt x="38" y="476"/>
                  </a:lnTo>
                  <a:lnTo>
                    <a:pt x="38" y="438"/>
                  </a:lnTo>
                  <a:lnTo>
                    <a:pt x="38" y="402"/>
                  </a:lnTo>
                  <a:lnTo>
                    <a:pt x="38" y="371"/>
                  </a:lnTo>
                  <a:lnTo>
                    <a:pt x="38" y="340"/>
                  </a:lnTo>
                  <a:lnTo>
                    <a:pt x="38" y="312"/>
                  </a:lnTo>
                  <a:lnTo>
                    <a:pt x="38" y="286"/>
                  </a:lnTo>
                  <a:lnTo>
                    <a:pt x="38" y="261"/>
                  </a:lnTo>
                  <a:lnTo>
                    <a:pt x="38" y="239"/>
                  </a:lnTo>
                  <a:lnTo>
                    <a:pt x="38" y="220"/>
                  </a:lnTo>
                  <a:lnTo>
                    <a:pt x="38" y="201"/>
                  </a:lnTo>
                  <a:lnTo>
                    <a:pt x="38" y="169"/>
                  </a:lnTo>
                  <a:lnTo>
                    <a:pt x="38" y="145"/>
                  </a:lnTo>
                  <a:lnTo>
                    <a:pt x="38" y="124"/>
                  </a:lnTo>
                  <a:lnTo>
                    <a:pt x="38" y="109"/>
                  </a:lnTo>
                  <a:lnTo>
                    <a:pt x="38" y="100"/>
                  </a:lnTo>
                  <a:lnTo>
                    <a:pt x="38" y="92"/>
                  </a:lnTo>
                  <a:lnTo>
                    <a:pt x="38" y="89"/>
                  </a:lnTo>
                  <a:lnTo>
                    <a:pt x="38" y="87"/>
                  </a:lnTo>
                  <a:lnTo>
                    <a:pt x="38" y="85"/>
                  </a:lnTo>
                  <a:lnTo>
                    <a:pt x="92" y="85"/>
                  </a:lnTo>
                  <a:lnTo>
                    <a:pt x="141" y="85"/>
                  </a:lnTo>
                  <a:lnTo>
                    <a:pt x="183" y="85"/>
                  </a:lnTo>
                  <a:lnTo>
                    <a:pt x="218" y="85"/>
                  </a:lnTo>
                  <a:lnTo>
                    <a:pt x="250" y="85"/>
                  </a:lnTo>
                  <a:lnTo>
                    <a:pt x="275" y="85"/>
                  </a:lnTo>
                  <a:lnTo>
                    <a:pt x="296" y="85"/>
                  </a:lnTo>
                  <a:lnTo>
                    <a:pt x="312" y="85"/>
                  </a:lnTo>
                  <a:lnTo>
                    <a:pt x="326" y="85"/>
                  </a:lnTo>
                  <a:lnTo>
                    <a:pt x="335" y="85"/>
                  </a:lnTo>
                  <a:lnTo>
                    <a:pt x="343" y="85"/>
                  </a:lnTo>
                  <a:lnTo>
                    <a:pt x="346" y="85"/>
                  </a:lnTo>
                  <a:lnTo>
                    <a:pt x="352" y="85"/>
                  </a:lnTo>
                  <a:lnTo>
                    <a:pt x="352" y="85"/>
                  </a:lnTo>
                  <a:lnTo>
                    <a:pt x="352" y="104"/>
                  </a:lnTo>
                  <a:lnTo>
                    <a:pt x="352" y="119"/>
                  </a:lnTo>
                  <a:lnTo>
                    <a:pt x="352" y="132"/>
                  </a:lnTo>
                  <a:lnTo>
                    <a:pt x="352" y="143"/>
                  </a:lnTo>
                  <a:lnTo>
                    <a:pt x="352" y="162"/>
                  </a:lnTo>
                  <a:lnTo>
                    <a:pt x="352" y="173"/>
                  </a:lnTo>
                  <a:lnTo>
                    <a:pt x="352" y="181"/>
                  </a:lnTo>
                  <a:lnTo>
                    <a:pt x="352" y="184"/>
                  </a:lnTo>
                  <a:lnTo>
                    <a:pt x="352" y="186"/>
                  </a:lnTo>
                  <a:lnTo>
                    <a:pt x="352" y="186"/>
                  </a:lnTo>
                  <a:lnTo>
                    <a:pt x="363" y="186"/>
                  </a:lnTo>
                  <a:lnTo>
                    <a:pt x="373" y="186"/>
                  </a:lnTo>
                  <a:lnTo>
                    <a:pt x="380" y="186"/>
                  </a:lnTo>
                  <a:lnTo>
                    <a:pt x="384" y="186"/>
                  </a:lnTo>
                  <a:lnTo>
                    <a:pt x="388" y="186"/>
                  </a:lnTo>
                  <a:lnTo>
                    <a:pt x="390" y="186"/>
                  </a:lnTo>
                  <a:lnTo>
                    <a:pt x="390" y="164"/>
                  </a:lnTo>
                  <a:lnTo>
                    <a:pt x="390" y="143"/>
                  </a:lnTo>
                  <a:lnTo>
                    <a:pt x="390" y="124"/>
                  </a:lnTo>
                  <a:lnTo>
                    <a:pt x="390" y="109"/>
                  </a:lnTo>
                  <a:lnTo>
                    <a:pt x="390" y="96"/>
                  </a:lnTo>
                  <a:lnTo>
                    <a:pt x="390" y="85"/>
                  </a:lnTo>
                  <a:lnTo>
                    <a:pt x="390" y="77"/>
                  </a:lnTo>
                  <a:lnTo>
                    <a:pt x="390" y="70"/>
                  </a:lnTo>
                  <a:lnTo>
                    <a:pt x="390" y="60"/>
                  </a:lnTo>
                  <a:lnTo>
                    <a:pt x="390" y="55"/>
                  </a:lnTo>
                  <a:lnTo>
                    <a:pt x="390" y="53"/>
                  </a:lnTo>
                  <a:lnTo>
                    <a:pt x="390" y="53"/>
                  </a:lnTo>
                  <a:lnTo>
                    <a:pt x="388" y="43"/>
                  </a:lnTo>
                  <a:lnTo>
                    <a:pt x="384" y="34"/>
                  </a:lnTo>
                  <a:lnTo>
                    <a:pt x="373" y="17"/>
                  </a:lnTo>
                  <a:lnTo>
                    <a:pt x="365" y="10"/>
                  </a:lnTo>
                  <a:lnTo>
                    <a:pt x="356" y="4"/>
                  </a:lnTo>
                  <a:lnTo>
                    <a:pt x="346" y="0"/>
                  </a:lnTo>
                  <a:lnTo>
                    <a:pt x="335" y="0"/>
                  </a:lnTo>
                  <a:lnTo>
                    <a:pt x="284" y="0"/>
                  </a:lnTo>
                  <a:lnTo>
                    <a:pt x="241" y="0"/>
                  </a:lnTo>
                  <a:lnTo>
                    <a:pt x="202" y="0"/>
                  </a:lnTo>
                  <a:lnTo>
                    <a:pt x="170" y="0"/>
                  </a:lnTo>
                  <a:lnTo>
                    <a:pt x="141" y="0"/>
                  </a:lnTo>
                  <a:lnTo>
                    <a:pt x="119" y="0"/>
                  </a:lnTo>
                  <a:lnTo>
                    <a:pt x="100" y="0"/>
                  </a:lnTo>
                  <a:lnTo>
                    <a:pt x="85" y="0"/>
                  </a:lnTo>
                  <a:lnTo>
                    <a:pt x="72" y="0"/>
                  </a:lnTo>
                  <a:lnTo>
                    <a:pt x="62" y="0"/>
                  </a:lnTo>
                  <a:lnTo>
                    <a:pt x="57" y="0"/>
                  </a:lnTo>
                  <a:lnTo>
                    <a:pt x="53" y="0"/>
                  </a:lnTo>
                  <a:lnTo>
                    <a:pt x="49" y="0"/>
                  </a:lnTo>
                  <a:lnTo>
                    <a:pt x="47" y="0"/>
                  </a:lnTo>
                  <a:lnTo>
                    <a:pt x="38" y="0"/>
                  </a:lnTo>
                  <a:lnTo>
                    <a:pt x="29" y="4"/>
                  </a:lnTo>
                  <a:lnTo>
                    <a:pt x="21" y="10"/>
                  </a:lnTo>
                  <a:lnTo>
                    <a:pt x="14" y="17"/>
                  </a:lnTo>
                  <a:lnTo>
                    <a:pt x="4" y="34"/>
                  </a:lnTo>
                  <a:lnTo>
                    <a:pt x="0" y="43"/>
                  </a:lnTo>
                  <a:lnTo>
                    <a:pt x="0" y="53"/>
                  </a:lnTo>
                  <a:lnTo>
                    <a:pt x="0" y="107"/>
                  </a:lnTo>
                  <a:lnTo>
                    <a:pt x="0" y="156"/>
                  </a:lnTo>
                  <a:lnTo>
                    <a:pt x="0" y="203"/>
                  </a:lnTo>
                  <a:lnTo>
                    <a:pt x="0" y="246"/>
                  </a:lnTo>
                  <a:lnTo>
                    <a:pt x="0" y="288"/>
                  </a:lnTo>
                  <a:lnTo>
                    <a:pt x="0" y="325"/>
                  </a:lnTo>
                  <a:lnTo>
                    <a:pt x="0" y="359"/>
                  </a:lnTo>
                  <a:lnTo>
                    <a:pt x="0" y="393"/>
                  </a:lnTo>
                  <a:lnTo>
                    <a:pt x="0" y="421"/>
                  </a:lnTo>
                  <a:lnTo>
                    <a:pt x="0" y="449"/>
                  </a:lnTo>
                  <a:lnTo>
                    <a:pt x="0" y="474"/>
                  </a:lnTo>
                  <a:lnTo>
                    <a:pt x="0" y="496"/>
                  </a:lnTo>
                  <a:lnTo>
                    <a:pt x="0" y="517"/>
                  </a:lnTo>
                  <a:lnTo>
                    <a:pt x="0" y="536"/>
                  </a:lnTo>
                  <a:lnTo>
                    <a:pt x="0" y="551"/>
                  </a:lnTo>
                  <a:lnTo>
                    <a:pt x="0" y="566"/>
                  </a:lnTo>
                  <a:lnTo>
                    <a:pt x="0" y="590"/>
                  </a:lnTo>
                  <a:lnTo>
                    <a:pt x="0" y="609"/>
                  </a:lnTo>
                  <a:lnTo>
                    <a:pt x="0" y="622"/>
                  </a:lnTo>
                  <a:lnTo>
                    <a:pt x="0" y="630"/>
                  </a:lnTo>
                  <a:lnTo>
                    <a:pt x="0" y="636"/>
                  </a:lnTo>
                  <a:lnTo>
                    <a:pt x="0" y="639"/>
                  </a:lnTo>
                  <a:lnTo>
                    <a:pt x="0" y="639"/>
                  </a:lnTo>
                  <a:lnTo>
                    <a:pt x="0" y="649"/>
                  </a:lnTo>
                  <a:lnTo>
                    <a:pt x="4" y="658"/>
                  </a:lnTo>
                  <a:lnTo>
                    <a:pt x="14" y="673"/>
                  </a:lnTo>
                  <a:lnTo>
                    <a:pt x="29" y="685"/>
                  </a:lnTo>
                  <a:lnTo>
                    <a:pt x="38" y="686"/>
                  </a:lnTo>
                  <a:lnTo>
                    <a:pt x="47" y="688"/>
                  </a:lnTo>
                  <a:lnTo>
                    <a:pt x="98" y="688"/>
                  </a:lnTo>
                  <a:lnTo>
                    <a:pt x="143" y="688"/>
                  </a:lnTo>
                  <a:lnTo>
                    <a:pt x="181" y="688"/>
                  </a:lnTo>
                  <a:lnTo>
                    <a:pt x="215" y="688"/>
                  </a:lnTo>
                  <a:lnTo>
                    <a:pt x="243" y="688"/>
                  </a:lnTo>
                  <a:lnTo>
                    <a:pt x="265" y="688"/>
                  </a:lnTo>
                  <a:lnTo>
                    <a:pt x="284" y="688"/>
                  </a:lnTo>
                  <a:lnTo>
                    <a:pt x="299" y="688"/>
                  </a:lnTo>
                  <a:lnTo>
                    <a:pt x="312" y="688"/>
                  </a:lnTo>
                  <a:lnTo>
                    <a:pt x="320" y="688"/>
                  </a:lnTo>
                  <a:lnTo>
                    <a:pt x="327" y="688"/>
                  </a:lnTo>
                  <a:lnTo>
                    <a:pt x="331" y="688"/>
                  </a:lnTo>
                  <a:lnTo>
                    <a:pt x="335" y="688"/>
                  </a:lnTo>
                  <a:lnTo>
                    <a:pt x="335" y="688"/>
                  </a:lnTo>
                  <a:lnTo>
                    <a:pt x="346" y="686"/>
                  </a:lnTo>
                  <a:lnTo>
                    <a:pt x="356" y="685"/>
                  </a:lnTo>
                  <a:lnTo>
                    <a:pt x="373" y="673"/>
                  </a:lnTo>
                  <a:lnTo>
                    <a:pt x="384" y="658"/>
                  </a:lnTo>
                  <a:lnTo>
                    <a:pt x="388" y="649"/>
                  </a:lnTo>
                  <a:lnTo>
                    <a:pt x="390" y="639"/>
                  </a:lnTo>
                  <a:lnTo>
                    <a:pt x="390" y="602"/>
                  </a:lnTo>
                  <a:lnTo>
                    <a:pt x="390" y="568"/>
                  </a:lnTo>
                  <a:lnTo>
                    <a:pt x="390" y="538"/>
                  </a:lnTo>
                  <a:lnTo>
                    <a:pt x="390" y="513"/>
                  </a:lnTo>
                  <a:lnTo>
                    <a:pt x="390" y="493"/>
                  </a:lnTo>
                  <a:lnTo>
                    <a:pt x="390" y="474"/>
                  </a:lnTo>
                  <a:lnTo>
                    <a:pt x="390" y="461"/>
                  </a:lnTo>
                  <a:lnTo>
                    <a:pt x="390" y="448"/>
                  </a:lnTo>
                  <a:lnTo>
                    <a:pt x="390" y="440"/>
                  </a:lnTo>
                  <a:lnTo>
                    <a:pt x="390" y="433"/>
                  </a:lnTo>
                  <a:lnTo>
                    <a:pt x="390" y="427"/>
                  </a:lnTo>
                  <a:lnTo>
                    <a:pt x="390" y="425"/>
                  </a:lnTo>
                  <a:lnTo>
                    <a:pt x="390" y="421"/>
                  </a:lnTo>
                  <a:lnTo>
                    <a:pt x="390" y="421"/>
                  </a:lnTo>
                  <a:lnTo>
                    <a:pt x="376" y="421"/>
                  </a:lnTo>
                  <a:lnTo>
                    <a:pt x="367" y="421"/>
                  </a:lnTo>
                  <a:lnTo>
                    <a:pt x="361" y="421"/>
                  </a:lnTo>
                  <a:lnTo>
                    <a:pt x="356" y="421"/>
                  </a:lnTo>
                  <a:lnTo>
                    <a:pt x="352" y="421"/>
                  </a:lnTo>
                  <a:lnTo>
                    <a:pt x="352" y="421"/>
                  </a:lnTo>
                  <a:lnTo>
                    <a:pt x="352" y="560"/>
                  </a:lnTo>
                  <a:close/>
                  <a:moveTo>
                    <a:pt x="166" y="399"/>
                  </a:moveTo>
                  <a:lnTo>
                    <a:pt x="202" y="399"/>
                  </a:lnTo>
                  <a:lnTo>
                    <a:pt x="166" y="480"/>
                  </a:lnTo>
                  <a:lnTo>
                    <a:pt x="264" y="399"/>
                  </a:lnTo>
                  <a:lnTo>
                    <a:pt x="457" y="399"/>
                  </a:lnTo>
                  <a:lnTo>
                    <a:pt x="457" y="201"/>
                  </a:lnTo>
                  <a:lnTo>
                    <a:pt x="166" y="201"/>
                  </a:lnTo>
                  <a:lnTo>
                    <a:pt x="166" y="399"/>
                  </a:lnTo>
                  <a:close/>
                  <a:moveTo>
                    <a:pt x="303" y="32"/>
                  </a:moveTo>
                  <a:lnTo>
                    <a:pt x="309" y="32"/>
                  </a:lnTo>
                  <a:lnTo>
                    <a:pt x="314" y="36"/>
                  </a:lnTo>
                  <a:lnTo>
                    <a:pt x="318" y="42"/>
                  </a:lnTo>
                  <a:lnTo>
                    <a:pt x="320" y="47"/>
                  </a:lnTo>
                  <a:lnTo>
                    <a:pt x="318" y="51"/>
                  </a:lnTo>
                  <a:lnTo>
                    <a:pt x="314" y="55"/>
                  </a:lnTo>
                  <a:lnTo>
                    <a:pt x="309" y="57"/>
                  </a:lnTo>
                  <a:lnTo>
                    <a:pt x="303" y="58"/>
                  </a:lnTo>
                  <a:lnTo>
                    <a:pt x="299" y="57"/>
                  </a:lnTo>
                  <a:lnTo>
                    <a:pt x="297" y="55"/>
                  </a:lnTo>
                  <a:lnTo>
                    <a:pt x="294" y="51"/>
                  </a:lnTo>
                  <a:lnTo>
                    <a:pt x="294" y="47"/>
                  </a:lnTo>
                  <a:lnTo>
                    <a:pt x="294" y="42"/>
                  </a:lnTo>
                  <a:lnTo>
                    <a:pt x="297" y="36"/>
                  </a:lnTo>
                  <a:lnTo>
                    <a:pt x="299" y="32"/>
                  </a:lnTo>
                  <a:lnTo>
                    <a:pt x="303" y="32"/>
                  </a:lnTo>
                  <a:close/>
                  <a:moveTo>
                    <a:pt x="128" y="38"/>
                  </a:moveTo>
                  <a:lnTo>
                    <a:pt x="151" y="38"/>
                  </a:lnTo>
                  <a:lnTo>
                    <a:pt x="171" y="38"/>
                  </a:lnTo>
                  <a:lnTo>
                    <a:pt x="190" y="38"/>
                  </a:lnTo>
                  <a:lnTo>
                    <a:pt x="205" y="38"/>
                  </a:lnTo>
                  <a:lnTo>
                    <a:pt x="218" y="38"/>
                  </a:lnTo>
                  <a:lnTo>
                    <a:pt x="228" y="38"/>
                  </a:lnTo>
                  <a:lnTo>
                    <a:pt x="237" y="38"/>
                  </a:lnTo>
                  <a:lnTo>
                    <a:pt x="245" y="38"/>
                  </a:lnTo>
                  <a:lnTo>
                    <a:pt x="254" y="38"/>
                  </a:lnTo>
                  <a:lnTo>
                    <a:pt x="260" y="38"/>
                  </a:lnTo>
                  <a:lnTo>
                    <a:pt x="262" y="38"/>
                  </a:lnTo>
                  <a:lnTo>
                    <a:pt x="262" y="38"/>
                  </a:lnTo>
                  <a:lnTo>
                    <a:pt x="262" y="47"/>
                  </a:lnTo>
                  <a:lnTo>
                    <a:pt x="262" y="51"/>
                  </a:lnTo>
                  <a:lnTo>
                    <a:pt x="262" y="53"/>
                  </a:lnTo>
                  <a:lnTo>
                    <a:pt x="262" y="53"/>
                  </a:lnTo>
                  <a:lnTo>
                    <a:pt x="237" y="53"/>
                  </a:lnTo>
                  <a:lnTo>
                    <a:pt x="217" y="53"/>
                  </a:lnTo>
                  <a:lnTo>
                    <a:pt x="200" y="53"/>
                  </a:lnTo>
                  <a:lnTo>
                    <a:pt x="185" y="53"/>
                  </a:lnTo>
                  <a:lnTo>
                    <a:pt x="171" y="53"/>
                  </a:lnTo>
                  <a:lnTo>
                    <a:pt x="160" y="53"/>
                  </a:lnTo>
                  <a:lnTo>
                    <a:pt x="151" y="53"/>
                  </a:lnTo>
                  <a:lnTo>
                    <a:pt x="145" y="53"/>
                  </a:lnTo>
                  <a:lnTo>
                    <a:pt x="136" y="53"/>
                  </a:lnTo>
                  <a:lnTo>
                    <a:pt x="130" y="53"/>
                  </a:lnTo>
                  <a:lnTo>
                    <a:pt x="128" y="53"/>
                  </a:lnTo>
                  <a:lnTo>
                    <a:pt x="128" y="53"/>
                  </a:lnTo>
                  <a:lnTo>
                    <a:pt x="128" y="38"/>
                  </a:lnTo>
                  <a:close/>
                  <a:moveTo>
                    <a:pt x="256" y="634"/>
                  </a:moveTo>
                  <a:lnTo>
                    <a:pt x="233" y="634"/>
                  </a:lnTo>
                  <a:lnTo>
                    <a:pt x="215" y="634"/>
                  </a:lnTo>
                  <a:lnTo>
                    <a:pt x="200" y="634"/>
                  </a:lnTo>
                  <a:lnTo>
                    <a:pt x="185" y="634"/>
                  </a:lnTo>
                  <a:lnTo>
                    <a:pt x="173" y="634"/>
                  </a:lnTo>
                  <a:lnTo>
                    <a:pt x="164" y="634"/>
                  </a:lnTo>
                  <a:lnTo>
                    <a:pt x="149" y="634"/>
                  </a:lnTo>
                  <a:lnTo>
                    <a:pt x="139" y="634"/>
                  </a:lnTo>
                  <a:lnTo>
                    <a:pt x="136" y="634"/>
                  </a:lnTo>
                  <a:lnTo>
                    <a:pt x="134" y="634"/>
                  </a:lnTo>
                  <a:lnTo>
                    <a:pt x="134" y="634"/>
                  </a:lnTo>
                  <a:lnTo>
                    <a:pt x="134" y="622"/>
                  </a:lnTo>
                  <a:lnTo>
                    <a:pt x="134" y="613"/>
                  </a:lnTo>
                  <a:lnTo>
                    <a:pt x="134" y="606"/>
                  </a:lnTo>
                  <a:lnTo>
                    <a:pt x="134" y="602"/>
                  </a:lnTo>
                  <a:lnTo>
                    <a:pt x="134" y="598"/>
                  </a:lnTo>
                  <a:lnTo>
                    <a:pt x="134" y="598"/>
                  </a:lnTo>
                  <a:lnTo>
                    <a:pt x="155" y="598"/>
                  </a:lnTo>
                  <a:lnTo>
                    <a:pt x="173" y="598"/>
                  </a:lnTo>
                  <a:lnTo>
                    <a:pt x="190" y="598"/>
                  </a:lnTo>
                  <a:lnTo>
                    <a:pt x="203" y="598"/>
                  </a:lnTo>
                  <a:lnTo>
                    <a:pt x="217" y="598"/>
                  </a:lnTo>
                  <a:lnTo>
                    <a:pt x="226" y="598"/>
                  </a:lnTo>
                  <a:lnTo>
                    <a:pt x="241" y="598"/>
                  </a:lnTo>
                  <a:lnTo>
                    <a:pt x="249" y="598"/>
                  </a:lnTo>
                  <a:lnTo>
                    <a:pt x="254" y="598"/>
                  </a:lnTo>
                  <a:lnTo>
                    <a:pt x="256" y="598"/>
                  </a:lnTo>
                  <a:lnTo>
                    <a:pt x="256" y="598"/>
                  </a:lnTo>
                  <a:lnTo>
                    <a:pt x="256" y="63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52056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230831" y="4417745"/>
            <a:ext cx="4896586" cy="1504178"/>
            <a:chOff x="6213792" y="4114590"/>
            <a:chExt cx="3394232" cy="818709"/>
          </a:xfrm>
        </p:grpSpPr>
        <p:sp>
          <p:nvSpPr>
            <p:cNvPr id="5"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4">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24"/>
            <p:cNvSpPr>
              <a:spLocks/>
            </p:cNvSpPr>
            <p:nvPr/>
          </p:nvSpPr>
          <p:spPr bwMode="auto">
            <a:xfrm>
              <a:off x="6929265" y="4194858"/>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4"/>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4">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26"/>
            <p:cNvSpPr>
              <a:spLocks/>
            </p:cNvSpPr>
            <p:nvPr/>
          </p:nvSpPr>
          <p:spPr bwMode="auto">
            <a:xfrm>
              <a:off x="7602546" y="4279768"/>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4"/>
                </a:gs>
                <a:gs pos="100000">
                  <a:schemeClr val="accent4">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4">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1" name="Group 10"/>
          <p:cNvGrpSpPr/>
          <p:nvPr/>
        </p:nvGrpSpPr>
        <p:grpSpPr>
          <a:xfrm>
            <a:off x="1736147" y="3638158"/>
            <a:ext cx="3828243" cy="1170081"/>
            <a:chOff x="6213792" y="4114590"/>
            <a:chExt cx="3394232" cy="814592"/>
          </a:xfrm>
        </p:grpSpPr>
        <p:sp>
          <p:nvSpPr>
            <p:cNvPr id="12"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24"/>
            <p:cNvSpPr>
              <a:spLocks/>
            </p:cNvSpPr>
            <p:nvPr/>
          </p:nvSpPr>
          <p:spPr bwMode="auto">
            <a:xfrm>
              <a:off x="6929265" y="4193960"/>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25"/>
            <p:cNvSpPr>
              <a:spLocks/>
            </p:cNvSpPr>
            <p:nvPr/>
          </p:nvSpPr>
          <p:spPr bwMode="auto">
            <a:xfrm>
              <a:off x="6213792" y="4300557"/>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26"/>
            <p:cNvSpPr>
              <a:spLocks/>
            </p:cNvSpPr>
            <p:nvPr/>
          </p:nvSpPr>
          <p:spPr bwMode="auto">
            <a:xfrm>
              <a:off x="7602546" y="4275651"/>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2"/>
                </a:gs>
                <a:gs pos="100000">
                  <a:schemeClr val="accent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8" name="Group 17"/>
          <p:cNvGrpSpPr/>
          <p:nvPr/>
        </p:nvGrpSpPr>
        <p:grpSpPr>
          <a:xfrm>
            <a:off x="1984632" y="2864290"/>
            <a:ext cx="3388984" cy="1037634"/>
            <a:chOff x="6213792" y="4114590"/>
            <a:chExt cx="3394232" cy="816016"/>
          </a:xfrm>
        </p:grpSpPr>
        <p:sp>
          <p:nvSpPr>
            <p:cNvPr id="19"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4"/>
            <p:cNvSpPr>
              <a:spLocks/>
            </p:cNvSpPr>
            <p:nvPr/>
          </p:nvSpPr>
          <p:spPr bwMode="auto">
            <a:xfrm>
              <a:off x="6929265" y="4193426"/>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6"/>
            <p:cNvSpPr>
              <a:spLocks/>
            </p:cNvSpPr>
            <p:nvPr/>
          </p:nvSpPr>
          <p:spPr bwMode="auto">
            <a:xfrm>
              <a:off x="7602546" y="4275117"/>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1"/>
                </a:gs>
                <a:gs pos="100000">
                  <a:schemeClr val="accent1">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1">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2263850" y="2194363"/>
            <a:ext cx="2772836" cy="851786"/>
            <a:chOff x="3607078" y="3510981"/>
            <a:chExt cx="4436537" cy="1362857"/>
          </a:xfrm>
        </p:grpSpPr>
        <p:sp>
          <p:nvSpPr>
            <p:cNvPr id="26" name="Freeform 28"/>
            <p:cNvSpPr>
              <a:spLocks noEditPoints="1"/>
            </p:cNvSpPr>
            <p:nvPr/>
          </p:nvSpPr>
          <p:spPr bwMode="auto">
            <a:xfrm>
              <a:off x="3607078" y="3510981"/>
              <a:ext cx="4436537" cy="605216"/>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solidFill>
              <a:schemeClr val="accent3">
                <a:lumMod val="60000"/>
                <a:lumOff val="40000"/>
              </a:schemeClr>
            </a:solidFill>
            <a:ln>
              <a:noFill/>
            </a:ln>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p:cNvSpPr>
            <p:nvPr/>
          </p:nvSpPr>
          <p:spPr bwMode="auto">
            <a:xfrm>
              <a:off x="3607078" y="3838246"/>
              <a:ext cx="1815214" cy="1031109"/>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tx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p:cNvSpPr>
            <p:nvPr/>
          </p:nvSpPr>
          <p:spPr bwMode="auto">
            <a:xfrm>
              <a:off x="5422292" y="3785943"/>
              <a:ext cx="2621323" cy="1087895"/>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tx2"/>
                </a:gs>
                <a:gs pos="100000">
                  <a:schemeClr val="tx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nvGrpSpPr>
            <p:cNvPr id="29" name="Group 28"/>
            <p:cNvGrpSpPr/>
            <p:nvPr/>
          </p:nvGrpSpPr>
          <p:grpSpPr>
            <a:xfrm>
              <a:off x="3607078" y="3510981"/>
              <a:ext cx="4436537" cy="605217"/>
              <a:chOff x="3607078" y="3510981"/>
              <a:chExt cx="4436537" cy="605217"/>
            </a:xfrm>
          </p:grpSpPr>
          <p:sp>
            <p:nvSpPr>
              <p:cNvPr id="30" name="Freeform 27"/>
              <p:cNvSpPr>
                <a:spLocks noEditPoints="1"/>
              </p:cNvSpPr>
              <p:nvPr/>
            </p:nvSpPr>
            <p:spPr bwMode="auto">
              <a:xfrm>
                <a:off x="3607078" y="3510981"/>
                <a:ext cx="4436537" cy="605217"/>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tx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p:nvPr/>
            </p:nvSpPr>
            <p:spPr>
              <a:xfrm>
                <a:off x="4303317" y="3570089"/>
                <a:ext cx="3102926" cy="492014"/>
              </a:xfrm>
              <a:custGeom>
                <a:avLst/>
                <a:gdLst>
                  <a:gd name="connsiteX0" fmla="*/ 0 w 1902798"/>
                  <a:gd name="connsiteY0" fmla="*/ 121568 h 274849"/>
                  <a:gd name="connsiteX1" fmla="*/ 655409 w 1902798"/>
                  <a:gd name="connsiteY1" fmla="*/ 274849 h 274849"/>
                  <a:gd name="connsiteX2" fmla="*/ 1115251 w 1902798"/>
                  <a:gd name="connsiteY2" fmla="*/ 232564 h 274849"/>
                  <a:gd name="connsiteX3" fmla="*/ 1902798 w 1902798"/>
                  <a:gd name="connsiteY3" fmla="*/ 126853 h 274849"/>
                  <a:gd name="connsiteX4" fmla="*/ 1501096 w 1902798"/>
                  <a:gd name="connsiteY4" fmla="*/ 52856 h 274849"/>
                  <a:gd name="connsiteX5" fmla="*/ 1157536 w 1902798"/>
                  <a:gd name="connsiteY5" fmla="*/ 0 h 274849"/>
                  <a:gd name="connsiteX6" fmla="*/ 73998 w 1902798"/>
                  <a:gd name="connsiteY6" fmla="*/ 121568 h 274849"/>
                  <a:gd name="connsiteX7" fmla="*/ 0 w 1902798"/>
                  <a:gd name="connsiteY7" fmla="*/ 121568 h 27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2798" h="274849">
                    <a:moveTo>
                      <a:pt x="0" y="121568"/>
                    </a:moveTo>
                    <a:lnTo>
                      <a:pt x="655409" y="274849"/>
                    </a:lnTo>
                    <a:lnTo>
                      <a:pt x="1115251" y="232564"/>
                    </a:lnTo>
                    <a:lnTo>
                      <a:pt x="1902798" y="126853"/>
                    </a:lnTo>
                    <a:lnTo>
                      <a:pt x="1501096" y="52856"/>
                    </a:lnTo>
                    <a:lnTo>
                      <a:pt x="1157536" y="0"/>
                    </a:lnTo>
                    <a:lnTo>
                      <a:pt x="73998" y="121568"/>
                    </a:lnTo>
                    <a:lnTo>
                      <a:pt x="0" y="121568"/>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Lato" panose="020F0502020204030203" pitchFamily="34" charset="0"/>
                  <a:ea typeface="Lato" panose="020F0502020204030203" pitchFamily="34" charset="0"/>
                  <a:cs typeface="Lato" panose="020F0502020204030203" pitchFamily="34" charset="0"/>
                </a:endParaRPr>
              </a:p>
            </p:txBody>
          </p:sp>
        </p:grpSp>
      </p:grpSp>
      <p:sp>
        <p:nvSpPr>
          <p:cNvPr id="32" name="Rectangle 31"/>
          <p:cNvSpPr/>
          <p:nvPr/>
        </p:nvSpPr>
        <p:spPr>
          <a:xfrm>
            <a:off x="8298409" y="1816191"/>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3" name="Rectangle 32"/>
          <p:cNvSpPr/>
          <p:nvPr/>
        </p:nvSpPr>
        <p:spPr>
          <a:xfrm>
            <a:off x="8298409" y="2094994"/>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4" name="Rectangle 33"/>
          <p:cNvSpPr/>
          <p:nvPr/>
        </p:nvSpPr>
        <p:spPr>
          <a:xfrm>
            <a:off x="8298409" y="291877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8298409" y="319757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Rectangle 35"/>
          <p:cNvSpPr/>
          <p:nvPr/>
        </p:nvSpPr>
        <p:spPr>
          <a:xfrm>
            <a:off x="8298409" y="405687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7" name="Rectangle 36"/>
          <p:cNvSpPr/>
          <p:nvPr/>
        </p:nvSpPr>
        <p:spPr>
          <a:xfrm>
            <a:off x="8298409" y="433568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8298409" y="515945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9" name="Rectangle 38"/>
          <p:cNvSpPr/>
          <p:nvPr/>
        </p:nvSpPr>
        <p:spPr>
          <a:xfrm>
            <a:off x="8298409" y="543826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39"/>
          <p:cNvGrpSpPr/>
          <p:nvPr/>
        </p:nvGrpSpPr>
        <p:grpSpPr>
          <a:xfrm>
            <a:off x="7514024" y="5197852"/>
            <a:ext cx="679769" cy="679769"/>
            <a:chOff x="12007357" y="8316562"/>
            <a:chExt cx="1087631" cy="1087631"/>
          </a:xfrm>
        </p:grpSpPr>
        <p:grpSp>
          <p:nvGrpSpPr>
            <p:cNvPr id="41" name="Group 40"/>
            <p:cNvGrpSpPr/>
            <p:nvPr/>
          </p:nvGrpSpPr>
          <p:grpSpPr>
            <a:xfrm>
              <a:off x="12007357" y="8316562"/>
              <a:ext cx="1087631" cy="1087631"/>
              <a:chOff x="912987" y="3985306"/>
              <a:chExt cx="1332461" cy="1332461"/>
            </a:xfrm>
          </p:grpSpPr>
          <p:sp>
            <p:nvSpPr>
              <p:cNvPr id="43" name="Oval 42"/>
              <p:cNvSpPr/>
              <p:nvPr/>
            </p:nvSpPr>
            <p:spPr>
              <a:xfrm>
                <a:off x="912987" y="3985306"/>
                <a:ext cx="1332461" cy="1332461"/>
              </a:xfrm>
              <a:prstGeom prst="ellipse">
                <a:avLst/>
              </a:prstGeom>
              <a:solidFill>
                <a:schemeClr val="accent4">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4" name="Oval 43"/>
              <p:cNvSpPr/>
              <p:nvPr/>
            </p:nvSpPr>
            <p:spPr>
              <a:xfrm>
                <a:off x="1008481" y="4080800"/>
                <a:ext cx="1141474" cy="1141474"/>
              </a:xfrm>
              <a:prstGeom prst="ellipse">
                <a:avLst/>
              </a:prstGeom>
              <a:solidFill>
                <a:schemeClr val="accent4">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5" name="Oval 44"/>
              <p:cNvSpPr/>
              <p:nvPr/>
            </p:nvSpPr>
            <p:spPr>
              <a:xfrm>
                <a:off x="1108900" y="4181219"/>
                <a:ext cx="940635" cy="940635"/>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2" name="Freeform 41"/>
            <p:cNvSpPr>
              <a:spLocks noEditPoints="1"/>
            </p:cNvSpPr>
            <p:nvPr/>
          </p:nvSpPr>
          <p:spPr bwMode="auto">
            <a:xfrm>
              <a:off x="12445142" y="8715347"/>
              <a:ext cx="212061" cy="290060"/>
            </a:xfrm>
            <a:custGeom>
              <a:avLst/>
              <a:gdLst>
                <a:gd name="T0" fmla="*/ 347 w 456"/>
                <a:gd name="T1" fmla="*/ 273 h 625"/>
                <a:gd name="T2" fmla="*/ 106 w 456"/>
                <a:gd name="T3" fmla="*/ 273 h 625"/>
                <a:gd name="T4" fmla="*/ 106 w 456"/>
                <a:gd name="T5" fmla="*/ 189 h 625"/>
                <a:gd name="T6" fmla="*/ 226 w 456"/>
                <a:gd name="T7" fmla="*/ 69 h 625"/>
                <a:gd name="T8" fmla="*/ 347 w 456"/>
                <a:gd name="T9" fmla="*/ 189 h 625"/>
                <a:gd name="T10" fmla="*/ 347 w 456"/>
                <a:gd name="T11" fmla="*/ 273 h 625"/>
                <a:gd name="T12" fmla="*/ 271 w 456"/>
                <a:gd name="T13" fmla="*/ 455 h 625"/>
                <a:gd name="T14" fmla="*/ 271 w 456"/>
                <a:gd name="T15" fmla="*/ 530 h 625"/>
                <a:gd name="T16" fmla="*/ 236 w 456"/>
                <a:gd name="T17" fmla="*/ 565 h 625"/>
                <a:gd name="T18" fmla="*/ 201 w 456"/>
                <a:gd name="T19" fmla="*/ 530 h 625"/>
                <a:gd name="T20" fmla="*/ 201 w 456"/>
                <a:gd name="T21" fmla="*/ 455 h 625"/>
                <a:gd name="T22" fmla="*/ 180 w 456"/>
                <a:gd name="T23" fmla="*/ 413 h 625"/>
                <a:gd name="T24" fmla="*/ 236 w 456"/>
                <a:gd name="T25" fmla="*/ 358 h 625"/>
                <a:gd name="T26" fmla="*/ 291 w 456"/>
                <a:gd name="T27" fmla="*/ 413 h 625"/>
                <a:gd name="T28" fmla="*/ 271 w 456"/>
                <a:gd name="T29" fmla="*/ 455 h 625"/>
                <a:gd name="T30" fmla="*/ 415 w 456"/>
                <a:gd name="T31" fmla="*/ 273 h 625"/>
                <a:gd name="T32" fmla="*/ 415 w 456"/>
                <a:gd name="T33" fmla="*/ 189 h 625"/>
                <a:gd name="T34" fmla="*/ 226 w 456"/>
                <a:gd name="T35" fmla="*/ 0 h 625"/>
                <a:gd name="T36" fmla="*/ 37 w 456"/>
                <a:gd name="T37" fmla="*/ 189 h 625"/>
                <a:gd name="T38" fmla="*/ 37 w 456"/>
                <a:gd name="T39" fmla="*/ 273 h 625"/>
                <a:gd name="T40" fmla="*/ 0 w 456"/>
                <a:gd name="T41" fmla="*/ 273 h 625"/>
                <a:gd name="T42" fmla="*/ 0 w 456"/>
                <a:gd name="T43" fmla="*/ 625 h 625"/>
                <a:gd name="T44" fmla="*/ 456 w 456"/>
                <a:gd name="T45" fmla="*/ 625 h 625"/>
                <a:gd name="T46" fmla="*/ 456 w 456"/>
                <a:gd name="T47" fmla="*/ 273 h 625"/>
                <a:gd name="T48" fmla="*/ 415 w 456"/>
                <a:gd name="T49" fmla="*/ 273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6" h="625">
                  <a:moveTo>
                    <a:pt x="347" y="273"/>
                  </a:moveTo>
                  <a:lnTo>
                    <a:pt x="106" y="273"/>
                  </a:lnTo>
                  <a:lnTo>
                    <a:pt x="106" y="189"/>
                  </a:lnTo>
                  <a:cubicBezTo>
                    <a:pt x="106" y="123"/>
                    <a:pt x="160" y="69"/>
                    <a:pt x="226" y="69"/>
                  </a:cubicBezTo>
                  <a:cubicBezTo>
                    <a:pt x="293" y="69"/>
                    <a:pt x="347" y="123"/>
                    <a:pt x="347" y="189"/>
                  </a:cubicBezTo>
                  <a:lnTo>
                    <a:pt x="347" y="273"/>
                  </a:lnTo>
                  <a:close/>
                  <a:moveTo>
                    <a:pt x="271" y="455"/>
                  </a:moveTo>
                  <a:lnTo>
                    <a:pt x="271" y="530"/>
                  </a:lnTo>
                  <a:cubicBezTo>
                    <a:pt x="271" y="549"/>
                    <a:pt x="255" y="565"/>
                    <a:pt x="236" y="565"/>
                  </a:cubicBezTo>
                  <a:cubicBezTo>
                    <a:pt x="216" y="565"/>
                    <a:pt x="201" y="549"/>
                    <a:pt x="201" y="530"/>
                  </a:cubicBezTo>
                  <a:lnTo>
                    <a:pt x="201" y="455"/>
                  </a:lnTo>
                  <a:cubicBezTo>
                    <a:pt x="188" y="445"/>
                    <a:pt x="180" y="430"/>
                    <a:pt x="180" y="413"/>
                  </a:cubicBezTo>
                  <a:cubicBezTo>
                    <a:pt x="180" y="382"/>
                    <a:pt x="205" y="358"/>
                    <a:pt x="236" y="358"/>
                  </a:cubicBezTo>
                  <a:cubicBezTo>
                    <a:pt x="266" y="358"/>
                    <a:pt x="291" y="382"/>
                    <a:pt x="291" y="413"/>
                  </a:cubicBezTo>
                  <a:cubicBezTo>
                    <a:pt x="291" y="430"/>
                    <a:pt x="283" y="445"/>
                    <a:pt x="271" y="455"/>
                  </a:cubicBezTo>
                  <a:close/>
                  <a:moveTo>
                    <a:pt x="415" y="273"/>
                  </a:moveTo>
                  <a:lnTo>
                    <a:pt x="415" y="189"/>
                  </a:lnTo>
                  <a:cubicBezTo>
                    <a:pt x="415" y="85"/>
                    <a:pt x="331" y="0"/>
                    <a:pt x="226" y="0"/>
                  </a:cubicBezTo>
                  <a:cubicBezTo>
                    <a:pt x="122" y="0"/>
                    <a:pt x="37" y="85"/>
                    <a:pt x="37" y="189"/>
                  </a:cubicBezTo>
                  <a:lnTo>
                    <a:pt x="37" y="273"/>
                  </a:lnTo>
                  <a:lnTo>
                    <a:pt x="0" y="273"/>
                  </a:lnTo>
                  <a:lnTo>
                    <a:pt x="0" y="625"/>
                  </a:lnTo>
                  <a:lnTo>
                    <a:pt x="456" y="625"/>
                  </a:lnTo>
                  <a:lnTo>
                    <a:pt x="456" y="273"/>
                  </a:lnTo>
                  <a:lnTo>
                    <a:pt x="415" y="273"/>
                  </a:ln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7514024" y="1854585"/>
            <a:ext cx="679769" cy="679769"/>
            <a:chOff x="12007357" y="2967335"/>
            <a:chExt cx="1087631" cy="1087631"/>
          </a:xfrm>
        </p:grpSpPr>
        <p:grpSp>
          <p:nvGrpSpPr>
            <p:cNvPr id="47" name="Group 46"/>
            <p:cNvGrpSpPr/>
            <p:nvPr/>
          </p:nvGrpSpPr>
          <p:grpSpPr>
            <a:xfrm>
              <a:off x="12007357" y="2967335"/>
              <a:ext cx="1087631" cy="1087631"/>
              <a:chOff x="912987" y="3985306"/>
              <a:chExt cx="1332461" cy="1332461"/>
            </a:xfrm>
          </p:grpSpPr>
          <p:sp>
            <p:nvSpPr>
              <p:cNvPr id="49" name="Oval 4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0" name="Oval 4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1" name="Oval 5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8" name="Freeform 4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7514024" y="2957164"/>
            <a:ext cx="679769" cy="679769"/>
            <a:chOff x="12007357" y="4731461"/>
            <a:chExt cx="1087631" cy="1087631"/>
          </a:xfrm>
        </p:grpSpPr>
        <p:grpSp>
          <p:nvGrpSpPr>
            <p:cNvPr id="53" name="Group 52"/>
            <p:cNvGrpSpPr/>
            <p:nvPr/>
          </p:nvGrpSpPr>
          <p:grpSpPr>
            <a:xfrm>
              <a:off x="12007357" y="4731461"/>
              <a:ext cx="1087631" cy="1087631"/>
              <a:chOff x="912987" y="3985306"/>
              <a:chExt cx="1332461" cy="1332461"/>
            </a:xfrm>
          </p:grpSpPr>
          <p:sp>
            <p:nvSpPr>
              <p:cNvPr id="55" name="Oval 5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6" name="Oval 5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Oval 5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54" name="Freeform 5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8" name="Group 57"/>
          <p:cNvGrpSpPr/>
          <p:nvPr/>
        </p:nvGrpSpPr>
        <p:grpSpPr>
          <a:xfrm>
            <a:off x="7514024" y="4095273"/>
            <a:ext cx="679769" cy="679769"/>
            <a:chOff x="12007357" y="6552436"/>
            <a:chExt cx="1087631" cy="1087631"/>
          </a:xfrm>
        </p:grpSpPr>
        <p:grpSp>
          <p:nvGrpSpPr>
            <p:cNvPr id="59" name="Group 58"/>
            <p:cNvGrpSpPr/>
            <p:nvPr/>
          </p:nvGrpSpPr>
          <p:grpSpPr>
            <a:xfrm>
              <a:off x="12007357" y="6552436"/>
              <a:ext cx="1087631" cy="1087631"/>
              <a:chOff x="912987" y="3985306"/>
              <a:chExt cx="1332461" cy="1332461"/>
            </a:xfrm>
          </p:grpSpPr>
          <p:sp>
            <p:nvSpPr>
              <p:cNvPr id="61" name="Oval 6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2" name="Oval 6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3" name="Oval 6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6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497320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949929" y="2399736"/>
            <a:ext cx="2482716" cy="1803072"/>
            <a:chOff x="873303" y="2954666"/>
            <a:chExt cx="2482716" cy="1803072"/>
          </a:xfrm>
        </p:grpSpPr>
        <p:sp>
          <p:nvSpPr>
            <p:cNvPr id="5" name="TextBox 4"/>
            <p:cNvSpPr txBox="1"/>
            <p:nvPr/>
          </p:nvSpPr>
          <p:spPr>
            <a:xfrm>
              <a:off x="2069448" y="3454872"/>
              <a:ext cx="1286571" cy="276999"/>
            </a:xfrm>
            <a:prstGeom prst="rect">
              <a:avLst/>
            </a:prstGeom>
            <a:noFill/>
          </p:spPr>
          <p:txBody>
            <a:bodyPr wrap="none" rtlCol="0">
              <a:spAutoFit/>
            </a:bodyPr>
            <a:lstStyle/>
            <a:p>
              <a:pPr algn="r"/>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6" name="TextBox 5"/>
            <p:cNvSpPr txBox="1"/>
            <p:nvPr/>
          </p:nvSpPr>
          <p:spPr>
            <a:xfrm>
              <a:off x="873303" y="3760542"/>
              <a:ext cx="2482716" cy="997196"/>
            </a:xfrm>
            <a:prstGeom prst="rect">
              <a:avLst/>
            </a:prstGeom>
            <a:noFill/>
          </p:spPr>
          <p:txBody>
            <a:bodyPr wrap="square" rtlCol="0">
              <a:spAutoFit/>
            </a:bodyPr>
            <a:lstStyle/>
            <a:p>
              <a:pPr algn="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gn="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706161" y="2954666"/>
              <a:ext cx="649858" cy="369332"/>
            </a:xfrm>
            <a:prstGeom prst="rect">
              <a:avLst/>
            </a:prstGeom>
            <a:noFill/>
          </p:spPr>
          <p:txBody>
            <a:bodyPr wrap="none" rtlCol="0">
              <a:spAutoFit/>
            </a:bodyPr>
            <a:lstStyle/>
            <a:p>
              <a:pPr algn="r"/>
              <a:r>
                <a:rPr lang="en-US" spc="30">
                  <a:latin typeface="Lato" panose="020F0502020204030203" pitchFamily="34" charset="0"/>
                  <a:ea typeface="Lato" panose="020F0502020204030203" pitchFamily="34" charset="0"/>
                  <a:cs typeface="Lato" panose="020F0502020204030203" pitchFamily="34" charset="0"/>
                </a:rPr>
                <a:t>75%</a:t>
              </a:r>
            </a:p>
          </p:txBody>
        </p:sp>
      </p:grpSp>
      <p:grpSp>
        <p:nvGrpSpPr>
          <p:cNvPr id="8" name="Group 7"/>
          <p:cNvGrpSpPr/>
          <p:nvPr/>
        </p:nvGrpSpPr>
        <p:grpSpPr>
          <a:xfrm>
            <a:off x="8757113" y="3639577"/>
            <a:ext cx="2221908" cy="1798194"/>
            <a:chOff x="8692747" y="2203103"/>
            <a:chExt cx="2221908" cy="1798194"/>
          </a:xfrm>
        </p:grpSpPr>
        <p:sp>
          <p:nvSpPr>
            <p:cNvPr id="9" name="TextBox 8"/>
            <p:cNvSpPr txBox="1"/>
            <p:nvPr/>
          </p:nvSpPr>
          <p:spPr>
            <a:xfrm>
              <a:off x="8692747" y="2726323"/>
              <a:ext cx="1286571" cy="276999"/>
            </a:xfrm>
            <a:prstGeom prst="rect">
              <a:avLst/>
            </a:prstGeom>
            <a:noFill/>
          </p:spPr>
          <p:txBody>
            <a:bodyPr wrap="none" rtlCol="0">
              <a:spAutoFit/>
            </a:bodyPr>
            <a:lstStyle/>
            <a:p>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10" name="TextBox 9"/>
            <p:cNvSpPr txBox="1"/>
            <p:nvPr/>
          </p:nvSpPr>
          <p:spPr>
            <a:xfrm>
              <a:off x="8692748" y="3031993"/>
              <a:ext cx="2221907" cy="969304"/>
            </a:xfrm>
            <a:prstGeom prst="rect">
              <a:avLst/>
            </a:prstGeom>
            <a:noFill/>
          </p:spPr>
          <p:txBody>
            <a:bodyPr wrap="square" rtlCol="0">
              <a:spAutoFit/>
            </a:bodyPr>
            <a:lstStyle/>
            <a:p>
              <a:pP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8692747" y="2203103"/>
              <a:ext cx="649858" cy="369332"/>
            </a:xfrm>
            <a:prstGeom prst="rect">
              <a:avLst/>
            </a:prstGeom>
            <a:noFill/>
          </p:spPr>
          <p:txBody>
            <a:bodyPr wrap="none" rtlCol="0">
              <a:spAutoFit/>
            </a:bodyPr>
            <a:lstStyle/>
            <a:p>
              <a:r>
                <a:rPr lang="en-US" spc="30" dirty="0">
                  <a:latin typeface="Lato" panose="020F0502020204030203" pitchFamily="34" charset="0"/>
                  <a:ea typeface="Lato" panose="020F0502020204030203" pitchFamily="34" charset="0"/>
                  <a:cs typeface="Lato" panose="020F0502020204030203" pitchFamily="34" charset="0"/>
                </a:rPr>
                <a:t>25%</a:t>
              </a:r>
            </a:p>
          </p:txBody>
        </p:sp>
      </p:grpSp>
      <p:grpSp>
        <p:nvGrpSpPr>
          <p:cNvPr id="12" name="Group 11"/>
          <p:cNvGrpSpPr/>
          <p:nvPr/>
        </p:nvGrpSpPr>
        <p:grpSpPr>
          <a:xfrm>
            <a:off x="3692215" y="2711785"/>
            <a:ext cx="2695263" cy="2712969"/>
            <a:chOff x="3692215" y="2711785"/>
            <a:chExt cx="2695263" cy="2712969"/>
          </a:xfrm>
        </p:grpSpPr>
        <p:grpSp>
          <p:nvGrpSpPr>
            <p:cNvPr id="13" name="Group 12"/>
            <p:cNvGrpSpPr/>
            <p:nvPr/>
          </p:nvGrpSpPr>
          <p:grpSpPr>
            <a:xfrm>
              <a:off x="3692215" y="2711785"/>
              <a:ext cx="2695263" cy="2712969"/>
              <a:chOff x="3348888" y="1823286"/>
              <a:chExt cx="3037397" cy="3057351"/>
            </a:xfrm>
          </p:grpSpPr>
          <p:sp>
            <p:nvSpPr>
              <p:cNvPr id="17" name="Freeform: Shape 2"/>
              <p:cNvSpPr/>
              <p:nvPr/>
            </p:nvSpPr>
            <p:spPr>
              <a:xfrm rot="2890726">
                <a:off x="3338912" y="1887173"/>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Shape 3"/>
              <p:cNvSpPr/>
              <p:nvPr/>
            </p:nvSpPr>
            <p:spPr>
              <a:xfrm rot="2890726">
                <a:off x="3392821" y="1833262"/>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13"/>
            <p:cNvGrpSpPr/>
            <p:nvPr/>
          </p:nvGrpSpPr>
          <p:grpSpPr>
            <a:xfrm>
              <a:off x="4699184" y="2895796"/>
              <a:ext cx="633488" cy="633488"/>
              <a:chOff x="4699184" y="2945299"/>
              <a:chExt cx="633488" cy="633488"/>
            </a:xfrm>
          </p:grpSpPr>
          <p:sp>
            <p:nvSpPr>
              <p:cNvPr id="15" name="Oval 14"/>
              <p:cNvSpPr/>
              <p:nvPr/>
            </p:nvSpPr>
            <p:spPr>
              <a:xfrm>
                <a:off x="4699184" y="2945299"/>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Shape 2630"/>
              <p:cNvSpPr/>
              <p:nvPr/>
            </p:nvSpPr>
            <p:spPr>
              <a:xfrm>
                <a:off x="4870650" y="3122347"/>
                <a:ext cx="279226" cy="279392"/>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accent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grpSp>
        <p:nvGrpSpPr>
          <p:cNvPr id="19" name="Group 18"/>
          <p:cNvGrpSpPr/>
          <p:nvPr/>
        </p:nvGrpSpPr>
        <p:grpSpPr>
          <a:xfrm>
            <a:off x="5802279" y="2294033"/>
            <a:ext cx="2695263" cy="2712969"/>
            <a:chOff x="5802279" y="2294033"/>
            <a:chExt cx="2695263" cy="2712969"/>
          </a:xfrm>
        </p:grpSpPr>
        <p:grpSp>
          <p:nvGrpSpPr>
            <p:cNvPr id="20" name="Group 19"/>
            <p:cNvGrpSpPr/>
            <p:nvPr/>
          </p:nvGrpSpPr>
          <p:grpSpPr>
            <a:xfrm>
              <a:off x="5802279" y="2294033"/>
              <a:ext cx="2695263" cy="2712969"/>
              <a:chOff x="5711803" y="1325549"/>
              <a:chExt cx="3037397" cy="3057351"/>
            </a:xfrm>
          </p:grpSpPr>
          <p:sp>
            <p:nvSpPr>
              <p:cNvPr id="24" name="Freeform: Shape 5"/>
              <p:cNvSpPr/>
              <p:nvPr/>
            </p:nvSpPr>
            <p:spPr>
              <a:xfrm rot="13690726">
                <a:off x="5755736" y="1335525"/>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Shape 6"/>
              <p:cNvSpPr/>
              <p:nvPr/>
            </p:nvSpPr>
            <p:spPr>
              <a:xfrm rot="13690726">
                <a:off x="5701827" y="1389436"/>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21" name="Group 20"/>
            <p:cNvGrpSpPr/>
            <p:nvPr/>
          </p:nvGrpSpPr>
          <p:grpSpPr>
            <a:xfrm>
              <a:off x="6860421" y="4196035"/>
              <a:ext cx="633488" cy="633488"/>
              <a:chOff x="4100747" y="2851516"/>
              <a:chExt cx="633488" cy="633488"/>
            </a:xfrm>
          </p:grpSpPr>
          <p:sp>
            <p:nvSpPr>
              <p:cNvPr id="22" name="Oval 21"/>
              <p:cNvSpPr/>
              <p:nvPr/>
            </p:nvSpPr>
            <p:spPr>
              <a:xfrm>
                <a:off x="4100747" y="2851516"/>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Shape 2628"/>
              <p:cNvSpPr/>
              <p:nvPr/>
            </p:nvSpPr>
            <p:spPr>
              <a:xfrm>
                <a:off x="4273483" y="3053968"/>
                <a:ext cx="279400" cy="228583"/>
              </a:xfrm>
              <a:custGeom>
                <a:avLst/>
                <a:gdLst/>
                <a:ahLst/>
                <a:cxnLst>
                  <a:cxn ang="0">
                    <a:pos x="wd2" y="hd2"/>
                  </a:cxn>
                  <a:cxn ang="5400000">
                    <a:pos x="wd2" y="hd2"/>
                  </a:cxn>
                  <a:cxn ang="10800000">
                    <a:pos x="wd2" y="hd2"/>
                  </a:cxn>
                  <a:cxn ang="16200000">
                    <a:pos x="wd2" y="hd2"/>
                  </a:cxn>
                </a:cxnLst>
                <a:rect l="0" t="0" r="r" b="b"/>
                <a:pathLst>
                  <a:path w="21600" h="21600" extrusionOk="0">
                    <a:moveTo>
                      <a:pt x="16691" y="20400"/>
                    </a:moveTo>
                    <a:cubicBezTo>
                      <a:pt x="14522" y="20400"/>
                      <a:pt x="12764" y="18251"/>
                      <a:pt x="12764" y="15600"/>
                    </a:cubicBezTo>
                    <a:cubicBezTo>
                      <a:pt x="12764" y="12949"/>
                      <a:pt x="14522" y="10800"/>
                      <a:pt x="16691" y="10800"/>
                    </a:cubicBezTo>
                    <a:cubicBezTo>
                      <a:pt x="18860" y="10800"/>
                      <a:pt x="20618" y="12949"/>
                      <a:pt x="20618" y="15600"/>
                    </a:cubicBezTo>
                    <a:cubicBezTo>
                      <a:pt x="20618" y="18251"/>
                      <a:pt x="18860" y="20400"/>
                      <a:pt x="16691" y="20400"/>
                    </a:cubicBezTo>
                    <a:moveTo>
                      <a:pt x="12762" y="3393"/>
                    </a:moveTo>
                    <a:lnTo>
                      <a:pt x="12781" y="3388"/>
                    </a:lnTo>
                    <a:cubicBezTo>
                      <a:pt x="12870" y="2164"/>
                      <a:pt x="13702" y="1200"/>
                      <a:pt x="14727" y="1200"/>
                    </a:cubicBezTo>
                    <a:cubicBezTo>
                      <a:pt x="15521" y="1200"/>
                      <a:pt x="16202" y="1779"/>
                      <a:pt x="16511" y="2609"/>
                    </a:cubicBezTo>
                    <a:lnTo>
                      <a:pt x="16509" y="2609"/>
                    </a:lnTo>
                    <a:lnTo>
                      <a:pt x="19162" y="10421"/>
                    </a:lnTo>
                    <a:cubicBezTo>
                      <a:pt x="18436" y="9902"/>
                      <a:pt x="17593" y="9600"/>
                      <a:pt x="16691" y="9600"/>
                    </a:cubicBezTo>
                    <a:cubicBezTo>
                      <a:pt x="15082" y="9600"/>
                      <a:pt x="13658" y="10550"/>
                      <a:pt x="12763" y="12012"/>
                    </a:cubicBezTo>
                    <a:cubicBezTo>
                      <a:pt x="12763" y="12012"/>
                      <a:pt x="12762" y="3393"/>
                      <a:pt x="12762" y="3393"/>
                    </a:cubicBezTo>
                    <a:close/>
                    <a:moveTo>
                      <a:pt x="11782" y="13200"/>
                    </a:moveTo>
                    <a:lnTo>
                      <a:pt x="9818" y="13200"/>
                    </a:lnTo>
                    <a:lnTo>
                      <a:pt x="9818" y="4800"/>
                    </a:lnTo>
                    <a:lnTo>
                      <a:pt x="11782" y="4800"/>
                    </a:lnTo>
                    <a:cubicBezTo>
                      <a:pt x="11782" y="4800"/>
                      <a:pt x="11782" y="13200"/>
                      <a:pt x="11782" y="13200"/>
                    </a:cubicBezTo>
                    <a:close/>
                    <a:moveTo>
                      <a:pt x="11782" y="15600"/>
                    </a:moveTo>
                    <a:lnTo>
                      <a:pt x="9818" y="15600"/>
                    </a:lnTo>
                    <a:lnTo>
                      <a:pt x="9818" y="14400"/>
                    </a:lnTo>
                    <a:lnTo>
                      <a:pt x="11782" y="14400"/>
                    </a:lnTo>
                    <a:cubicBezTo>
                      <a:pt x="11782" y="14400"/>
                      <a:pt x="11782" y="15600"/>
                      <a:pt x="11782" y="15600"/>
                    </a:cubicBezTo>
                    <a:close/>
                    <a:moveTo>
                      <a:pt x="8837" y="12012"/>
                    </a:moveTo>
                    <a:cubicBezTo>
                      <a:pt x="7942" y="10550"/>
                      <a:pt x="6518" y="9600"/>
                      <a:pt x="4909" y="9600"/>
                    </a:cubicBezTo>
                    <a:cubicBezTo>
                      <a:pt x="4007" y="9600"/>
                      <a:pt x="3164" y="9902"/>
                      <a:pt x="2438" y="10421"/>
                    </a:cubicBezTo>
                    <a:lnTo>
                      <a:pt x="5091" y="2609"/>
                    </a:lnTo>
                    <a:lnTo>
                      <a:pt x="5089" y="2609"/>
                    </a:lnTo>
                    <a:cubicBezTo>
                      <a:pt x="5398" y="1779"/>
                      <a:pt x="6079" y="1200"/>
                      <a:pt x="6873" y="1200"/>
                    </a:cubicBezTo>
                    <a:cubicBezTo>
                      <a:pt x="7898" y="1200"/>
                      <a:pt x="8730" y="2164"/>
                      <a:pt x="8819" y="3388"/>
                    </a:cubicBezTo>
                    <a:lnTo>
                      <a:pt x="8838" y="3393"/>
                    </a:lnTo>
                    <a:cubicBezTo>
                      <a:pt x="8838" y="3393"/>
                      <a:pt x="8837" y="12012"/>
                      <a:pt x="8837" y="12012"/>
                    </a:cubicBezTo>
                    <a:close/>
                    <a:moveTo>
                      <a:pt x="4909" y="20400"/>
                    </a:moveTo>
                    <a:cubicBezTo>
                      <a:pt x="2740" y="20400"/>
                      <a:pt x="982" y="18251"/>
                      <a:pt x="982" y="15600"/>
                    </a:cubicBezTo>
                    <a:cubicBezTo>
                      <a:pt x="982" y="12949"/>
                      <a:pt x="2740" y="10800"/>
                      <a:pt x="4909" y="10800"/>
                    </a:cubicBezTo>
                    <a:cubicBezTo>
                      <a:pt x="7078" y="10800"/>
                      <a:pt x="8836" y="12949"/>
                      <a:pt x="8836" y="15600"/>
                    </a:cubicBezTo>
                    <a:cubicBezTo>
                      <a:pt x="8836" y="18251"/>
                      <a:pt x="7078" y="20400"/>
                      <a:pt x="4909" y="20400"/>
                    </a:cubicBezTo>
                    <a:moveTo>
                      <a:pt x="21102" y="12980"/>
                    </a:moveTo>
                    <a:lnTo>
                      <a:pt x="17504" y="2400"/>
                    </a:lnTo>
                    <a:lnTo>
                      <a:pt x="17493" y="2402"/>
                    </a:lnTo>
                    <a:cubicBezTo>
                      <a:pt x="17088" y="1006"/>
                      <a:pt x="16009" y="0"/>
                      <a:pt x="14727" y="0"/>
                    </a:cubicBezTo>
                    <a:cubicBezTo>
                      <a:pt x="13101" y="0"/>
                      <a:pt x="11782" y="1612"/>
                      <a:pt x="11782" y="3600"/>
                    </a:cubicBezTo>
                    <a:lnTo>
                      <a:pt x="9818" y="3600"/>
                    </a:lnTo>
                    <a:cubicBezTo>
                      <a:pt x="9818" y="1612"/>
                      <a:pt x="8499" y="0"/>
                      <a:pt x="6873" y="0"/>
                    </a:cubicBezTo>
                    <a:cubicBezTo>
                      <a:pt x="5592" y="0"/>
                      <a:pt x="4512" y="1006"/>
                      <a:pt x="4107" y="2402"/>
                    </a:cubicBezTo>
                    <a:lnTo>
                      <a:pt x="4096" y="2400"/>
                    </a:lnTo>
                    <a:lnTo>
                      <a:pt x="498" y="12980"/>
                    </a:lnTo>
                    <a:cubicBezTo>
                      <a:pt x="182" y="13772"/>
                      <a:pt x="0" y="14659"/>
                      <a:pt x="0" y="15600"/>
                    </a:cubicBezTo>
                    <a:cubicBezTo>
                      <a:pt x="0" y="18914"/>
                      <a:pt x="2198" y="21600"/>
                      <a:pt x="4909" y="21600"/>
                    </a:cubicBezTo>
                    <a:cubicBezTo>
                      <a:pt x="7284" y="21600"/>
                      <a:pt x="9265" y="19539"/>
                      <a:pt x="9719" y="16800"/>
                    </a:cubicBezTo>
                    <a:lnTo>
                      <a:pt x="11881" y="16800"/>
                    </a:lnTo>
                    <a:cubicBezTo>
                      <a:pt x="12335" y="19539"/>
                      <a:pt x="14316" y="21600"/>
                      <a:pt x="16691" y="21600"/>
                    </a:cubicBezTo>
                    <a:cubicBezTo>
                      <a:pt x="19402" y="21600"/>
                      <a:pt x="21600" y="18914"/>
                      <a:pt x="21600" y="15600"/>
                    </a:cubicBezTo>
                    <a:cubicBezTo>
                      <a:pt x="21600" y="14659"/>
                      <a:pt x="21418" y="13772"/>
                      <a:pt x="21102" y="12980"/>
                    </a:cubicBezTo>
                    <a:moveTo>
                      <a:pt x="16691" y="12000"/>
                    </a:moveTo>
                    <a:cubicBezTo>
                      <a:pt x="15064" y="12000"/>
                      <a:pt x="13745" y="13612"/>
                      <a:pt x="13745" y="15600"/>
                    </a:cubicBezTo>
                    <a:cubicBezTo>
                      <a:pt x="13745" y="15932"/>
                      <a:pt x="13965" y="16200"/>
                      <a:pt x="14236" y="16200"/>
                    </a:cubicBezTo>
                    <a:cubicBezTo>
                      <a:pt x="14508" y="16200"/>
                      <a:pt x="14727" y="15932"/>
                      <a:pt x="14727" y="15600"/>
                    </a:cubicBezTo>
                    <a:cubicBezTo>
                      <a:pt x="14727" y="14275"/>
                      <a:pt x="15606" y="13200"/>
                      <a:pt x="16691" y="13200"/>
                    </a:cubicBezTo>
                    <a:cubicBezTo>
                      <a:pt x="16962" y="13200"/>
                      <a:pt x="17182" y="12932"/>
                      <a:pt x="17182" y="12600"/>
                    </a:cubicBezTo>
                    <a:cubicBezTo>
                      <a:pt x="17182" y="12268"/>
                      <a:pt x="16962" y="12000"/>
                      <a:pt x="16691" y="12000"/>
                    </a:cubicBezTo>
                    <a:moveTo>
                      <a:pt x="4909" y="12000"/>
                    </a:moveTo>
                    <a:cubicBezTo>
                      <a:pt x="3282" y="12000"/>
                      <a:pt x="1964" y="13612"/>
                      <a:pt x="1964" y="15600"/>
                    </a:cubicBezTo>
                    <a:cubicBezTo>
                      <a:pt x="1964" y="15932"/>
                      <a:pt x="2183" y="16200"/>
                      <a:pt x="2455" y="16200"/>
                    </a:cubicBezTo>
                    <a:cubicBezTo>
                      <a:pt x="2726" y="16200"/>
                      <a:pt x="2945" y="15932"/>
                      <a:pt x="2945" y="15600"/>
                    </a:cubicBezTo>
                    <a:cubicBezTo>
                      <a:pt x="2945" y="14275"/>
                      <a:pt x="3825" y="13200"/>
                      <a:pt x="4909" y="13200"/>
                    </a:cubicBezTo>
                    <a:cubicBezTo>
                      <a:pt x="5180" y="13200"/>
                      <a:pt x="5400" y="12932"/>
                      <a:pt x="5400" y="12600"/>
                    </a:cubicBezTo>
                    <a:cubicBezTo>
                      <a:pt x="5400" y="12268"/>
                      <a:pt x="5180" y="12000"/>
                      <a:pt x="4909" y="12000"/>
                    </a:cubicBezTo>
                  </a:path>
                </a:pathLst>
              </a:custGeom>
              <a:solidFill>
                <a:schemeClr val="accent2"/>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spTree>
    <p:extLst>
      <p:ext uri="{BB962C8B-B14F-4D97-AF65-F5344CB8AC3E}">
        <p14:creationId xmlns:p14="http://schemas.microsoft.com/office/powerpoint/2010/main" val="266289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331063" y="1625136"/>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11" name="Rectangle 10"/>
          <p:cNvSpPr/>
          <p:nvPr/>
        </p:nvSpPr>
        <p:spPr>
          <a:xfrm>
            <a:off x="6331063" y="3550529"/>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13" name="Group 12"/>
          <p:cNvGrpSpPr/>
          <p:nvPr/>
        </p:nvGrpSpPr>
        <p:grpSpPr>
          <a:xfrm>
            <a:off x="6507973" y="5261968"/>
            <a:ext cx="1704695" cy="251884"/>
            <a:chOff x="7341939" y="4599517"/>
            <a:chExt cx="1704695" cy="251884"/>
          </a:xfrm>
          <a:solidFill>
            <a:schemeClr val="tx1">
              <a:lumMod val="75000"/>
              <a:lumOff val="25000"/>
            </a:schemeClr>
          </a:solidFill>
        </p:grpSpPr>
        <p:sp>
          <p:nvSpPr>
            <p:cNvPr id="14"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5"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6"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657234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Shape 2377"/>
          <p:cNvSpPr/>
          <p:nvPr/>
        </p:nvSpPr>
        <p:spPr>
          <a:xfrm>
            <a:off x="2000431" y="1990134"/>
            <a:ext cx="8070878" cy="3898636"/>
          </a:xfrm>
          <a:custGeom>
            <a:avLst/>
            <a:gdLst/>
            <a:ahLst/>
            <a:cxnLst>
              <a:cxn ang="0">
                <a:pos x="wd2" y="hd2"/>
              </a:cxn>
              <a:cxn ang="5400000">
                <a:pos x="wd2" y="hd2"/>
              </a:cxn>
              <a:cxn ang="10800000">
                <a:pos x="wd2" y="hd2"/>
              </a:cxn>
              <a:cxn ang="16200000">
                <a:pos x="wd2" y="hd2"/>
              </a:cxn>
            </a:cxnLst>
            <a:rect l="0" t="0" r="r" b="b"/>
            <a:pathLst>
              <a:path w="21600" h="21600" extrusionOk="0">
                <a:moveTo>
                  <a:pt x="17908" y="215"/>
                </a:moveTo>
                <a:lnTo>
                  <a:pt x="18515" y="2111"/>
                </a:lnTo>
                <a:lnTo>
                  <a:pt x="11972" y="10428"/>
                </a:lnTo>
                <a:lnTo>
                  <a:pt x="8013" y="7302"/>
                </a:lnTo>
                <a:lnTo>
                  <a:pt x="0" y="17211"/>
                </a:lnTo>
                <a:lnTo>
                  <a:pt x="1642" y="21600"/>
                </a:lnTo>
                <a:lnTo>
                  <a:pt x="8648" y="10721"/>
                </a:lnTo>
                <a:lnTo>
                  <a:pt x="12228" y="13359"/>
                </a:lnTo>
                <a:lnTo>
                  <a:pt x="19035" y="3738"/>
                </a:lnTo>
                <a:lnTo>
                  <a:pt x="19906" y="6461"/>
                </a:lnTo>
                <a:lnTo>
                  <a:pt x="20553" y="4063"/>
                </a:lnTo>
                <a:lnTo>
                  <a:pt x="20938" y="2571"/>
                </a:lnTo>
                <a:lnTo>
                  <a:pt x="21600" y="0"/>
                </a:lnTo>
                <a:cubicBezTo>
                  <a:pt x="21600" y="0"/>
                  <a:pt x="17908" y="215"/>
                  <a:pt x="17908" y="215"/>
                </a:cubicBezTo>
                <a:close/>
              </a:path>
            </a:pathLst>
          </a:custGeom>
          <a:solidFill>
            <a:schemeClr val="accent1"/>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5" name="Shape 2381"/>
          <p:cNvSpPr/>
          <p:nvPr/>
        </p:nvSpPr>
        <p:spPr>
          <a:xfrm>
            <a:off x="1168188" y="3183651"/>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6" name="Shape 2384"/>
          <p:cNvSpPr/>
          <p:nvPr/>
        </p:nvSpPr>
        <p:spPr>
          <a:xfrm>
            <a:off x="5351577" y="5465845"/>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7" name="Shape 2387"/>
          <p:cNvSpPr/>
          <p:nvPr/>
        </p:nvSpPr>
        <p:spPr>
          <a:xfrm>
            <a:off x="8922859" y="4328209"/>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dirty="0" err="1">
                <a:latin typeface="Lato" panose="020F0502020204030203" pitchFamily="34" charset="0"/>
                <a:ea typeface="Lato" panose="020F0502020204030203" pitchFamily="34" charset="0"/>
                <a:cs typeface="Lato" panose="020F0502020204030203" pitchFamily="34" charset="0"/>
              </a:rPr>
              <a:t>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r>
              <a:rPr sz="900" dirty="0">
                <a:latin typeface="Lato" panose="020F0502020204030203" pitchFamily="34" charset="0"/>
                <a:ea typeface="Lato" panose="020F0502020204030203" pitchFamily="34" charset="0"/>
                <a:cs typeface="Lato" panose="020F0502020204030203" pitchFamily="34" charset="0"/>
              </a:rPr>
              <a:t> that </a:t>
            </a:r>
            <a:r>
              <a:rPr sz="900" dirty="0" err="1">
                <a:latin typeface="Lato" panose="020F0502020204030203" pitchFamily="34" charset="0"/>
                <a:ea typeface="Lato" panose="020F0502020204030203" pitchFamily="34" charset="0"/>
                <a:cs typeface="Lato" panose="020F0502020204030203" pitchFamily="34" charset="0"/>
              </a:rPr>
              <a:t>mdan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bek.lorem</a:t>
            </a:r>
            <a:r>
              <a:rPr sz="900" dirty="0">
                <a:latin typeface="Lato" panose="020F0502020204030203" pitchFamily="34" charset="0"/>
                <a:ea typeface="Lato" panose="020F0502020204030203" pitchFamily="34" charset="0"/>
                <a:cs typeface="Lato" panose="020F0502020204030203" pitchFamily="34" charset="0"/>
              </a:rPr>
              <a:t> ipsum dolor sit </a:t>
            </a:r>
            <a:r>
              <a:rPr sz="900" dirty="0" err="1">
                <a:latin typeface="Lato" panose="020F0502020204030203" pitchFamily="34" charset="0"/>
                <a:ea typeface="Lato" panose="020F0502020204030203" pitchFamily="34" charset="0"/>
                <a:cs typeface="Lato" panose="020F0502020204030203" pitchFamily="34" charset="0"/>
              </a:rPr>
              <a:t>amet</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alelon</a:t>
            </a:r>
            <a:r>
              <a:rPr sz="900" dirty="0">
                <a:latin typeface="Lato" panose="020F0502020204030203" pitchFamily="34" charset="0"/>
                <a:ea typeface="Lato" panose="020F0502020204030203" pitchFamily="34" charset="0"/>
                <a:cs typeface="Lato" panose="020F0502020204030203" pitchFamily="34" charset="0"/>
              </a:rPr>
              <a:t> minting </a:t>
            </a:r>
            <a:r>
              <a:rPr sz="900" dirty="0" err="1">
                <a:latin typeface="Lato" panose="020F0502020204030203" pitchFamily="34" charset="0"/>
                <a:ea typeface="Lato" panose="020F0502020204030203" pitchFamily="34" charset="0"/>
                <a:cs typeface="Lato" panose="020F0502020204030203" pitchFamily="34" charset="0"/>
              </a:rPr>
              <a:t>hana</a:t>
            </a:r>
            <a:r>
              <a:rPr sz="900" dirty="0">
                <a:latin typeface="Lato" panose="020F0502020204030203" pitchFamily="34" charset="0"/>
                <a:ea typeface="Lato" panose="020F0502020204030203" pitchFamily="34" charset="0"/>
                <a:cs typeface="Lato" panose="020F0502020204030203" pitchFamily="34" charset="0"/>
              </a:rPr>
              <a:t> so tegu eh </a:t>
            </a:r>
            <a:r>
              <a:rPr sz="900" dirty="0" err="1">
                <a:latin typeface="Lato" panose="020F0502020204030203" pitchFamily="34" charset="0"/>
                <a:ea typeface="Lato" panose="020F0502020204030203" pitchFamily="34" charset="0"/>
                <a:cs typeface="Lato" panose="020F0502020204030203" pitchFamily="34" charset="0"/>
              </a:rPr>
              <a:t>pue</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hom</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hai</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nyang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penting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olah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endParaRPr sz="900" dirty="0">
              <a:latin typeface="Lato" panose="020F0502020204030203" pitchFamily="34" charset="0"/>
              <a:ea typeface="Lato" panose="020F0502020204030203" pitchFamily="34" charset="0"/>
              <a:cs typeface="Lato" panose="020F0502020204030203" pitchFamily="34" charset="0"/>
            </a:endParaRPr>
          </a:p>
        </p:txBody>
      </p:sp>
      <p:sp>
        <p:nvSpPr>
          <p:cNvPr id="8" name="Shape 2380"/>
          <p:cNvSpPr/>
          <p:nvPr/>
        </p:nvSpPr>
        <p:spPr>
          <a:xfrm>
            <a:off x="1221836" y="2411165"/>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1</a:t>
            </a:r>
          </a:p>
        </p:txBody>
      </p:sp>
      <p:sp>
        <p:nvSpPr>
          <p:cNvPr id="9" name="Shape 2383"/>
          <p:cNvSpPr/>
          <p:nvPr/>
        </p:nvSpPr>
        <p:spPr>
          <a:xfrm>
            <a:off x="5405225" y="4693359"/>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2</a:t>
            </a:r>
          </a:p>
        </p:txBody>
      </p:sp>
      <p:sp>
        <p:nvSpPr>
          <p:cNvPr id="10" name="Shape 2386"/>
          <p:cNvSpPr/>
          <p:nvPr/>
        </p:nvSpPr>
        <p:spPr>
          <a:xfrm>
            <a:off x="8976506" y="3555723"/>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3</a:t>
            </a:r>
          </a:p>
        </p:txBody>
      </p:sp>
      <p:sp>
        <p:nvSpPr>
          <p:cNvPr id="11" name="Shape 2379"/>
          <p:cNvSpPr/>
          <p:nvPr/>
        </p:nvSpPr>
        <p:spPr>
          <a:xfrm rot="16200000" flipH="1">
            <a:off x="1210928" y="2154620"/>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2" name="Shape 2382"/>
          <p:cNvSpPr/>
          <p:nvPr/>
        </p:nvSpPr>
        <p:spPr>
          <a:xfrm rot="16200000" flipH="1">
            <a:off x="5394317" y="4436814"/>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3" name="Shape 2385"/>
          <p:cNvSpPr/>
          <p:nvPr/>
        </p:nvSpPr>
        <p:spPr>
          <a:xfrm rot="16200000" flipH="1">
            <a:off x="8965598" y="3299178"/>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845769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480105" y="2077916"/>
            <a:ext cx="9507399" cy="4019438"/>
            <a:chOff x="2055951" y="2397625"/>
            <a:chExt cx="7956241" cy="3363656"/>
          </a:xfrm>
        </p:grpSpPr>
        <p:sp>
          <p:nvSpPr>
            <p:cNvPr id="5" name="Rectangle 4"/>
            <p:cNvSpPr/>
            <p:nvPr/>
          </p:nvSpPr>
          <p:spPr>
            <a:xfrm>
              <a:off x="2717034" y="2397625"/>
              <a:ext cx="508218" cy="5082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01</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6" name="Half Frame 5"/>
            <p:cNvSpPr/>
            <p:nvPr/>
          </p:nvSpPr>
          <p:spPr>
            <a:xfrm rot="2693064">
              <a:off x="2196599" y="3430054"/>
              <a:ext cx="1549088" cy="1549092"/>
            </a:xfrm>
            <a:prstGeom prst="halfFrame">
              <a:avLst>
                <a:gd name="adj1" fmla="val 12602"/>
                <a:gd name="adj2" fmla="val 1276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055951"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PUBLISHING</a:t>
              </a:r>
            </a:p>
          </p:txBody>
        </p:sp>
        <p:sp>
          <p:nvSpPr>
            <p:cNvPr id="8" name="TextBox 7"/>
            <p:cNvSpPr txBox="1"/>
            <p:nvPr/>
          </p:nvSpPr>
          <p:spPr>
            <a:xfrm>
              <a:off x="2176123"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egestas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turpis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Aenean</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ultricies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a:t>
              </a:r>
            </a:p>
          </p:txBody>
        </p:sp>
        <p:sp>
          <p:nvSpPr>
            <p:cNvPr id="9" name="Rectangle 8"/>
            <p:cNvSpPr/>
            <p:nvPr/>
          </p:nvSpPr>
          <p:spPr>
            <a:xfrm>
              <a:off x="4758987" y="2397625"/>
              <a:ext cx="508218" cy="5082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02</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0" name="Half Frame 9"/>
            <p:cNvSpPr/>
            <p:nvPr/>
          </p:nvSpPr>
          <p:spPr>
            <a:xfrm rot="2693064">
              <a:off x="4238552" y="3430054"/>
              <a:ext cx="1549088" cy="1549092"/>
            </a:xfrm>
            <a:prstGeom prst="halfFrame">
              <a:avLst>
                <a:gd name="adj1" fmla="val 12602"/>
                <a:gd name="adj2" fmla="val 1276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4097904"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TOOLS</a:t>
              </a:r>
            </a:p>
          </p:txBody>
        </p:sp>
        <p:sp>
          <p:nvSpPr>
            <p:cNvPr id="12" name="TextBox 11"/>
            <p:cNvSpPr txBox="1"/>
            <p:nvPr/>
          </p:nvSpPr>
          <p:spPr>
            <a:xfrm>
              <a:off x="4218076" y="5104755"/>
              <a:ext cx="1590042" cy="656526"/>
            </a:xfrm>
            <a:prstGeom prst="rect">
              <a:avLst/>
            </a:prstGeom>
            <a:noFill/>
          </p:spPr>
          <p:txBody>
            <a:bodyPr wrap="square" rtlCol="0">
              <a:noAutofit/>
            </a:bodyPr>
            <a:lstStyle/>
            <a:p>
              <a:pPr algn="ctr">
                <a:lnSpc>
                  <a:spcPct val="120000"/>
                </a:lnSpc>
              </a:pP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Maecenas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vel</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facilisis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eros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Phasellus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libero</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Curabitur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vulputate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quam, </a:t>
              </a:r>
            </a:p>
          </p:txBody>
        </p:sp>
        <p:sp>
          <p:nvSpPr>
            <p:cNvPr id="13" name="Rectangle 12"/>
            <p:cNvSpPr/>
            <p:nvPr/>
          </p:nvSpPr>
          <p:spPr>
            <a:xfrm>
              <a:off x="6800939" y="2397625"/>
              <a:ext cx="508218" cy="50822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03</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4" name="Half Frame 13"/>
            <p:cNvSpPr/>
            <p:nvPr/>
          </p:nvSpPr>
          <p:spPr>
            <a:xfrm rot="2693064">
              <a:off x="6280504" y="3430054"/>
              <a:ext cx="1549088" cy="1549092"/>
            </a:xfrm>
            <a:prstGeom prst="halfFrame">
              <a:avLst>
                <a:gd name="adj1" fmla="val 12602"/>
                <a:gd name="adj2" fmla="val 1276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6139856"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AWARDS</a:t>
              </a:r>
            </a:p>
          </p:txBody>
        </p:sp>
        <p:sp>
          <p:nvSpPr>
            <p:cNvPr id="16" name="TextBox 15"/>
            <p:cNvSpPr txBox="1"/>
            <p:nvPr/>
          </p:nvSpPr>
          <p:spPr>
            <a:xfrm>
              <a:off x="6260027"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volutpat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mi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neque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vitae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consequat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dui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efficitur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placerat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nibh</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p:cNvSpPr/>
            <p:nvPr/>
          </p:nvSpPr>
          <p:spPr>
            <a:xfrm>
              <a:off x="8842891" y="2397625"/>
              <a:ext cx="508218" cy="5082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04</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8" name="Half Frame 17"/>
            <p:cNvSpPr/>
            <p:nvPr/>
          </p:nvSpPr>
          <p:spPr>
            <a:xfrm rot="2693064">
              <a:off x="8322456" y="3430054"/>
              <a:ext cx="1549088" cy="1549092"/>
            </a:xfrm>
            <a:prstGeom prst="halfFrame">
              <a:avLst>
                <a:gd name="adj1" fmla="val 12602"/>
                <a:gd name="adj2" fmla="val 1276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9" name="TextBox 18"/>
            <p:cNvSpPr txBox="1"/>
            <p:nvPr/>
          </p:nvSpPr>
          <p:spPr>
            <a:xfrm>
              <a:off x="8181808"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TIME SETTING</a:t>
              </a:r>
            </a:p>
          </p:txBody>
        </p:sp>
        <p:sp>
          <p:nvSpPr>
            <p:cNvPr id="20" name="TextBox 19"/>
            <p:cNvSpPr txBox="1"/>
            <p:nvPr/>
          </p:nvSpPr>
          <p:spPr>
            <a:xfrm>
              <a:off x="8301980"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Aliquam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non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imperdiet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augue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Integer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rutrum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felis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metus</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46"/>
            <p:cNvSpPr>
              <a:spLocks noEditPoints="1"/>
            </p:cNvSpPr>
            <p:nvPr/>
          </p:nvSpPr>
          <p:spPr bwMode="auto">
            <a:xfrm>
              <a:off x="2817676" y="4210781"/>
              <a:ext cx="306937" cy="306937"/>
            </a:xfrm>
            <a:custGeom>
              <a:avLst/>
              <a:gdLst>
                <a:gd name="T0" fmla="*/ 6117 w 6773"/>
                <a:gd name="T1" fmla="*/ 145 h 6773"/>
                <a:gd name="T2" fmla="*/ 656 w 6773"/>
                <a:gd name="T3" fmla="*/ 1638 h 6773"/>
                <a:gd name="T4" fmla="*/ 0 w 6773"/>
                <a:gd name="T5" fmla="*/ 2076 h 6773"/>
                <a:gd name="T6" fmla="*/ 656 w 6773"/>
                <a:gd name="T7" fmla="*/ 4042 h 6773"/>
                <a:gd name="T8" fmla="*/ 893 w 6773"/>
                <a:gd name="T9" fmla="*/ 4480 h 6773"/>
                <a:gd name="T10" fmla="*/ 2293 w 6773"/>
                <a:gd name="T11" fmla="*/ 6773 h 6773"/>
                <a:gd name="T12" fmla="*/ 2730 w 6773"/>
                <a:gd name="T13" fmla="*/ 5900 h 6773"/>
                <a:gd name="T14" fmla="*/ 2293 w 6773"/>
                <a:gd name="T15" fmla="*/ 4917 h 6773"/>
                <a:gd name="T16" fmla="*/ 2490 w 6773"/>
                <a:gd name="T17" fmla="*/ 4480 h 6773"/>
                <a:gd name="T18" fmla="*/ 6117 w 6773"/>
                <a:gd name="T19" fmla="*/ 6118 h 6773"/>
                <a:gd name="T20" fmla="*/ 6773 w 6773"/>
                <a:gd name="T21" fmla="*/ 0 h 6773"/>
                <a:gd name="T22" fmla="*/ 218 w 6773"/>
                <a:gd name="T23" fmla="*/ 3824 h 6773"/>
                <a:gd name="T24" fmla="*/ 656 w 6773"/>
                <a:gd name="T25" fmla="*/ 2294 h 6773"/>
                <a:gd name="T26" fmla="*/ 218 w 6773"/>
                <a:gd name="T27" fmla="*/ 3824 h 6773"/>
                <a:gd name="T28" fmla="*/ 2513 w 6773"/>
                <a:gd name="T29" fmla="*/ 5681 h 6773"/>
                <a:gd name="T30" fmla="*/ 2294 w 6773"/>
                <a:gd name="T31" fmla="*/ 5134 h 6773"/>
                <a:gd name="T32" fmla="*/ 2076 w 6773"/>
                <a:gd name="T33" fmla="*/ 6554 h 6773"/>
                <a:gd name="T34" fmla="*/ 1114 w 6773"/>
                <a:gd name="T35" fmla="*/ 4478 h 6773"/>
                <a:gd name="T36" fmla="*/ 2074 w 6773"/>
                <a:gd name="T37" fmla="*/ 6554 h 6773"/>
                <a:gd name="T38" fmla="*/ 873 w 6773"/>
                <a:gd name="T39" fmla="*/ 4260 h 6773"/>
                <a:gd name="T40" fmla="*/ 873 w 6773"/>
                <a:gd name="T41" fmla="*/ 3713 h 6773"/>
                <a:gd name="T42" fmla="*/ 1201 w 6773"/>
                <a:gd name="T43" fmla="*/ 3494 h 6773"/>
                <a:gd name="T44" fmla="*/ 873 w 6773"/>
                <a:gd name="T45" fmla="*/ 3166 h 6773"/>
                <a:gd name="T46" fmla="*/ 1201 w 6773"/>
                <a:gd name="T47" fmla="*/ 2948 h 6773"/>
                <a:gd name="T48" fmla="*/ 873 w 6773"/>
                <a:gd name="T49" fmla="*/ 2620 h 6773"/>
                <a:gd name="T50" fmla="*/ 1201 w 6773"/>
                <a:gd name="T51" fmla="*/ 2401 h 6773"/>
                <a:gd name="T52" fmla="*/ 873 w 6773"/>
                <a:gd name="T53" fmla="*/ 2073 h 6773"/>
                <a:gd name="T54" fmla="*/ 2402 w 6773"/>
                <a:gd name="T55" fmla="*/ 1854 h 6773"/>
                <a:gd name="T56" fmla="*/ 2293 w 6773"/>
                <a:gd name="T57" fmla="*/ 4258 h 6773"/>
                <a:gd name="T58" fmla="*/ 873 w 6773"/>
                <a:gd name="T59" fmla="*/ 4260 h 6773"/>
                <a:gd name="T60" fmla="*/ 2840 w 6773"/>
                <a:gd name="T61" fmla="*/ 1732 h 6773"/>
                <a:gd name="T62" fmla="*/ 2621 w 6773"/>
                <a:gd name="T63" fmla="*/ 4297 h 6773"/>
                <a:gd name="T64" fmla="*/ 3058 w 6773"/>
                <a:gd name="T65" fmla="*/ 4476 h 6773"/>
                <a:gd name="T66" fmla="*/ 6117 w 6773"/>
                <a:gd name="T67" fmla="*/ 381 h 6773"/>
                <a:gd name="T68" fmla="*/ 3058 w 6773"/>
                <a:gd name="T69" fmla="*/ 4476 h 6773"/>
                <a:gd name="T70" fmla="*/ 6336 w 6773"/>
                <a:gd name="T71" fmla="*/ 5900 h 6773"/>
                <a:gd name="T72" fmla="*/ 6554 w 6773"/>
                <a:gd name="T73" fmla="*/ 218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773" h="6773">
                  <a:moveTo>
                    <a:pt x="6117" y="0"/>
                  </a:moveTo>
                  <a:lnTo>
                    <a:pt x="6117" y="145"/>
                  </a:lnTo>
                  <a:lnTo>
                    <a:pt x="2490" y="1638"/>
                  </a:lnTo>
                  <a:lnTo>
                    <a:pt x="656" y="1638"/>
                  </a:lnTo>
                  <a:lnTo>
                    <a:pt x="656" y="2076"/>
                  </a:lnTo>
                  <a:lnTo>
                    <a:pt x="0" y="2076"/>
                  </a:lnTo>
                  <a:lnTo>
                    <a:pt x="0" y="4042"/>
                  </a:lnTo>
                  <a:lnTo>
                    <a:pt x="656" y="4042"/>
                  </a:lnTo>
                  <a:lnTo>
                    <a:pt x="656" y="4480"/>
                  </a:lnTo>
                  <a:lnTo>
                    <a:pt x="893" y="4480"/>
                  </a:lnTo>
                  <a:lnTo>
                    <a:pt x="1329" y="6773"/>
                  </a:lnTo>
                  <a:lnTo>
                    <a:pt x="2293" y="6773"/>
                  </a:lnTo>
                  <a:lnTo>
                    <a:pt x="2293" y="5900"/>
                  </a:lnTo>
                  <a:lnTo>
                    <a:pt x="2730" y="5900"/>
                  </a:lnTo>
                  <a:lnTo>
                    <a:pt x="2730" y="4917"/>
                  </a:lnTo>
                  <a:lnTo>
                    <a:pt x="2293" y="4917"/>
                  </a:lnTo>
                  <a:lnTo>
                    <a:pt x="2293" y="4480"/>
                  </a:lnTo>
                  <a:lnTo>
                    <a:pt x="2490" y="4480"/>
                  </a:lnTo>
                  <a:lnTo>
                    <a:pt x="6117" y="5973"/>
                  </a:lnTo>
                  <a:lnTo>
                    <a:pt x="6117" y="6118"/>
                  </a:lnTo>
                  <a:lnTo>
                    <a:pt x="6773" y="6118"/>
                  </a:lnTo>
                  <a:lnTo>
                    <a:pt x="6773" y="0"/>
                  </a:lnTo>
                  <a:lnTo>
                    <a:pt x="6117" y="0"/>
                  </a:lnTo>
                  <a:close/>
                  <a:moveTo>
                    <a:pt x="218" y="3824"/>
                  </a:moveTo>
                  <a:lnTo>
                    <a:pt x="218" y="2294"/>
                  </a:lnTo>
                  <a:lnTo>
                    <a:pt x="656" y="2294"/>
                  </a:lnTo>
                  <a:lnTo>
                    <a:pt x="656" y="3824"/>
                  </a:lnTo>
                  <a:lnTo>
                    <a:pt x="218" y="3824"/>
                  </a:lnTo>
                  <a:close/>
                  <a:moveTo>
                    <a:pt x="2513" y="5134"/>
                  </a:moveTo>
                  <a:lnTo>
                    <a:pt x="2513" y="5681"/>
                  </a:lnTo>
                  <a:lnTo>
                    <a:pt x="2294" y="5681"/>
                  </a:lnTo>
                  <a:lnTo>
                    <a:pt x="2294" y="5134"/>
                  </a:lnTo>
                  <a:lnTo>
                    <a:pt x="2513" y="5134"/>
                  </a:lnTo>
                  <a:close/>
                  <a:moveTo>
                    <a:pt x="2076" y="6554"/>
                  </a:moveTo>
                  <a:lnTo>
                    <a:pt x="1510" y="6554"/>
                  </a:lnTo>
                  <a:lnTo>
                    <a:pt x="1114" y="4478"/>
                  </a:lnTo>
                  <a:lnTo>
                    <a:pt x="2074" y="4478"/>
                  </a:lnTo>
                  <a:lnTo>
                    <a:pt x="2074" y="6554"/>
                  </a:lnTo>
                  <a:lnTo>
                    <a:pt x="2076" y="6554"/>
                  </a:lnTo>
                  <a:close/>
                  <a:moveTo>
                    <a:pt x="873" y="4260"/>
                  </a:moveTo>
                  <a:lnTo>
                    <a:pt x="873" y="4041"/>
                  </a:lnTo>
                  <a:lnTo>
                    <a:pt x="873" y="3713"/>
                  </a:lnTo>
                  <a:lnTo>
                    <a:pt x="1201" y="3713"/>
                  </a:lnTo>
                  <a:lnTo>
                    <a:pt x="1201" y="3494"/>
                  </a:lnTo>
                  <a:lnTo>
                    <a:pt x="873" y="3494"/>
                  </a:lnTo>
                  <a:lnTo>
                    <a:pt x="873" y="3166"/>
                  </a:lnTo>
                  <a:lnTo>
                    <a:pt x="1201" y="3166"/>
                  </a:lnTo>
                  <a:lnTo>
                    <a:pt x="1201" y="2948"/>
                  </a:lnTo>
                  <a:lnTo>
                    <a:pt x="873" y="2948"/>
                  </a:lnTo>
                  <a:lnTo>
                    <a:pt x="873" y="2620"/>
                  </a:lnTo>
                  <a:lnTo>
                    <a:pt x="1201" y="2620"/>
                  </a:lnTo>
                  <a:lnTo>
                    <a:pt x="1201" y="2401"/>
                  </a:lnTo>
                  <a:lnTo>
                    <a:pt x="873" y="2401"/>
                  </a:lnTo>
                  <a:lnTo>
                    <a:pt x="873" y="2073"/>
                  </a:lnTo>
                  <a:lnTo>
                    <a:pt x="873" y="1854"/>
                  </a:lnTo>
                  <a:lnTo>
                    <a:pt x="2402" y="1854"/>
                  </a:lnTo>
                  <a:lnTo>
                    <a:pt x="2402" y="4258"/>
                  </a:lnTo>
                  <a:lnTo>
                    <a:pt x="2293" y="4258"/>
                  </a:lnTo>
                  <a:lnTo>
                    <a:pt x="873" y="4258"/>
                  </a:lnTo>
                  <a:lnTo>
                    <a:pt x="873" y="4260"/>
                  </a:lnTo>
                  <a:close/>
                  <a:moveTo>
                    <a:pt x="2621" y="1821"/>
                  </a:moveTo>
                  <a:lnTo>
                    <a:pt x="2840" y="1732"/>
                  </a:lnTo>
                  <a:lnTo>
                    <a:pt x="2840" y="4386"/>
                  </a:lnTo>
                  <a:lnTo>
                    <a:pt x="2621" y="4297"/>
                  </a:lnTo>
                  <a:lnTo>
                    <a:pt x="2621" y="1821"/>
                  </a:lnTo>
                  <a:close/>
                  <a:moveTo>
                    <a:pt x="3058" y="4476"/>
                  </a:moveTo>
                  <a:lnTo>
                    <a:pt x="3058" y="1641"/>
                  </a:lnTo>
                  <a:lnTo>
                    <a:pt x="6117" y="381"/>
                  </a:lnTo>
                  <a:lnTo>
                    <a:pt x="6117" y="5736"/>
                  </a:lnTo>
                  <a:lnTo>
                    <a:pt x="3058" y="4476"/>
                  </a:lnTo>
                  <a:close/>
                  <a:moveTo>
                    <a:pt x="6554" y="5900"/>
                  </a:moveTo>
                  <a:lnTo>
                    <a:pt x="6336" y="5900"/>
                  </a:lnTo>
                  <a:lnTo>
                    <a:pt x="6336" y="218"/>
                  </a:lnTo>
                  <a:lnTo>
                    <a:pt x="6554" y="218"/>
                  </a:lnTo>
                  <a:lnTo>
                    <a:pt x="6554" y="590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th-TH" sz="1600">
                <a:latin typeface="Lato" panose="020F0502020204030203" pitchFamily="34" charset="0"/>
                <a:ea typeface="Lato" panose="020F0502020204030203" pitchFamily="34" charset="0"/>
                <a:cs typeface="Lato" panose="020F0502020204030203" pitchFamily="34" charset="0"/>
              </a:endParaRPr>
            </a:p>
          </p:txBody>
        </p:sp>
        <p:grpSp>
          <p:nvGrpSpPr>
            <p:cNvPr id="22" name="Group 30"/>
            <p:cNvGrpSpPr>
              <a:grpSpLocks noChangeAspect="1"/>
            </p:cNvGrpSpPr>
            <p:nvPr/>
          </p:nvGrpSpPr>
          <p:grpSpPr bwMode="auto">
            <a:xfrm>
              <a:off x="4843817" y="4194969"/>
              <a:ext cx="338558" cy="338558"/>
              <a:chOff x="6091" y="2326"/>
              <a:chExt cx="1689" cy="1689"/>
            </a:xfrm>
            <a:solidFill>
              <a:schemeClr val="accent2"/>
            </a:solidFill>
          </p:grpSpPr>
          <p:sp>
            <p:nvSpPr>
              <p:cNvPr id="35" name="Freeform 31"/>
              <p:cNvSpPr>
                <a:spLocks noEditPoints="1"/>
              </p:cNvSpPr>
              <p:nvPr/>
            </p:nvSpPr>
            <p:spPr bwMode="auto">
              <a:xfrm>
                <a:off x="6091" y="2326"/>
                <a:ext cx="1689" cy="1689"/>
              </a:xfrm>
              <a:custGeom>
                <a:avLst/>
                <a:gdLst>
                  <a:gd name="T0" fmla="*/ 5942 w 6772"/>
                  <a:gd name="T1" fmla="*/ 1708 h 6772"/>
                  <a:gd name="T2" fmla="*/ 5412 w 6772"/>
                  <a:gd name="T3" fmla="*/ 622 h 6772"/>
                  <a:gd name="T4" fmla="*/ 4006 w 6772"/>
                  <a:gd name="T5" fmla="*/ 392 h 6772"/>
                  <a:gd name="T6" fmla="*/ 2865 w 6772"/>
                  <a:gd name="T7" fmla="*/ 0 h 6772"/>
                  <a:gd name="T8" fmla="*/ 1706 w 6772"/>
                  <a:gd name="T9" fmla="*/ 830 h 6772"/>
                  <a:gd name="T10" fmla="*/ 621 w 6772"/>
                  <a:gd name="T11" fmla="*/ 1361 h 6772"/>
                  <a:gd name="T12" fmla="*/ 390 w 6772"/>
                  <a:gd name="T13" fmla="*/ 2766 h 6772"/>
                  <a:gd name="T14" fmla="*/ 0 w 6772"/>
                  <a:gd name="T15" fmla="*/ 3908 h 6772"/>
                  <a:gd name="T16" fmla="*/ 830 w 6772"/>
                  <a:gd name="T17" fmla="*/ 5064 h 6772"/>
                  <a:gd name="T18" fmla="*/ 1361 w 6772"/>
                  <a:gd name="T19" fmla="*/ 6149 h 6772"/>
                  <a:gd name="T20" fmla="*/ 2766 w 6772"/>
                  <a:gd name="T21" fmla="*/ 6380 h 6772"/>
                  <a:gd name="T22" fmla="*/ 3908 w 6772"/>
                  <a:gd name="T23" fmla="*/ 6772 h 6772"/>
                  <a:gd name="T24" fmla="*/ 5064 w 6772"/>
                  <a:gd name="T25" fmla="*/ 5941 h 6772"/>
                  <a:gd name="T26" fmla="*/ 6149 w 6772"/>
                  <a:gd name="T27" fmla="*/ 5410 h 6772"/>
                  <a:gd name="T28" fmla="*/ 6380 w 6772"/>
                  <a:gd name="T29" fmla="*/ 4005 h 6772"/>
                  <a:gd name="T30" fmla="*/ 6772 w 6772"/>
                  <a:gd name="T31" fmla="*/ 2864 h 6772"/>
                  <a:gd name="T32" fmla="*/ 6554 w 6772"/>
                  <a:gd name="T33" fmla="*/ 3738 h 6772"/>
                  <a:gd name="T34" fmla="*/ 6181 w 6772"/>
                  <a:gd name="T35" fmla="*/ 3898 h 6772"/>
                  <a:gd name="T36" fmla="*/ 5685 w 6772"/>
                  <a:gd name="T37" fmla="*/ 5058 h 6772"/>
                  <a:gd name="T38" fmla="*/ 5380 w 6772"/>
                  <a:gd name="T39" fmla="*/ 5876 h 6772"/>
                  <a:gd name="T40" fmla="*/ 5001 w 6772"/>
                  <a:gd name="T41" fmla="*/ 5724 h 6772"/>
                  <a:gd name="T42" fmla="*/ 3829 w 6772"/>
                  <a:gd name="T43" fmla="*/ 6192 h 6772"/>
                  <a:gd name="T44" fmla="*/ 3034 w 6772"/>
                  <a:gd name="T45" fmla="*/ 6553 h 6772"/>
                  <a:gd name="T46" fmla="*/ 2874 w 6772"/>
                  <a:gd name="T47" fmla="*/ 6180 h 6772"/>
                  <a:gd name="T48" fmla="*/ 1713 w 6772"/>
                  <a:gd name="T49" fmla="*/ 5684 h 6772"/>
                  <a:gd name="T50" fmla="*/ 896 w 6772"/>
                  <a:gd name="T51" fmla="*/ 5378 h 6772"/>
                  <a:gd name="T52" fmla="*/ 1048 w 6772"/>
                  <a:gd name="T53" fmla="*/ 5001 h 6772"/>
                  <a:gd name="T54" fmla="*/ 578 w 6772"/>
                  <a:gd name="T55" fmla="*/ 3829 h 6772"/>
                  <a:gd name="T56" fmla="*/ 217 w 6772"/>
                  <a:gd name="T57" fmla="*/ 3034 h 6772"/>
                  <a:gd name="T58" fmla="*/ 592 w 6772"/>
                  <a:gd name="T59" fmla="*/ 2874 h 6772"/>
                  <a:gd name="T60" fmla="*/ 1088 w 6772"/>
                  <a:gd name="T61" fmla="*/ 1714 h 6772"/>
                  <a:gd name="T62" fmla="*/ 1393 w 6772"/>
                  <a:gd name="T63" fmla="*/ 897 h 6772"/>
                  <a:gd name="T64" fmla="*/ 1772 w 6772"/>
                  <a:gd name="T65" fmla="*/ 1049 h 6772"/>
                  <a:gd name="T66" fmla="*/ 2944 w 6772"/>
                  <a:gd name="T67" fmla="*/ 581 h 6772"/>
                  <a:gd name="T68" fmla="*/ 3738 w 6772"/>
                  <a:gd name="T69" fmla="*/ 220 h 6772"/>
                  <a:gd name="T70" fmla="*/ 3898 w 6772"/>
                  <a:gd name="T71" fmla="*/ 593 h 6772"/>
                  <a:gd name="T72" fmla="*/ 5060 w 6772"/>
                  <a:gd name="T73" fmla="*/ 1089 h 6772"/>
                  <a:gd name="T74" fmla="*/ 5877 w 6772"/>
                  <a:gd name="T75" fmla="*/ 1394 h 6772"/>
                  <a:gd name="T76" fmla="*/ 5725 w 6772"/>
                  <a:gd name="T77" fmla="*/ 1772 h 6772"/>
                  <a:gd name="T78" fmla="*/ 6193 w 6772"/>
                  <a:gd name="T79" fmla="*/ 2944 h 6772"/>
                  <a:gd name="T80" fmla="*/ 6554 w 6772"/>
                  <a:gd name="T81" fmla="*/ 3738 h 6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772" h="6772">
                    <a:moveTo>
                      <a:pt x="6381" y="2766"/>
                    </a:moveTo>
                    <a:cubicBezTo>
                      <a:pt x="6304" y="2386"/>
                      <a:pt x="6156" y="2030"/>
                      <a:pt x="5942" y="1708"/>
                    </a:cubicBezTo>
                    <a:lnTo>
                      <a:pt x="6150" y="1361"/>
                    </a:lnTo>
                    <a:lnTo>
                      <a:pt x="5412" y="622"/>
                    </a:lnTo>
                    <a:lnTo>
                      <a:pt x="5065" y="830"/>
                    </a:lnTo>
                    <a:cubicBezTo>
                      <a:pt x="4741" y="617"/>
                      <a:pt x="4385" y="470"/>
                      <a:pt x="4006" y="392"/>
                    </a:cubicBezTo>
                    <a:lnTo>
                      <a:pt x="3909" y="0"/>
                    </a:lnTo>
                    <a:lnTo>
                      <a:pt x="2865" y="0"/>
                    </a:lnTo>
                    <a:lnTo>
                      <a:pt x="2768" y="392"/>
                    </a:lnTo>
                    <a:cubicBezTo>
                      <a:pt x="2386" y="469"/>
                      <a:pt x="2030" y="617"/>
                      <a:pt x="1706" y="830"/>
                    </a:cubicBezTo>
                    <a:lnTo>
                      <a:pt x="1360" y="622"/>
                    </a:lnTo>
                    <a:lnTo>
                      <a:pt x="621" y="1361"/>
                    </a:lnTo>
                    <a:lnTo>
                      <a:pt x="829" y="1708"/>
                    </a:lnTo>
                    <a:cubicBezTo>
                      <a:pt x="616" y="2032"/>
                      <a:pt x="468" y="2388"/>
                      <a:pt x="390" y="2766"/>
                    </a:cubicBezTo>
                    <a:lnTo>
                      <a:pt x="0" y="2864"/>
                    </a:lnTo>
                    <a:lnTo>
                      <a:pt x="0" y="3908"/>
                    </a:lnTo>
                    <a:lnTo>
                      <a:pt x="392" y="4005"/>
                    </a:lnTo>
                    <a:cubicBezTo>
                      <a:pt x="469" y="4385"/>
                      <a:pt x="617" y="4740"/>
                      <a:pt x="830" y="5064"/>
                    </a:cubicBezTo>
                    <a:lnTo>
                      <a:pt x="622" y="5410"/>
                    </a:lnTo>
                    <a:lnTo>
                      <a:pt x="1361" y="6149"/>
                    </a:lnTo>
                    <a:lnTo>
                      <a:pt x="1708" y="5941"/>
                    </a:lnTo>
                    <a:cubicBezTo>
                      <a:pt x="2032" y="6154"/>
                      <a:pt x="2388" y="6301"/>
                      <a:pt x="2766" y="6380"/>
                    </a:cubicBezTo>
                    <a:lnTo>
                      <a:pt x="2864" y="6772"/>
                    </a:lnTo>
                    <a:lnTo>
                      <a:pt x="3908" y="6772"/>
                    </a:lnTo>
                    <a:lnTo>
                      <a:pt x="4005" y="6380"/>
                    </a:lnTo>
                    <a:cubicBezTo>
                      <a:pt x="4385" y="6301"/>
                      <a:pt x="4741" y="6154"/>
                      <a:pt x="5064" y="5941"/>
                    </a:cubicBezTo>
                    <a:lnTo>
                      <a:pt x="5410" y="6149"/>
                    </a:lnTo>
                    <a:lnTo>
                      <a:pt x="6149" y="5410"/>
                    </a:lnTo>
                    <a:lnTo>
                      <a:pt x="5941" y="5064"/>
                    </a:lnTo>
                    <a:cubicBezTo>
                      <a:pt x="6154" y="4740"/>
                      <a:pt x="6302" y="4384"/>
                      <a:pt x="6380" y="4005"/>
                    </a:cubicBezTo>
                    <a:lnTo>
                      <a:pt x="6772" y="3908"/>
                    </a:lnTo>
                    <a:lnTo>
                      <a:pt x="6772" y="2864"/>
                    </a:lnTo>
                    <a:lnTo>
                      <a:pt x="6381" y="2766"/>
                    </a:lnTo>
                    <a:close/>
                    <a:moveTo>
                      <a:pt x="6554" y="3738"/>
                    </a:moveTo>
                    <a:lnTo>
                      <a:pt x="6193" y="3829"/>
                    </a:lnTo>
                    <a:lnTo>
                      <a:pt x="6181" y="3898"/>
                    </a:lnTo>
                    <a:cubicBezTo>
                      <a:pt x="6109" y="4297"/>
                      <a:pt x="5954" y="4668"/>
                      <a:pt x="5725" y="5001"/>
                    </a:cubicBezTo>
                    <a:lnTo>
                      <a:pt x="5685" y="5058"/>
                    </a:lnTo>
                    <a:lnTo>
                      <a:pt x="5877" y="5378"/>
                    </a:lnTo>
                    <a:lnTo>
                      <a:pt x="5380" y="5876"/>
                    </a:lnTo>
                    <a:lnTo>
                      <a:pt x="5060" y="5684"/>
                    </a:lnTo>
                    <a:lnTo>
                      <a:pt x="5001" y="5724"/>
                    </a:lnTo>
                    <a:cubicBezTo>
                      <a:pt x="4668" y="5954"/>
                      <a:pt x="4297" y="6108"/>
                      <a:pt x="3898" y="6180"/>
                    </a:cubicBezTo>
                    <a:lnTo>
                      <a:pt x="3829" y="6192"/>
                    </a:lnTo>
                    <a:lnTo>
                      <a:pt x="3738" y="6553"/>
                    </a:lnTo>
                    <a:lnTo>
                      <a:pt x="3034" y="6553"/>
                    </a:lnTo>
                    <a:lnTo>
                      <a:pt x="2944" y="6192"/>
                    </a:lnTo>
                    <a:lnTo>
                      <a:pt x="2874" y="6180"/>
                    </a:lnTo>
                    <a:cubicBezTo>
                      <a:pt x="2476" y="6108"/>
                      <a:pt x="2105" y="5953"/>
                      <a:pt x="1772" y="5724"/>
                    </a:cubicBezTo>
                    <a:lnTo>
                      <a:pt x="1713" y="5684"/>
                    </a:lnTo>
                    <a:lnTo>
                      <a:pt x="1393" y="5876"/>
                    </a:lnTo>
                    <a:lnTo>
                      <a:pt x="896" y="5378"/>
                    </a:lnTo>
                    <a:lnTo>
                      <a:pt x="1088" y="5058"/>
                    </a:lnTo>
                    <a:lnTo>
                      <a:pt x="1048" y="5001"/>
                    </a:lnTo>
                    <a:cubicBezTo>
                      <a:pt x="817" y="4668"/>
                      <a:pt x="664" y="4297"/>
                      <a:pt x="592" y="3898"/>
                    </a:cubicBezTo>
                    <a:lnTo>
                      <a:pt x="578" y="3829"/>
                    </a:lnTo>
                    <a:lnTo>
                      <a:pt x="217" y="3738"/>
                    </a:lnTo>
                    <a:lnTo>
                      <a:pt x="217" y="3034"/>
                    </a:lnTo>
                    <a:lnTo>
                      <a:pt x="578" y="2944"/>
                    </a:lnTo>
                    <a:lnTo>
                      <a:pt x="592" y="2874"/>
                    </a:lnTo>
                    <a:cubicBezTo>
                      <a:pt x="664" y="2476"/>
                      <a:pt x="817" y="2105"/>
                      <a:pt x="1048" y="1772"/>
                    </a:cubicBezTo>
                    <a:lnTo>
                      <a:pt x="1088" y="1714"/>
                    </a:lnTo>
                    <a:lnTo>
                      <a:pt x="896" y="1394"/>
                    </a:lnTo>
                    <a:lnTo>
                      <a:pt x="1393" y="897"/>
                    </a:lnTo>
                    <a:lnTo>
                      <a:pt x="1713" y="1089"/>
                    </a:lnTo>
                    <a:lnTo>
                      <a:pt x="1772" y="1049"/>
                    </a:lnTo>
                    <a:cubicBezTo>
                      <a:pt x="2105" y="818"/>
                      <a:pt x="2476" y="665"/>
                      <a:pt x="2874" y="593"/>
                    </a:cubicBezTo>
                    <a:lnTo>
                      <a:pt x="2944" y="581"/>
                    </a:lnTo>
                    <a:lnTo>
                      <a:pt x="3034" y="220"/>
                    </a:lnTo>
                    <a:lnTo>
                      <a:pt x="3738" y="220"/>
                    </a:lnTo>
                    <a:lnTo>
                      <a:pt x="3829" y="581"/>
                    </a:lnTo>
                    <a:lnTo>
                      <a:pt x="3898" y="593"/>
                    </a:lnTo>
                    <a:cubicBezTo>
                      <a:pt x="4297" y="665"/>
                      <a:pt x="4668" y="820"/>
                      <a:pt x="5001" y="1049"/>
                    </a:cubicBezTo>
                    <a:lnTo>
                      <a:pt x="5060" y="1089"/>
                    </a:lnTo>
                    <a:lnTo>
                      <a:pt x="5380" y="897"/>
                    </a:lnTo>
                    <a:lnTo>
                      <a:pt x="5877" y="1394"/>
                    </a:lnTo>
                    <a:lnTo>
                      <a:pt x="5685" y="1714"/>
                    </a:lnTo>
                    <a:lnTo>
                      <a:pt x="5725" y="1772"/>
                    </a:lnTo>
                    <a:cubicBezTo>
                      <a:pt x="5956" y="2105"/>
                      <a:pt x="6109" y="2476"/>
                      <a:pt x="6181" y="2874"/>
                    </a:cubicBezTo>
                    <a:lnTo>
                      <a:pt x="6193" y="2944"/>
                    </a:lnTo>
                    <a:lnTo>
                      <a:pt x="6554" y="3034"/>
                    </a:lnTo>
                    <a:lnTo>
                      <a:pt x="6554" y="37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6" name="Freeform 32"/>
              <p:cNvSpPr>
                <a:spLocks noEditPoints="1"/>
              </p:cNvSpPr>
              <p:nvPr/>
            </p:nvSpPr>
            <p:spPr bwMode="auto">
              <a:xfrm>
                <a:off x="6336" y="2571"/>
                <a:ext cx="1199" cy="1199"/>
              </a:xfrm>
              <a:custGeom>
                <a:avLst/>
                <a:gdLst>
                  <a:gd name="T0" fmla="*/ 2404 w 4808"/>
                  <a:gd name="T1" fmla="*/ 0 h 4808"/>
                  <a:gd name="T2" fmla="*/ 0 w 4808"/>
                  <a:gd name="T3" fmla="*/ 2404 h 4808"/>
                  <a:gd name="T4" fmla="*/ 2404 w 4808"/>
                  <a:gd name="T5" fmla="*/ 4808 h 4808"/>
                  <a:gd name="T6" fmla="*/ 4808 w 4808"/>
                  <a:gd name="T7" fmla="*/ 2404 h 4808"/>
                  <a:gd name="T8" fmla="*/ 2404 w 4808"/>
                  <a:gd name="T9" fmla="*/ 0 h 4808"/>
                  <a:gd name="T10" fmla="*/ 2404 w 4808"/>
                  <a:gd name="T11" fmla="*/ 4590 h 4808"/>
                  <a:gd name="T12" fmla="*/ 219 w 4808"/>
                  <a:gd name="T13" fmla="*/ 2404 h 4808"/>
                  <a:gd name="T14" fmla="*/ 2404 w 4808"/>
                  <a:gd name="T15" fmla="*/ 219 h 4808"/>
                  <a:gd name="T16" fmla="*/ 4590 w 4808"/>
                  <a:gd name="T17" fmla="*/ 2404 h 4808"/>
                  <a:gd name="T18" fmla="*/ 2404 w 4808"/>
                  <a:gd name="T19" fmla="*/ 4590 h 4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08" h="4808">
                    <a:moveTo>
                      <a:pt x="2404" y="0"/>
                    </a:moveTo>
                    <a:cubicBezTo>
                      <a:pt x="1079" y="0"/>
                      <a:pt x="0" y="1079"/>
                      <a:pt x="0" y="2404"/>
                    </a:cubicBezTo>
                    <a:cubicBezTo>
                      <a:pt x="0" y="3730"/>
                      <a:pt x="1079" y="4808"/>
                      <a:pt x="2404" y="4808"/>
                    </a:cubicBezTo>
                    <a:cubicBezTo>
                      <a:pt x="3730" y="4808"/>
                      <a:pt x="4808" y="3730"/>
                      <a:pt x="4808" y="2404"/>
                    </a:cubicBezTo>
                    <a:cubicBezTo>
                      <a:pt x="4808" y="1079"/>
                      <a:pt x="3730" y="0"/>
                      <a:pt x="2404" y="0"/>
                    </a:cubicBezTo>
                    <a:close/>
                    <a:moveTo>
                      <a:pt x="2404" y="4590"/>
                    </a:moveTo>
                    <a:cubicBezTo>
                      <a:pt x="1199" y="4590"/>
                      <a:pt x="219" y="3610"/>
                      <a:pt x="219" y="2404"/>
                    </a:cubicBezTo>
                    <a:cubicBezTo>
                      <a:pt x="219" y="1199"/>
                      <a:pt x="1199" y="219"/>
                      <a:pt x="2404" y="219"/>
                    </a:cubicBezTo>
                    <a:cubicBezTo>
                      <a:pt x="3610" y="219"/>
                      <a:pt x="4590" y="1199"/>
                      <a:pt x="4590" y="2404"/>
                    </a:cubicBezTo>
                    <a:cubicBezTo>
                      <a:pt x="4590" y="3610"/>
                      <a:pt x="3610" y="4590"/>
                      <a:pt x="2404" y="459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7" name="Rectangle 33"/>
              <p:cNvSpPr>
                <a:spLocks noChangeArrowheads="1"/>
              </p:cNvSpPr>
              <p:nvPr/>
            </p:nvSpPr>
            <p:spPr bwMode="auto">
              <a:xfrm>
                <a:off x="6908" y="2435"/>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8" name="Rectangle 34"/>
              <p:cNvSpPr>
                <a:spLocks noChangeArrowheads="1"/>
              </p:cNvSpPr>
              <p:nvPr/>
            </p:nvSpPr>
            <p:spPr bwMode="auto">
              <a:xfrm>
                <a:off x="6908" y="3852"/>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9" name="Freeform 35"/>
              <p:cNvSpPr>
                <a:spLocks/>
              </p:cNvSpPr>
              <p:nvPr/>
            </p:nvSpPr>
            <p:spPr bwMode="auto">
              <a:xfrm>
                <a:off x="7398" y="2631"/>
                <a:ext cx="77" cy="77"/>
              </a:xfrm>
              <a:custGeom>
                <a:avLst/>
                <a:gdLst>
                  <a:gd name="T0" fmla="*/ 155 w 310"/>
                  <a:gd name="T1" fmla="*/ 0 h 309"/>
                  <a:gd name="T2" fmla="*/ 310 w 310"/>
                  <a:gd name="T3" fmla="*/ 155 h 309"/>
                  <a:gd name="T4" fmla="*/ 155 w 310"/>
                  <a:gd name="T5" fmla="*/ 309 h 309"/>
                  <a:gd name="T6" fmla="*/ 0 w 310"/>
                  <a:gd name="T7" fmla="*/ 155 h 309"/>
                  <a:gd name="T8" fmla="*/ 155 w 310"/>
                  <a:gd name="T9" fmla="*/ 0 h 309"/>
                </a:gdLst>
                <a:ahLst/>
                <a:cxnLst>
                  <a:cxn ang="0">
                    <a:pos x="T0" y="T1"/>
                  </a:cxn>
                  <a:cxn ang="0">
                    <a:pos x="T2" y="T3"/>
                  </a:cxn>
                  <a:cxn ang="0">
                    <a:pos x="T4" y="T5"/>
                  </a:cxn>
                  <a:cxn ang="0">
                    <a:pos x="T6" y="T7"/>
                  </a:cxn>
                  <a:cxn ang="0">
                    <a:pos x="T8" y="T9"/>
                  </a:cxn>
                </a:cxnLst>
                <a:rect l="0" t="0" r="r" b="b"/>
                <a:pathLst>
                  <a:path w="310" h="309">
                    <a:moveTo>
                      <a:pt x="155" y="0"/>
                    </a:moveTo>
                    <a:lnTo>
                      <a:pt x="310"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0" name="Freeform 36"/>
              <p:cNvSpPr>
                <a:spLocks/>
              </p:cNvSpPr>
              <p:nvPr/>
            </p:nvSpPr>
            <p:spPr bwMode="auto">
              <a:xfrm>
                <a:off x="6396" y="3633"/>
                <a:ext cx="77" cy="77"/>
              </a:xfrm>
              <a:custGeom>
                <a:avLst/>
                <a:gdLst>
                  <a:gd name="T0" fmla="*/ 154 w 309"/>
                  <a:gd name="T1" fmla="*/ 309 h 309"/>
                  <a:gd name="T2" fmla="*/ 0 w 309"/>
                  <a:gd name="T3" fmla="*/ 155 h 309"/>
                  <a:gd name="T4" fmla="*/ 154 w 309"/>
                  <a:gd name="T5" fmla="*/ 0 h 309"/>
                  <a:gd name="T6" fmla="*/ 309 w 309"/>
                  <a:gd name="T7" fmla="*/ 155 h 309"/>
                  <a:gd name="T8" fmla="*/ 154 w 309"/>
                  <a:gd name="T9" fmla="*/ 309 h 309"/>
                </a:gdLst>
                <a:ahLst/>
                <a:cxnLst>
                  <a:cxn ang="0">
                    <a:pos x="T0" y="T1"/>
                  </a:cxn>
                  <a:cxn ang="0">
                    <a:pos x="T2" y="T3"/>
                  </a:cxn>
                  <a:cxn ang="0">
                    <a:pos x="T4" y="T5"/>
                  </a:cxn>
                  <a:cxn ang="0">
                    <a:pos x="T6" y="T7"/>
                  </a:cxn>
                  <a:cxn ang="0">
                    <a:pos x="T8" y="T9"/>
                  </a:cxn>
                </a:cxnLst>
                <a:rect l="0" t="0" r="r" b="b"/>
                <a:pathLst>
                  <a:path w="309" h="309">
                    <a:moveTo>
                      <a:pt x="154" y="309"/>
                    </a:moveTo>
                    <a:lnTo>
                      <a:pt x="0" y="155"/>
                    </a:lnTo>
                    <a:lnTo>
                      <a:pt x="154" y="0"/>
                    </a:lnTo>
                    <a:lnTo>
                      <a:pt x="309" y="155"/>
                    </a:lnTo>
                    <a:lnTo>
                      <a:pt x="154"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1" name="Rectangle 37"/>
              <p:cNvSpPr>
                <a:spLocks noChangeArrowheads="1"/>
              </p:cNvSpPr>
              <p:nvPr/>
            </p:nvSpPr>
            <p:spPr bwMode="auto">
              <a:xfrm>
                <a:off x="7617" y="3143"/>
                <a:ext cx="55"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2" name="Rectangle 38"/>
              <p:cNvSpPr>
                <a:spLocks noChangeArrowheads="1"/>
              </p:cNvSpPr>
              <p:nvPr/>
            </p:nvSpPr>
            <p:spPr bwMode="auto">
              <a:xfrm>
                <a:off x="6200" y="3143"/>
                <a:ext cx="54"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3" name="Freeform 39"/>
              <p:cNvSpPr>
                <a:spLocks/>
              </p:cNvSpPr>
              <p:nvPr/>
            </p:nvSpPr>
            <p:spPr bwMode="auto">
              <a:xfrm>
                <a:off x="7398" y="3633"/>
                <a:ext cx="77" cy="77"/>
              </a:xfrm>
              <a:custGeom>
                <a:avLst/>
                <a:gdLst>
                  <a:gd name="T0" fmla="*/ 155 w 309"/>
                  <a:gd name="T1" fmla="*/ 309 h 309"/>
                  <a:gd name="T2" fmla="*/ 0 w 309"/>
                  <a:gd name="T3" fmla="*/ 155 h 309"/>
                  <a:gd name="T4" fmla="*/ 155 w 309"/>
                  <a:gd name="T5" fmla="*/ 0 h 309"/>
                  <a:gd name="T6" fmla="*/ 309 w 309"/>
                  <a:gd name="T7" fmla="*/ 155 h 309"/>
                  <a:gd name="T8" fmla="*/ 155 w 309"/>
                  <a:gd name="T9" fmla="*/ 309 h 309"/>
                </a:gdLst>
                <a:ahLst/>
                <a:cxnLst>
                  <a:cxn ang="0">
                    <a:pos x="T0" y="T1"/>
                  </a:cxn>
                  <a:cxn ang="0">
                    <a:pos x="T2" y="T3"/>
                  </a:cxn>
                  <a:cxn ang="0">
                    <a:pos x="T4" y="T5"/>
                  </a:cxn>
                  <a:cxn ang="0">
                    <a:pos x="T6" y="T7"/>
                  </a:cxn>
                  <a:cxn ang="0">
                    <a:pos x="T8" y="T9"/>
                  </a:cxn>
                </a:cxnLst>
                <a:rect l="0" t="0" r="r" b="b"/>
                <a:pathLst>
                  <a:path w="309" h="309">
                    <a:moveTo>
                      <a:pt x="155" y="309"/>
                    </a:moveTo>
                    <a:lnTo>
                      <a:pt x="0" y="155"/>
                    </a:lnTo>
                    <a:lnTo>
                      <a:pt x="155" y="0"/>
                    </a:lnTo>
                    <a:lnTo>
                      <a:pt x="309" y="155"/>
                    </a:lnTo>
                    <a:lnTo>
                      <a:pt x="155"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4" name="Freeform 40"/>
              <p:cNvSpPr>
                <a:spLocks/>
              </p:cNvSpPr>
              <p:nvPr/>
            </p:nvSpPr>
            <p:spPr bwMode="auto">
              <a:xfrm>
                <a:off x="6396" y="2631"/>
                <a:ext cx="77" cy="77"/>
              </a:xfrm>
              <a:custGeom>
                <a:avLst/>
                <a:gdLst>
                  <a:gd name="T0" fmla="*/ 155 w 309"/>
                  <a:gd name="T1" fmla="*/ 0 h 309"/>
                  <a:gd name="T2" fmla="*/ 309 w 309"/>
                  <a:gd name="T3" fmla="*/ 155 h 309"/>
                  <a:gd name="T4" fmla="*/ 155 w 309"/>
                  <a:gd name="T5" fmla="*/ 309 h 309"/>
                  <a:gd name="T6" fmla="*/ 0 w 309"/>
                  <a:gd name="T7" fmla="*/ 155 h 309"/>
                  <a:gd name="T8" fmla="*/ 155 w 309"/>
                  <a:gd name="T9" fmla="*/ 0 h 309"/>
                </a:gdLst>
                <a:ahLst/>
                <a:cxnLst>
                  <a:cxn ang="0">
                    <a:pos x="T0" y="T1"/>
                  </a:cxn>
                  <a:cxn ang="0">
                    <a:pos x="T2" y="T3"/>
                  </a:cxn>
                  <a:cxn ang="0">
                    <a:pos x="T4" y="T5"/>
                  </a:cxn>
                  <a:cxn ang="0">
                    <a:pos x="T6" y="T7"/>
                  </a:cxn>
                  <a:cxn ang="0">
                    <a:pos x="T8" y="T9"/>
                  </a:cxn>
                </a:cxnLst>
                <a:rect l="0" t="0" r="r" b="b"/>
                <a:pathLst>
                  <a:path w="309" h="309">
                    <a:moveTo>
                      <a:pt x="155" y="0"/>
                    </a:moveTo>
                    <a:lnTo>
                      <a:pt x="309"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5" name="Freeform 41"/>
              <p:cNvSpPr>
                <a:spLocks noEditPoints="1"/>
              </p:cNvSpPr>
              <p:nvPr/>
            </p:nvSpPr>
            <p:spPr bwMode="auto">
              <a:xfrm>
                <a:off x="6499" y="2844"/>
                <a:ext cx="764" cy="762"/>
              </a:xfrm>
              <a:custGeom>
                <a:avLst/>
                <a:gdLst>
                  <a:gd name="T0" fmla="*/ 1639 w 3059"/>
                  <a:gd name="T1" fmla="*/ 0 h 3058"/>
                  <a:gd name="T2" fmla="*/ 1530 w 3059"/>
                  <a:gd name="T3" fmla="*/ 0 h 3058"/>
                  <a:gd name="T4" fmla="*/ 0 w 3059"/>
                  <a:gd name="T5" fmla="*/ 1529 h 3058"/>
                  <a:gd name="T6" fmla="*/ 1530 w 3059"/>
                  <a:gd name="T7" fmla="*/ 3058 h 3058"/>
                  <a:gd name="T8" fmla="*/ 3059 w 3059"/>
                  <a:gd name="T9" fmla="*/ 1529 h 3058"/>
                  <a:gd name="T10" fmla="*/ 3059 w 3059"/>
                  <a:gd name="T11" fmla="*/ 1420 h 3058"/>
                  <a:gd name="T12" fmla="*/ 1639 w 3059"/>
                  <a:gd name="T13" fmla="*/ 1420 h 3058"/>
                  <a:gd name="T14" fmla="*/ 1639 w 3059"/>
                  <a:gd name="T15" fmla="*/ 0 h 3058"/>
                  <a:gd name="T16" fmla="*/ 219 w 3059"/>
                  <a:gd name="T17" fmla="*/ 1529 h 3058"/>
                  <a:gd name="T18" fmla="*/ 1420 w 3059"/>
                  <a:gd name="T19" fmla="*/ 222 h 3058"/>
                  <a:gd name="T20" fmla="*/ 1420 w 3059"/>
                  <a:gd name="T21" fmla="*/ 1484 h 3058"/>
                  <a:gd name="T22" fmla="*/ 530 w 3059"/>
                  <a:gd name="T23" fmla="*/ 2374 h 3058"/>
                  <a:gd name="T24" fmla="*/ 219 w 3059"/>
                  <a:gd name="T25" fmla="*/ 1529 h 3058"/>
                  <a:gd name="T26" fmla="*/ 2836 w 3059"/>
                  <a:gd name="T27" fmla="*/ 1638 h 3058"/>
                  <a:gd name="T28" fmla="*/ 1530 w 3059"/>
                  <a:gd name="T29" fmla="*/ 2840 h 3058"/>
                  <a:gd name="T30" fmla="*/ 684 w 3059"/>
                  <a:gd name="T31" fmla="*/ 2529 h 3058"/>
                  <a:gd name="T32" fmla="*/ 1575 w 3059"/>
                  <a:gd name="T33" fmla="*/ 1638 h 3058"/>
                  <a:gd name="T34" fmla="*/ 2836 w 3059"/>
                  <a:gd name="T35" fmla="*/ 1638 h 3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59" h="3058">
                    <a:moveTo>
                      <a:pt x="1639" y="0"/>
                    </a:moveTo>
                    <a:lnTo>
                      <a:pt x="1530" y="0"/>
                    </a:lnTo>
                    <a:cubicBezTo>
                      <a:pt x="686" y="0"/>
                      <a:pt x="0" y="686"/>
                      <a:pt x="0" y="1529"/>
                    </a:cubicBezTo>
                    <a:cubicBezTo>
                      <a:pt x="0" y="2372"/>
                      <a:pt x="687" y="3058"/>
                      <a:pt x="1530" y="3058"/>
                    </a:cubicBezTo>
                    <a:cubicBezTo>
                      <a:pt x="2372" y="3058"/>
                      <a:pt x="3059" y="2372"/>
                      <a:pt x="3059" y="1529"/>
                    </a:cubicBezTo>
                    <a:lnTo>
                      <a:pt x="3059" y="1420"/>
                    </a:lnTo>
                    <a:lnTo>
                      <a:pt x="1639" y="1420"/>
                    </a:lnTo>
                    <a:lnTo>
                      <a:pt x="1639" y="0"/>
                    </a:lnTo>
                    <a:close/>
                    <a:moveTo>
                      <a:pt x="219" y="1529"/>
                    </a:moveTo>
                    <a:cubicBezTo>
                      <a:pt x="219" y="842"/>
                      <a:pt x="748" y="278"/>
                      <a:pt x="1420" y="222"/>
                    </a:cubicBezTo>
                    <a:lnTo>
                      <a:pt x="1420" y="1484"/>
                    </a:lnTo>
                    <a:lnTo>
                      <a:pt x="530" y="2374"/>
                    </a:lnTo>
                    <a:cubicBezTo>
                      <a:pt x="336" y="2146"/>
                      <a:pt x="219" y="1852"/>
                      <a:pt x="219" y="1529"/>
                    </a:cubicBezTo>
                    <a:close/>
                    <a:moveTo>
                      <a:pt x="2836" y="1638"/>
                    </a:moveTo>
                    <a:cubicBezTo>
                      <a:pt x="2780" y="2310"/>
                      <a:pt x="2216" y="2840"/>
                      <a:pt x="1530" y="2840"/>
                    </a:cubicBezTo>
                    <a:cubicBezTo>
                      <a:pt x="1207" y="2840"/>
                      <a:pt x="912" y="2722"/>
                      <a:pt x="684" y="2529"/>
                    </a:cubicBezTo>
                    <a:lnTo>
                      <a:pt x="1575" y="1638"/>
                    </a:lnTo>
                    <a:lnTo>
                      <a:pt x="2836" y="16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6" name="Freeform 42"/>
              <p:cNvSpPr>
                <a:spLocks noEditPoints="1"/>
              </p:cNvSpPr>
              <p:nvPr/>
            </p:nvSpPr>
            <p:spPr bwMode="auto">
              <a:xfrm>
                <a:off x="6963" y="2734"/>
                <a:ext cx="409" cy="409"/>
              </a:xfrm>
              <a:custGeom>
                <a:avLst/>
                <a:gdLst>
                  <a:gd name="T0" fmla="*/ 109 w 1638"/>
                  <a:gd name="T1" fmla="*/ 0 h 1639"/>
                  <a:gd name="T2" fmla="*/ 0 w 1638"/>
                  <a:gd name="T3" fmla="*/ 0 h 1639"/>
                  <a:gd name="T4" fmla="*/ 0 w 1638"/>
                  <a:gd name="T5" fmla="*/ 1639 h 1639"/>
                  <a:gd name="T6" fmla="*/ 1638 w 1638"/>
                  <a:gd name="T7" fmla="*/ 1639 h 1639"/>
                  <a:gd name="T8" fmla="*/ 1638 w 1638"/>
                  <a:gd name="T9" fmla="*/ 1530 h 1639"/>
                  <a:gd name="T10" fmla="*/ 109 w 1638"/>
                  <a:gd name="T11" fmla="*/ 0 h 1639"/>
                  <a:gd name="T12" fmla="*/ 218 w 1638"/>
                  <a:gd name="T13" fmla="*/ 1420 h 1639"/>
                  <a:gd name="T14" fmla="*/ 218 w 1638"/>
                  <a:gd name="T15" fmla="*/ 223 h 1639"/>
                  <a:gd name="T16" fmla="*/ 1416 w 1638"/>
                  <a:gd name="T17" fmla="*/ 1420 h 1639"/>
                  <a:gd name="T18" fmla="*/ 218 w 1638"/>
                  <a:gd name="T19" fmla="*/ 1420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38" h="1639">
                    <a:moveTo>
                      <a:pt x="109" y="0"/>
                    </a:moveTo>
                    <a:lnTo>
                      <a:pt x="0" y="0"/>
                    </a:lnTo>
                    <a:lnTo>
                      <a:pt x="0" y="1639"/>
                    </a:lnTo>
                    <a:lnTo>
                      <a:pt x="1638" y="1639"/>
                    </a:lnTo>
                    <a:lnTo>
                      <a:pt x="1638" y="1530"/>
                    </a:lnTo>
                    <a:cubicBezTo>
                      <a:pt x="1638" y="687"/>
                      <a:pt x="952" y="0"/>
                      <a:pt x="109" y="0"/>
                    </a:cubicBezTo>
                    <a:close/>
                    <a:moveTo>
                      <a:pt x="218" y="1420"/>
                    </a:moveTo>
                    <a:lnTo>
                      <a:pt x="218" y="223"/>
                    </a:lnTo>
                    <a:cubicBezTo>
                      <a:pt x="854" y="276"/>
                      <a:pt x="1362" y="784"/>
                      <a:pt x="1416" y="1420"/>
                    </a:cubicBezTo>
                    <a:lnTo>
                      <a:pt x="218" y="142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3" name="Group 49"/>
            <p:cNvGrpSpPr>
              <a:grpSpLocks noChangeAspect="1"/>
            </p:cNvGrpSpPr>
            <p:nvPr/>
          </p:nvGrpSpPr>
          <p:grpSpPr bwMode="auto">
            <a:xfrm>
              <a:off x="6920965" y="4210192"/>
              <a:ext cx="268166" cy="308112"/>
              <a:chOff x="-3010" y="-317"/>
              <a:chExt cx="1544" cy="1774"/>
            </a:xfrm>
            <a:solidFill>
              <a:schemeClr val="accent3"/>
            </a:solidFill>
          </p:grpSpPr>
          <p:sp>
            <p:nvSpPr>
              <p:cNvPr id="30" name="Freeform 50"/>
              <p:cNvSpPr>
                <a:spLocks/>
              </p:cNvSpPr>
              <p:nvPr/>
            </p:nvSpPr>
            <p:spPr bwMode="auto">
              <a:xfrm>
                <a:off x="-2531" y="131"/>
                <a:ext cx="171" cy="256"/>
              </a:xfrm>
              <a:custGeom>
                <a:avLst/>
                <a:gdLst>
                  <a:gd name="T0" fmla="*/ 0 w 654"/>
                  <a:gd name="T1" fmla="*/ 72 h 976"/>
                  <a:gd name="T2" fmla="*/ 479 w 654"/>
                  <a:gd name="T3" fmla="*/ 976 h 976"/>
                  <a:gd name="T4" fmla="*/ 654 w 654"/>
                  <a:gd name="T5" fmla="*/ 844 h 976"/>
                  <a:gd name="T6" fmla="*/ 207 w 654"/>
                  <a:gd name="T7" fmla="*/ 0 h 976"/>
                  <a:gd name="T8" fmla="*/ 0 w 654"/>
                  <a:gd name="T9" fmla="*/ 72 h 976"/>
                </a:gdLst>
                <a:ahLst/>
                <a:cxnLst>
                  <a:cxn ang="0">
                    <a:pos x="T0" y="T1"/>
                  </a:cxn>
                  <a:cxn ang="0">
                    <a:pos x="T2" y="T3"/>
                  </a:cxn>
                  <a:cxn ang="0">
                    <a:pos x="T4" y="T5"/>
                  </a:cxn>
                  <a:cxn ang="0">
                    <a:pos x="T6" y="T7"/>
                  </a:cxn>
                  <a:cxn ang="0">
                    <a:pos x="T8" y="T9"/>
                  </a:cxn>
                </a:cxnLst>
                <a:rect l="0" t="0" r="r" b="b"/>
                <a:pathLst>
                  <a:path w="654" h="976">
                    <a:moveTo>
                      <a:pt x="0" y="72"/>
                    </a:moveTo>
                    <a:cubicBezTo>
                      <a:pt x="114" y="402"/>
                      <a:pt x="275" y="706"/>
                      <a:pt x="479" y="976"/>
                    </a:cubicBezTo>
                    <a:lnTo>
                      <a:pt x="654" y="844"/>
                    </a:lnTo>
                    <a:cubicBezTo>
                      <a:pt x="464" y="592"/>
                      <a:pt x="314" y="308"/>
                      <a:pt x="207" y="0"/>
                    </a:cubicBezTo>
                    <a:lnTo>
                      <a:pt x="0" y="7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1" name="Freeform 51"/>
              <p:cNvSpPr>
                <a:spLocks noEditPoints="1"/>
              </p:cNvSpPr>
              <p:nvPr/>
            </p:nvSpPr>
            <p:spPr bwMode="auto">
              <a:xfrm>
                <a:off x="-3010" y="-317"/>
                <a:ext cx="1544" cy="1774"/>
              </a:xfrm>
              <a:custGeom>
                <a:avLst/>
                <a:gdLst>
                  <a:gd name="T0" fmla="*/ 4807 w 5897"/>
                  <a:gd name="T1" fmla="*/ 0 h 6773"/>
                  <a:gd name="T2" fmla="*/ 1092 w 5897"/>
                  <a:gd name="T3" fmla="*/ 437 h 6773"/>
                  <a:gd name="T4" fmla="*/ 0 w 5897"/>
                  <a:gd name="T5" fmla="*/ 546 h 6773"/>
                  <a:gd name="T6" fmla="*/ 2513 w 5897"/>
                  <a:gd name="T7" fmla="*/ 3716 h 6773"/>
                  <a:gd name="T8" fmla="*/ 2184 w 5897"/>
                  <a:gd name="T9" fmla="*/ 5026 h 6773"/>
                  <a:gd name="T10" fmla="*/ 1419 w 5897"/>
                  <a:gd name="T11" fmla="*/ 5464 h 6773"/>
                  <a:gd name="T12" fmla="*/ 1091 w 5897"/>
                  <a:gd name="T13" fmla="*/ 6556 h 6773"/>
                  <a:gd name="T14" fmla="*/ 1419 w 5897"/>
                  <a:gd name="T15" fmla="*/ 6773 h 6773"/>
                  <a:gd name="T16" fmla="*/ 4368 w 5897"/>
                  <a:gd name="T17" fmla="*/ 6773 h 6773"/>
                  <a:gd name="T18" fmla="*/ 4805 w 5897"/>
                  <a:gd name="T19" fmla="*/ 6773 h 6773"/>
                  <a:gd name="T20" fmla="*/ 4477 w 5897"/>
                  <a:gd name="T21" fmla="*/ 6554 h 6773"/>
                  <a:gd name="T22" fmla="*/ 3712 w 5897"/>
                  <a:gd name="T23" fmla="*/ 5462 h 6773"/>
                  <a:gd name="T24" fmla="*/ 3383 w 5897"/>
                  <a:gd name="T25" fmla="*/ 5025 h 6773"/>
                  <a:gd name="T26" fmla="*/ 4203 w 5897"/>
                  <a:gd name="T27" fmla="*/ 2921 h 6773"/>
                  <a:gd name="T28" fmla="*/ 5897 w 5897"/>
                  <a:gd name="T29" fmla="*/ 437 h 6773"/>
                  <a:gd name="T30" fmla="*/ 221 w 5897"/>
                  <a:gd name="T31" fmla="*/ 656 h 6773"/>
                  <a:gd name="T32" fmla="*/ 1093 w 5897"/>
                  <a:gd name="T33" fmla="*/ 965 h 6773"/>
                  <a:gd name="T34" fmla="*/ 221 w 5897"/>
                  <a:gd name="T35" fmla="*/ 656 h 6773"/>
                  <a:gd name="T36" fmla="*/ 4260 w 5897"/>
                  <a:gd name="T37" fmla="*/ 6554 h 6773"/>
                  <a:gd name="T38" fmla="*/ 1639 w 5897"/>
                  <a:gd name="T39" fmla="*/ 5681 h 6773"/>
                  <a:gd name="T40" fmla="*/ 3715 w 5897"/>
                  <a:gd name="T41" fmla="*/ 5681 h 6773"/>
                  <a:gd name="T42" fmla="*/ 3496 w 5897"/>
                  <a:gd name="T43" fmla="*/ 5244 h 6773"/>
                  <a:gd name="T44" fmla="*/ 2403 w 5897"/>
                  <a:gd name="T45" fmla="*/ 5462 h 6773"/>
                  <a:gd name="T46" fmla="*/ 2513 w 5897"/>
                  <a:gd name="T47" fmla="*/ 5244 h 6773"/>
                  <a:gd name="T48" fmla="*/ 3496 w 5897"/>
                  <a:gd name="T49" fmla="*/ 5244 h 6773"/>
                  <a:gd name="T50" fmla="*/ 3167 w 5897"/>
                  <a:gd name="T51" fmla="*/ 3593 h 6773"/>
                  <a:gd name="T52" fmla="*/ 2733 w 5897"/>
                  <a:gd name="T53" fmla="*/ 5025 h 6773"/>
                  <a:gd name="T54" fmla="*/ 2681 w 5897"/>
                  <a:gd name="T55" fmla="*/ 3561 h 6773"/>
                  <a:gd name="T56" fmla="*/ 1311 w 5897"/>
                  <a:gd name="T57" fmla="*/ 218 h 6773"/>
                  <a:gd name="T58" fmla="*/ 4588 w 5897"/>
                  <a:gd name="T59" fmla="*/ 965 h 6773"/>
                  <a:gd name="T60" fmla="*/ 4399 w 5897"/>
                  <a:gd name="T61" fmla="*/ 2605 h 6773"/>
                  <a:gd name="T62" fmla="*/ 4807 w 5897"/>
                  <a:gd name="T63" fmla="*/ 656 h 6773"/>
                  <a:gd name="T64" fmla="*/ 4399 w 5897"/>
                  <a:gd name="T65" fmla="*/ 2605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97" h="6773">
                    <a:moveTo>
                      <a:pt x="4807" y="437"/>
                    </a:moveTo>
                    <a:lnTo>
                      <a:pt x="4807" y="0"/>
                    </a:lnTo>
                    <a:lnTo>
                      <a:pt x="1092" y="0"/>
                    </a:lnTo>
                    <a:lnTo>
                      <a:pt x="1092" y="437"/>
                    </a:lnTo>
                    <a:lnTo>
                      <a:pt x="0" y="437"/>
                    </a:lnTo>
                    <a:lnTo>
                      <a:pt x="0" y="546"/>
                    </a:lnTo>
                    <a:cubicBezTo>
                      <a:pt x="0" y="1621"/>
                      <a:pt x="680" y="2573"/>
                      <a:pt x="1695" y="2922"/>
                    </a:cubicBezTo>
                    <a:cubicBezTo>
                      <a:pt x="1916" y="3238"/>
                      <a:pt x="2192" y="3510"/>
                      <a:pt x="2513" y="3716"/>
                    </a:cubicBezTo>
                    <a:lnTo>
                      <a:pt x="2513" y="5026"/>
                    </a:lnTo>
                    <a:lnTo>
                      <a:pt x="2184" y="5026"/>
                    </a:lnTo>
                    <a:lnTo>
                      <a:pt x="2184" y="5464"/>
                    </a:lnTo>
                    <a:lnTo>
                      <a:pt x="1419" y="5464"/>
                    </a:lnTo>
                    <a:lnTo>
                      <a:pt x="1419" y="6556"/>
                    </a:lnTo>
                    <a:lnTo>
                      <a:pt x="1091" y="6556"/>
                    </a:lnTo>
                    <a:lnTo>
                      <a:pt x="1091" y="6773"/>
                    </a:lnTo>
                    <a:lnTo>
                      <a:pt x="1419" y="6773"/>
                    </a:lnTo>
                    <a:lnTo>
                      <a:pt x="1528" y="6773"/>
                    </a:lnTo>
                    <a:lnTo>
                      <a:pt x="4368" y="6773"/>
                    </a:lnTo>
                    <a:lnTo>
                      <a:pt x="4477" y="6773"/>
                    </a:lnTo>
                    <a:lnTo>
                      <a:pt x="4805" y="6773"/>
                    </a:lnTo>
                    <a:lnTo>
                      <a:pt x="4805" y="6554"/>
                    </a:lnTo>
                    <a:lnTo>
                      <a:pt x="4477" y="6554"/>
                    </a:lnTo>
                    <a:lnTo>
                      <a:pt x="4477" y="5462"/>
                    </a:lnTo>
                    <a:lnTo>
                      <a:pt x="3712" y="5462"/>
                    </a:lnTo>
                    <a:lnTo>
                      <a:pt x="3712" y="5025"/>
                    </a:lnTo>
                    <a:lnTo>
                      <a:pt x="3383" y="5025"/>
                    </a:lnTo>
                    <a:lnTo>
                      <a:pt x="3383" y="3714"/>
                    </a:lnTo>
                    <a:cubicBezTo>
                      <a:pt x="3704" y="3509"/>
                      <a:pt x="3981" y="3237"/>
                      <a:pt x="4203" y="2921"/>
                    </a:cubicBezTo>
                    <a:cubicBezTo>
                      <a:pt x="5217" y="2572"/>
                      <a:pt x="5897" y="1622"/>
                      <a:pt x="5897" y="546"/>
                    </a:cubicBezTo>
                    <a:lnTo>
                      <a:pt x="5897" y="437"/>
                    </a:lnTo>
                    <a:lnTo>
                      <a:pt x="4807" y="437"/>
                    </a:lnTo>
                    <a:close/>
                    <a:moveTo>
                      <a:pt x="221" y="656"/>
                    </a:moveTo>
                    <a:lnTo>
                      <a:pt x="1093" y="656"/>
                    </a:lnTo>
                    <a:lnTo>
                      <a:pt x="1093" y="965"/>
                    </a:lnTo>
                    <a:cubicBezTo>
                      <a:pt x="1093" y="1554"/>
                      <a:pt x="1239" y="2118"/>
                      <a:pt x="1500" y="2604"/>
                    </a:cubicBezTo>
                    <a:cubicBezTo>
                      <a:pt x="755" y="2238"/>
                      <a:pt x="260" y="1494"/>
                      <a:pt x="221" y="656"/>
                    </a:cubicBezTo>
                    <a:close/>
                    <a:moveTo>
                      <a:pt x="4260" y="5681"/>
                    </a:moveTo>
                    <a:lnTo>
                      <a:pt x="4260" y="6554"/>
                    </a:lnTo>
                    <a:lnTo>
                      <a:pt x="1639" y="6554"/>
                    </a:lnTo>
                    <a:lnTo>
                      <a:pt x="1639" y="5681"/>
                    </a:lnTo>
                    <a:lnTo>
                      <a:pt x="2185" y="5681"/>
                    </a:lnTo>
                    <a:lnTo>
                      <a:pt x="3715" y="5681"/>
                    </a:lnTo>
                    <a:lnTo>
                      <a:pt x="4260" y="5681"/>
                    </a:lnTo>
                    <a:close/>
                    <a:moveTo>
                      <a:pt x="3496" y="5244"/>
                    </a:moveTo>
                    <a:lnTo>
                      <a:pt x="3496" y="5462"/>
                    </a:lnTo>
                    <a:lnTo>
                      <a:pt x="2403" y="5462"/>
                    </a:lnTo>
                    <a:lnTo>
                      <a:pt x="2403" y="5244"/>
                    </a:lnTo>
                    <a:lnTo>
                      <a:pt x="2513" y="5244"/>
                    </a:lnTo>
                    <a:lnTo>
                      <a:pt x="3384" y="5244"/>
                    </a:lnTo>
                    <a:lnTo>
                      <a:pt x="3496" y="5244"/>
                    </a:lnTo>
                    <a:close/>
                    <a:moveTo>
                      <a:pt x="3219" y="3561"/>
                    </a:moveTo>
                    <a:lnTo>
                      <a:pt x="3167" y="3593"/>
                    </a:lnTo>
                    <a:lnTo>
                      <a:pt x="3167" y="5025"/>
                    </a:lnTo>
                    <a:lnTo>
                      <a:pt x="2733" y="5025"/>
                    </a:lnTo>
                    <a:lnTo>
                      <a:pt x="2733" y="3593"/>
                    </a:lnTo>
                    <a:lnTo>
                      <a:pt x="2681" y="3561"/>
                    </a:lnTo>
                    <a:cubicBezTo>
                      <a:pt x="1835" y="3048"/>
                      <a:pt x="1311" y="2053"/>
                      <a:pt x="1311" y="965"/>
                    </a:cubicBezTo>
                    <a:lnTo>
                      <a:pt x="1311" y="218"/>
                    </a:lnTo>
                    <a:lnTo>
                      <a:pt x="4588" y="218"/>
                    </a:lnTo>
                    <a:lnTo>
                      <a:pt x="4588" y="965"/>
                    </a:lnTo>
                    <a:cubicBezTo>
                      <a:pt x="4588" y="2053"/>
                      <a:pt x="4064" y="3048"/>
                      <a:pt x="3219" y="3561"/>
                    </a:cubicBezTo>
                    <a:close/>
                    <a:moveTo>
                      <a:pt x="4399" y="2605"/>
                    </a:moveTo>
                    <a:cubicBezTo>
                      <a:pt x="4660" y="2120"/>
                      <a:pt x="4807" y="1556"/>
                      <a:pt x="4807" y="965"/>
                    </a:cubicBezTo>
                    <a:lnTo>
                      <a:pt x="4807" y="656"/>
                    </a:lnTo>
                    <a:lnTo>
                      <a:pt x="5679" y="656"/>
                    </a:lnTo>
                    <a:cubicBezTo>
                      <a:pt x="5639" y="1497"/>
                      <a:pt x="5144" y="2238"/>
                      <a:pt x="4399" y="260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2" name="Rectangle 52"/>
              <p:cNvSpPr>
                <a:spLocks noChangeArrowheads="1"/>
              </p:cNvSpPr>
              <p:nvPr/>
            </p:nvSpPr>
            <p:spPr bwMode="auto">
              <a:xfrm>
                <a:off x="-2267" y="1256"/>
                <a:ext cx="58"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3" name="Rectangle 53"/>
              <p:cNvSpPr>
                <a:spLocks noChangeArrowheads="1"/>
              </p:cNvSpPr>
              <p:nvPr/>
            </p:nvSpPr>
            <p:spPr bwMode="auto">
              <a:xfrm>
                <a:off x="-2152"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4" name="Rectangle 54"/>
              <p:cNvSpPr>
                <a:spLocks noChangeArrowheads="1"/>
              </p:cNvSpPr>
              <p:nvPr/>
            </p:nvSpPr>
            <p:spPr bwMode="auto">
              <a:xfrm>
                <a:off x="-2381"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4" name="Group 8"/>
            <p:cNvGrpSpPr>
              <a:grpSpLocks noChangeAspect="1"/>
            </p:cNvGrpSpPr>
            <p:nvPr/>
          </p:nvGrpSpPr>
          <p:grpSpPr bwMode="auto">
            <a:xfrm>
              <a:off x="8938414" y="4192513"/>
              <a:ext cx="317172" cy="343470"/>
              <a:chOff x="-2198" y="13"/>
              <a:chExt cx="3003" cy="3252"/>
            </a:xfrm>
            <a:solidFill>
              <a:schemeClr val="accent4"/>
            </a:solidFill>
          </p:grpSpPr>
          <p:sp>
            <p:nvSpPr>
              <p:cNvPr id="25" name="Freeform 9"/>
              <p:cNvSpPr>
                <a:spLocks noEditPoints="1"/>
              </p:cNvSpPr>
              <p:nvPr/>
            </p:nvSpPr>
            <p:spPr bwMode="auto">
              <a:xfrm>
                <a:off x="-2031" y="181"/>
                <a:ext cx="2669" cy="3084"/>
              </a:xfrm>
              <a:custGeom>
                <a:avLst/>
                <a:gdLst>
                  <a:gd name="T0" fmla="*/ 5560 w 5560"/>
                  <a:gd name="T1" fmla="*/ 2780 h 6425"/>
                  <a:gd name="T2" fmla="*/ 2780 w 5560"/>
                  <a:gd name="T3" fmla="*/ 0 h 6425"/>
                  <a:gd name="T4" fmla="*/ 0 w 5560"/>
                  <a:gd name="T5" fmla="*/ 2780 h 6425"/>
                  <a:gd name="T6" fmla="*/ 1251 w 5560"/>
                  <a:gd name="T7" fmla="*/ 5100 h 6425"/>
                  <a:gd name="T8" fmla="*/ 707 w 5560"/>
                  <a:gd name="T9" fmla="*/ 6337 h 6425"/>
                  <a:gd name="T10" fmla="*/ 906 w 5560"/>
                  <a:gd name="T11" fmla="*/ 6425 h 6425"/>
                  <a:gd name="T12" fmla="*/ 1030 w 5560"/>
                  <a:gd name="T13" fmla="*/ 6141 h 6425"/>
                  <a:gd name="T14" fmla="*/ 4531 w 5560"/>
                  <a:gd name="T15" fmla="*/ 6141 h 6425"/>
                  <a:gd name="T16" fmla="*/ 4656 w 5560"/>
                  <a:gd name="T17" fmla="*/ 6425 h 6425"/>
                  <a:gd name="T18" fmla="*/ 4855 w 5560"/>
                  <a:gd name="T19" fmla="*/ 6337 h 6425"/>
                  <a:gd name="T20" fmla="*/ 4311 w 5560"/>
                  <a:gd name="T21" fmla="*/ 5100 h 6425"/>
                  <a:gd name="T22" fmla="*/ 5560 w 5560"/>
                  <a:gd name="T23" fmla="*/ 2780 h 6425"/>
                  <a:gd name="T24" fmla="*/ 4435 w 5560"/>
                  <a:gd name="T25" fmla="*/ 5923 h 6425"/>
                  <a:gd name="T26" fmla="*/ 1126 w 5560"/>
                  <a:gd name="T27" fmla="*/ 5923 h 6425"/>
                  <a:gd name="T28" fmla="*/ 1438 w 5560"/>
                  <a:gd name="T29" fmla="*/ 5212 h 6425"/>
                  <a:gd name="T30" fmla="*/ 2780 w 5560"/>
                  <a:gd name="T31" fmla="*/ 5559 h 6425"/>
                  <a:gd name="T32" fmla="*/ 4123 w 5560"/>
                  <a:gd name="T33" fmla="*/ 5212 h 6425"/>
                  <a:gd name="T34" fmla="*/ 4435 w 5560"/>
                  <a:gd name="T35" fmla="*/ 5923 h 6425"/>
                  <a:gd name="T36" fmla="*/ 2780 w 5560"/>
                  <a:gd name="T37" fmla="*/ 5343 h 6425"/>
                  <a:gd name="T38" fmla="*/ 218 w 5560"/>
                  <a:gd name="T39" fmla="*/ 2780 h 6425"/>
                  <a:gd name="T40" fmla="*/ 2780 w 5560"/>
                  <a:gd name="T41" fmla="*/ 217 h 6425"/>
                  <a:gd name="T42" fmla="*/ 5343 w 5560"/>
                  <a:gd name="T43" fmla="*/ 2780 h 6425"/>
                  <a:gd name="T44" fmla="*/ 2780 w 5560"/>
                  <a:gd name="T45" fmla="*/ 5343 h 6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60" h="6425">
                    <a:moveTo>
                      <a:pt x="5560" y="2780"/>
                    </a:moveTo>
                    <a:cubicBezTo>
                      <a:pt x="5560" y="1247"/>
                      <a:pt x="4314" y="0"/>
                      <a:pt x="2780" y="0"/>
                    </a:cubicBezTo>
                    <a:cubicBezTo>
                      <a:pt x="1247" y="0"/>
                      <a:pt x="0" y="1247"/>
                      <a:pt x="0" y="2780"/>
                    </a:cubicBezTo>
                    <a:cubicBezTo>
                      <a:pt x="0" y="3748"/>
                      <a:pt x="498" y="4601"/>
                      <a:pt x="1251" y="5100"/>
                    </a:cubicBezTo>
                    <a:lnTo>
                      <a:pt x="707" y="6337"/>
                    </a:lnTo>
                    <a:lnTo>
                      <a:pt x="906" y="6425"/>
                    </a:lnTo>
                    <a:lnTo>
                      <a:pt x="1030" y="6141"/>
                    </a:lnTo>
                    <a:lnTo>
                      <a:pt x="4531" y="6141"/>
                    </a:lnTo>
                    <a:lnTo>
                      <a:pt x="4656" y="6425"/>
                    </a:lnTo>
                    <a:lnTo>
                      <a:pt x="4855" y="6337"/>
                    </a:lnTo>
                    <a:lnTo>
                      <a:pt x="4311" y="5100"/>
                    </a:lnTo>
                    <a:cubicBezTo>
                      <a:pt x="5063" y="4601"/>
                      <a:pt x="5560" y="3748"/>
                      <a:pt x="5560" y="2780"/>
                    </a:cubicBezTo>
                    <a:close/>
                    <a:moveTo>
                      <a:pt x="4435" y="5923"/>
                    </a:moveTo>
                    <a:lnTo>
                      <a:pt x="1126" y="5923"/>
                    </a:lnTo>
                    <a:lnTo>
                      <a:pt x="1438" y="5212"/>
                    </a:lnTo>
                    <a:cubicBezTo>
                      <a:pt x="1836" y="5433"/>
                      <a:pt x="2294" y="5559"/>
                      <a:pt x="2780" y="5559"/>
                    </a:cubicBezTo>
                    <a:cubicBezTo>
                      <a:pt x="3267" y="5559"/>
                      <a:pt x="3724" y="5432"/>
                      <a:pt x="4123" y="5212"/>
                    </a:cubicBezTo>
                    <a:lnTo>
                      <a:pt x="4435" y="5923"/>
                    </a:lnTo>
                    <a:close/>
                    <a:moveTo>
                      <a:pt x="2780" y="5343"/>
                    </a:moveTo>
                    <a:cubicBezTo>
                      <a:pt x="1367" y="5343"/>
                      <a:pt x="218" y="4193"/>
                      <a:pt x="218" y="2780"/>
                    </a:cubicBezTo>
                    <a:cubicBezTo>
                      <a:pt x="218" y="1367"/>
                      <a:pt x="1367" y="217"/>
                      <a:pt x="2780" y="217"/>
                    </a:cubicBezTo>
                    <a:cubicBezTo>
                      <a:pt x="4194" y="217"/>
                      <a:pt x="5343" y="1367"/>
                      <a:pt x="5343" y="2780"/>
                    </a:cubicBezTo>
                    <a:cubicBezTo>
                      <a:pt x="5343" y="4192"/>
                      <a:pt x="4194" y="5343"/>
                      <a:pt x="2780" y="534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6" name="Freeform 10"/>
              <p:cNvSpPr>
                <a:spLocks noEditPoints="1"/>
              </p:cNvSpPr>
              <p:nvPr/>
            </p:nvSpPr>
            <p:spPr bwMode="auto">
              <a:xfrm>
                <a:off x="-1696" y="515"/>
                <a:ext cx="1999" cy="2000"/>
              </a:xfrm>
              <a:custGeom>
                <a:avLst/>
                <a:gdLst>
                  <a:gd name="T0" fmla="*/ 2082 w 4165"/>
                  <a:gd name="T1" fmla="*/ 0 h 4167"/>
                  <a:gd name="T2" fmla="*/ 0 w 4165"/>
                  <a:gd name="T3" fmla="*/ 2083 h 4167"/>
                  <a:gd name="T4" fmla="*/ 2082 w 4165"/>
                  <a:gd name="T5" fmla="*/ 4167 h 4167"/>
                  <a:gd name="T6" fmla="*/ 4165 w 4165"/>
                  <a:gd name="T7" fmla="*/ 2084 h 4167"/>
                  <a:gd name="T8" fmla="*/ 2082 w 4165"/>
                  <a:gd name="T9" fmla="*/ 0 h 4167"/>
                  <a:gd name="T10" fmla="*/ 2190 w 4165"/>
                  <a:gd name="T11" fmla="*/ 3944 h 4167"/>
                  <a:gd name="T12" fmla="*/ 2190 w 4165"/>
                  <a:gd name="T13" fmla="*/ 3709 h 4167"/>
                  <a:gd name="T14" fmla="*/ 1973 w 4165"/>
                  <a:gd name="T15" fmla="*/ 3709 h 4167"/>
                  <a:gd name="T16" fmla="*/ 1973 w 4165"/>
                  <a:gd name="T17" fmla="*/ 3944 h 4167"/>
                  <a:gd name="T18" fmla="*/ 221 w 4165"/>
                  <a:gd name="T19" fmla="*/ 2192 h 4167"/>
                  <a:gd name="T20" fmla="*/ 456 w 4165"/>
                  <a:gd name="T21" fmla="*/ 2192 h 4167"/>
                  <a:gd name="T22" fmla="*/ 456 w 4165"/>
                  <a:gd name="T23" fmla="*/ 1975 h 4167"/>
                  <a:gd name="T24" fmla="*/ 221 w 4165"/>
                  <a:gd name="T25" fmla="*/ 1975 h 4167"/>
                  <a:gd name="T26" fmla="*/ 1973 w 4165"/>
                  <a:gd name="T27" fmla="*/ 223 h 4167"/>
                  <a:gd name="T28" fmla="*/ 1973 w 4165"/>
                  <a:gd name="T29" fmla="*/ 457 h 4167"/>
                  <a:gd name="T30" fmla="*/ 2190 w 4165"/>
                  <a:gd name="T31" fmla="*/ 457 h 4167"/>
                  <a:gd name="T32" fmla="*/ 2190 w 4165"/>
                  <a:gd name="T33" fmla="*/ 223 h 4167"/>
                  <a:gd name="T34" fmla="*/ 3942 w 4165"/>
                  <a:gd name="T35" fmla="*/ 1975 h 4167"/>
                  <a:gd name="T36" fmla="*/ 3709 w 4165"/>
                  <a:gd name="T37" fmla="*/ 1975 h 4167"/>
                  <a:gd name="T38" fmla="*/ 3709 w 4165"/>
                  <a:gd name="T39" fmla="*/ 2192 h 4167"/>
                  <a:gd name="T40" fmla="*/ 3944 w 4165"/>
                  <a:gd name="T41" fmla="*/ 2192 h 4167"/>
                  <a:gd name="T42" fmla="*/ 2190 w 4165"/>
                  <a:gd name="T43" fmla="*/ 3944 h 4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65" h="4167">
                    <a:moveTo>
                      <a:pt x="2082" y="0"/>
                    </a:moveTo>
                    <a:cubicBezTo>
                      <a:pt x="933" y="0"/>
                      <a:pt x="0" y="935"/>
                      <a:pt x="0" y="2083"/>
                    </a:cubicBezTo>
                    <a:cubicBezTo>
                      <a:pt x="0" y="3231"/>
                      <a:pt x="933" y="4167"/>
                      <a:pt x="2082" y="4167"/>
                    </a:cubicBezTo>
                    <a:cubicBezTo>
                      <a:pt x="3232" y="4167"/>
                      <a:pt x="4165" y="3232"/>
                      <a:pt x="4165" y="2084"/>
                    </a:cubicBezTo>
                    <a:cubicBezTo>
                      <a:pt x="4165" y="936"/>
                      <a:pt x="3232" y="0"/>
                      <a:pt x="2082" y="0"/>
                    </a:cubicBezTo>
                    <a:close/>
                    <a:moveTo>
                      <a:pt x="2190" y="3944"/>
                    </a:moveTo>
                    <a:lnTo>
                      <a:pt x="2190" y="3709"/>
                    </a:lnTo>
                    <a:lnTo>
                      <a:pt x="1973" y="3709"/>
                    </a:lnTo>
                    <a:lnTo>
                      <a:pt x="1973" y="3944"/>
                    </a:lnTo>
                    <a:cubicBezTo>
                      <a:pt x="1030" y="3889"/>
                      <a:pt x="276" y="3135"/>
                      <a:pt x="221" y="2192"/>
                    </a:cubicBezTo>
                    <a:lnTo>
                      <a:pt x="456" y="2192"/>
                    </a:lnTo>
                    <a:lnTo>
                      <a:pt x="456" y="1975"/>
                    </a:lnTo>
                    <a:lnTo>
                      <a:pt x="221" y="1975"/>
                    </a:lnTo>
                    <a:cubicBezTo>
                      <a:pt x="276" y="1032"/>
                      <a:pt x="1030" y="277"/>
                      <a:pt x="1973" y="223"/>
                    </a:cubicBezTo>
                    <a:lnTo>
                      <a:pt x="1973" y="457"/>
                    </a:lnTo>
                    <a:lnTo>
                      <a:pt x="2190" y="457"/>
                    </a:lnTo>
                    <a:lnTo>
                      <a:pt x="2190" y="223"/>
                    </a:lnTo>
                    <a:cubicBezTo>
                      <a:pt x="3133" y="277"/>
                      <a:pt x="3888" y="1032"/>
                      <a:pt x="3942" y="1975"/>
                    </a:cubicBezTo>
                    <a:lnTo>
                      <a:pt x="3709" y="1975"/>
                    </a:lnTo>
                    <a:lnTo>
                      <a:pt x="3709" y="2192"/>
                    </a:lnTo>
                    <a:lnTo>
                      <a:pt x="3944" y="2192"/>
                    </a:lnTo>
                    <a:cubicBezTo>
                      <a:pt x="3889" y="3135"/>
                      <a:pt x="3133" y="3889"/>
                      <a:pt x="2190" y="394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7" name="Freeform 11"/>
              <p:cNvSpPr>
                <a:spLocks noEditPoints="1"/>
              </p:cNvSpPr>
              <p:nvPr/>
            </p:nvSpPr>
            <p:spPr bwMode="auto">
              <a:xfrm>
                <a:off x="-2198" y="13"/>
                <a:ext cx="1002" cy="1003"/>
              </a:xfrm>
              <a:custGeom>
                <a:avLst/>
                <a:gdLst>
                  <a:gd name="T0" fmla="*/ 1895 w 2088"/>
                  <a:gd name="T1" fmla="*/ 364 h 2089"/>
                  <a:gd name="T2" fmla="*/ 2088 w 2088"/>
                  <a:gd name="T3" fmla="*/ 277 h 2089"/>
                  <a:gd name="T4" fmla="*/ 1904 w 2088"/>
                  <a:gd name="T5" fmla="*/ 170 h 2089"/>
                  <a:gd name="T6" fmla="*/ 1270 w 2088"/>
                  <a:gd name="T7" fmla="*/ 0 h 2089"/>
                  <a:gd name="T8" fmla="*/ 0 w 2088"/>
                  <a:gd name="T9" fmla="*/ 1270 h 2089"/>
                  <a:gd name="T10" fmla="*/ 172 w 2088"/>
                  <a:gd name="T11" fmla="*/ 1906 h 2089"/>
                  <a:gd name="T12" fmla="*/ 279 w 2088"/>
                  <a:gd name="T13" fmla="*/ 2089 h 2089"/>
                  <a:gd name="T14" fmla="*/ 366 w 2088"/>
                  <a:gd name="T15" fmla="*/ 1896 h 2089"/>
                  <a:gd name="T16" fmla="*/ 1895 w 2088"/>
                  <a:gd name="T17" fmla="*/ 364 h 2089"/>
                  <a:gd name="T18" fmla="*/ 270 w 2088"/>
                  <a:gd name="T19" fmla="*/ 1597 h 2089"/>
                  <a:gd name="T20" fmla="*/ 218 w 2088"/>
                  <a:gd name="T21" fmla="*/ 1270 h 2089"/>
                  <a:gd name="T22" fmla="*/ 1271 w 2088"/>
                  <a:gd name="T23" fmla="*/ 217 h 2089"/>
                  <a:gd name="T24" fmla="*/ 1598 w 2088"/>
                  <a:gd name="T25" fmla="*/ 269 h 2089"/>
                  <a:gd name="T26" fmla="*/ 270 w 2088"/>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8" h="2089">
                    <a:moveTo>
                      <a:pt x="1895" y="364"/>
                    </a:moveTo>
                    <a:lnTo>
                      <a:pt x="2088" y="277"/>
                    </a:lnTo>
                    <a:lnTo>
                      <a:pt x="1904" y="170"/>
                    </a:lnTo>
                    <a:cubicBezTo>
                      <a:pt x="1712" y="58"/>
                      <a:pt x="1492" y="0"/>
                      <a:pt x="1270" y="0"/>
                    </a:cubicBezTo>
                    <a:cubicBezTo>
                      <a:pt x="570" y="0"/>
                      <a:pt x="0" y="569"/>
                      <a:pt x="0" y="1270"/>
                    </a:cubicBezTo>
                    <a:cubicBezTo>
                      <a:pt x="0" y="1493"/>
                      <a:pt x="60" y="1713"/>
                      <a:pt x="172" y="1906"/>
                    </a:cubicBezTo>
                    <a:lnTo>
                      <a:pt x="279" y="2089"/>
                    </a:lnTo>
                    <a:lnTo>
                      <a:pt x="366" y="1896"/>
                    </a:lnTo>
                    <a:cubicBezTo>
                      <a:pt x="670" y="1213"/>
                      <a:pt x="1214" y="669"/>
                      <a:pt x="1895" y="364"/>
                    </a:cubicBezTo>
                    <a:close/>
                    <a:moveTo>
                      <a:pt x="270" y="1597"/>
                    </a:moveTo>
                    <a:cubicBezTo>
                      <a:pt x="235" y="1492"/>
                      <a:pt x="218" y="1381"/>
                      <a:pt x="218" y="1270"/>
                    </a:cubicBezTo>
                    <a:cubicBezTo>
                      <a:pt x="218" y="690"/>
                      <a:pt x="690" y="217"/>
                      <a:pt x="1271" y="217"/>
                    </a:cubicBezTo>
                    <a:cubicBezTo>
                      <a:pt x="1382" y="217"/>
                      <a:pt x="1492" y="234"/>
                      <a:pt x="1598" y="269"/>
                    </a:cubicBezTo>
                    <a:cubicBezTo>
                      <a:pt x="1032" y="572"/>
                      <a:pt x="572" y="1033"/>
                      <a:pt x="27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8" name="Freeform 12"/>
              <p:cNvSpPr>
                <a:spLocks noEditPoints="1"/>
              </p:cNvSpPr>
              <p:nvPr/>
            </p:nvSpPr>
            <p:spPr bwMode="auto">
              <a:xfrm>
                <a:off x="-198" y="13"/>
                <a:ext cx="1003" cy="1003"/>
              </a:xfrm>
              <a:custGeom>
                <a:avLst/>
                <a:gdLst>
                  <a:gd name="T0" fmla="*/ 820 w 2089"/>
                  <a:gd name="T1" fmla="*/ 0 h 2089"/>
                  <a:gd name="T2" fmla="*/ 184 w 2089"/>
                  <a:gd name="T3" fmla="*/ 172 h 2089"/>
                  <a:gd name="T4" fmla="*/ 0 w 2089"/>
                  <a:gd name="T5" fmla="*/ 278 h 2089"/>
                  <a:gd name="T6" fmla="*/ 193 w 2089"/>
                  <a:gd name="T7" fmla="*/ 365 h 2089"/>
                  <a:gd name="T8" fmla="*/ 1724 w 2089"/>
                  <a:gd name="T9" fmla="*/ 1896 h 2089"/>
                  <a:gd name="T10" fmla="*/ 1811 w 2089"/>
                  <a:gd name="T11" fmla="*/ 2089 h 2089"/>
                  <a:gd name="T12" fmla="*/ 1917 w 2089"/>
                  <a:gd name="T13" fmla="*/ 1906 h 2089"/>
                  <a:gd name="T14" fmla="*/ 2089 w 2089"/>
                  <a:gd name="T15" fmla="*/ 1270 h 2089"/>
                  <a:gd name="T16" fmla="*/ 820 w 2089"/>
                  <a:gd name="T17" fmla="*/ 0 h 2089"/>
                  <a:gd name="T18" fmla="*/ 1820 w 2089"/>
                  <a:gd name="T19" fmla="*/ 1597 h 2089"/>
                  <a:gd name="T20" fmla="*/ 493 w 2089"/>
                  <a:gd name="T21" fmla="*/ 270 h 2089"/>
                  <a:gd name="T22" fmla="*/ 820 w 2089"/>
                  <a:gd name="T23" fmla="*/ 218 h 2089"/>
                  <a:gd name="T24" fmla="*/ 1873 w 2089"/>
                  <a:gd name="T25" fmla="*/ 1272 h 2089"/>
                  <a:gd name="T26" fmla="*/ 1820 w 2089"/>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9" h="2089">
                    <a:moveTo>
                      <a:pt x="820" y="0"/>
                    </a:moveTo>
                    <a:cubicBezTo>
                      <a:pt x="597" y="0"/>
                      <a:pt x="377" y="58"/>
                      <a:pt x="184" y="172"/>
                    </a:cubicBezTo>
                    <a:lnTo>
                      <a:pt x="0" y="278"/>
                    </a:lnTo>
                    <a:lnTo>
                      <a:pt x="193" y="365"/>
                    </a:lnTo>
                    <a:cubicBezTo>
                      <a:pt x="876" y="670"/>
                      <a:pt x="1419" y="1214"/>
                      <a:pt x="1724" y="1896"/>
                    </a:cubicBezTo>
                    <a:lnTo>
                      <a:pt x="1811" y="2089"/>
                    </a:lnTo>
                    <a:lnTo>
                      <a:pt x="1917" y="1906"/>
                    </a:lnTo>
                    <a:cubicBezTo>
                      <a:pt x="2029" y="1713"/>
                      <a:pt x="2089" y="1493"/>
                      <a:pt x="2089" y="1270"/>
                    </a:cubicBezTo>
                    <a:cubicBezTo>
                      <a:pt x="2089" y="569"/>
                      <a:pt x="1520" y="0"/>
                      <a:pt x="820" y="0"/>
                    </a:cubicBezTo>
                    <a:close/>
                    <a:moveTo>
                      <a:pt x="1820" y="1597"/>
                    </a:moveTo>
                    <a:cubicBezTo>
                      <a:pt x="1517" y="1033"/>
                      <a:pt x="1056" y="573"/>
                      <a:pt x="493" y="270"/>
                    </a:cubicBezTo>
                    <a:cubicBezTo>
                      <a:pt x="599" y="236"/>
                      <a:pt x="709" y="218"/>
                      <a:pt x="820" y="218"/>
                    </a:cubicBezTo>
                    <a:cubicBezTo>
                      <a:pt x="1400" y="218"/>
                      <a:pt x="1873" y="690"/>
                      <a:pt x="1873" y="1272"/>
                    </a:cubicBezTo>
                    <a:cubicBezTo>
                      <a:pt x="1873" y="1381"/>
                      <a:pt x="1855" y="1492"/>
                      <a:pt x="182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9" name="Freeform 13"/>
              <p:cNvSpPr>
                <a:spLocks/>
              </p:cNvSpPr>
              <p:nvPr/>
            </p:nvSpPr>
            <p:spPr bwMode="auto">
              <a:xfrm>
                <a:off x="-1143" y="901"/>
                <a:ext cx="498" cy="666"/>
              </a:xfrm>
              <a:custGeom>
                <a:avLst/>
                <a:gdLst>
                  <a:gd name="T0" fmla="*/ 821 w 1037"/>
                  <a:gd name="T1" fmla="*/ 1170 h 1387"/>
                  <a:gd name="T2" fmla="*/ 0 w 1037"/>
                  <a:gd name="T3" fmla="*/ 1170 h 1387"/>
                  <a:gd name="T4" fmla="*/ 0 w 1037"/>
                  <a:gd name="T5" fmla="*/ 1387 h 1387"/>
                  <a:gd name="T6" fmla="*/ 1037 w 1037"/>
                  <a:gd name="T7" fmla="*/ 1387 h 1387"/>
                  <a:gd name="T8" fmla="*/ 1037 w 1037"/>
                  <a:gd name="T9" fmla="*/ 0 h 1387"/>
                  <a:gd name="T10" fmla="*/ 821 w 1037"/>
                  <a:gd name="T11" fmla="*/ 0 h 1387"/>
                  <a:gd name="T12" fmla="*/ 821 w 1037"/>
                  <a:gd name="T13" fmla="*/ 1170 h 1387"/>
                </a:gdLst>
                <a:ahLst/>
                <a:cxnLst>
                  <a:cxn ang="0">
                    <a:pos x="T0" y="T1"/>
                  </a:cxn>
                  <a:cxn ang="0">
                    <a:pos x="T2" y="T3"/>
                  </a:cxn>
                  <a:cxn ang="0">
                    <a:pos x="T4" y="T5"/>
                  </a:cxn>
                  <a:cxn ang="0">
                    <a:pos x="T6" y="T7"/>
                  </a:cxn>
                  <a:cxn ang="0">
                    <a:pos x="T8" y="T9"/>
                  </a:cxn>
                  <a:cxn ang="0">
                    <a:pos x="T10" y="T11"/>
                  </a:cxn>
                  <a:cxn ang="0">
                    <a:pos x="T12" y="T13"/>
                  </a:cxn>
                </a:cxnLst>
                <a:rect l="0" t="0" r="r" b="b"/>
                <a:pathLst>
                  <a:path w="1037" h="1387">
                    <a:moveTo>
                      <a:pt x="821" y="1170"/>
                    </a:moveTo>
                    <a:lnTo>
                      <a:pt x="0" y="1170"/>
                    </a:lnTo>
                    <a:lnTo>
                      <a:pt x="0" y="1387"/>
                    </a:lnTo>
                    <a:lnTo>
                      <a:pt x="1037" y="1387"/>
                    </a:lnTo>
                    <a:lnTo>
                      <a:pt x="1037" y="0"/>
                    </a:lnTo>
                    <a:lnTo>
                      <a:pt x="821" y="0"/>
                    </a:lnTo>
                    <a:lnTo>
                      <a:pt x="821" y="117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spTree>
    <p:extLst>
      <p:ext uri="{BB962C8B-B14F-4D97-AF65-F5344CB8AC3E}">
        <p14:creationId xmlns:p14="http://schemas.microsoft.com/office/powerpoint/2010/main" val="619397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Block Arc 3"/>
          <p:cNvSpPr/>
          <p:nvPr/>
        </p:nvSpPr>
        <p:spPr>
          <a:xfrm>
            <a:off x="4871497" y="2574585"/>
            <a:ext cx="3018504" cy="3018504"/>
          </a:xfrm>
          <a:prstGeom prst="blockArc">
            <a:avLst>
              <a:gd name="adj1" fmla="val 10800000"/>
              <a:gd name="adj2" fmla="val 162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 name="Block Arc 4"/>
          <p:cNvSpPr/>
          <p:nvPr/>
        </p:nvSpPr>
        <p:spPr>
          <a:xfrm>
            <a:off x="4901499" y="2574585"/>
            <a:ext cx="3018504" cy="3018504"/>
          </a:xfrm>
          <a:prstGeom prst="blockArc">
            <a:avLst>
              <a:gd name="adj1" fmla="val 5400000"/>
              <a:gd name="adj2" fmla="val 108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 name="Block Arc 5"/>
          <p:cNvSpPr/>
          <p:nvPr/>
        </p:nvSpPr>
        <p:spPr>
          <a:xfrm>
            <a:off x="4931501" y="2535511"/>
            <a:ext cx="3018504" cy="3018504"/>
          </a:xfrm>
          <a:prstGeom prst="blockArc">
            <a:avLst>
              <a:gd name="adj1" fmla="val 0"/>
              <a:gd name="adj2" fmla="val 54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Block Arc 6"/>
          <p:cNvSpPr/>
          <p:nvPr/>
        </p:nvSpPr>
        <p:spPr>
          <a:xfrm>
            <a:off x="4917405" y="2496436"/>
            <a:ext cx="3018504" cy="3018504"/>
          </a:xfrm>
          <a:prstGeom prst="blockArc">
            <a:avLst>
              <a:gd name="adj1" fmla="val 16200000"/>
              <a:gd name="adj2" fmla="val 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Freeform 7"/>
          <p:cNvSpPr/>
          <p:nvPr/>
        </p:nvSpPr>
        <p:spPr>
          <a:xfrm>
            <a:off x="5750810" y="3323311"/>
            <a:ext cx="1389932" cy="1389932"/>
          </a:xfrm>
          <a:custGeom>
            <a:avLst/>
            <a:gdLst>
              <a:gd name="connsiteX0" fmla="*/ 0 w 2779864"/>
              <a:gd name="connsiteY0" fmla="*/ 1389932 h 2779864"/>
              <a:gd name="connsiteX1" fmla="*/ 1389932 w 2779864"/>
              <a:gd name="connsiteY1" fmla="*/ 0 h 2779864"/>
              <a:gd name="connsiteX2" fmla="*/ 2779864 w 2779864"/>
              <a:gd name="connsiteY2" fmla="*/ 1389932 h 2779864"/>
              <a:gd name="connsiteX3" fmla="*/ 1389932 w 2779864"/>
              <a:gd name="connsiteY3" fmla="*/ 2779864 h 2779864"/>
              <a:gd name="connsiteX4" fmla="*/ 0 w 2779864"/>
              <a:gd name="connsiteY4" fmla="*/ 1389932 h 2779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9864" h="2779864">
                <a:moveTo>
                  <a:pt x="0" y="1389932"/>
                </a:moveTo>
                <a:cubicBezTo>
                  <a:pt x="0" y="622294"/>
                  <a:pt x="622294" y="0"/>
                  <a:pt x="1389932" y="0"/>
                </a:cubicBezTo>
                <a:cubicBezTo>
                  <a:pt x="2157570" y="0"/>
                  <a:pt x="2779864" y="622294"/>
                  <a:pt x="2779864" y="1389932"/>
                </a:cubicBezTo>
                <a:cubicBezTo>
                  <a:pt x="2779864" y="2157570"/>
                  <a:pt x="2157570" y="2779864"/>
                  <a:pt x="1389932" y="2779864"/>
                </a:cubicBezTo>
                <a:cubicBezTo>
                  <a:pt x="622294" y="2779864"/>
                  <a:pt x="0" y="2157570"/>
                  <a:pt x="0" y="1389932"/>
                </a:cubicBezTo>
                <a:close/>
              </a:path>
            </a:pathLst>
          </a:custGeom>
          <a:solidFill>
            <a:schemeClr val="accent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1651" tIns="241651" rIns="241651" bIns="241651" numCol="1" spcCol="1270" anchor="ctr" anchorCtr="0">
            <a:noAutofit/>
          </a:bodyPr>
          <a:lstStyle/>
          <a:p>
            <a:pPr algn="ctr" defTabSz="1333500">
              <a:lnSpc>
                <a:spcPct val="90000"/>
              </a:lnSpc>
              <a:spcBef>
                <a:spcPct val="0"/>
              </a:spcBef>
              <a:spcAft>
                <a:spcPct val="35000"/>
              </a:spcAft>
            </a:pPr>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p:nvPr/>
        </p:nvSpPr>
        <p:spPr>
          <a:xfrm>
            <a:off x="5959301" y="2057576"/>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p:nvPr/>
        </p:nvSpPr>
        <p:spPr>
          <a:xfrm>
            <a:off x="7433527"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p:nvPr/>
        </p:nvSpPr>
        <p:spPr>
          <a:xfrm>
            <a:off x="5959301" y="500602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p:nvPr/>
        </p:nvSpPr>
        <p:spPr>
          <a:xfrm>
            <a:off x="4485075"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3" name="Freeform 127"/>
          <p:cNvSpPr>
            <a:spLocks noEditPoints="1"/>
          </p:cNvSpPr>
          <p:nvPr/>
        </p:nvSpPr>
        <p:spPr bwMode="auto">
          <a:xfrm>
            <a:off x="4670791" y="3823601"/>
            <a:ext cx="385506" cy="520472"/>
          </a:xfrm>
          <a:custGeom>
            <a:avLst/>
            <a:gdLst>
              <a:gd name="T0" fmla="*/ 40 w 192"/>
              <a:gd name="T1" fmla="*/ 256 h 256"/>
              <a:gd name="T2" fmla="*/ 80 w 192"/>
              <a:gd name="T3" fmla="*/ 216 h 256"/>
              <a:gd name="T4" fmla="*/ 80 w 192"/>
              <a:gd name="T5" fmla="*/ 102 h 256"/>
              <a:gd name="T6" fmla="*/ 176 w 192"/>
              <a:gd name="T7" fmla="*/ 82 h 256"/>
              <a:gd name="T8" fmla="*/ 176 w 192"/>
              <a:gd name="T9" fmla="*/ 160 h 256"/>
              <a:gd name="T10" fmla="*/ 152 w 192"/>
              <a:gd name="T11" fmla="*/ 152 h 256"/>
              <a:gd name="T12" fmla="*/ 112 w 192"/>
              <a:gd name="T13" fmla="*/ 192 h 256"/>
              <a:gd name="T14" fmla="*/ 152 w 192"/>
              <a:gd name="T15" fmla="*/ 232 h 256"/>
              <a:gd name="T16" fmla="*/ 192 w 192"/>
              <a:gd name="T17" fmla="*/ 192 h 256"/>
              <a:gd name="T18" fmla="*/ 192 w 192"/>
              <a:gd name="T19" fmla="*/ 72 h 256"/>
              <a:gd name="T20" fmla="*/ 192 w 192"/>
              <a:gd name="T21" fmla="*/ 72 h 256"/>
              <a:gd name="T22" fmla="*/ 192 w 192"/>
              <a:gd name="T23" fmla="*/ 8 h 256"/>
              <a:gd name="T24" fmla="*/ 189 w 192"/>
              <a:gd name="T25" fmla="*/ 2 h 256"/>
              <a:gd name="T26" fmla="*/ 182 w 192"/>
              <a:gd name="T27" fmla="*/ 0 h 256"/>
              <a:gd name="T28" fmla="*/ 70 w 192"/>
              <a:gd name="T29" fmla="*/ 24 h 256"/>
              <a:gd name="T30" fmla="*/ 64 w 192"/>
              <a:gd name="T31" fmla="*/ 32 h 256"/>
              <a:gd name="T32" fmla="*/ 64 w 192"/>
              <a:gd name="T33" fmla="*/ 96 h 256"/>
              <a:gd name="T34" fmla="*/ 64 w 192"/>
              <a:gd name="T35" fmla="*/ 96 h 256"/>
              <a:gd name="T36" fmla="*/ 64 w 192"/>
              <a:gd name="T37" fmla="*/ 184 h 256"/>
              <a:gd name="T38" fmla="*/ 40 w 192"/>
              <a:gd name="T39" fmla="*/ 176 h 256"/>
              <a:gd name="T40" fmla="*/ 0 w 192"/>
              <a:gd name="T41" fmla="*/ 216 h 256"/>
              <a:gd name="T42" fmla="*/ 40 w 192"/>
              <a:gd name="T43" fmla="*/ 256 h 256"/>
              <a:gd name="T44" fmla="*/ 152 w 192"/>
              <a:gd name="T45" fmla="*/ 216 h 256"/>
              <a:gd name="T46" fmla="*/ 128 w 192"/>
              <a:gd name="T47" fmla="*/ 192 h 256"/>
              <a:gd name="T48" fmla="*/ 152 w 192"/>
              <a:gd name="T49" fmla="*/ 168 h 256"/>
              <a:gd name="T50" fmla="*/ 176 w 192"/>
              <a:gd name="T51" fmla="*/ 192 h 256"/>
              <a:gd name="T52" fmla="*/ 152 w 192"/>
              <a:gd name="T53" fmla="*/ 216 h 256"/>
              <a:gd name="T54" fmla="*/ 176 w 192"/>
              <a:gd name="T55" fmla="*/ 18 h 256"/>
              <a:gd name="T56" fmla="*/ 176 w 192"/>
              <a:gd name="T57" fmla="*/ 66 h 256"/>
              <a:gd name="T58" fmla="*/ 80 w 192"/>
              <a:gd name="T59" fmla="*/ 86 h 256"/>
              <a:gd name="T60" fmla="*/ 80 w 192"/>
              <a:gd name="T61" fmla="*/ 38 h 256"/>
              <a:gd name="T62" fmla="*/ 176 w 192"/>
              <a:gd name="T63" fmla="*/ 18 h 256"/>
              <a:gd name="T64" fmla="*/ 40 w 192"/>
              <a:gd name="T65" fmla="*/ 192 h 256"/>
              <a:gd name="T66" fmla="*/ 64 w 192"/>
              <a:gd name="T67" fmla="*/ 216 h 256"/>
              <a:gd name="T68" fmla="*/ 40 w 192"/>
              <a:gd name="T69" fmla="*/ 240 h 256"/>
              <a:gd name="T70" fmla="*/ 16 w 192"/>
              <a:gd name="T71" fmla="*/ 216 h 256"/>
              <a:gd name="T72" fmla="*/ 40 w 192"/>
              <a:gd name="T73" fmla="*/ 192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2" h="256">
                <a:moveTo>
                  <a:pt x="40" y="256"/>
                </a:moveTo>
                <a:cubicBezTo>
                  <a:pt x="62" y="256"/>
                  <a:pt x="80" y="238"/>
                  <a:pt x="80" y="216"/>
                </a:cubicBezTo>
                <a:cubicBezTo>
                  <a:pt x="80" y="102"/>
                  <a:pt x="80" y="102"/>
                  <a:pt x="80" y="102"/>
                </a:cubicBezTo>
                <a:cubicBezTo>
                  <a:pt x="176" y="82"/>
                  <a:pt x="176" y="82"/>
                  <a:pt x="176" y="82"/>
                </a:cubicBezTo>
                <a:cubicBezTo>
                  <a:pt x="176" y="160"/>
                  <a:pt x="176" y="160"/>
                  <a:pt x="176" y="160"/>
                </a:cubicBezTo>
                <a:cubicBezTo>
                  <a:pt x="168" y="155"/>
                  <a:pt x="161" y="152"/>
                  <a:pt x="152" y="152"/>
                </a:cubicBezTo>
                <a:cubicBezTo>
                  <a:pt x="130" y="152"/>
                  <a:pt x="112" y="170"/>
                  <a:pt x="112" y="192"/>
                </a:cubicBezTo>
                <a:cubicBezTo>
                  <a:pt x="112" y="214"/>
                  <a:pt x="130" y="232"/>
                  <a:pt x="152" y="232"/>
                </a:cubicBezTo>
                <a:cubicBezTo>
                  <a:pt x="174" y="232"/>
                  <a:pt x="192" y="214"/>
                  <a:pt x="192" y="192"/>
                </a:cubicBezTo>
                <a:cubicBezTo>
                  <a:pt x="192" y="72"/>
                  <a:pt x="192" y="72"/>
                  <a:pt x="192" y="72"/>
                </a:cubicBezTo>
                <a:cubicBezTo>
                  <a:pt x="192" y="72"/>
                  <a:pt x="192" y="72"/>
                  <a:pt x="192" y="72"/>
                </a:cubicBezTo>
                <a:cubicBezTo>
                  <a:pt x="192" y="8"/>
                  <a:pt x="192" y="8"/>
                  <a:pt x="192" y="8"/>
                </a:cubicBezTo>
                <a:cubicBezTo>
                  <a:pt x="192" y="6"/>
                  <a:pt x="191" y="3"/>
                  <a:pt x="189" y="2"/>
                </a:cubicBezTo>
                <a:cubicBezTo>
                  <a:pt x="187" y="0"/>
                  <a:pt x="185" y="0"/>
                  <a:pt x="182" y="0"/>
                </a:cubicBezTo>
                <a:cubicBezTo>
                  <a:pt x="70" y="24"/>
                  <a:pt x="70" y="24"/>
                  <a:pt x="70" y="24"/>
                </a:cubicBezTo>
                <a:cubicBezTo>
                  <a:pt x="67" y="25"/>
                  <a:pt x="64" y="28"/>
                  <a:pt x="64" y="32"/>
                </a:cubicBezTo>
                <a:cubicBezTo>
                  <a:pt x="64" y="96"/>
                  <a:pt x="64" y="96"/>
                  <a:pt x="64" y="96"/>
                </a:cubicBezTo>
                <a:cubicBezTo>
                  <a:pt x="64" y="96"/>
                  <a:pt x="64" y="96"/>
                  <a:pt x="64" y="96"/>
                </a:cubicBezTo>
                <a:cubicBezTo>
                  <a:pt x="64" y="184"/>
                  <a:pt x="64" y="184"/>
                  <a:pt x="64" y="184"/>
                </a:cubicBezTo>
                <a:cubicBezTo>
                  <a:pt x="56" y="179"/>
                  <a:pt x="49" y="176"/>
                  <a:pt x="40" y="176"/>
                </a:cubicBezTo>
                <a:cubicBezTo>
                  <a:pt x="18" y="176"/>
                  <a:pt x="0" y="194"/>
                  <a:pt x="0" y="216"/>
                </a:cubicBezTo>
                <a:cubicBezTo>
                  <a:pt x="0" y="238"/>
                  <a:pt x="18" y="256"/>
                  <a:pt x="40" y="256"/>
                </a:cubicBezTo>
                <a:close/>
                <a:moveTo>
                  <a:pt x="152" y="216"/>
                </a:moveTo>
                <a:cubicBezTo>
                  <a:pt x="139" y="216"/>
                  <a:pt x="128" y="205"/>
                  <a:pt x="128" y="192"/>
                </a:cubicBezTo>
                <a:cubicBezTo>
                  <a:pt x="128" y="179"/>
                  <a:pt x="139" y="168"/>
                  <a:pt x="152" y="168"/>
                </a:cubicBezTo>
                <a:cubicBezTo>
                  <a:pt x="165" y="168"/>
                  <a:pt x="176" y="179"/>
                  <a:pt x="176" y="192"/>
                </a:cubicBezTo>
                <a:cubicBezTo>
                  <a:pt x="176" y="205"/>
                  <a:pt x="165" y="216"/>
                  <a:pt x="152" y="216"/>
                </a:cubicBezTo>
                <a:close/>
                <a:moveTo>
                  <a:pt x="176" y="18"/>
                </a:moveTo>
                <a:cubicBezTo>
                  <a:pt x="176" y="66"/>
                  <a:pt x="176" y="66"/>
                  <a:pt x="176" y="66"/>
                </a:cubicBezTo>
                <a:cubicBezTo>
                  <a:pt x="80" y="86"/>
                  <a:pt x="80" y="86"/>
                  <a:pt x="80" y="86"/>
                </a:cubicBezTo>
                <a:cubicBezTo>
                  <a:pt x="80" y="38"/>
                  <a:pt x="80" y="38"/>
                  <a:pt x="80" y="38"/>
                </a:cubicBezTo>
                <a:lnTo>
                  <a:pt x="176" y="18"/>
                </a:lnTo>
                <a:close/>
                <a:moveTo>
                  <a:pt x="40" y="192"/>
                </a:moveTo>
                <a:cubicBezTo>
                  <a:pt x="53" y="192"/>
                  <a:pt x="64" y="203"/>
                  <a:pt x="64" y="216"/>
                </a:cubicBezTo>
                <a:cubicBezTo>
                  <a:pt x="64" y="229"/>
                  <a:pt x="53" y="240"/>
                  <a:pt x="40" y="240"/>
                </a:cubicBezTo>
                <a:cubicBezTo>
                  <a:pt x="27" y="240"/>
                  <a:pt x="16" y="229"/>
                  <a:pt x="16" y="216"/>
                </a:cubicBezTo>
                <a:cubicBezTo>
                  <a:pt x="16" y="203"/>
                  <a:pt x="27" y="192"/>
                  <a:pt x="40" y="192"/>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14" name="Group 13"/>
          <p:cNvGrpSpPr/>
          <p:nvPr/>
        </p:nvGrpSpPr>
        <p:grpSpPr>
          <a:xfrm>
            <a:off x="6193797" y="2351064"/>
            <a:ext cx="514590" cy="423436"/>
            <a:chOff x="6369689" y="2031259"/>
            <a:chExt cx="386534" cy="314469"/>
          </a:xfrm>
          <a:solidFill>
            <a:schemeClr val="bg1"/>
          </a:solidFill>
        </p:grpSpPr>
        <p:sp>
          <p:nvSpPr>
            <p:cNvPr id="15" name="Freeform 42"/>
            <p:cNvSpPr>
              <a:spLocks noEditPoints="1"/>
            </p:cNvSpPr>
            <p:nvPr/>
          </p:nvSpPr>
          <p:spPr bwMode="auto">
            <a:xfrm>
              <a:off x="6369689" y="2031259"/>
              <a:ext cx="386534" cy="314469"/>
            </a:xfrm>
            <a:custGeom>
              <a:avLst/>
              <a:gdLst>
                <a:gd name="T0" fmla="*/ 248 w 256"/>
                <a:gd name="T1" fmla="*/ 0 h 208"/>
                <a:gd name="T2" fmla="*/ 40 w 256"/>
                <a:gd name="T3" fmla="*/ 0 h 208"/>
                <a:gd name="T4" fmla="*/ 32 w 256"/>
                <a:gd name="T5" fmla="*/ 8 h 208"/>
                <a:gd name="T6" fmla="*/ 32 w 256"/>
                <a:gd name="T7" fmla="*/ 32 h 208"/>
                <a:gd name="T8" fmla="*/ 8 w 256"/>
                <a:gd name="T9" fmla="*/ 32 h 208"/>
                <a:gd name="T10" fmla="*/ 0 w 256"/>
                <a:gd name="T11" fmla="*/ 40 h 208"/>
                <a:gd name="T12" fmla="*/ 0 w 256"/>
                <a:gd name="T13" fmla="*/ 200 h 208"/>
                <a:gd name="T14" fmla="*/ 8 w 256"/>
                <a:gd name="T15" fmla="*/ 208 h 208"/>
                <a:gd name="T16" fmla="*/ 216 w 256"/>
                <a:gd name="T17" fmla="*/ 208 h 208"/>
                <a:gd name="T18" fmla="*/ 224 w 256"/>
                <a:gd name="T19" fmla="*/ 200 h 208"/>
                <a:gd name="T20" fmla="*/ 224 w 256"/>
                <a:gd name="T21" fmla="*/ 176 h 208"/>
                <a:gd name="T22" fmla="*/ 248 w 256"/>
                <a:gd name="T23" fmla="*/ 176 h 208"/>
                <a:gd name="T24" fmla="*/ 256 w 256"/>
                <a:gd name="T25" fmla="*/ 168 h 208"/>
                <a:gd name="T26" fmla="*/ 256 w 256"/>
                <a:gd name="T27" fmla="*/ 8 h 208"/>
                <a:gd name="T28" fmla="*/ 248 w 256"/>
                <a:gd name="T29" fmla="*/ 0 h 208"/>
                <a:gd name="T30" fmla="*/ 208 w 256"/>
                <a:gd name="T31" fmla="*/ 48 h 208"/>
                <a:gd name="T32" fmla="*/ 208 w 256"/>
                <a:gd name="T33" fmla="*/ 175 h 208"/>
                <a:gd name="T34" fmla="*/ 165 w 256"/>
                <a:gd name="T35" fmla="*/ 138 h 208"/>
                <a:gd name="T36" fmla="*/ 156 w 256"/>
                <a:gd name="T37" fmla="*/ 137 h 208"/>
                <a:gd name="T38" fmla="*/ 122 w 256"/>
                <a:gd name="T39" fmla="*/ 158 h 208"/>
                <a:gd name="T40" fmla="*/ 70 w 256"/>
                <a:gd name="T41" fmla="*/ 99 h 208"/>
                <a:gd name="T42" fmla="*/ 64 w 256"/>
                <a:gd name="T43" fmla="*/ 96 h 208"/>
                <a:gd name="T44" fmla="*/ 58 w 256"/>
                <a:gd name="T45" fmla="*/ 98 h 208"/>
                <a:gd name="T46" fmla="*/ 16 w 256"/>
                <a:gd name="T47" fmla="*/ 141 h 208"/>
                <a:gd name="T48" fmla="*/ 16 w 256"/>
                <a:gd name="T49" fmla="*/ 48 h 208"/>
                <a:gd name="T50" fmla="*/ 208 w 256"/>
                <a:gd name="T51" fmla="*/ 48 h 208"/>
                <a:gd name="T52" fmla="*/ 16 w 256"/>
                <a:gd name="T53" fmla="*/ 163 h 208"/>
                <a:gd name="T54" fmla="*/ 64 w 256"/>
                <a:gd name="T55" fmla="*/ 116 h 208"/>
                <a:gd name="T56" fmla="*/ 114 w 256"/>
                <a:gd name="T57" fmla="*/ 173 h 208"/>
                <a:gd name="T58" fmla="*/ 124 w 256"/>
                <a:gd name="T59" fmla="*/ 175 h 208"/>
                <a:gd name="T60" fmla="*/ 159 w 256"/>
                <a:gd name="T61" fmla="*/ 154 h 208"/>
                <a:gd name="T62" fmla="*/ 204 w 256"/>
                <a:gd name="T63" fmla="*/ 192 h 208"/>
                <a:gd name="T64" fmla="*/ 16 w 256"/>
                <a:gd name="T65" fmla="*/ 192 h 208"/>
                <a:gd name="T66" fmla="*/ 16 w 256"/>
                <a:gd name="T67" fmla="*/ 163 h 208"/>
                <a:gd name="T68" fmla="*/ 240 w 256"/>
                <a:gd name="T69" fmla="*/ 160 h 208"/>
                <a:gd name="T70" fmla="*/ 224 w 256"/>
                <a:gd name="T71" fmla="*/ 160 h 208"/>
                <a:gd name="T72" fmla="*/ 224 w 256"/>
                <a:gd name="T73" fmla="*/ 40 h 208"/>
                <a:gd name="T74" fmla="*/ 216 w 256"/>
                <a:gd name="T75" fmla="*/ 32 h 208"/>
                <a:gd name="T76" fmla="*/ 48 w 256"/>
                <a:gd name="T77" fmla="*/ 32 h 208"/>
                <a:gd name="T78" fmla="*/ 48 w 256"/>
                <a:gd name="T79" fmla="*/ 16 h 208"/>
                <a:gd name="T80" fmla="*/ 240 w 256"/>
                <a:gd name="T81" fmla="*/ 16 h 208"/>
                <a:gd name="T82" fmla="*/ 240 w 256"/>
                <a:gd name="T83" fmla="*/ 16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6" h="208">
                  <a:moveTo>
                    <a:pt x="248" y="0"/>
                  </a:moveTo>
                  <a:cubicBezTo>
                    <a:pt x="40" y="0"/>
                    <a:pt x="40" y="0"/>
                    <a:pt x="40" y="0"/>
                  </a:cubicBezTo>
                  <a:cubicBezTo>
                    <a:pt x="36" y="0"/>
                    <a:pt x="32" y="4"/>
                    <a:pt x="32" y="8"/>
                  </a:cubicBezTo>
                  <a:cubicBezTo>
                    <a:pt x="32" y="32"/>
                    <a:pt x="32" y="32"/>
                    <a:pt x="32" y="32"/>
                  </a:cubicBezTo>
                  <a:cubicBezTo>
                    <a:pt x="8" y="32"/>
                    <a:pt x="8" y="32"/>
                    <a:pt x="8" y="32"/>
                  </a:cubicBezTo>
                  <a:cubicBezTo>
                    <a:pt x="4" y="32"/>
                    <a:pt x="0" y="36"/>
                    <a:pt x="0" y="40"/>
                  </a:cubicBezTo>
                  <a:cubicBezTo>
                    <a:pt x="0" y="200"/>
                    <a:pt x="0" y="200"/>
                    <a:pt x="0" y="200"/>
                  </a:cubicBezTo>
                  <a:cubicBezTo>
                    <a:pt x="0" y="204"/>
                    <a:pt x="4" y="208"/>
                    <a:pt x="8" y="208"/>
                  </a:cubicBezTo>
                  <a:cubicBezTo>
                    <a:pt x="216" y="208"/>
                    <a:pt x="216" y="208"/>
                    <a:pt x="216" y="208"/>
                  </a:cubicBezTo>
                  <a:cubicBezTo>
                    <a:pt x="220" y="208"/>
                    <a:pt x="224" y="204"/>
                    <a:pt x="224" y="200"/>
                  </a:cubicBezTo>
                  <a:cubicBezTo>
                    <a:pt x="224" y="176"/>
                    <a:pt x="224" y="176"/>
                    <a:pt x="224" y="176"/>
                  </a:cubicBezTo>
                  <a:cubicBezTo>
                    <a:pt x="248" y="176"/>
                    <a:pt x="248" y="176"/>
                    <a:pt x="248" y="176"/>
                  </a:cubicBezTo>
                  <a:cubicBezTo>
                    <a:pt x="252" y="176"/>
                    <a:pt x="256" y="172"/>
                    <a:pt x="256" y="168"/>
                  </a:cubicBezTo>
                  <a:cubicBezTo>
                    <a:pt x="256" y="8"/>
                    <a:pt x="256" y="8"/>
                    <a:pt x="256" y="8"/>
                  </a:cubicBezTo>
                  <a:cubicBezTo>
                    <a:pt x="256" y="4"/>
                    <a:pt x="252" y="0"/>
                    <a:pt x="248" y="0"/>
                  </a:cubicBezTo>
                  <a:close/>
                  <a:moveTo>
                    <a:pt x="208" y="48"/>
                  </a:moveTo>
                  <a:cubicBezTo>
                    <a:pt x="208" y="175"/>
                    <a:pt x="208" y="175"/>
                    <a:pt x="208" y="175"/>
                  </a:cubicBezTo>
                  <a:cubicBezTo>
                    <a:pt x="165" y="138"/>
                    <a:pt x="165" y="138"/>
                    <a:pt x="165" y="138"/>
                  </a:cubicBezTo>
                  <a:cubicBezTo>
                    <a:pt x="163" y="136"/>
                    <a:pt x="159" y="135"/>
                    <a:pt x="156" y="137"/>
                  </a:cubicBezTo>
                  <a:cubicBezTo>
                    <a:pt x="122" y="158"/>
                    <a:pt x="122" y="158"/>
                    <a:pt x="122" y="158"/>
                  </a:cubicBezTo>
                  <a:cubicBezTo>
                    <a:pt x="70" y="99"/>
                    <a:pt x="70" y="99"/>
                    <a:pt x="70" y="99"/>
                  </a:cubicBezTo>
                  <a:cubicBezTo>
                    <a:pt x="69" y="97"/>
                    <a:pt x="66" y="96"/>
                    <a:pt x="64" y="96"/>
                  </a:cubicBezTo>
                  <a:cubicBezTo>
                    <a:pt x="62" y="96"/>
                    <a:pt x="60" y="97"/>
                    <a:pt x="58" y="98"/>
                  </a:cubicBezTo>
                  <a:cubicBezTo>
                    <a:pt x="16" y="141"/>
                    <a:pt x="16" y="141"/>
                    <a:pt x="16" y="141"/>
                  </a:cubicBezTo>
                  <a:cubicBezTo>
                    <a:pt x="16" y="48"/>
                    <a:pt x="16" y="48"/>
                    <a:pt x="16" y="48"/>
                  </a:cubicBezTo>
                  <a:lnTo>
                    <a:pt x="208" y="48"/>
                  </a:lnTo>
                  <a:close/>
                  <a:moveTo>
                    <a:pt x="16" y="163"/>
                  </a:moveTo>
                  <a:cubicBezTo>
                    <a:pt x="64" y="116"/>
                    <a:pt x="64" y="116"/>
                    <a:pt x="64" y="116"/>
                  </a:cubicBezTo>
                  <a:cubicBezTo>
                    <a:pt x="114" y="173"/>
                    <a:pt x="114" y="173"/>
                    <a:pt x="114" y="173"/>
                  </a:cubicBezTo>
                  <a:cubicBezTo>
                    <a:pt x="117" y="176"/>
                    <a:pt x="121" y="177"/>
                    <a:pt x="124" y="175"/>
                  </a:cubicBezTo>
                  <a:cubicBezTo>
                    <a:pt x="159" y="154"/>
                    <a:pt x="159" y="154"/>
                    <a:pt x="159" y="154"/>
                  </a:cubicBezTo>
                  <a:cubicBezTo>
                    <a:pt x="204" y="192"/>
                    <a:pt x="204" y="192"/>
                    <a:pt x="204" y="192"/>
                  </a:cubicBezTo>
                  <a:cubicBezTo>
                    <a:pt x="16" y="192"/>
                    <a:pt x="16" y="192"/>
                    <a:pt x="16" y="192"/>
                  </a:cubicBezTo>
                  <a:lnTo>
                    <a:pt x="16" y="163"/>
                  </a:lnTo>
                  <a:close/>
                  <a:moveTo>
                    <a:pt x="240" y="160"/>
                  </a:moveTo>
                  <a:cubicBezTo>
                    <a:pt x="224" y="160"/>
                    <a:pt x="224" y="160"/>
                    <a:pt x="224" y="160"/>
                  </a:cubicBezTo>
                  <a:cubicBezTo>
                    <a:pt x="224" y="40"/>
                    <a:pt x="224" y="40"/>
                    <a:pt x="224" y="40"/>
                  </a:cubicBezTo>
                  <a:cubicBezTo>
                    <a:pt x="224" y="36"/>
                    <a:pt x="220" y="32"/>
                    <a:pt x="216" y="32"/>
                  </a:cubicBezTo>
                  <a:cubicBezTo>
                    <a:pt x="48" y="32"/>
                    <a:pt x="48" y="32"/>
                    <a:pt x="48" y="32"/>
                  </a:cubicBezTo>
                  <a:cubicBezTo>
                    <a:pt x="48" y="16"/>
                    <a:pt x="48" y="16"/>
                    <a:pt x="48" y="16"/>
                  </a:cubicBezTo>
                  <a:cubicBezTo>
                    <a:pt x="240" y="16"/>
                    <a:pt x="240" y="16"/>
                    <a:pt x="240" y="16"/>
                  </a:cubicBezTo>
                  <a:lnTo>
                    <a:pt x="240"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43"/>
            <p:cNvSpPr>
              <a:spLocks noEditPoints="1"/>
            </p:cNvSpPr>
            <p:nvPr/>
          </p:nvSpPr>
          <p:spPr bwMode="auto">
            <a:xfrm>
              <a:off x="6575404" y="2128221"/>
              <a:ext cx="83858" cy="85169"/>
            </a:xfrm>
            <a:custGeom>
              <a:avLst/>
              <a:gdLst>
                <a:gd name="T0" fmla="*/ 28 w 56"/>
                <a:gd name="T1" fmla="*/ 56 h 56"/>
                <a:gd name="T2" fmla="*/ 56 w 56"/>
                <a:gd name="T3" fmla="*/ 28 h 56"/>
                <a:gd name="T4" fmla="*/ 28 w 56"/>
                <a:gd name="T5" fmla="*/ 0 h 56"/>
                <a:gd name="T6" fmla="*/ 0 w 56"/>
                <a:gd name="T7" fmla="*/ 28 h 56"/>
                <a:gd name="T8" fmla="*/ 28 w 56"/>
                <a:gd name="T9" fmla="*/ 56 h 56"/>
                <a:gd name="T10" fmla="*/ 28 w 56"/>
                <a:gd name="T11" fmla="*/ 16 h 56"/>
                <a:gd name="T12" fmla="*/ 40 w 56"/>
                <a:gd name="T13" fmla="*/ 28 h 56"/>
                <a:gd name="T14" fmla="*/ 28 w 56"/>
                <a:gd name="T15" fmla="*/ 40 h 56"/>
                <a:gd name="T16" fmla="*/ 16 w 56"/>
                <a:gd name="T17" fmla="*/ 28 h 56"/>
                <a:gd name="T18" fmla="*/ 28 w 56"/>
                <a:gd name="T19" fmla="*/ 1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56"/>
                  </a:moveTo>
                  <a:cubicBezTo>
                    <a:pt x="43" y="56"/>
                    <a:pt x="56" y="43"/>
                    <a:pt x="56" y="28"/>
                  </a:cubicBezTo>
                  <a:cubicBezTo>
                    <a:pt x="56" y="13"/>
                    <a:pt x="43" y="0"/>
                    <a:pt x="28" y="0"/>
                  </a:cubicBezTo>
                  <a:cubicBezTo>
                    <a:pt x="13" y="0"/>
                    <a:pt x="0" y="13"/>
                    <a:pt x="0" y="28"/>
                  </a:cubicBezTo>
                  <a:cubicBezTo>
                    <a:pt x="0" y="43"/>
                    <a:pt x="13" y="56"/>
                    <a:pt x="28" y="56"/>
                  </a:cubicBezTo>
                  <a:close/>
                  <a:moveTo>
                    <a:pt x="28" y="16"/>
                  </a:moveTo>
                  <a:cubicBezTo>
                    <a:pt x="35" y="16"/>
                    <a:pt x="40" y="21"/>
                    <a:pt x="40" y="28"/>
                  </a:cubicBezTo>
                  <a:cubicBezTo>
                    <a:pt x="40" y="35"/>
                    <a:pt x="35" y="40"/>
                    <a:pt x="28" y="40"/>
                  </a:cubicBezTo>
                  <a:cubicBezTo>
                    <a:pt x="21" y="40"/>
                    <a:pt x="16" y="35"/>
                    <a:pt x="16" y="28"/>
                  </a:cubicBezTo>
                  <a:cubicBezTo>
                    <a:pt x="16" y="21"/>
                    <a:pt x="21" y="16"/>
                    <a:pt x="28"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6"/>
          <p:cNvGrpSpPr/>
          <p:nvPr/>
        </p:nvGrpSpPr>
        <p:grpSpPr>
          <a:xfrm>
            <a:off x="6163795" y="5255630"/>
            <a:ext cx="514590" cy="456957"/>
            <a:chOff x="6369689" y="1149437"/>
            <a:chExt cx="386534" cy="339364"/>
          </a:xfrm>
          <a:solidFill>
            <a:schemeClr val="bg1"/>
          </a:solidFill>
        </p:grpSpPr>
        <p:sp>
          <p:nvSpPr>
            <p:cNvPr id="18"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7684203" y="3743584"/>
            <a:ext cx="514590" cy="520472"/>
            <a:chOff x="5494418" y="5479932"/>
            <a:chExt cx="386534" cy="386534"/>
          </a:xfrm>
          <a:solidFill>
            <a:schemeClr val="bg1"/>
          </a:solidFill>
        </p:grpSpPr>
        <p:sp>
          <p:nvSpPr>
            <p:cNvPr id="26" name="Freeform 185"/>
            <p:cNvSpPr>
              <a:spLocks noEditPoints="1"/>
            </p:cNvSpPr>
            <p:nvPr/>
          </p:nvSpPr>
          <p:spPr bwMode="auto">
            <a:xfrm>
              <a:off x="5494418" y="5479932"/>
              <a:ext cx="169027" cy="169027"/>
            </a:xfrm>
            <a:custGeom>
              <a:avLst/>
              <a:gdLst>
                <a:gd name="T0" fmla="*/ 8 w 112"/>
                <a:gd name="T1" fmla="*/ 112 h 112"/>
                <a:gd name="T2" fmla="*/ 104 w 112"/>
                <a:gd name="T3" fmla="*/ 112 h 112"/>
                <a:gd name="T4" fmla="*/ 112 w 112"/>
                <a:gd name="T5" fmla="*/ 104 h 112"/>
                <a:gd name="T6" fmla="*/ 112 w 112"/>
                <a:gd name="T7" fmla="*/ 8 h 112"/>
                <a:gd name="T8" fmla="*/ 104 w 112"/>
                <a:gd name="T9" fmla="*/ 0 h 112"/>
                <a:gd name="T10" fmla="*/ 8 w 112"/>
                <a:gd name="T11" fmla="*/ 0 h 112"/>
                <a:gd name="T12" fmla="*/ 0 w 112"/>
                <a:gd name="T13" fmla="*/ 8 h 112"/>
                <a:gd name="T14" fmla="*/ 0 w 112"/>
                <a:gd name="T15" fmla="*/ 104 h 112"/>
                <a:gd name="T16" fmla="*/ 8 w 112"/>
                <a:gd name="T17" fmla="*/ 112 h 112"/>
                <a:gd name="T18" fmla="*/ 16 w 112"/>
                <a:gd name="T19" fmla="*/ 16 h 112"/>
                <a:gd name="T20" fmla="*/ 96 w 112"/>
                <a:gd name="T21" fmla="*/ 16 h 112"/>
                <a:gd name="T22" fmla="*/ 96 w 112"/>
                <a:gd name="T23" fmla="*/ 96 h 112"/>
                <a:gd name="T24" fmla="*/ 16 w 112"/>
                <a:gd name="T25" fmla="*/ 96 h 112"/>
                <a:gd name="T26" fmla="*/ 16 w 112"/>
                <a:gd name="T27" fmla="*/ 1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8" y="112"/>
                  </a:moveTo>
                  <a:cubicBezTo>
                    <a:pt x="104" y="112"/>
                    <a:pt x="104" y="112"/>
                    <a:pt x="104" y="112"/>
                  </a:cubicBezTo>
                  <a:cubicBezTo>
                    <a:pt x="108" y="112"/>
                    <a:pt x="112" y="108"/>
                    <a:pt x="112" y="104"/>
                  </a:cubicBezTo>
                  <a:cubicBezTo>
                    <a:pt x="112" y="8"/>
                    <a:pt x="112" y="8"/>
                    <a:pt x="112" y="8"/>
                  </a:cubicBez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lose/>
                  <a:moveTo>
                    <a:pt x="16" y="16"/>
                  </a:moveTo>
                  <a:cubicBezTo>
                    <a:pt x="96" y="16"/>
                    <a:pt x="96" y="16"/>
                    <a:pt x="96" y="16"/>
                  </a:cubicBezTo>
                  <a:cubicBezTo>
                    <a:pt x="96" y="96"/>
                    <a:pt x="96" y="96"/>
                    <a:pt x="96" y="96"/>
                  </a:cubicBezTo>
                  <a:cubicBezTo>
                    <a:pt x="16" y="96"/>
                    <a:pt x="16" y="96"/>
                    <a:pt x="16" y="96"/>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7" name="Freeform 186"/>
            <p:cNvSpPr>
              <a:spLocks noEditPoints="1"/>
            </p:cNvSpPr>
            <p:nvPr/>
          </p:nvSpPr>
          <p:spPr bwMode="auto">
            <a:xfrm>
              <a:off x="5711925" y="5479932"/>
              <a:ext cx="169027" cy="169027"/>
            </a:xfrm>
            <a:custGeom>
              <a:avLst/>
              <a:gdLst>
                <a:gd name="T0" fmla="*/ 112 w 112"/>
                <a:gd name="T1" fmla="*/ 8 h 112"/>
                <a:gd name="T2" fmla="*/ 104 w 112"/>
                <a:gd name="T3" fmla="*/ 0 h 112"/>
                <a:gd name="T4" fmla="*/ 8 w 112"/>
                <a:gd name="T5" fmla="*/ 0 h 112"/>
                <a:gd name="T6" fmla="*/ 0 w 112"/>
                <a:gd name="T7" fmla="*/ 8 h 112"/>
                <a:gd name="T8" fmla="*/ 0 w 112"/>
                <a:gd name="T9" fmla="*/ 104 h 112"/>
                <a:gd name="T10" fmla="*/ 8 w 112"/>
                <a:gd name="T11" fmla="*/ 112 h 112"/>
                <a:gd name="T12" fmla="*/ 104 w 112"/>
                <a:gd name="T13" fmla="*/ 112 h 112"/>
                <a:gd name="T14" fmla="*/ 112 w 112"/>
                <a:gd name="T15" fmla="*/ 104 h 112"/>
                <a:gd name="T16" fmla="*/ 112 w 112"/>
                <a:gd name="T17" fmla="*/ 8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12" y="8"/>
                  </a:move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lnTo>
                    <a:pt x="112" y="8"/>
                  </a:ln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8" name="Freeform 187"/>
            <p:cNvSpPr>
              <a:spLocks noEditPoints="1"/>
            </p:cNvSpPr>
            <p:nvPr/>
          </p:nvSpPr>
          <p:spPr bwMode="auto">
            <a:xfrm>
              <a:off x="5494418" y="5690888"/>
              <a:ext cx="175578" cy="175578"/>
            </a:xfrm>
            <a:custGeom>
              <a:avLst/>
              <a:gdLst>
                <a:gd name="T0" fmla="*/ 8 w 116"/>
                <a:gd name="T1" fmla="*/ 116 h 116"/>
                <a:gd name="T2" fmla="*/ 108 w 116"/>
                <a:gd name="T3" fmla="*/ 116 h 116"/>
                <a:gd name="T4" fmla="*/ 116 w 116"/>
                <a:gd name="T5" fmla="*/ 108 h 116"/>
                <a:gd name="T6" fmla="*/ 116 w 116"/>
                <a:gd name="T7" fmla="*/ 8 h 116"/>
                <a:gd name="T8" fmla="*/ 108 w 116"/>
                <a:gd name="T9" fmla="*/ 0 h 116"/>
                <a:gd name="T10" fmla="*/ 8 w 116"/>
                <a:gd name="T11" fmla="*/ 0 h 116"/>
                <a:gd name="T12" fmla="*/ 0 w 116"/>
                <a:gd name="T13" fmla="*/ 8 h 116"/>
                <a:gd name="T14" fmla="*/ 0 w 116"/>
                <a:gd name="T15" fmla="*/ 108 h 116"/>
                <a:gd name="T16" fmla="*/ 8 w 116"/>
                <a:gd name="T17" fmla="*/ 116 h 116"/>
                <a:gd name="T18" fmla="*/ 16 w 116"/>
                <a:gd name="T19" fmla="*/ 16 h 116"/>
                <a:gd name="T20" fmla="*/ 100 w 116"/>
                <a:gd name="T21" fmla="*/ 16 h 116"/>
                <a:gd name="T22" fmla="*/ 100 w 116"/>
                <a:gd name="T23" fmla="*/ 100 h 116"/>
                <a:gd name="T24" fmla="*/ 16 w 116"/>
                <a:gd name="T25" fmla="*/ 100 h 116"/>
                <a:gd name="T26" fmla="*/ 16 w 116"/>
                <a:gd name="T27"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 h="116">
                  <a:moveTo>
                    <a:pt x="8" y="116"/>
                  </a:moveTo>
                  <a:cubicBezTo>
                    <a:pt x="108" y="116"/>
                    <a:pt x="108" y="116"/>
                    <a:pt x="108" y="116"/>
                  </a:cubicBezTo>
                  <a:cubicBezTo>
                    <a:pt x="112" y="116"/>
                    <a:pt x="116" y="112"/>
                    <a:pt x="116" y="108"/>
                  </a:cubicBezTo>
                  <a:cubicBezTo>
                    <a:pt x="116" y="8"/>
                    <a:pt x="116" y="8"/>
                    <a:pt x="116" y="8"/>
                  </a:cubicBezTo>
                  <a:cubicBezTo>
                    <a:pt x="116" y="4"/>
                    <a:pt x="112" y="0"/>
                    <a:pt x="108" y="0"/>
                  </a:cubicBezTo>
                  <a:cubicBezTo>
                    <a:pt x="8" y="0"/>
                    <a:pt x="8" y="0"/>
                    <a:pt x="8" y="0"/>
                  </a:cubicBezTo>
                  <a:cubicBezTo>
                    <a:pt x="4" y="0"/>
                    <a:pt x="0" y="4"/>
                    <a:pt x="0" y="8"/>
                  </a:cubicBezTo>
                  <a:cubicBezTo>
                    <a:pt x="0" y="108"/>
                    <a:pt x="0" y="108"/>
                    <a:pt x="0" y="108"/>
                  </a:cubicBezTo>
                  <a:cubicBezTo>
                    <a:pt x="0" y="112"/>
                    <a:pt x="4" y="116"/>
                    <a:pt x="8" y="116"/>
                  </a:cubicBezTo>
                  <a:close/>
                  <a:moveTo>
                    <a:pt x="16" y="16"/>
                  </a:moveTo>
                  <a:cubicBezTo>
                    <a:pt x="100" y="16"/>
                    <a:pt x="100" y="16"/>
                    <a:pt x="100" y="16"/>
                  </a:cubicBezTo>
                  <a:cubicBezTo>
                    <a:pt x="100" y="100"/>
                    <a:pt x="100" y="100"/>
                    <a:pt x="100" y="100"/>
                  </a:cubicBezTo>
                  <a:cubicBezTo>
                    <a:pt x="16" y="100"/>
                    <a:pt x="16" y="100"/>
                    <a:pt x="16" y="100"/>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9" name="Freeform 188"/>
            <p:cNvSpPr>
              <a:spLocks noEditPoints="1"/>
            </p:cNvSpPr>
            <p:nvPr/>
          </p:nvSpPr>
          <p:spPr bwMode="auto">
            <a:xfrm>
              <a:off x="5711925" y="5697439"/>
              <a:ext cx="169027" cy="169027"/>
            </a:xfrm>
            <a:custGeom>
              <a:avLst/>
              <a:gdLst>
                <a:gd name="T0" fmla="*/ 104 w 112"/>
                <a:gd name="T1" fmla="*/ 0 h 112"/>
                <a:gd name="T2" fmla="*/ 8 w 112"/>
                <a:gd name="T3" fmla="*/ 0 h 112"/>
                <a:gd name="T4" fmla="*/ 0 w 112"/>
                <a:gd name="T5" fmla="*/ 8 h 112"/>
                <a:gd name="T6" fmla="*/ 0 w 112"/>
                <a:gd name="T7" fmla="*/ 104 h 112"/>
                <a:gd name="T8" fmla="*/ 8 w 112"/>
                <a:gd name="T9" fmla="*/ 112 h 112"/>
                <a:gd name="T10" fmla="*/ 104 w 112"/>
                <a:gd name="T11" fmla="*/ 112 h 112"/>
                <a:gd name="T12" fmla="*/ 112 w 112"/>
                <a:gd name="T13" fmla="*/ 104 h 112"/>
                <a:gd name="T14" fmla="*/ 112 w 112"/>
                <a:gd name="T15" fmla="*/ 8 h 112"/>
                <a:gd name="T16" fmla="*/ 104 w 112"/>
                <a:gd name="T17" fmla="*/ 0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04" y="0"/>
                  </a:move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cubicBezTo>
                    <a:pt x="112" y="8"/>
                    <a:pt x="112" y="8"/>
                    <a:pt x="112" y="8"/>
                  </a:cubicBezTo>
                  <a:cubicBezTo>
                    <a:pt x="112" y="4"/>
                    <a:pt x="108" y="0"/>
                    <a:pt x="104" y="0"/>
                  </a:cubicBez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30" name="Group 29"/>
          <p:cNvGrpSpPr/>
          <p:nvPr/>
        </p:nvGrpSpPr>
        <p:grpSpPr>
          <a:xfrm>
            <a:off x="6096845" y="3588213"/>
            <a:ext cx="762314" cy="762842"/>
            <a:chOff x="-1587" y="-3175"/>
            <a:chExt cx="3670300" cy="3671888"/>
          </a:xfrm>
          <a:solidFill>
            <a:schemeClr val="bg1"/>
          </a:solidFill>
        </p:grpSpPr>
        <p:sp>
          <p:nvSpPr>
            <p:cNvPr id="31" name="Freeform 24"/>
            <p:cNvSpPr>
              <a:spLocks noEditPoints="1"/>
            </p:cNvSpPr>
            <p:nvPr/>
          </p:nvSpPr>
          <p:spPr bwMode="auto">
            <a:xfrm>
              <a:off x="-1587" y="-3175"/>
              <a:ext cx="3670300" cy="3671888"/>
            </a:xfrm>
            <a:custGeom>
              <a:avLst/>
              <a:gdLst>
                <a:gd name="T0" fmla="*/ 631 w 976"/>
                <a:gd name="T1" fmla="*/ 306 h 976"/>
                <a:gd name="T2" fmla="*/ 488 w 976"/>
                <a:gd name="T3" fmla="*/ 0 h 976"/>
                <a:gd name="T4" fmla="*/ 275 w 976"/>
                <a:gd name="T5" fmla="*/ 312 h 976"/>
                <a:gd name="T6" fmla="*/ 244 w 976"/>
                <a:gd name="T7" fmla="*/ 329 h 976"/>
                <a:gd name="T8" fmla="*/ 92 w 976"/>
                <a:gd name="T9" fmla="*/ 305 h 976"/>
                <a:gd name="T10" fmla="*/ 0 w 976"/>
                <a:gd name="T11" fmla="*/ 885 h 976"/>
                <a:gd name="T12" fmla="*/ 183 w 976"/>
                <a:gd name="T13" fmla="*/ 976 h 976"/>
                <a:gd name="T14" fmla="*/ 266 w 976"/>
                <a:gd name="T15" fmla="*/ 924 h 976"/>
                <a:gd name="T16" fmla="*/ 275 w 976"/>
                <a:gd name="T17" fmla="*/ 926 h 976"/>
                <a:gd name="T18" fmla="*/ 580 w 976"/>
                <a:gd name="T19" fmla="*/ 976 h 976"/>
                <a:gd name="T20" fmla="*/ 856 w 976"/>
                <a:gd name="T21" fmla="*/ 917 h 976"/>
                <a:gd name="T22" fmla="*/ 870 w 976"/>
                <a:gd name="T23" fmla="*/ 831 h 976"/>
                <a:gd name="T24" fmla="*/ 920 w 976"/>
                <a:gd name="T25" fmla="*/ 669 h 976"/>
                <a:gd name="T26" fmla="*/ 949 w 976"/>
                <a:gd name="T27" fmla="*/ 512 h 976"/>
                <a:gd name="T28" fmla="*/ 976 w 976"/>
                <a:gd name="T29" fmla="*/ 439 h 976"/>
                <a:gd name="T30" fmla="*/ 890 w 976"/>
                <a:gd name="T31" fmla="*/ 319 h 976"/>
                <a:gd name="T32" fmla="*/ 183 w 976"/>
                <a:gd name="T33" fmla="*/ 915 h 976"/>
                <a:gd name="T34" fmla="*/ 61 w 976"/>
                <a:gd name="T35" fmla="*/ 885 h 976"/>
                <a:gd name="T36" fmla="*/ 92 w 976"/>
                <a:gd name="T37" fmla="*/ 366 h 976"/>
                <a:gd name="T38" fmla="*/ 214 w 976"/>
                <a:gd name="T39" fmla="*/ 397 h 976"/>
                <a:gd name="T40" fmla="*/ 914 w 976"/>
                <a:gd name="T41" fmla="*/ 443 h 976"/>
                <a:gd name="T42" fmla="*/ 793 w 976"/>
                <a:gd name="T43" fmla="*/ 488 h 976"/>
                <a:gd name="T44" fmla="*/ 793 w 976"/>
                <a:gd name="T45" fmla="*/ 519 h 976"/>
                <a:gd name="T46" fmla="*/ 901 w 976"/>
                <a:gd name="T47" fmla="*/ 575 h 976"/>
                <a:gd name="T48" fmla="*/ 763 w 976"/>
                <a:gd name="T49" fmla="*/ 641 h 976"/>
                <a:gd name="T50" fmla="*/ 763 w 976"/>
                <a:gd name="T51" fmla="*/ 671 h 976"/>
                <a:gd name="T52" fmla="*/ 862 w 976"/>
                <a:gd name="T53" fmla="*/ 734 h 976"/>
                <a:gd name="T54" fmla="*/ 732 w 976"/>
                <a:gd name="T55" fmla="*/ 793 h 976"/>
                <a:gd name="T56" fmla="*/ 732 w 976"/>
                <a:gd name="T57" fmla="*/ 824 h 976"/>
                <a:gd name="T58" fmla="*/ 811 w 976"/>
                <a:gd name="T59" fmla="*/ 866 h 976"/>
                <a:gd name="T60" fmla="*/ 747 w 976"/>
                <a:gd name="T61" fmla="*/ 915 h 976"/>
                <a:gd name="T62" fmla="*/ 411 w 976"/>
                <a:gd name="T63" fmla="*/ 896 h 976"/>
                <a:gd name="T64" fmla="*/ 244 w 976"/>
                <a:gd name="T65" fmla="*/ 835 h 976"/>
                <a:gd name="T66" fmla="*/ 268 w 976"/>
                <a:gd name="T67" fmla="*/ 382 h 976"/>
                <a:gd name="T68" fmla="*/ 458 w 976"/>
                <a:gd name="T69" fmla="*/ 92 h 976"/>
                <a:gd name="T70" fmla="*/ 577 w 976"/>
                <a:gd name="T71" fmla="*/ 206 h 976"/>
                <a:gd name="T72" fmla="*/ 879 w 976"/>
                <a:gd name="T73" fmla="*/ 377 h 976"/>
                <a:gd name="T74" fmla="*/ 914 w 976"/>
                <a:gd name="T75" fmla="*/ 44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76" h="976">
                  <a:moveTo>
                    <a:pt x="890" y="319"/>
                  </a:moveTo>
                  <a:cubicBezTo>
                    <a:pt x="851" y="309"/>
                    <a:pt x="762" y="309"/>
                    <a:pt x="631" y="306"/>
                  </a:cubicBezTo>
                  <a:cubicBezTo>
                    <a:pt x="637" y="277"/>
                    <a:pt x="638" y="252"/>
                    <a:pt x="638" y="206"/>
                  </a:cubicBezTo>
                  <a:cubicBezTo>
                    <a:pt x="638" y="96"/>
                    <a:pt x="559" y="0"/>
                    <a:pt x="488" y="0"/>
                  </a:cubicBezTo>
                  <a:cubicBezTo>
                    <a:pt x="438" y="0"/>
                    <a:pt x="397" y="41"/>
                    <a:pt x="397" y="91"/>
                  </a:cubicBezTo>
                  <a:cubicBezTo>
                    <a:pt x="396" y="152"/>
                    <a:pt x="377" y="258"/>
                    <a:pt x="275" y="312"/>
                  </a:cubicBezTo>
                  <a:cubicBezTo>
                    <a:pt x="267" y="316"/>
                    <a:pt x="246" y="327"/>
                    <a:pt x="242" y="328"/>
                  </a:cubicBezTo>
                  <a:cubicBezTo>
                    <a:pt x="244" y="329"/>
                    <a:pt x="244" y="329"/>
                    <a:pt x="244" y="329"/>
                  </a:cubicBezTo>
                  <a:cubicBezTo>
                    <a:pt x="228" y="316"/>
                    <a:pt x="206" y="305"/>
                    <a:pt x="183" y="305"/>
                  </a:cubicBezTo>
                  <a:cubicBezTo>
                    <a:pt x="92" y="305"/>
                    <a:pt x="92" y="305"/>
                    <a:pt x="92" y="305"/>
                  </a:cubicBezTo>
                  <a:cubicBezTo>
                    <a:pt x="41" y="305"/>
                    <a:pt x="0" y="346"/>
                    <a:pt x="0" y="397"/>
                  </a:cubicBezTo>
                  <a:cubicBezTo>
                    <a:pt x="0" y="885"/>
                    <a:pt x="0" y="885"/>
                    <a:pt x="0" y="885"/>
                  </a:cubicBezTo>
                  <a:cubicBezTo>
                    <a:pt x="0" y="935"/>
                    <a:pt x="41" y="976"/>
                    <a:pt x="92" y="976"/>
                  </a:cubicBezTo>
                  <a:cubicBezTo>
                    <a:pt x="183" y="976"/>
                    <a:pt x="183" y="976"/>
                    <a:pt x="183" y="976"/>
                  </a:cubicBezTo>
                  <a:cubicBezTo>
                    <a:pt x="219" y="976"/>
                    <a:pt x="250" y="954"/>
                    <a:pt x="264" y="923"/>
                  </a:cubicBezTo>
                  <a:cubicBezTo>
                    <a:pt x="265" y="923"/>
                    <a:pt x="265" y="924"/>
                    <a:pt x="266" y="924"/>
                  </a:cubicBezTo>
                  <a:cubicBezTo>
                    <a:pt x="268" y="924"/>
                    <a:pt x="270" y="925"/>
                    <a:pt x="273" y="926"/>
                  </a:cubicBezTo>
                  <a:cubicBezTo>
                    <a:pt x="274" y="926"/>
                    <a:pt x="274" y="926"/>
                    <a:pt x="275" y="926"/>
                  </a:cubicBezTo>
                  <a:cubicBezTo>
                    <a:pt x="292" y="930"/>
                    <a:pt x="326" y="938"/>
                    <a:pt x="398" y="955"/>
                  </a:cubicBezTo>
                  <a:cubicBezTo>
                    <a:pt x="414" y="959"/>
                    <a:pt x="496" y="976"/>
                    <a:pt x="580" y="976"/>
                  </a:cubicBezTo>
                  <a:cubicBezTo>
                    <a:pt x="747" y="976"/>
                    <a:pt x="747" y="976"/>
                    <a:pt x="747" y="976"/>
                  </a:cubicBezTo>
                  <a:cubicBezTo>
                    <a:pt x="798" y="976"/>
                    <a:pt x="835" y="956"/>
                    <a:pt x="856" y="917"/>
                  </a:cubicBezTo>
                  <a:cubicBezTo>
                    <a:pt x="857" y="917"/>
                    <a:pt x="864" y="903"/>
                    <a:pt x="869" y="884"/>
                  </a:cubicBezTo>
                  <a:cubicBezTo>
                    <a:pt x="874" y="870"/>
                    <a:pt x="875" y="851"/>
                    <a:pt x="870" y="831"/>
                  </a:cubicBezTo>
                  <a:cubicBezTo>
                    <a:pt x="903" y="808"/>
                    <a:pt x="913" y="774"/>
                    <a:pt x="920" y="752"/>
                  </a:cubicBezTo>
                  <a:cubicBezTo>
                    <a:pt x="932" y="716"/>
                    <a:pt x="928" y="688"/>
                    <a:pt x="920" y="669"/>
                  </a:cubicBezTo>
                  <a:cubicBezTo>
                    <a:pt x="939" y="651"/>
                    <a:pt x="954" y="625"/>
                    <a:pt x="961" y="585"/>
                  </a:cubicBezTo>
                  <a:cubicBezTo>
                    <a:pt x="965" y="559"/>
                    <a:pt x="961" y="534"/>
                    <a:pt x="949" y="512"/>
                  </a:cubicBezTo>
                  <a:cubicBezTo>
                    <a:pt x="966" y="493"/>
                    <a:pt x="974" y="468"/>
                    <a:pt x="975" y="446"/>
                  </a:cubicBezTo>
                  <a:cubicBezTo>
                    <a:pt x="976" y="439"/>
                    <a:pt x="976" y="439"/>
                    <a:pt x="976" y="439"/>
                  </a:cubicBezTo>
                  <a:cubicBezTo>
                    <a:pt x="976" y="435"/>
                    <a:pt x="976" y="433"/>
                    <a:pt x="976" y="424"/>
                  </a:cubicBezTo>
                  <a:cubicBezTo>
                    <a:pt x="976" y="386"/>
                    <a:pt x="949" y="336"/>
                    <a:pt x="890" y="319"/>
                  </a:cubicBezTo>
                  <a:close/>
                  <a:moveTo>
                    <a:pt x="214" y="885"/>
                  </a:moveTo>
                  <a:cubicBezTo>
                    <a:pt x="214" y="901"/>
                    <a:pt x="200" y="915"/>
                    <a:pt x="183" y="915"/>
                  </a:cubicBezTo>
                  <a:cubicBezTo>
                    <a:pt x="92" y="915"/>
                    <a:pt x="92" y="915"/>
                    <a:pt x="92" y="915"/>
                  </a:cubicBezTo>
                  <a:cubicBezTo>
                    <a:pt x="75" y="915"/>
                    <a:pt x="61" y="901"/>
                    <a:pt x="61" y="885"/>
                  </a:cubicBezTo>
                  <a:cubicBezTo>
                    <a:pt x="61" y="397"/>
                    <a:pt x="61" y="397"/>
                    <a:pt x="61" y="397"/>
                  </a:cubicBezTo>
                  <a:cubicBezTo>
                    <a:pt x="61" y="380"/>
                    <a:pt x="75" y="366"/>
                    <a:pt x="92" y="366"/>
                  </a:cubicBezTo>
                  <a:cubicBezTo>
                    <a:pt x="183" y="366"/>
                    <a:pt x="183" y="366"/>
                    <a:pt x="183" y="366"/>
                  </a:cubicBezTo>
                  <a:cubicBezTo>
                    <a:pt x="200" y="366"/>
                    <a:pt x="214" y="380"/>
                    <a:pt x="214" y="397"/>
                  </a:cubicBezTo>
                  <a:lnTo>
                    <a:pt x="214" y="885"/>
                  </a:lnTo>
                  <a:close/>
                  <a:moveTo>
                    <a:pt x="914" y="443"/>
                  </a:moveTo>
                  <a:cubicBezTo>
                    <a:pt x="914" y="458"/>
                    <a:pt x="907" y="488"/>
                    <a:pt x="854" y="488"/>
                  </a:cubicBezTo>
                  <a:cubicBezTo>
                    <a:pt x="808" y="488"/>
                    <a:pt x="793" y="488"/>
                    <a:pt x="793" y="488"/>
                  </a:cubicBezTo>
                  <a:cubicBezTo>
                    <a:pt x="785" y="488"/>
                    <a:pt x="778" y="495"/>
                    <a:pt x="778" y="503"/>
                  </a:cubicBezTo>
                  <a:cubicBezTo>
                    <a:pt x="778" y="512"/>
                    <a:pt x="785" y="519"/>
                    <a:pt x="793" y="519"/>
                  </a:cubicBezTo>
                  <a:cubicBezTo>
                    <a:pt x="793" y="519"/>
                    <a:pt x="806" y="519"/>
                    <a:pt x="852" y="519"/>
                  </a:cubicBezTo>
                  <a:cubicBezTo>
                    <a:pt x="898" y="519"/>
                    <a:pt x="904" y="556"/>
                    <a:pt x="901" y="575"/>
                  </a:cubicBezTo>
                  <a:cubicBezTo>
                    <a:pt x="897" y="598"/>
                    <a:pt x="886" y="641"/>
                    <a:pt x="835" y="641"/>
                  </a:cubicBezTo>
                  <a:cubicBezTo>
                    <a:pt x="783" y="641"/>
                    <a:pt x="763" y="641"/>
                    <a:pt x="763" y="641"/>
                  </a:cubicBezTo>
                  <a:cubicBezTo>
                    <a:pt x="754" y="641"/>
                    <a:pt x="747" y="647"/>
                    <a:pt x="747" y="656"/>
                  </a:cubicBezTo>
                  <a:cubicBezTo>
                    <a:pt x="747" y="664"/>
                    <a:pt x="754" y="671"/>
                    <a:pt x="763" y="671"/>
                  </a:cubicBezTo>
                  <a:cubicBezTo>
                    <a:pt x="763" y="671"/>
                    <a:pt x="799" y="671"/>
                    <a:pt x="823" y="671"/>
                  </a:cubicBezTo>
                  <a:cubicBezTo>
                    <a:pt x="874" y="671"/>
                    <a:pt x="870" y="710"/>
                    <a:pt x="862" y="734"/>
                  </a:cubicBezTo>
                  <a:cubicBezTo>
                    <a:pt x="852" y="764"/>
                    <a:pt x="846" y="793"/>
                    <a:pt x="782" y="793"/>
                  </a:cubicBezTo>
                  <a:cubicBezTo>
                    <a:pt x="760" y="793"/>
                    <a:pt x="732" y="793"/>
                    <a:pt x="732" y="793"/>
                  </a:cubicBezTo>
                  <a:cubicBezTo>
                    <a:pt x="723" y="793"/>
                    <a:pt x="717" y="800"/>
                    <a:pt x="717" y="808"/>
                  </a:cubicBezTo>
                  <a:cubicBezTo>
                    <a:pt x="717" y="817"/>
                    <a:pt x="723" y="824"/>
                    <a:pt x="732" y="824"/>
                  </a:cubicBezTo>
                  <a:cubicBezTo>
                    <a:pt x="732" y="824"/>
                    <a:pt x="753" y="824"/>
                    <a:pt x="780" y="824"/>
                  </a:cubicBezTo>
                  <a:cubicBezTo>
                    <a:pt x="813" y="824"/>
                    <a:pt x="815" y="855"/>
                    <a:pt x="811" y="866"/>
                  </a:cubicBezTo>
                  <a:cubicBezTo>
                    <a:pt x="807" y="879"/>
                    <a:pt x="803" y="888"/>
                    <a:pt x="803" y="888"/>
                  </a:cubicBezTo>
                  <a:cubicBezTo>
                    <a:pt x="793" y="905"/>
                    <a:pt x="779" y="915"/>
                    <a:pt x="747" y="915"/>
                  </a:cubicBezTo>
                  <a:cubicBezTo>
                    <a:pt x="580" y="915"/>
                    <a:pt x="580" y="915"/>
                    <a:pt x="580" y="915"/>
                  </a:cubicBezTo>
                  <a:cubicBezTo>
                    <a:pt x="497" y="915"/>
                    <a:pt x="414" y="896"/>
                    <a:pt x="411" y="896"/>
                  </a:cubicBezTo>
                  <a:cubicBezTo>
                    <a:pt x="285" y="866"/>
                    <a:pt x="278" y="864"/>
                    <a:pt x="270" y="862"/>
                  </a:cubicBezTo>
                  <a:cubicBezTo>
                    <a:pt x="270" y="862"/>
                    <a:pt x="244" y="857"/>
                    <a:pt x="244" y="835"/>
                  </a:cubicBezTo>
                  <a:cubicBezTo>
                    <a:pt x="244" y="414"/>
                    <a:pt x="244" y="414"/>
                    <a:pt x="244" y="414"/>
                  </a:cubicBezTo>
                  <a:cubicBezTo>
                    <a:pt x="244" y="399"/>
                    <a:pt x="253" y="386"/>
                    <a:pt x="268" y="382"/>
                  </a:cubicBezTo>
                  <a:cubicBezTo>
                    <a:pt x="270" y="381"/>
                    <a:pt x="273" y="380"/>
                    <a:pt x="275" y="380"/>
                  </a:cubicBezTo>
                  <a:cubicBezTo>
                    <a:pt x="414" y="322"/>
                    <a:pt x="456" y="195"/>
                    <a:pt x="458" y="92"/>
                  </a:cubicBezTo>
                  <a:cubicBezTo>
                    <a:pt x="458" y="77"/>
                    <a:pt x="469" y="61"/>
                    <a:pt x="488" y="61"/>
                  </a:cubicBezTo>
                  <a:cubicBezTo>
                    <a:pt x="520" y="61"/>
                    <a:pt x="577" y="126"/>
                    <a:pt x="577" y="206"/>
                  </a:cubicBezTo>
                  <a:cubicBezTo>
                    <a:pt x="577" y="278"/>
                    <a:pt x="574" y="291"/>
                    <a:pt x="549" y="366"/>
                  </a:cubicBezTo>
                  <a:cubicBezTo>
                    <a:pt x="854" y="366"/>
                    <a:pt x="852" y="370"/>
                    <a:pt x="879" y="377"/>
                  </a:cubicBezTo>
                  <a:cubicBezTo>
                    <a:pt x="912" y="387"/>
                    <a:pt x="915" y="415"/>
                    <a:pt x="915" y="424"/>
                  </a:cubicBezTo>
                  <a:cubicBezTo>
                    <a:pt x="915" y="435"/>
                    <a:pt x="915" y="433"/>
                    <a:pt x="914" y="44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sp>
          <p:nvSpPr>
            <p:cNvPr id="32" name="Freeform 25"/>
            <p:cNvSpPr>
              <a:spLocks noEditPoints="1"/>
            </p:cNvSpPr>
            <p:nvPr/>
          </p:nvSpPr>
          <p:spPr bwMode="auto">
            <a:xfrm>
              <a:off x="344488" y="2979738"/>
              <a:ext cx="341313" cy="346075"/>
            </a:xfrm>
            <a:custGeom>
              <a:avLst/>
              <a:gdLst>
                <a:gd name="T0" fmla="*/ 45 w 91"/>
                <a:gd name="T1" fmla="*/ 0 h 92"/>
                <a:gd name="T2" fmla="*/ 0 w 91"/>
                <a:gd name="T3" fmla="*/ 46 h 92"/>
                <a:gd name="T4" fmla="*/ 45 w 91"/>
                <a:gd name="T5" fmla="*/ 92 h 92"/>
                <a:gd name="T6" fmla="*/ 91 w 91"/>
                <a:gd name="T7" fmla="*/ 46 h 92"/>
                <a:gd name="T8" fmla="*/ 45 w 91"/>
                <a:gd name="T9" fmla="*/ 0 h 92"/>
                <a:gd name="T10" fmla="*/ 45 w 91"/>
                <a:gd name="T11" fmla="*/ 61 h 92"/>
                <a:gd name="T12" fmla="*/ 30 w 91"/>
                <a:gd name="T13" fmla="*/ 46 h 92"/>
                <a:gd name="T14" fmla="*/ 45 w 91"/>
                <a:gd name="T15" fmla="*/ 31 h 92"/>
                <a:gd name="T16" fmla="*/ 61 w 91"/>
                <a:gd name="T17" fmla="*/ 46 h 92"/>
                <a:gd name="T18" fmla="*/ 45 w 91"/>
                <a:gd name="T19" fmla="*/ 6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92">
                  <a:moveTo>
                    <a:pt x="45" y="0"/>
                  </a:moveTo>
                  <a:cubicBezTo>
                    <a:pt x="20" y="0"/>
                    <a:pt x="0" y="20"/>
                    <a:pt x="0" y="46"/>
                  </a:cubicBezTo>
                  <a:cubicBezTo>
                    <a:pt x="0" y="71"/>
                    <a:pt x="20" y="92"/>
                    <a:pt x="45" y="92"/>
                  </a:cubicBezTo>
                  <a:cubicBezTo>
                    <a:pt x="71" y="92"/>
                    <a:pt x="91" y="71"/>
                    <a:pt x="91" y="46"/>
                  </a:cubicBezTo>
                  <a:cubicBezTo>
                    <a:pt x="91" y="20"/>
                    <a:pt x="71" y="0"/>
                    <a:pt x="45" y="0"/>
                  </a:cubicBezTo>
                  <a:close/>
                  <a:moveTo>
                    <a:pt x="45" y="61"/>
                  </a:moveTo>
                  <a:cubicBezTo>
                    <a:pt x="37" y="61"/>
                    <a:pt x="30" y="54"/>
                    <a:pt x="30" y="46"/>
                  </a:cubicBezTo>
                  <a:cubicBezTo>
                    <a:pt x="30" y="37"/>
                    <a:pt x="37" y="31"/>
                    <a:pt x="45" y="31"/>
                  </a:cubicBezTo>
                  <a:cubicBezTo>
                    <a:pt x="54" y="31"/>
                    <a:pt x="61" y="37"/>
                    <a:pt x="61" y="46"/>
                  </a:cubicBezTo>
                  <a:cubicBezTo>
                    <a:pt x="61" y="54"/>
                    <a:pt x="54" y="61"/>
                    <a:pt x="45" y="6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7055017" y="1647675"/>
            <a:ext cx="2138959" cy="969539"/>
            <a:chOff x="1191573" y="3145103"/>
            <a:chExt cx="2138959" cy="969539"/>
          </a:xfrm>
        </p:grpSpPr>
        <p:sp>
          <p:nvSpPr>
            <p:cNvPr id="34" name="TextBox 33"/>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5" name="Rectangle 34"/>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6" name="Group 35"/>
          <p:cNvGrpSpPr/>
          <p:nvPr/>
        </p:nvGrpSpPr>
        <p:grpSpPr>
          <a:xfrm>
            <a:off x="8802702" y="3461781"/>
            <a:ext cx="2138959" cy="969539"/>
            <a:chOff x="1191573" y="3145103"/>
            <a:chExt cx="2138959" cy="969539"/>
          </a:xfrm>
        </p:grpSpPr>
        <p:sp>
          <p:nvSpPr>
            <p:cNvPr id="37" name="TextBox 36"/>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9" name="Group 38"/>
          <p:cNvGrpSpPr/>
          <p:nvPr/>
        </p:nvGrpSpPr>
        <p:grpSpPr>
          <a:xfrm>
            <a:off x="2171842" y="3519785"/>
            <a:ext cx="2081673" cy="969539"/>
            <a:chOff x="1250714" y="3145103"/>
            <a:chExt cx="2081673" cy="969539"/>
          </a:xfrm>
        </p:grpSpPr>
        <p:sp>
          <p:nvSpPr>
            <p:cNvPr id="40" name="TextBox 39"/>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1" name="Rectangle 40"/>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42" name="Group 41"/>
          <p:cNvGrpSpPr/>
          <p:nvPr/>
        </p:nvGrpSpPr>
        <p:grpSpPr>
          <a:xfrm>
            <a:off x="3816793" y="5353960"/>
            <a:ext cx="2081673" cy="969539"/>
            <a:chOff x="1250714" y="3145103"/>
            <a:chExt cx="2081673" cy="969539"/>
          </a:xfrm>
        </p:grpSpPr>
        <p:sp>
          <p:nvSpPr>
            <p:cNvPr id="43" name="TextBox 42"/>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4" name="Rectangle 43"/>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631284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4"/>
          <p:cNvGrpSpPr>
            <a:grpSpLocks noChangeAspect="1"/>
          </p:cNvGrpSpPr>
          <p:nvPr/>
        </p:nvGrpSpPr>
        <p:grpSpPr bwMode="auto">
          <a:xfrm>
            <a:off x="7061139" y="3138848"/>
            <a:ext cx="913172" cy="584280"/>
            <a:chOff x="1566" y="1517"/>
            <a:chExt cx="733" cy="469"/>
          </a:xfrm>
          <a:solidFill>
            <a:schemeClr val="tx1"/>
          </a:solidFill>
        </p:grpSpPr>
        <p:sp>
          <p:nvSpPr>
            <p:cNvPr id="5" name="Freeform 5"/>
            <p:cNvSpPr>
              <a:spLocks noEditPoints="1"/>
            </p:cNvSpPr>
            <p:nvPr/>
          </p:nvSpPr>
          <p:spPr bwMode="auto">
            <a:xfrm>
              <a:off x="1566" y="1517"/>
              <a:ext cx="733" cy="469"/>
            </a:xfrm>
            <a:custGeom>
              <a:avLst/>
              <a:gdLst>
                <a:gd name="T0" fmla="*/ 1552 w 1635"/>
                <a:gd name="T1" fmla="*/ 461 h 1046"/>
                <a:gd name="T2" fmla="*/ 1533 w 1635"/>
                <a:gd name="T3" fmla="*/ 440 h 1046"/>
                <a:gd name="T4" fmla="*/ 1223 w 1635"/>
                <a:gd name="T5" fmla="*/ 101 h 1046"/>
                <a:gd name="T6" fmla="*/ 1022 w 1635"/>
                <a:gd name="T7" fmla="*/ 0 h 1046"/>
                <a:gd name="T8" fmla="*/ 922 w 1635"/>
                <a:gd name="T9" fmla="*/ 333 h 1046"/>
                <a:gd name="T10" fmla="*/ 714 w 1635"/>
                <a:gd name="T11" fmla="*/ 101 h 1046"/>
                <a:gd name="T12" fmla="*/ 525 w 1635"/>
                <a:gd name="T13" fmla="*/ 52 h 1046"/>
                <a:gd name="T14" fmla="*/ 410 w 1635"/>
                <a:gd name="T15" fmla="*/ 104 h 1046"/>
                <a:gd name="T16" fmla="*/ 85 w 1635"/>
                <a:gd name="T17" fmla="*/ 458 h 1046"/>
                <a:gd name="T18" fmla="*/ 81 w 1635"/>
                <a:gd name="T19" fmla="*/ 464 h 1046"/>
                <a:gd name="T20" fmla="*/ 357 w 1635"/>
                <a:gd name="T21" fmla="*/ 1046 h 1046"/>
                <a:gd name="T22" fmla="*/ 713 w 1635"/>
                <a:gd name="T23" fmla="*/ 662 h 1046"/>
                <a:gd name="T24" fmla="*/ 922 w 1635"/>
                <a:gd name="T25" fmla="*/ 690 h 1046"/>
                <a:gd name="T26" fmla="*/ 1635 w 1635"/>
                <a:gd name="T27" fmla="*/ 690 h 1046"/>
                <a:gd name="T28" fmla="*/ 970 w 1635"/>
                <a:gd name="T29" fmla="*/ 101 h 1046"/>
                <a:gd name="T30" fmla="*/ 1053 w 1635"/>
                <a:gd name="T31" fmla="*/ 57 h 1046"/>
                <a:gd name="T32" fmla="*/ 970 w 1635"/>
                <a:gd name="T33" fmla="*/ 101 h 1046"/>
                <a:gd name="T34" fmla="*/ 666 w 1635"/>
                <a:gd name="T35" fmla="*/ 108 h 1046"/>
                <a:gd name="T36" fmla="*/ 613 w 1635"/>
                <a:gd name="T37" fmla="*/ 48 h 1046"/>
                <a:gd name="T38" fmla="*/ 357 w 1635"/>
                <a:gd name="T39" fmla="*/ 998 h 1046"/>
                <a:gd name="T40" fmla="*/ 121 w 1635"/>
                <a:gd name="T41" fmla="*/ 490 h 1046"/>
                <a:gd name="T42" fmla="*/ 357 w 1635"/>
                <a:gd name="T43" fmla="*/ 381 h 1046"/>
                <a:gd name="T44" fmla="*/ 357 w 1635"/>
                <a:gd name="T45" fmla="*/ 998 h 1046"/>
                <a:gd name="T46" fmla="*/ 251 w 1635"/>
                <a:gd name="T47" fmla="*/ 349 h 1046"/>
                <a:gd name="T48" fmla="*/ 447 w 1635"/>
                <a:gd name="T49" fmla="*/ 135 h 1046"/>
                <a:gd name="T50" fmla="*/ 666 w 1635"/>
                <a:gd name="T51" fmla="*/ 229 h 1046"/>
                <a:gd name="T52" fmla="*/ 613 w 1635"/>
                <a:gd name="T53" fmla="*/ 333 h 1046"/>
                <a:gd name="T54" fmla="*/ 592 w 1635"/>
                <a:gd name="T55" fmla="*/ 340 h 1046"/>
                <a:gd name="T56" fmla="*/ 662 w 1635"/>
                <a:gd name="T57" fmla="*/ 504 h 1046"/>
                <a:gd name="T58" fmla="*/ 922 w 1635"/>
                <a:gd name="T59" fmla="*/ 614 h 1046"/>
                <a:gd name="T60" fmla="*/ 714 w 1635"/>
                <a:gd name="T61" fmla="*/ 549 h 1046"/>
                <a:gd name="T62" fmla="*/ 974 w 1635"/>
                <a:gd name="T63" fmla="*/ 381 h 1046"/>
                <a:gd name="T64" fmla="*/ 922 w 1635"/>
                <a:gd name="T65" fmla="*/ 614 h 1046"/>
                <a:gd name="T66" fmla="*/ 1049 w 1635"/>
                <a:gd name="T67" fmla="*/ 348 h 1046"/>
                <a:gd name="T68" fmla="*/ 1022 w 1635"/>
                <a:gd name="T69" fmla="*/ 333 h 1046"/>
                <a:gd name="T70" fmla="*/ 970 w 1635"/>
                <a:gd name="T71" fmla="*/ 229 h 1046"/>
                <a:gd name="T72" fmla="*/ 1188 w 1635"/>
                <a:gd name="T73" fmla="*/ 135 h 1046"/>
                <a:gd name="T74" fmla="*/ 1385 w 1635"/>
                <a:gd name="T75" fmla="*/ 349 h 1046"/>
                <a:gd name="T76" fmla="*/ 974 w 1635"/>
                <a:gd name="T77" fmla="*/ 504 h 1046"/>
                <a:gd name="T78" fmla="*/ 1278 w 1635"/>
                <a:gd name="T79" fmla="*/ 998 h 1046"/>
                <a:gd name="T80" fmla="*/ 1278 w 1635"/>
                <a:gd name="T81" fmla="*/ 381 h 1046"/>
                <a:gd name="T82" fmla="*/ 1514 w 1635"/>
                <a:gd name="T83" fmla="*/ 490 h 1046"/>
                <a:gd name="T84" fmla="*/ 1278 w 1635"/>
                <a:gd name="T85" fmla="*/ 998 h 1046"/>
                <a:gd name="T86" fmla="*/ 1278 w 1635"/>
                <a:gd name="T87" fmla="*/ 998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35" h="1046">
                  <a:moveTo>
                    <a:pt x="1554" y="464"/>
                  </a:moveTo>
                  <a:cubicBezTo>
                    <a:pt x="1554" y="463"/>
                    <a:pt x="1553" y="462"/>
                    <a:pt x="1552" y="461"/>
                  </a:cubicBezTo>
                  <a:cubicBezTo>
                    <a:pt x="1550" y="458"/>
                    <a:pt x="1550" y="458"/>
                    <a:pt x="1550" y="458"/>
                  </a:cubicBezTo>
                  <a:cubicBezTo>
                    <a:pt x="1544" y="452"/>
                    <a:pt x="1539" y="446"/>
                    <a:pt x="1533" y="440"/>
                  </a:cubicBezTo>
                  <a:cubicBezTo>
                    <a:pt x="1225" y="104"/>
                    <a:pt x="1225" y="104"/>
                    <a:pt x="1225" y="104"/>
                  </a:cubicBezTo>
                  <a:cubicBezTo>
                    <a:pt x="1224" y="103"/>
                    <a:pt x="1224" y="102"/>
                    <a:pt x="1223" y="101"/>
                  </a:cubicBezTo>
                  <a:cubicBezTo>
                    <a:pt x="1192" y="72"/>
                    <a:pt x="1153" y="54"/>
                    <a:pt x="1110" y="52"/>
                  </a:cubicBezTo>
                  <a:cubicBezTo>
                    <a:pt x="1093" y="20"/>
                    <a:pt x="1059" y="0"/>
                    <a:pt x="1022" y="0"/>
                  </a:cubicBezTo>
                  <a:cubicBezTo>
                    <a:pt x="967" y="0"/>
                    <a:pt x="922" y="45"/>
                    <a:pt x="922" y="101"/>
                  </a:cubicBezTo>
                  <a:cubicBezTo>
                    <a:pt x="922" y="333"/>
                    <a:pt x="922" y="333"/>
                    <a:pt x="922" y="333"/>
                  </a:cubicBezTo>
                  <a:cubicBezTo>
                    <a:pt x="714" y="333"/>
                    <a:pt x="714" y="333"/>
                    <a:pt x="714" y="333"/>
                  </a:cubicBezTo>
                  <a:cubicBezTo>
                    <a:pt x="714" y="101"/>
                    <a:pt x="714" y="101"/>
                    <a:pt x="714" y="101"/>
                  </a:cubicBezTo>
                  <a:cubicBezTo>
                    <a:pt x="714" y="45"/>
                    <a:pt x="668" y="0"/>
                    <a:pt x="613" y="0"/>
                  </a:cubicBezTo>
                  <a:cubicBezTo>
                    <a:pt x="576" y="0"/>
                    <a:pt x="542" y="20"/>
                    <a:pt x="525" y="52"/>
                  </a:cubicBezTo>
                  <a:cubicBezTo>
                    <a:pt x="483" y="54"/>
                    <a:pt x="443" y="72"/>
                    <a:pt x="412" y="101"/>
                  </a:cubicBezTo>
                  <a:cubicBezTo>
                    <a:pt x="412" y="102"/>
                    <a:pt x="411" y="103"/>
                    <a:pt x="410" y="104"/>
                  </a:cubicBezTo>
                  <a:cubicBezTo>
                    <a:pt x="102" y="440"/>
                    <a:pt x="102" y="440"/>
                    <a:pt x="102" y="440"/>
                  </a:cubicBezTo>
                  <a:cubicBezTo>
                    <a:pt x="97" y="446"/>
                    <a:pt x="91" y="452"/>
                    <a:pt x="85" y="458"/>
                  </a:cubicBezTo>
                  <a:cubicBezTo>
                    <a:pt x="83" y="461"/>
                    <a:pt x="83" y="461"/>
                    <a:pt x="83" y="461"/>
                  </a:cubicBezTo>
                  <a:cubicBezTo>
                    <a:pt x="82" y="462"/>
                    <a:pt x="82" y="463"/>
                    <a:pt x="81" y="464"/>
                  </a:cubicBezTo>
                  <a:cubicBezTo>
                    <a:pt x="30" y="525"/>
                    <a:pt x="0" y="604"/>
                    <a:pt x="0" y="690"/>
                  </a:cubicBezTo>
                  <a:cubicBezTo>
                    <a:pt x="0" y="886"/>
                    <a:pt x="160" y="1046"/>
                    <a:pt x="357" y="1046"/>
                  </a:cubicBezTo>
                  <a:cubicBezTo>
                    <a:pt x="554" y="1046"/>
                    <a:pt x="714" y="886"/>
                    <a:pt x="714" y="690"/>
                  </a:cubicBezTo>
                  <a:cubicBezTo>
                    <a:pt x="714" y="680"/>
                    <a:pt x="713" y="671"/>
                    <a:pt x="713" y="662"/>
                  </a:cubicBezTo>
                  <a:cubicBezTo>
                    <a:pt x="923" y="662"/>
                    <a:pt x="923" y="662"/>
                    <a:pt x="923" y="662"/>
                  </a:cubicBezTo>
                  <a:cubicBezTo>
                    <a:pt x="922" y="671"/>
                    <a:pt x="922" y="680"/>
                    <a:pt x="922" y="690"/>
                  </a:cubicBezTo>
                  <a:cubicBezTo>
                    <a:pt x="922" y="886"/>
                    <a:pt x="1082" y="1046"/>
                    <a:pt x="1278" y="1046"/>
                  </a:cubicBezTo>
                  <a:cubicBezTo>
                    <a:pt x="1475" y="1046"/>
                    <a:pt x="1635" y="886"/>
                    <a:pt x="1635" y="690"/>
                  </a:cubicBezTo>
                  <a:cubicBezTo>
                    <a:pt x="1635" y="604"/>
                    <a:pt x="1605" y="525"/>
                    <a:pt x="1554" y="464"/>
                  </a:cubicBezTo>
                  <a:close/>
                  <a:moveTo>
                    <a:pt x="970" y="101"/>
                  </a:moveTo>
                  <a:cubicBezTo>
                    <a:pt x="970" y="72"/>
                    <a:pt x="993" y="48"/>
                    <a:pt x="1022" y="48"/>
                  </a:cubicBezTo>
                  <a:cubicBezTo>
                    <a:pt x="1033" y="48"/>
                    <a:pt x="1044" y="51"/>
                    <a:pt x="1053" y="57"/>
                  </a:cubicBezTo>
                  <a:cubicBezTo>
                    <a:pt x="1020" y="66"/>
                    <a:pt x="992" y="84"/>
                    <a:pt x="970" y="108"/>
                  </a:cubicBezTo>
                  <a:lnTo>
                    <a:pt x="970" y="101"/>
                  </a:lnTo>
                  <a:close/>
                  <a:moveTo>
                    <a:pt x="666" y="101"/>
                  </a:moveTo>
                  <a:cubicBezTo>
                    <a:pt x="666" y="108"/>
                    <a:pt x="666" y="108"/>
                    <a:pt x="666" y="108"/>
                  </a:cubicBezTo>
                  <a:cubicBezTo>
                    <a:pt x="643" y="84"/>
                    <a:pt x="615" y="66"/>
                    <a:pt x="583" y="57"/>
                  </a:cubicBezTo>
                  <a:cubicBezTo>
                    <a:pt x="591" y="51"/>
                    <a:pt x="602" y="48"/>
                    <a:pt x="613" y="48"/>
                  </a:cubicBezTo>
                  <a:cubicBezTo>
                    <a:pt x="642" y="48"/>
                    <a:pt x="666" y="72"/>
                    <a:pt x="666" y="101"/>
                  </a:cubicBezTo>
                  <a:close/>
                  <a:moveTo>
                    <a:pt x="357" y="998"/>
                  </a:moveTo>
                  <a:cubicBezTo>
                    <a:pt x="187" y="998"/>
                    <a:pt x="48" y="860"/>
                    <a:pt x="48" y="690"/>
                  </a:cubicBezTo>
                  <a:cubicBezTo>
                    <a:pt x="48" y="614"/>
                    <a:pt x="76" y="544"/>
                    <a:pt x="121" y="490"/>
                  </a:cubicBezTo>
                  <a:cubicBezTo>
                    <a:pt x="138" y="472"/>
                    <a:pt x="138" y="472"/>
                    <a:pt x="138" y="472"/>
                  </a:cubicBezTo>
                  <a:cubicBezTo>
                    <a:pt x="194" y="416"/>
                    <a:pt x="271" y="381"/>
                    <a:pt x="357" y="381"/>
                  </a:cubicBezTo>
                  <a:cubicBezTo>
                    <a:pt x="527" y="381"/>
                    <a:pt x="666" y="519"/>
                    <a:pt x="666" y="690"/>
                  </a:cubicBezTo>
                  <a:cubicBezTo>
                    <a:pt x="666" y="860"/>
                    <a:pt x="527" y="998"/>
                    <a:pt x="357" y="998"/>
                  </a:cubicBezTo>
                  <a:close/>
                  <a:moveTo>
                    <a:pt x="357" y="333"/>
                  </a:moveTo>
                  <a:cubicBezTo>
                    <a:pt x="320" y="333"/>
                    <a:pt x="284" y="338"/>
                    <a:pt x="251" y="349"/>
                  </a:cubicBezTo>
                  <a:cubicBezTo>
                    <a:pt x="447" y="135"/>
                    <a:pt x="447" y="135"/>
                    <a:pt x="447" y="135"/>
                  </a:cubicBezTo>
                  <a:cubicBezTo>
                    <a:pt x="447" y="135"/>
                    <a:pt x="447" y="135"/>
                    <a:pt x="447" y="135"/>
                  </a:cubicBezTo>
                  <a:cubicBezTo>
                    <a:pt x="471" y="112"/>
                    <a:pt x="503" y="99"/>
                    <a:pt x="536" y="99"/>
                  </a:cubicBezTo>
                  <a:cubicBezTo>
                    <a:pt x="607" y="99"/>
                    <a:pt x="666" y="157"/>
                    <a:pt x="666" y="229"/>
                  </a:cubicBezTo>
                  <a:cubicBezTo>
                    <a:pt x="666" y="333"/>
                    <a:pt x="666" y="333"/>
                    <a:pt x="666" y="333"/>
                  </a:cubicBezTo>
                  <a:cubicBezTo>
                    <a:pt x="613" y="333"/>
                    <a:pt x="613" y="333"/>
                    <a:pt x="613" y="333"/>
                  </a:cubicBezTo>
                  <a:cubicBezTo>
                    <a:pt x="612" y="333"/>
                    <a:pt x="612" y="333"/>
                    <a:pt x="611" y="333"/>
                  </a:cubicBezTo>
                  <a:cubicBezTo>
                    <a:pt x="604" y="332"/>
                    <a:pt x="597" y="335"/>
                    <a:pt x="592" y="340"/>
                  </a:cubicBezTo>
                  <a:cubicBezTo>
                    <a:pt x="582" y="349"/>
                    <a:pt x="583" y="365"/>
                    <a:pt x="592" y="374"/>
                  </a:cubicBezTo>
                  <a:cubicBezTo>
                    <a:pt x="629" y="410"/>
                    <a:pt x="652" y="455"/>
                    <a:pt x="662" y="504"/>
                  </a:cubicBezTo>
                  <a:cubicBezTo>
                    <a:pt x="599" y="401"/>
                    <a:pt x="486" y="333"/>
                    <a:pt x="357" y="333"/>
                  </a:cubicBezTo>
                  <a:close/>
                  <a:moveTo>
                    <a:pt x="922" y="614"/>
                  </a:moveTo>
                  <a:cubicBezTo>
                    <a:pt x="714" y="614"/>
                    <a:pt x="714" y="614"/>
                    <a:pt x="714" y="614"/>
                  </a:cubicBezTo>
                  <a:cubicBezTo>
                    <a:pt x="714" y="549"/>
                    <a:pt x="714" y="549"/>
                    <a:pt x="714" y="549"/>
                  </a:cubicBezTo>
                  <a:cubicBezTo>
                    <a:pt x="714" y="488"/>
                    <a:pt x="695" y="430"/>
                    <a:pt x="661" y="381"/>
                  </a:cubicBezTo>
                  <a:cubicBezTo>
                    <a:pt x="974" y="381"/>
                    <a:pt x="974" y="381"/>
                    <a:pt x="974" y="381"/>
                  </a:cubicBezTo>
                  <a:cubicBezTo>
                    <a:pt x="940" y="430"/>
                    <a:pt x="922" y="488"/>
                    <a:pt x="922" y="549"/>
                  </a:cubicBezTo>
                  <a:lnTo>
                    <a:pt x="922" y="614"/>
                  </a:lnTo>
                  <a:close/>
                  <a:moveTo>
                    <a:pt x="1043" y="374"/>
                  </a:moveTo>
                  <a:cubicBezTo>
                    <a:pt x="1050" y="367"/>
                    <a:pt x="1052" y="357"/>
                    <a:pt x="1049" y="348"/>
                  </a:cubicBezTo>
                  <a:cubicBezTo>
                    <a:pt x="1045" y="338"/>
                    <a:pt x="1036" y="333"/>
                    <a:pt x="1026" y="333"/>
                  </a:cubicBezTo>
                  <a:cubicBezTo>
                    <a:pt x="1022" y="333"/>
                    <a:pt x="1022" y="333"/>
                    <a:pt x="1022" y="333"/>
                  </a:cubicBezTo>
                  <a:cubicBezTo>
                    <a:pt x="970" y="333"/>
                    <a:pt x="970" y="333"/>
                    <a:pt x="970" y="333"/>
                  </a:cubicBezTo>
                  <a:cubicBezTo>
                    <a:pt x="970" y="229"/>
                    <a:pt x="970" y="229"/>
                    <a:pt x="970" y="229"/>
                  </a:cubicBezTo>
                  <a:cubicBezTo>
                    <a:pt x="970" y="157"/>
                    <a:pt x="1028" y="99"/>
                    <a:pt x="1099" y="99"/>
                  </a:cubicBezTo>
                  <a:cubicBezTo>
                    <a:pt x="1133" y="99"/>
                    <a:pt x="1164" y="112"/>
                    <a:pt x="1188" y="135"/>
                  </a:cubicBezTo>
                  <a:cubicBezTo>
                    <a:pt x="1188" y="135"/>
                    <a:pt x="1188" y="135"/>
                    <a:pt x="1188" y="135"/>
                  </a:cubicBezTo>
                  <a:cubicBezTo>
                    <a:pt x="1385" y="349"/>
                    <a:pt x="1385" y="349"/>
                    <a:pt x="1385" y="349"/>
                  </a:cubicBezTo>
                  <a:cubicBezTo>
                    <a:pt x="1351" y="338"/>
                    <a:pt x="1315" y="333"/>
                    <a:pt x="1278" y="333"/>
                  </a:cubicBezTo>
                  <a:cubicBezTo>
                    <a:pt x="1150" y="333"/>
                    <a:pt x="1036" y="401"/>
                    <a:pt x="974" y="504"/>
                  </a:cubicBezTo>
                  <a:cubicBezTo>
                    <a:pt x="983" y="455"/>
                    <a:pt x="1007" y="410"/>
                    <a:pt x="1043" y="374"/>
                  </a:cubicBezTo>
                  <a:close/>
                  <a:moveTo>
                    <a:pt x="1278" y="998"/>
                  </a:moveTo>
                  <a:cubicBezTo>
                    <a:pt x="1108" y="998"/>
                    <a:pt x="970" y="860"/>
                    <a:pt x="970" y="690"/>
                  </a:cubicBezTo>
                  <a:cubicBezTo>
                    <a:pt x="970" y="519"/>
                    <a:pt x="1108" y="381"/>
                    <a:pt x="1278" y="381"/>
                  </a:cubicBezTo>
                  <a:cubicBezTo>
                    <a:pt x="1364" y="381"/>
                    <a:pt x="1441" y="416"/>
                    <a:pt x="1497" y="472"/>
                  </a:cubicBezTo>
                  <a:cubicBezTo>
                    <a:pt x="1514" y="490"/>
                    <a:pt x="1514" y="490"/>
                    <a:pt x="1514" y="490"/>
                  </a:cubicBezTo>
                  <a:cubicBezTo>
                    <a:pt x="1560" y="544"/>
                    <a:pt x="1587" y="614"/>
                    <a:pt x="1587" y="690"/>
                  </a:cubicBezTo>
                  <a:cubicBezTo>
                    <a:pt x="1587" y="860"/>
                    <a:pt x="1449" y="998"/>
                    <a:pt x="1278" y="998"/>
                  </a:cubicBezTo>
                  <a:close/>
                  <a:moveTo>
                    <a:pt x="1278" y="998"/>
                  </a:moveTo>
                  <a:cubicBezTo>
                    <a:pt x="1278" y="998"/>
                    <a:pt x="1278" y="998"/>
                    <a:pt x="1278" y="9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Freeform 6"/>
            <p:cNvSpPr>
              <a:spLocks noEditPoints="1"/>
            </p:cNvSpPr>
            <p:nvPr/>
          </p:nvSpPr>
          <p:spPr bwMode="auto">
            <a:xfrm>
              <a:off x="1611" y="1712"/>
              <a:ext cx="228" cy="228"/>
            </a:xfrm>
            <a:custGeom>
              <a:avLst/>
              <a:gdLst>
                <a:gd name="T0" fmla="*/ 255 w 509"/>
                <a:gd name="T1" fmla="*/ 0 h 509"/>
                <a:gd name="T2" fmla="*/ 0 w 509"/>
                <a:gd name="T3" fmla="*/ 255 h 509"/>
                <a:gd name="T4" fmla="*/ 255 w 509"/>
                <a:gd name="T5" fmla="*/ 509 h 509"/>
                <a:gd name="T6" fmla="*/ 509 w 509"/>
                <a:gd name="T7" fmla="*/ 255 h 509"/>
                <a:gd name="T8" fmla="*/ 255 w 509"/>
                <a:gd name="T9" fmla="*/ 0 h 509"/>
                <a:gd name="T10" fmla="*/ 255 w 509"/>
                <a:gd name="T11" fmla="*/ 461 h 509"/>
                <a:gd name="T12" fmla="*/ 48 w 509"/>
                <a:gd name="T13" fmla="*/ 255 h 509"/>
                <a:gd name="T14" fmla="*/ 255 w 509"/>
                <a:gd name="T15" fmla="*/ 48 h 509"/>
                <a:gd name="T16" fmla="*/ 461 w 509"/>
                <a:gd name="T17" fmla="*/ 255 h 509"/>
                <a:gd name="T18" fmla="*/ 255 w 509"/>
                <a:gd name="T19" fmla="*/ 461 h 509"/>
                <a:gd name="T20" fmla="*/ 255 w 509"/>
                <a:gd name="T21" fmla="*/ 461 h 509"/>
                <a:gd name="T22" fmla="*/ 255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5" y="0"/>
                  </a:moveTo>
                  <a:cubicBezTo>
                    <a:pt x="115" y="0"/>
                    <a:pt x="0" y="114"/>
                    <a:pt x="0" y="255"/>
                  </a:cubicBezTo>
                  <a:cubicBezTo>
                    <a:pt x="0" y="395"/>
                    <a:pt x="115" y="509"/>
                    <a:pt x="255" y="509"/>
                  </a:cubicBezTo>
                  <a:cubicBezTo>
                    <a:pt x="395" y="509"/>
                    <a:pt x="509" y="395"/>
                    <a:pt x="509" y="255"/>
                  </a:cubicBezTo>
                  <a:cubicBezTo>
                    <a:pt x="509" y="114"/>
                    <a:pt x="395" y="0"/>
                    <a:pt x="255" y="0"/>
                  </a:cubicBezTo>
                  <a:close/>
                  <a:moveTo>
                    <a:pt x="255" y="461"/>
                  </a:moveTo>
                  <a:cubicBezTo>
                    <a:pt x="141" y="461"/>
                    <a:pt x="48" y="368"/>
                    <a:pt x="48" y="255"/>
                  </a:cubicBezTo>
                  <a:cubicBezTo>
                    <a:pt x="48" y="141"/>
                    <a:pt x="141" y="48"/>
                    <a:pt x="255" y="48"/>
                  </a:cubicBezTo>
                  <a:cubicBezTo>
                    <a:pt x="369" y="48"/>
                    <a:pt x="461" y="141"/>
                    <a:pt x="461" y="255"/>
                  </a:cubicBezTo>
                  <a:cubicBezTo>
                    <a:pt x="461" y="368"/>
                    <a:pt x="369" y="461"/>
                    <a:pt x="255" y="461"/>
                  </a:cubicBezTo>
                  <a:close/>
                  <a:moveTo>
                    <a:pt x="255" y="461"/>
                  </a:moveTo>
                  <a:cubicBezTo>
                    <a:pt x="255" y="461"/>
                    <a:pt x="255" y="461"/>
                    <a:pt x="255"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Freeform 7"/>
            <p:cNvSpPr>
              <a:spLocks noEditPoints="1"/>
            </p:cNvSpPr>
            <p:nvPr/>
          </p:nvSpPr>
          <p:spPr bwMode="auto">
            <a:xfrm>
              <a:off x="2025" y="1712"/>
              <a:ext cx="228" cy="228"/>
            </a:xfrm>
            <a:custGeom>
              <a:avLst/>
              <a:gdLst>
                <a:gd name="T0" fmla="*/ 254 w 509"/>
                <a:gd name="T1" fmla="*/ 0 h 509"/>
                <a:gd name="T2" fmla="*/ 0 w 509"/>
                <a:gd name="T3" fmla="*/ 255 h 509"/>
                <a:gd name="T4" fmla="*/ 254 w 509"/>
                <a:gd name="T5" fmla="*/ 509 h 509"/>
                <a:gd name="T6" fmla="*/ 509 w 509"/>
                <a:gd name="T7" fmla="*/ 255 h 509"/>
                <a:gd name="T8" fmla="*/ 254 w 509"/>
                <a:gd name="T9" fmla="*/ 0 h 509"/>
                <a:gd name="T10" fmla="*/ 254 w 509"/>
                <a:gd name="T11" fmla="*/ 461 h 509"/>
                <a:gd name="T12" fmla="*/ 48 w 509"/>
                <a:gd name="T13" fmla="*/ 255 h 509"/>
                <a:gd name="T14" fmla="*/ 254 w 509"/>
                <a:gd name="T15" fmla="*/ 48 h 509"/>
                <a:gd name="T16" fmla="*/ 461 w 509"/>
                <a:gd name="T17" fmla="*/ 255 h 509"/>
                <a:gd name="T18" fmla="*/ 254 w 509"/>
                <a:gd name="T19" fmla="*/ 461 h 509"/>
                <a:gd name="T20" fmla="*/ 254 w 509"/>
                <a:gd name="T21" fmla="*/ 461 h 509"/>
                <a:gd name="T22" fmla="*/ 254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4" y="0"/>
                  </a:moveTo>
                  <a:cubicBezTo>
                    <a:pt x="114" y="0"/>
                    <a:pt x="0" y="114"/>
                    <a:pt x="0" y="255"/>
                  </a:cubicBezTo>
                  <a:cubicBezTo>
                    <a:pt x="0" y="395"/>
                    <a:pt x="114" y="509"/>
                    <a:pt x="254" y="509"/>
                  </a:cubicBezTo>
                  <a:cubicBezTo>
                    <a:pt x="395" y="509"/>
                    <a:pt x="509" y="395"/>
                    <a:pt x="509" y="255"/>
                  </a:cubicBezTo>
                  <a:cubicBezTo>
                    <a:pt x="509" y="114"/>
                    <a:pt x="395" y="0"/>
                    <a:pt x="254" y="0"/>
                  </a:cubicBezTo>
                  <a:close/>
                  <a:moveTo>
                    <a:pt x="254" y="461"/>
                  </a:moveTo>
                  <a:cubicBezTo>
                    <a:pt x="141" y="461"/>
                    <a:pt x="48" y="368"/>
                    <a:pt x="48" y="255"/>
                  </a:cubicBezTo>
                  <a:cubicBezTo>
                    <a:pt x="48" y="141"/>
                    <a:pt x="141" y="48"/>
                    <a:pt x="254" y="48"/>
                  </a:cubicBezTo>
                  <a:cubicBezTo>
                    <a:pt x="368" y="48"/>
                    <a:pt x="461" y="141"/>
                    <a:pt x="461" y="255"/>
                  </a:cubicBezTo>
                  <a:cubicBezTo>
                    <a:pt x="461" y="368"/>
                    <a:pt x="368" y="461"/>
                    <a:pt x="254" y="461"/>
                  </a:cubicBezTo>
                  <a:close/>
                  <a:moveTo>
                    <a:pt x="254" y="461"/>
                  </a:moveTo>
                  <a:cubicBezTo>
                    <a:pt x="254" y="461"/>
                    <a:pt x="254" y="461"/>
                    <a:pt x="254"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Freeform 8"/>
            <p:cNvSpPr>
              <a:spLocks noEditPoints="1"/>
            </p:cNvSpPr>
            <p:nvPr/>
          </p:nvSpPr>
          <p:spPr bwMode="auto">
            <a:xfrm>
              <a:off x="2128"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2" y="48"/>
                    <a:pt x="128" y="94"/>
                    <a:pt x="128" y="152"/>
                  </a:cubicBezTo>
                  <a:cubicBezTo>
                    <a:pt x="128" y="165"/>
                    <a:pt x="139" y="176"/>
                    <a:pt x="152" y="176"/>
                  </a:cubicBezTo>
                  <a:cubicBezTo>
                    <a:pt x="166"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9" name="Freeform 9"/>
            <p:cNvSpPr>
              <a:spLocks noEditPoints="1"/>
            </p:cNvSpPr>
            <p:nvPr/>
          </p:nvSpPr>
          <p:spPr bwMode="auto">
            <a:xfrm>
              <a:off x="1715"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1" y="48"/>
                    <a:pt x="128" y="94"/>
                    <a:pt x="128" y="152"/>
                  </a:cubicBezTo>
                  <a:cubicBezTo>
                    <a:pt x="128" y="165"/>
                    <a:pt x="139" y="176"/>
                    <a:pt x="152" y="176"/>
                  </a:cubicBezTo>
                  <a:cubicBezTo>
                    <a:pt x="165"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0" name="Group 12"/>
          <p:cNvGrpSpPr>
            <a:grpSpLocks noChangeAspect="1"/>
          </p:cNvGrpSpPr>
          <p:nvPr/>
        </p:nvGrpSpPr>
        <p:grpSpPr bwMode="auto">
          <a:xfrm>
            <a:off x="9934617" y="3050001"/>
            <a:ext cx="839782" cy="642726"/>
            <a:chOff x="2973" y="1810"/>
            <a:chExt cx="733" cy="561"/>
          </a:xfrm>
          <a:solidFill>
            <a:schemeClr val="tx1"/>
          </a:solidFill>
        </p:grpSpPr>
        <p:sp>
          <p:nvSpPr>
            <p:cNvPr id="11" name="Freeform 13"/>
            <p:cNvSpPr>
              <a:spLocks noEditPoints="1"/>
            </p:cNvSpPr>
            <p:nvPr/>
          </p:nvSpPr>
          <p:spPr bwMode="auto">
            <a:xfrm>
              <a:off x="2973" y="1810"/>
              <a:ext cx="733" cy="561"/>
            </a:xfrm>
            <a:custGeom>
              <a:avLst/>
              <a:gdLst>
                <a:gd name="T0" fmla="*/ 1279 w 1635"/>
                <a:gd name="T1" fmla="*/ 1203 h 1251"/>
                <a:gd name="T2" fmla="*/ 1236 w 1635"/>
                <a:gd name="T3" fmla="*/ 744 h 1251"/>
                <a:gd name="T4" fmla="*/ 979 w 1635"/>
                <a:gd name="T5" fmla="*/ 590 h 1251"/>
                <a:gd name="T6" fmla="*/ 970 w 1635"/>
                <a:gd name="T7" fmla="*/ 543 h 1251"/>
                <a:gd name="T8" fmla="*/ 1021 w 1635"/>
                <a:gd name="T9" fmla="*/ 351 h 1251"/>
                <a:gd name="T10" fmla="*/ 1072 w 1635"/>
                <a:gd name="T11" fmla="*/ 152 h 1251"/>
                <a:gd name="T12" fmla="*/ 715 w 1635"/>
                <a:gd name="T13" fmla="*/ 0 h 1251"/>
                <a:gd name="T14" fmla="*/ 563 w 1635"/>
                <a:gd name="T15" fmla="*/ 152 h 1251"/>
                <a:gd name="T16" fmla="*/ 614 w 1635"/>
                <a:gd name="T17" fmla="*/ 351 h 1251"/>
                <a:gd name="T18" fmla="*/ 666 w 1635"/>
                <a:gd name="T19" fmla="*/ 540 h 1251"/>
                <a:gd name="T20" fmla="*/ 656 w 1635"/>
                <a:gd name="T21" fmla="*/ 590 h 1251"/>
                <a:gd name="T22" fmla="*/ 399 w 1635"/>
                <a:gd name="T23" fmla="*/ 744 h 1251"/>
                <a:gd name="T24" fmla="*/ 356 w 1635"/>
                <a:gd name="T25" fmla="*/ 1203 h 1251"/>
                <a:gd name="T26" fmla="*/ 0 w 1635"/>
                <a:gd name="T27" fmla="*/ 1227 h 1251"/>
                <a:gd name="T28" fmla="*/ 1611 w 1635"/>
                <a:gd name="T29" fmla="*/ 1251 h 1251"/>
                <a:gd name="T30" fmla="*/ 1611 w 1635"/>
                <a:gd name="T31" fmla="*/ 1203 h 1251"/>
                <a:gd name="T32" fmla="*/ 714 w 1635"/>
                <a:gd name="T33" fmla="*/ 613 h 1251"/>
                <a:gd name="T34" fmla="*/ 811 w 1635"/>
                <a:gd name="T35" fmla="*/ 611 h 1251"/>
                <a:gd name="T36" fmla="*/ 922 w 1635"/>
                <a:gd name="T37" fmla="*/ 583 h 1251"/>
                <a:gd name="T38" fmla="*/ 946 w 1635"/>
                <a:gd name="T39" fmla="*/ 637 h 1251"/>
                <a:gd name="T40" fmla="*/ 818 w 1635"/>
                <a:gd name="T41" fmla="*/ 742 h 1251"/>
                <a:gd name="T42" fmla="*/ 690 w 1635"/>
                <a:gd name="T43" fmla="*/ 637 h 1251"/>
                <a:gd name="T44" fmla="*/ 611 w 1635"/>
                <a:gd name="T45" fmla="*/ 152 h 1251"/>
                <a:gd name="T46" fmla="*/ 688 w 1635"/>
                <a:gd name="T47" fmla="*/ 75 h 1251"/>
                <a:gd name="T48" fmla="*/ 920 w 1635"/>
                <a:gd name="T49" fmla="*/ 48 h 1251"/>
                <a:gd name="T50" fmla="*/ 1024 w 1635"/>
                <a:gd name="T51" fmla="*/ 280 h 1251"/>
                <a:gd name="T52" fmla="*/ 1021 w 1635"/>
                <a:gd name="T53" fmla="*/ 254 h 1251"/>
                <a:gd name="T54" fmla="*/ 690 w 1635"/>
                <a:gd name="T55" fmla="*/ 179 h 1251"/>
                <a:gd name="T56" fmla="*/ 614 w 1635"/>
                <a:gd name="T57" fmla="*/ 293 h 1251"/>
                <a:gd name="T58" fmla="*/ 662 w 1635"/>
                <a:gd name="T59" fmla="*/ 254 h 1251"/>
                <a:gd name="T60" fmla="*/ 946 w 1635"/>
                <a:gd name="T61" fmla="*/ 227 h 1251"/>
                <a:gd name="T62" fmla="*/ 973 w 1635"/>
                <a:gd name="T63" fmla="*/ 408 h 1251"/>
                <a:gd name="T64" fmla="*/ 813 w 1635"/>
                <a:gd name="T65" fmla="*/ 563 h 1251"/>
                <a:gd name="T66" fmla="*/ 662 w 1635"/>
                <a:gd name="T67" fmla="*/ 254 h 1251"/>
                <a:gd name="T68" fmla="*/ 509 w 1635"/>
                <a:gd name="T69" fmla="*/ 1202 h 1251"/>
                <a:gd name="T70" fmla="*/ 510 w 1635"/>
                <a:gd name="T71" fmla="*/ 867 h 1251"/>
                <a:gd name="T72" fmla="*/ 1126 w 1635"/>
                <a:gd name="T73" fmla="*/ 869 h 1251"/>
                <a:gd name="T74" fmla="*/ 1125 w 1635"/>
                <a:gd name="T75" fmla="*/ 1203 h 1251"/>
                <a:gd name="T76" fmla="*/ 1176 w 1635"/>
                <a:gd name="T77" fmla="*/ 1203 h 1251"/>
                <a:gd name="T78" fmla="*/ 1174 w 1635"/>
                <a:gd name="T79" fmla="*/ 1202 h 1251"/>
                <a:gd name="T80" fmla="*/ 1125 w 1635"/>
                <a:gd name="T81" fmla="*/ 819 h 1251"/>
                <a:gd name="T82" fmla="*/ 461 w 1635"/>
                <a:gd name="T83" fmla="*/ 869 h 1251"/>
                <a:gd name="T84" fmla="*/ 461 w 1635"/>
                <a:gd name="T85" fmla="*/ 1203 h 1251"/>
                <a:gd name="T86" fmla="*/ 395 w 1635"/>
                <a:gd name="T87" fmla="*/ 1175 h 1251"/>
                <a:gd name="T88" fmla="*/ 446 w 1635"/>
                <a:gd name="T89" fmla="*/ 753 h 1251"/>
                <a:gd name="T90" fmla="*/ 641 w 1635"/>
                <a:gd name="T91" fmla="*/ 646 h 1251"/>
                <a:gd name="T92" fmla="*/ 994 w 1635"/>
                <a:gd name="T93" fmla="*/ 646 h 1251"/>
                <a:gd name="T94" fmla="*/ 1189 w 1635"/>
                <a:gd name="T95" fmla="*/ 753 h 1251"/>
                <a:gd name="T96" fmla="*/ 1241 w 1635"/>
                <a:gd name="T97" fmla="*/ 1175 h 1251"/>
                <a:gd name="T98" fmla="*/ 1176 w 1635"/>
                <a:gd name="T99" fmla="*/ 1203 h 1251"/>
                <a:gd name="T100" fmla="*/ 1176 w 1635"/>
                <a:gd name="T101" fmla="*/ 1203 h 1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35" h="1251">
                  <a:moveTo>
                    <a:pt x="1611" y="1203"/>
                  </a:moveTo>
                  <a:cubicBezTo>
                    <a:pt x="1279" y="1203"/>
                    <a:pt x="1279" y="1203"/>
                    <a:pt x="1279" y="1203"/>
                  </a:cubicBezTo>
                  <a:cubicBezTo>
                    <a:pt x="1302" y="1174"/>
                    <a:pt x="1311" y="1137"/>
                    <a:pt x="1304" y="1101"/>
                  </a:cubicBezTo>
                  <a:cubicBezTo>
                    <a:pt x="1236" y="744"/>
                    <a:pt x="1236" y="744"/>
                    <a:pt x="1236" y="744"/>
                  </a:cubicBezTo>
                  <a:cubicBezTo>
                    <a:pt x="1228" y="699"/>
                    <a:pt x="1196" y="662"/>
                    <a:pt x="1152" y="648"/>
                  </a:cubicBezTo>
                  <a:cubicBezTo>
                    <a:pt x="979" y="590"/>
                    <a:pt x="979" y="590"/>
                    <a:pt x="979" y="590"/>
                  </a:cubicBezTo>
                  <a:cubicBezTo>
                    <a:pt x="976" y="589"/>
                    <a:pt x="973" y="589"/>
                    <a:pt x="970" y="589"/>
                  </a:cubicBezTo>
                  <a:cubicBezTo>
                    <a:pt x="970" y="543"/>
                    <a:pt x="970" y="543"/>
                    <a:pt x="970" y="543"/>
                  </a:cubicBezTo>
                  <a:cubicBezTo>
                    <a:pt x="1003" y="506"/>
                    <a:pt x="1021" y="458"/>
                    <a:pt x="1021" y="408"/>
                  </a:cubicBezTo>
                  <a:cubicBezTo>
                    <a:pt x="1021" y="351"/>
                    <a:pt x="1021" y="351"/>
                    <a:pt x="1021" y="351"/>
                  </a:cubicBezTo>
                  <a:cubicBezTo>
                    <a:pt x="1051" y="341"/>
                    <a:pt x="1072" y="313"/>
                    <a:pt x="1072" y="280"/>
                  </a:cubicBezTo>
                  <a:cubicBezTo>
                    <a:pt x="1072" y="152"/>
                    <a:pt x="1072" y="152"/>
                    <a:pt x="1072" y="152"/>
                  </a:cubicBezTo>
                  <a:cubicBezTo>
                    <a:pt x="1072" y="68"/>
                    <a:pt x="1004" y="0"/>
                    <a:pt x="920" y="0"/>
                  </a:cubicBezTo>
                  <a:cubicBezTo>
                    <a:pt x="715" y="0"/>
                    <a:pt x="715" y="0"/>
                    <a:pt x="715" y="0"/>
                  </a:cubicBezTo>
                  <a:cubicBezTo>
                    <a:pt x="681" y="0"/>
                    <a:pt x="653" y="22"/>
                    <a:pt x="643" y="53"/>
                  </a:cubicBezTo>
                  <a:cubicBezTo>
                    <a:pt x="598" y="63"/>
                    <a:pt x="563" y="104"/>
                    <a:pt x="563" y="152"/>
                  </a:cubicBezTo>
                  <a:cubicBezTo>
                    <a:pt x="563" y="280"/>
                    <a:pt x="563" y="280"/>
                    <a:pt x="563" y="280"/>
                  </a:cubicBezTo>
                  <a:cubicBezTo>
                    <a:pt x="563" y="313"/>
                    <a:pt x="585" y="341"/>
                    <a:pt x="614" y="351"/>
                  </a:cubicBezTo>
                  <a:cubicBezTo>
                    <a:pt x="614" y="400"/>
                    <a:pt x="614" y="400"/>
                    <a:pt x="614" y="400"/>
                  </a:cubicBezTo>
                  <a:cubicBezTo>
                    <a:pt x="614" y="453"/>
                    <a:pt x="634" y="502"/>
                    <a:pt x="666" y="540"/>
                  </a:cubicBezTo>
                  <a:cubicBezTo>
                    <a:pt x="666" y="589"/>
                    <a:pt x="666" y="589"/>
                    <a:pt x="666" y="589"/>
                  </a:cubicBezTo>
                  <a:cubicBezTo>
                    <a:pt x="663" y="589"/>
                    <a:pt x="659" y="589"/>
                    <a:pt x="656" y="590"/>
                  </a:cubicBezTo>
                  <a:cubicBezTo>
                    <a:pt x="483" y="648"/>
                    <a:pt x="483" y="648"/>
                    <a:pt x="483" y="648"/>
                  </a:cubicBezTo>
                  <a:cubicBezTo>
                    <a:pt x="440" y="662"/>
                    <a:pt x="407" y="699"/>
                    <a:pt x="399" y="744"/>
                  </a:cubicBezTo>
                  <a:cubicBezTo>
                    <a:pt x="331" y="1101"/>
                    <a:pt x="331" y="1101"/>
                    <a:pt x="331" y="1101"/>
                  </a:cubicBezTo>
                  <a:cubicBezTo>
                    <a:pt x="324" y="1137"/>
                    <a:pt x="333" y="1174"/>
                    <a:pt x="356" y="1203"/>
                  </a:cubicBezTo>
                  <a:cubicBezTo>
                    <a:pt x="24" y="1203"/>
                    <a:pt x="24" y="1203"/>
                    <a:pt x="24" y="1203"/>
                  </a:cubicBezTo>
                  <a:cubicBezTo>
                    <a:pt x="11" y="1203"/>
                    <a:pt x="0" y="1214"/>
                    <a:pt x="0" y="1227"/>
                  </a:cubicBezTo>
                  <a:cubicBezTo>
                    <a:pt x="0" y="1240"/>
                    <a:pt x="11" y="1251"/>
                    <a:pt x="24" y="1251"/>
                  </a:cubicBezTo>
                  <a:cubicBezTo>
                    <a:pt x="1611" y="1251"/>
                    <a:pt x="1611" y="1251"/>
                    <a:pt x="1611" y="1251"/>
                  </a:cubicBezTo>
                  <a:cubicBezTo>
                    <a:pt x="1624" y="1251"/>
                    <a:pt x="1635" y="1240"/>
                    <a:pt x="1635" y="1227"/>
                  </a:cubicBezTo>
                  <a:cubicBezTo>
                    <a:pt x="1635" y="1214"/>
                    <a:pt x="1624" y="1203"/>
                    <a:pt x="1611" y="1203"/>
                  </a:cubicBezTo>
                  <a:close/>
                  <a:moveTo>
                    <a:pt x="690" y="637"/>
                  </a:moveTo>
                  <a:cubicBezTo>
                    <a:pt x="703" y="637"/>
                    <a:pt x="714" y="626"/>
                    <a:pt x="714" y="613"/>
                  </a:cubicBezTo>
                  <a:cubicBezTo>
                    <a:pt x="714" y="581"/>
                    <a:pt x="714" y="581"/>
                    <a:pt x="714" y="581"/>
                  </a:cubicBezTo>
                  <a:cubicBezTo>
                    <a:pt x="742" y="599"/>
                    <a:pt x="776" y="610"/>
                    <a:pt x="811" y="611"/>
                  </a:cubicBezTo>
                  <a:cubicBezTo>
                    <a:pt x="813" y="611"/>
                    <a:pt x="816" y="611"/>
                    <a:pt x="818" y="611"/>
                  </a:cubicBezTo>
                  <a:cubicBezTo>
                    <a:pt x="855" y="611"/>
                    <a:pt x="890" y="601"/>
                    <a:pt x="922" y="583"/>
                  </a:cubicBezTo>
                  <a:cubicBezTo>
                    <a:pt x="922" y="613"/>
                    <a:pt x="922" y="613"/>
                    <a:pt x="922" y="613"/>
                  </a:cubicBezTo>
                  <a:cubicBezTo>
                    <a:pt x="922" y="626"/>
                    <a:pt x="932" y="637"/>
                    <a:pt x="946" y="637"/>
                  </a:cubicBezTo>
                  <a:cubicBezTo>
                    <a:pt x="946" y="637"/>
                    <a:pt x="946" y="637"/>
                    <a:pt x="947" y="637"/>
                  </a:cubicBezTo>
                  <a:cubicBezTo>
                    <a:pt x="940" y="696"/>
                    <a:pt x="885" y="742"/>
                    <a:pt x="818" y="742"/>
                  </a:cubicBezTo>
                  <a:cubicBezTo>
                    <a:pt x="750" y="742"/>
                    <a:pt x="695" y="696"/>
                    <a:pt x="689" y="637"/>
                  </a:cubicBezTo>
                  <a:cubicBezTo>
                    <a:pt x="689" y="637"/>
                    <a:pt x="689" y="637"/>
                    <a:pt x="690" y="637"/>
                  </a:cubicBezTo>
                  <a:close/>
                  <a:moveTo>
                    <a:pt x="611" y="280"/>
                  </a:moveTo>
                  <a:cubicBezTo>
                    <a:pt x="611" y="152"/>
                    <a:pt x="611" y="152"/>
                    <a:pt x="611" y="152"/>
                  </a:cubicBezTo>
                  <a:cubicBezTo>
                    <a:pt x="611" y="123"/>
                    <a:pt x="635" y="99"/>
                    <a:pt x="664" y="99"/>
                  </a:cubicBezTo>
                  <a:cubicBezTo>
                    <a:pt x="677" y="99"/>
                    <a:pt x="688" y="88"/>
                    <a:pt x="688" y="75"/>
                  </a:cubicBezTo>
                  <a:cubicBezTo>
                    <a:pt x="688" y="60"/>
                    <a:pt x="700" y="48"/>
                    <a:pt x="715" y="48"/>
                  </a:cubicBezTo>
                  <a:cubicBezTo>
                    <a:pt x="920" y="48"/>
                    <a:pt x="920" y="48"/>
                    <a:pt x="920" y="48"/>
                  </a:cubicBezTo>
                  <a:cubicBezTo>
                    <a:pt x="977" y="48"/>
                    <a:pt x="1024" y="95"/>
                    <a:pt x="1024" y="152"/>
                  </a:cubicBezTo>
                  <a:cubicBezTo>
                    <a:pt x="1024" y="280"/>
                    <a:pt x="1024" y="280"/>
                    <a:pt x="1024" y="280"/>
                  </a:cubicBezTo>
                  <a:cubicBezTo>
                    <a:pt x="1024" y="285"/>
                    <a:pt x="1023" y="289"/>
                    <a:pt x="1021" y="293"/>
                  </a:cubicBezTo>
                  <a:cubicBezTo>
                    <a:pt x="1021" y="254"/>
                    <a:pt x="1021" y="254"/>
                    <a:pt x="1021" y="254"/>
                  </a:cubicBezTo>
                  <a:cubicBezTo>
                    <a:pt x="1021" y="213"/>
                    <a:pt x="987" y="179"/>
                    <a:pt x="946" y="179"/>
                  </a:cubicBezTo>
                  <a:cubicBezTo>
                    <a:pt x="690" y="179"/>
                    <a:pt x="690" y="179"/>
                    <a:pt x="690" y="179"/>
                  </a:cubicBezTo>
                  <a:cubicBezTo>
                    <a:pt x="648" y="179"/>
                    <a:pt x="614" y="213"/>
                    <a:pt x="614" y="254"/>
                  </a:cubicBezTo>
                  <a:cubicBezTo>
                    <a:pt x="614" y="293"/>
                    <a:pt x="614" y="293"/>
                    <a:pt x="614" y="293"/>
                  </a:cubicBezTo>
                  <a:cubicBezTo>
                    <a:pt x="612" y="289"/>
                    <a:pt x="611" y="285"/>
                    <a:pt x="611" y="280"/>
                  </a:cubicBezTo>
                  <a:close/>
                  <a:moveTo>
                    <a:pt x="662" y="254"/>
                  </a:moveTo>
                  <a:cubicBezTo>
                    <a:pt x="662" y="239"/>
                    <a:pt x="675" y="227"/>
                    <a:pt x="690" y="227"/>
                  </a:cubicBezTo>
                  <a:cubicBezTo>
                    <a:pt x="946" y="227"/>
                    <a:pt x="946" y="227"/>
                    <a:pt x="946" y="227"/>
                  </a:cubicBezTo>
                  <a:cubicBezTo>
                    <a:pt x="961" y="227"/>
                    <a:pt x="973" y="239"/>
                    <a:pt x="973" y="254"/>
                  </a:cubicBezTo>
                  <a:cubicBezTo>
                    <a:pt x="973" y="408"/>
                    <a:pt x="973" y="408"/>
                    <a:pt x="973" y="408"/>
                  </a:cubicBezTo>
                  <a:cubicBezTo>
                    <a:pt x="973" y="450"/>
                    <a:pt x="956" y="490"/>
                    <a:pt x="926" y="519"/>
                  </a:cubicBezTo>
                  <a:cubicBezTo>
                    <a:pt x="895" y="549"/>
                    <a:pt x="855" y="564"/>
                    <a:pt x="813" y="563"/>
                  </a:cubicBezTo>
                  <a:cubicBezTo>
                    <a:pt x="730" y="561"/>
                    <a:pt x="662" y="488"/>
                    <a:pt x="662" y="400"/>
                  </a:cubicBezTo>
                  <a:lnTo>
                    <a:pt x="662" y="254"/>
                  </a:lnTo>
                  <a:close/>
                  <a:moveTo>
                    <a:pt x="510" y="1203"/>
                  </a:moveTo>
                  <a:cubicBezTo>
                    <a:pt x="510" y="1203"/>
                    <a:pt x="509" y="1202"/>
                    <a:pt x="509" y="1202"/>
                  </a:cubicBezTo>
                  <a:cubicBezTo>
                    <a:pt x="509" y="869"/>
                    <a:pt x="509" y="869"/>
                    <a:pt x="509" y="869"/>
                  </a:cubicBezTo>
                  <a:cubicBezTo>
                    <a:pt x="509" y="868"/>
                    <a:pt x="510" y="867"/>
                    <a:pt x="510" y="867"/>
                  </a:cubicBezTo>
                  <a:cubicBezTo>
                    <a:pt x="1125" y="867"/>
                    <a:pt x="1125" y="867"/>
                    <a:pt x="1125" y="867"/>
                  </a:cubicBezTo>
                  <a:cubicBezTo>
                    <a:pt x="1126" y="867"/>
                    <a:pt x="1126" y="868"/>
                    <a:pt x="1126" y="869"/>
                  </a:cubicBezTo>
                  <a:cubicBezTo>
                    <a:pt x="1126" y="1202"/>
                    <a:pt x="1126" y="1202"/>
                    <a:pt x="1126" y="1202"/>
                  </a:cubicBezTo>
                  <a:cubicBezTo>
                    <a:pt x="1126" y="1202"/>
                    <a:pt x="1126" y="1203"/>
                    <a:pt x="1125" y="1203"/>
                  </a:cubicBezTo>
                  <a:lnTo>
                    <a:pt x="510" y="1203"/>
                  </a:lnTo>
                  <a:close/>
                  <a:moveTo>
                    <a:pt x="1176" y="1203"/>
                  </a:moveTo>
                  <a:cubicBezTo>
                    <a:pt x="1174" y="1203"/>
                    <a:pt x="1174" y="1203"/>
                    <a:pt x="1174" y="1203"/>
                  </a:cubicBezTo>
                  <a:cubicBezTo>
                    <a:pt x="1174" y="1203"/>
                    <a:pt x="1174" y="1202"/>
                    <a:pt x="1174" y="1202"/>
                  </a:cubicBezTo>
                  <a:cubicBezTo>
                    <a:pt x="1174" y="869"/>
                    <a:pt x="1174" y="869"/>
                    <a:pt x="1174" y="869"/>
                  </a:cubicBezTo>
                  <a:cubicBezTo>
                    <a:pt x="1174" y="841"/>
                    <a:pt x="1152" y="819"/>
                    <a:pt x="1125" y="819"/>
                  </a:cubicBezTo>
                  <a:cubicBezTo>
                    <a:pt x="510" y="819"/>
                    <a:pt x="510" y="819"/>
                    <a:pt x="510" y="819"/>
                  </a:cubicBezTo>
                  <a:cubicBezTo>
                    <a:pt x="483" y="819"/>
                    <a:pt x="461" y="841"/>
                    <a:pt x="461" y="869"/>
                  </a:cubicBezTo>
                  <a:cubicBezTo>
                    <a:pt x="461" y="1202"/>
                    <a:pt x="461" y="1202"/>
                    <a:pt x="461" y="1202"/>
                  </a:cubicBezTo>
                  <a:cubicBezTo>
                    <a:pt x="461" y="1202"/>
                    <a:pt x="461" y="1203"/>
                    <a:pt x="461" y="1203"/>
                  </a:cubicBezTo>
                  <a:cubicBezTo>
                    <a:pt x="455" y="1203"/>
                    <a:pt x="455" y="1203"/>
                    <a:pt x="455" y="1203"/>
                  </a:cubicBezTo>
                  <a:cubicBezTo>
                    <a:pt x="431" y="1203"/>
                    <a:pt x="409" y="1193"/>
                    <a:pt x="395" y="1175"/>
                  </a:cubicBezTo>
                  <a:cubicBezTo>
                    <a:pt x="380" y="1157"/>
                    <a:pt x="374" y="1133"/>
                    <a:pt x="378" y="1110"/>
                  </a:cubicBezTo>
                  <a:cubicBezTo>
                    <a:pt x="446" y="753"/>
                    <a:pt x="446" y="753"/>
                    <a:pt x="446" y="753"/>
                  </a:cubicBezTo>
                  <a:cubicBezTo>
                    <a:pt x="451" y="725"/>
                    <a:pt x="471" y="702"/>
                    <a:pt x="498" y="693"/>
                  </a:cubicBezTo>
                  <a:cubicBezTo>
                    <a:pt x="641" y="646"/>
                    <a:pt x="641" y="646"/>
                    <a:pt x="641" y="646"/>
                  </a:cubicBezTo>
                  <a:cubicBezTo>
                    <a:pt x="652" y="727"/>
                    <a:pt x="727" y="790"/>
                    <a:pt x="818" y="790"/>
                  </a:cubicBezTo>
                  <a:cubicBezTo>
                    <a:pt x="908" y="790"/>
                    <a:pt x="983" y="727"/>
                    <a:pt x="994" y="646"/>
                  </a:cubicBezTo>
                  <a:cubicBezTo>
                    <a:pt x="1137" y="693"/>
                    <a:pt x="1137" y="693"/>
                    <a:pt x="1137" y="693"/>
                  </a:cubicBezTo>
                  <a:cubicBezTo>
                    <a:pt x="1164" y="702"/>
                    <a:pt x="1184" y="725"/>
                    <a:pt x="1189" y="753"/>
                  </a:cubicBezTo>
                  <a:cubicBezTo>
                    <a:pt x="1257" y="1110"/>
                    <a:pt x="1257" y="1110"/>
                    <a:pt x="1257" y="1110"/>
                  </a:cubicBezTo>
                  <a:cubicBezTo>
                    <a:pt x="1262" y="1133"/>
                    <a:pt x="1256" y="1157"/>
                    <a:pt x="1241" y="1175"/>
                  </a:cubicBezTo>
                  <a:cubicBezTo>
                    <a:pt x="1226" y="1193"/>
                    <a:pt x="1204" y="1203"/>
                    <a:pt x="1180" y="1203"/>
                  </a:cubicBezTo>
                  <a:lnTo>
                    <a:pt x="1176" y="1203"/>
                  </a:lnTo>
                  <a:close/>
                  <a:moveTo>
                    <a:pt x="1176" y="1203"/>
                  </a:moveTo>
                  <a:cubicBezTo>
                    <a:pt x="1176" y="1203"/>
                    <a:pt x="1176" y="1203"/>
                    <a:pt x="1176" y="120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noEditPoints="1"/>
            </p:cNvSpPr>
            <p:nvPr/>
          </p:nvSpPr>
          <p:spPr bwMode="auto">
            <a:xfrm>
              <a:off x="3305" y="2246"/>
              <a:ext cx="68" cy="68"/>
            </a:xfrm>
            <a:custGeom>
              <a:avLst/>
              <a:gdLst>
                <a:gd name="T0" fmla="*/ 76 w 151"/>
                <a:gd name="T1" fmla="*/ 0 h 150"/>
                <a:gd name="T2" fmla="*/ 0 w 151"/>
                <a:gd name="T3" fmla="*/ 75 h 150"/>
                <a:gd name="T4" fmla="*/ 76 w 151"/>
                <a:gd name="T5" fmla="*/ 150 h 150"/>
                <a:gd name="T6" fmla="*/ 151 w 151"/>
                <a:gd name="T7" fmla="*/ 75 h 150"/>
                <a:gd name="T8" fmla="*/ 76 w 151"/>
                <a:gd name="T9" fmla="*/ 0 h 150"/>
                <a:gd name="T10" fmla="*/ 76 w 151"/>
                <a:gd name="T11" fmla="*/ 102 h 150"/>
                <a:gd name="T12" fmla="*/ 48 w 151"/>
                <a:gd name="T13" fmla="*/ 75 h 150"/>
                <a:gd name="T14" fmla="*/ 76 w 151"/>
                <a:gd name="T15" fmla="*/ 48 h 150"/>
                <a:gd name="T16" fmla="*/ 103 w 151"/>
                <a:gd name="T17" fmla="*/ 75 h 150"/>
                <a:gd name="T18" fmla="*/ 76 w 151"/>
                <a:gd name="T19" fmla="*/ 102 h 150"/>
                <a:gd name="T20" fmla="*/ 76 w 151"/>
                <a:gd name="T21" fmla="*/ 102 h 150"/>
                <a:gd name="T22" fmla="*/ 76 w 151"/>
                <a:gd name="T23" fmla="*/ 102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1" h="150">
                  <a:moveTo>
                    <a:pt x="76" y="0"/>
                  </a:moveTo>
                  <a:cubicBezTo>
                    <a:pt x="34" y="0"/>
                    <a:pt x="0" y="34"/>
                    <a:pt x="0" y="75"/>
                  </a:cubicBezTo>
                  <a:cubicBezTo>
                    <a:pt x="0" y="116"/>
                    <a:pt x="34" y="150"/>
                    <a:pt x="76" y="150"/>
                  </a:cubicBezTo>
                  <a:cubicBezTo>
                    <a:pt x="117" y="150"/>
                    <a:pt x="151" y="116"/>
                    <a:pt x="151" y="75"/>
                  </a:cubicBezTo>
                  <a:cubicBezTo>
                    <a:pt x="151" y="34"/>
                    <a:pt x="117" y="0"/>
                    <a:pt x="76" y="0"/>
                  </a:cubicBezTo>
                  <a:close/>
                  <a:moveTo>
                    <a:pt x="76" y="102"/>
                  </a:moveTo>
                  <a:cubicBezTo>
                    <a:pt x="61" y="102"/>
                    <a:pt x="48" y="90"/>
                    <a:pt x="48" y="75"/>
                  </a:cubicBezTo>
                  <a:cubicBezTo>
                    <a:pt x="48" y="60"/>
                    <a:pt x="61" y="48"/>
                    <a:pt x="76" y="48"/>
                  </a:cubicBezTo>
                  <a:cubicBezTo>
                    <a:pt x="91" y="48"/>
                    <a:pt x="103" y="60"/>
                    <a:pt x="103" y="75"/>
                  </a:cubicBezTo>
                  <a:cubicBezTo>
                    <a:pt x="103" y="90"/>
                    <a:pt x="91" y="102"/>
                    <a:pt x="76" y="102"/>
                  </a:cubicBezTo>
                  <a:close/>
                  <a:moveTo>
                    <a:pt x="76" y="102"/>
                  </a:moveTo>
                  <a:cubicBezTo>
                    <a:pt x="76" y="102"/>
                    <a:pt x="76" y="102"/>
                    <a:pt x="76" y="10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3" name="Group 12"/>
          <p:cNvGrpSpPr>
            <a:grpSpLocks noChangeAspect="1"/>
          </p:cNvGrpSpPr>
          <p:nvPr/>
        </p:nvGrpSpPr>
        <p:grpSpPr bwMode="auto">
          <a:xfrm>
            <a:off x="4359577" y="3109624"/>
            <a:ext cx="642730" cy="642728"/>
            <a:chOff x="1752" y="2364"/>
            <a:chExt cx="733" cy="733"/>
          </a:xfrm>
          <a:solidFill>
            <a:schemeClr val="tx1"/>
          </a:solidFill>
        </p:grpSpPr>
        <p:sp>
          <p:nvSpPr>
            <p:cNvPr id="14" name="Freeform 13"/>
            <p:cNvSpPr>
              <a:spLocks noEditPoints="1"/>
            </p:cNvSpPr>
            <p:nvPr/>
          </p:nvSpPr>
          <p:spPr bwMode="auto">
            <a:xfrm>
              <a:off x="2188" y="2823"/>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5" name="Freeform 14"/>
            <p:cNvSpPr>
              <a:spLocks noEditPoints="1"/>
            </p:cNvSpPr>
            <p:nvPr/>
          </p:nvSpPr>
          <p:spPr bwMode="auto">
            <a:xfrm>
              <a:off x="2188" y="2777"/>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Freeform 15"/>
            <p:cNvSpPr>
              <a:spLocks noEditPoints="1"/>
            </p:cNvSpPr>
            <p:nvPr/>
          </p:nvSpPr>
          <p:spPr bwMode="auto">
            <a:xfrm>
              <a:off x="2188" y="2731"/>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7" name="Freeform 16"/>
            <p:cNvSpPr>
              <a:spLocks noEditPoints="1"/>
            </p:cNvSpPr>
            <p:nvPr/>
          </p:nvSpPr>
          <p:spPr bwMode="auto">
            <a:xfrm>
              <a:off x="2188" y="2686"/>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17"/>
            <p:cNvSpPr>
              <a:spLocks noEditPoints="1"/>
            </p:cNvSpPr>
            <p:nvPr/>
          </p:nvSpPr>
          <p:spPr bwMode="auto">
            <a:xfrm>
              <a:off x="2188" y="2639"/>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9" name="Freeform 18"/>
            <p:cNvSpPr>
              <a:spLocks noEditPoints="1"/>
            </p:cNvSpPr>
            <p:nvPr/>
          </p:nvSpPr>
          <p:spPr bwMode="auto">
            <a:xfrm>
              <a:off x="2188" y="3007"/>
              <a:ext cx="21"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2188" y="2961"/>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2188" y="2915"/>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2188" y="2869"/>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2325"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2325" y="2777"/>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2325" y="2731"/>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2325" y="2686"/>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noEditPoints="1"/>
            </p:cNvSpPr>
            <p:nvPr/>
          </p:nvSpPr>
          <p:spPr bwMode="auto">
            <a:xfrm>
              <a:off x="2325" y="2639"/>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noEditPoints="1"/>
            </p:cNvSpPr>
            <p:nvPr/>
          </p:nvSpPr>
          <p:spPr bwMode="auto">
            <a:xfrm>
              <a:off x="2325" y="2594"/>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9" name="Freeform 28"/>
            <p:cNvSpPr>
              <a:spLocks noEditPoints="1"/>
            </p:cNvSpPr>
            <p:nvPr/>
          </p:nvSpPr>
          <p:spPr bwMode="auto">
            <a:xfrm>
              <a:off x="2325" y="2548"/>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noEditPoints="1"/>
            </p:cNvSpPr>
            <p:nvPr/>
          </p:nvSpPr>
          <p:spPr bwMode="auto">
            <a:xfrm>
              <a:off x="2325"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ubicBezTo>
                    <a:pt x="37"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a:spLocks noEditPoints="1"/>
            </p:cNvSpPr>
            <p:nvPr/>
          </p:nvSpPr>
          <p:spPr bwMode="auto">
            <a:xfrm>
              <a:off x="2325"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2" name="Freeform 31"/>
            <p:cNvSpPr>
              <a:spLocks noEditPoints="1"/>
            </p:cNvSpPr>
            <p:nvPr/>
          </p:nvSpPr>
          <p:spPr bwMode="auto">
            <a:xfrm>
              <a:off x="2325"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3" name="Freeform 32"/>
            <p:cNvSpPr>
              <a:spLocks noEditPoints="1"/>
            </p:cNvSpPr>
            <p:nvPr/>
          </p:nvSpPr>
          <p:spPr bwMode="auto">
            <a:xfrm>
              <a:off x="2325"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4" name="Freeform 33"/>
            <p:cNvSpPr>
              <a:spLocks noEditPoints="1"/>
            </p:cNvSpPr>
            <p:nvPr/>
          </p:nvSpPr>
          <p:spPr bwMode="auto">
            <a:xfrm>
              <a:off x="2050"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5" name="Freeform 34"/>
            <p:cNvSpPr>
              <a:spLocks noEditPoints="1"/>
            </p:cNvSpPr>
            <p:nvPr/>
          </p:nvSpPr>
          <p:spPr bwMode="auto">
            <a:xfrm>
              <a:off x="2050"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6" name="Freeform 35"/>
            <p:cNvSpPr>
              <a:spLocks noEditPoints="1"/>
            </p:cNvSpPr>
            <p:nvPr/>
          </p:nvSpPr>
          <p:spPr bwMode="auto">
            <a:xfrm>
              <a:off x="2050"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7" name="Freeform 36"/>
            <p:cNvSpPr>
              <a:spLocks noEditPoints="1"/>
            </p:cNvSpPr>
            <p:nvPr/>
          </p:nvSpPr>
          <p:spPr bwMode="auto">
            <a:xfrm>
              <a:off x="2050"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8" name="Freeform 37"/>
            <p:cNvSpPr>
              <a:spLocks noEditPoints="1"/>
            </p:cNvSpPr>
            <p:nvPr/>
          </p:nvSpPr>
          <p:spPr bwMode="auto">
            <a:xfrm>
              <a:off x="2050"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9" name="Freeform 38"/>
            <p:cNvSpPr>
              <a:spLocks noEditPoints="1"/>
            </p:cNvSpPr>
            <p:nvPr/>
          </p:nvSpPr>
          <p:spPr bwMode="auto">
            <a:xfrm>
              <a:off x="1912"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ubicBezTo>
                    <a:pt x="37" y="2"/>
                    <a:pt x="31"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0" name="Freeform 39"/>
            <p:cNvSpPr>
              <a:spLocks noEditPoints="1"/>
            </p:cNvSpPr>
            <p:nvPr/>
          </p:nvSpPr>
          <p:spPr bwMode="auto">
            <a:xfrm>
              <a:off x="1912"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0"/>
                    <a:pt x="3" y="37"/>
                    <a:pt x="7" y="41"/>
                  </a:cubicBezTo>
                  <a:cubicBezTo>
                    <a:pt x="12" y="46"/>
                    <a:pt x="18" y="48"/>
                    <a:pt x="24" y="48"/>
                  </a:cubicBezTo>
                  <a:cubicBezTo>
                    <a:pt x="31" y="48"/>
                    <a:pt x="37" y="46"/>
                    <a:pt x="41" y="41"/>
                  </a:cubicBezTo>
                  <a:cubicBezTo>
                    <a:pt x="46" y="37"/>
                    <a:pt x="48" y="30"/>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1" name="Freeform 40"/>
            <p:cNvSpPr>
              <a:spLocks noEditPoints="1"/>
            </p:cNvSpPr>
            <p:nvPr/>
          </p:nvSpPr>
          <p:spPr bwMode="auto">
            <a:xfrm>
              <a:off x="1912"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1" y="0"/>
                    <a:pt x="24" y="0"/>
                  </a:cubicBez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2" name="Freeform 41"/>
            <p:cNvSpPr>
              <a:spLocks noEditPoints="1"/>
            </p:cNvSpPr>
            <p:nvPr/>
          </p:nvSpPr>
          <p:spPr bwMode="auto">
            <a:xfrm>
              <a:off x="1912"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1"/>
                    <a:pt x="3" y="37"/>
                    <a:pt x="7" y="41"/>
                  </a:cubicBezTo>
                  <a:cubicBezTo>
                    <a:pt x="12" y="46"/>
                    <a:pt x="18" y="48"/>
                    <a:pt x="24" y="48"/>
                  </a:cubicBezTo>
                  <a:cubicBezTo>
                    <a:pt x="31" y="48"/>
                    <a:pt x="37" y="46"/>
                    <a:pt x="41" y="41"/>
                  </a:cubicBezTo>
                  <a:cubicBezTo>
                    <a:pt x="46" y="37"/>
                    <a:pt x="48" y="31"/>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3" name="Freeform 42"/>
            <p:cNvSpPr>
              <a:spLocks noEditPoints="1"/>
            </p:cNvSpPr>
            <p:nvPr/>
          </p:nvSpPr>
          <p:spPr bwMode="auto">
            <a:xfrm>
              <a:off x="1752" y="2364"/>
              <a:ext cx="733" cy="733"/>
            </a:xfrm>
            <a:custGeom>
              <a:avLst/>
              <a:gdLst>
                <a:gd name="T0" fmla="*/ 1635 w 1635"/>
                <a:gd name="T1" fmla="*/ 22 h 1635"/>
                <a:gd name="T2" fmla="*/ 1634 w 1635"/>
                <a:gd name="T3" fmla="*/ 17 h 1635"/>
                <a:gd name="T4" fmla="*/ 1632 w 1635"/>
                <a:gd name="T5" fmla="*/ 13 h 1635"/>
                <a:gd name="T6" fmla="*/ 1630 w 1635"/>
                <a:gd name="T7" fmla="*/ 9 h 1635"/>
                <a:gd name="T8" fmla="*/ 1624 w 1635"/>
                <a:gd name="T9" fmla="*/ 3 h 1635"/>
                <a:gd name="T10" fmla="*/ 1619 w 1635"/>
                <a:gd name="T11" fmla="*/ 1 h 1635"/>
                <a:gd name="T12" fmla="*/ 1615 w 1635"/>
                <a:gd name="T13" fmla="*/ 0 h 1635"/>
                <a:gd name="T14" fmla="*/ 1406 w 1635"/>
                <a:gd name="T15" fmla="*/ 0 h 1635"/>
                <a:gd name="T16" fmla="*/ 1290 w 1635"/>
                <a:gd name="T17" fmla="*/ 311 h 1635"/>
                <a:gd name="T18" fmla="*/ 985 w 1635"/>
                <a:gd name="T19" fmla="*/ 438 h 1635"/>
                <a:gd name="T20" fmla="*/ 981 w 1635"/>
                <a:gd name="T21" fmla="*/ 441 h 1635"/>
                <a:gd name="T22" fmla="*/ 978 w 1635"/>
                <a:gd name="T23" fmla="*/ 444 h 1635"/>
                <a:gd name="T24" fmla="*/ 691 w 1635"/>
                <a:gd name="T25" fmla="*/ 898 h 1635"/>
                <a:gd name="T26" fmla="*/ 554 w 1635"/>
                <a:gd name="T27" fmla="*/ 649 h 1635"/>
                <a:gd name="T28" fmla="*/ 551 w 1635"/>
                <a:gd name="T29" fmla="*/ 645 h 1635"/>
                <a:gd name="T30" fmla="*/ 547 w 1635"/>
                <a:gd name="T31" fmla="*/ 643 h 1635"/>
                <a:gd name="T32" fmla="*/ 543 w 1635"/>
                <a:gd name="T33" fmla="*/ 641 h 1635"/>
                <a:gd name="T34" fmla="*/ 538 w 1635"/>
                <a:gd name="T35" fmla="*/ 640 h 1635"/>
                <a:gd name="T36" fmla="*/ 533 w 1635"/>
                <a:gd name="T37" fmla="*/ 640 h 1635"/>
                <a:gd name="T38" fmla="*/ 529 w 1635"/>
                <a:gd name="T39" fmla="*/ 641 h 1635"/>
                <a:gd name="T40" fmla="*/ 522 w 1635"/>
                <a:gd name="T41" fmla="*/ 644 h 1635"/>
                <a:gd name="T42" fmla="*/ 518 w 1635"/>
                <a:gd name="T43" fmla="*/ 648 h 1635"/>
                <a:gd name="T44" fmla="*/ 515 w 1635"/>
                <a:gd name="T45" fmla="*/ 652 h 1635"/>
                <a:gd name="T46" fmla="*/ 363 w 1635"/>
                <a:gd name="T47" fmla="*/ 1032 h 1635"/>
                <a:gd name="T48" fmla="*/ 51 w 1635"/>
                <a:gd name="T49" fmla="*/ 24 h 1635"/>
                <a:gd name="T50" fmla="*/ 24 w 1635"/>
                <a:gd name="T51" fmla="*/ 355 h 1635"/>
                <a:gd name="T52" fmla="*/ 0 w 1635"/>
                <a:gd name="T53" fmla="*/ 638 h 1635"/>
                <a:gd name="T54" fmla="*/ 24 w 1635"/>
                <a:gd name="T55" fmla="*/ 922 h 1635"/>
                <a:gd name="T56" fmla="*/ 51 w 1635"/>
                <a:gd name="T57" fmla="*/ 1229 h 1635"/>
                <a:gd name="T58" fmla="*/ 51 w 1635"/>
                <a:gd name="T59" fmla="*/ 1277 h 1635"/>
                <a:gd name="T60" fmla="*/ 24 w 1635"/>
                <a:gd name="T61" fmla="*/ 1584 h 1635"/>
                <a:gd name="T62" fmla="*/ 99 w 1635"/>
                <a:gd name="T63" fmla="*/ 1611 h 1635"/>
                <a:gd name="T64" fmla="*/ 382 w 1635"/>
                <a:gd name="T65" fmla="*/ 1635 h 1635"/>
                <a:gd name="T66" fmla="*/ 666 w 1635"/>
                <a:gd name="T67" fmla="*/ 1611 h 1635"/>
                <a:gd name="T68" fmla="*/ 973 w 1635"/>
                <a:gd name="T69" fmla="*/ 1584 h 1635"/>
                <a:gd name="T70" fmla="*/ 1021 w 1635"/>
                <a:gd name="T71" fmla="*/ 1584 h 1635"/>
                <a:gd name="T72" fmla="*/ 1328 w 1635"/>
                <a:gd name="T73" fmla="*/ 1611 h 1635"/>
                <a:gd name="T74" fmla="*/ 1611 w 1635"/>
                <a:gd name="T75" fmla="*/ 1536 h 1635"/>
                <a:gd name="T76" fmla="*/ 396 w 1635"/>
                <a:gd name="T77" fmla="*/ 1068 h 1635"/>
                <a:gd name="T78" fmla="*/ 401 w 1635"/>
                <a:gd name="T79" fmla="*/ 1063 h 1635"/>
                <a:gd name="T80" fmla="*/ 405 w 1635"/>
                <a:gd name="T81" fmla="*/ 1057 h 1635"/>
                <a:gd name="T82" fmla="*/ 670 w 1635"/>
                <a:gd name="T83" fmla="*/ 960 h 1635"/>
                <a:gd name="T84" fmla="*/ 675 w 1635"/>
                <a:gd name="T85" fmla="*/ 964 h 1635"/>
                <a:gd name="T86" fmla="*/ 679 w 1635"/>
                <a:gd name="T87" fmla="*/ 967 h 1635"/>
                <a:gd name="T88" fmla="*/ 685 w 1635"/>
                <a:gd name="T89" fmla="*/ 969 h 1635"/>
                <a:gd name="T90" fmla="*/ 690 w 1635"/>
                <a:gd name="T91" fmla="*/ 970 h 1635"/>
                <a:gd name="T92" fmla="*/ 703 w 1635"/>
                <a:gd name="T93" fmla="*/ 965 h 1635"/>
                <a:gd name="T94" fmla="*/ 708 w 1635"/>
                <a:gd name="T95" fmla="*/ 961 h 1635"/>
                <a:gd name="T96" fmla="*/ 1013 w 1635"/>
                <a:gd name="T97" fmla="*/ 478 h 1635"/>
                <a:gd name="T98" fmla="*/ 1314 w 1635"/>
                <a:gd name="T99" fmla="*/ 353 h 1635"/>
                <a:gd name="T100" fmla="*/ 1319 w 1635"/>
                <a:gd name="T101" fmla="*/ 350 h 1635"/>
                <a:gd name="T102" fmla="*/ 1321 w 1635"/>
                <a:gd name="T103" fmla="*/ 348 h 1635"/>
                <a:gd name="T104" fmla="*/ 1611 w 1635"/>
                <a:gd name="T105" fmla="*/ 253 h 1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35" h="1635">
                  <a:moveTo>
                    <a:pt x="1611" y="253"/>
                  </a:moveTo>
                  <a:cubicBezTo>
                    <a:pt x="1624" y="253"/>
                    <a:pt x="1635" y="242"/>
                    <a:pt x="1635" y="229"/>
                  </a:cubicBezTo>
                  <a:cubicBezTo>
                    <a:pt x="1635" y="24"/>
                    <a:pt x="1635" y="24"/>
                    <a:pt x="1635" y="24"/>
                  </a:cubicBezTo>
                  <a:cubicBezTo>
                    <a:pt x="1635" y="23"/>
                    <a:pt x="1635" y="22"/>
                    <a:pt x="1635" y="22"/>
                  </a:cubicBezTo>
                  <a:cubicBezTo>
                    <a:pt x="1635" y="21"/>
                    <a:pt x="1635" y="21"/>
                    <a:pt x="1635" y="21"/>
                  </a:cubicBezTo>
                  <a:cubicBezTo>
                    <a:pt x="1635" y="20"/>
                    <a:pt x="1635" y="20"/>
                    <a:pt x="1635" y="19"/>
                  </a:cubicBezTo>
                  <a:cubicBezTo>
                    <a:pt x="1635" y="19"/>
                    <a:pt x="1635" y="19"/>
                    <a:pt x="1634" y="18"/>
                  </a:cubicBezTo>
                  <a:cubicBezTo>
                    <a:pt x="1634" y="18"/>
                    <a:pt x="1634" y="17"/>
                    <a:pt x="1634" y="17"/>
                  </a:cubicBezTo>
                  <a:cubicBezTo>
                    <a:pt x="1634" y="17"/>
                    <a:pt x="1634" y="16"/>
                    <a:pt x="1634" y="16"/>
                  </a:cubicBezTo>
                  <a:cubicBezTo>
                    <a:pt x="1634" y="16"/>
                    <a:pt x="1634" y="15"/>
                    <a:pt x="1633" y="15"/>
                  </a:cubicBezTo>
                  <a:cubicBezTo>
                    <a:pt x="1633" y="14"/>
                    <a:pt x="1633" y="14"/>
                    <a:pt x="1633" y="14"/>
                  </a:cubicBezTo>
                  <a:cubicBezTo>
                    <a:pt x="1633" y="13"/>
                    <a:pt x="1633" y="13"/>
                    <a:pt x="1632" y="13"/>
                  </a:cubicBezTo>
                  <a:cubicBezTo>
                    <a:pt x="1632" y="12"/>
                    <a:pt x="1632" y="12"/>
                    <a:pt x="1632" y="12"/>
                  </a:cubicBezTo>
                  <a:cubicBezTo>
                    <a:pt x="1632" y="11"/>
                    <a:pt x="1631" y="11"/>
                    <a:pt x="1631" y="11"/>
                  </a:cubicBezTo>
                  <a:cubicBezTo>
                    <a:pt x="1631" y="10"/>
                    <a:pt x="1631" y="10"/>
                    <a:pt x="1630" y="10"/>
                  </a:cubicBezTo>
                  <a:cubicBezTo>
                    <a:pt x="1630" y="9"/>
                    <a:pt x="1630" y="9"/>
                    <a:pt x="1630" y="9"/>
                  </a:cubicBezTo>
                  <a:cubicBezTo>
                    <a:pt x="1629" y="8"/>
                    <a:pt x="1628" y="6"/>
                    <a:pt x="1626" y="5"/>
                  </a:cubicBezTo>
                  <a:cubicBezTo>
                    <a:pt x="1626" y="5"/>
                    <a:pt x="1626" y="5"/>
                    <a:pt x="1626" y="5"/>
                  </a:cubicBezTo>
                  <a:cubicBezTo>
                    <a:pt x="1625" y="5"/>
                    <a:pt x="1625" y="4"/>
                    <a:pt x="1625" y="4"/>
                  </a:cubicBezTo>
                  <a:cubicBezTo>
                    <a:pt x="1624" y="4"/>
                    <a:pt x="1624" y="4"/>
                    <a:pt x="1624" y="3"/>
                  </a:cubicBezTo>
                  <a:cubicBezTo>
                    <a:pt x="1623" y="3"/>
                    <a:pt x="1623" y="3"/>
                    <a:pt x="1623" y="3"/>
                  </a:cubicBezTo>
                  <a:cubicBezTo>
                    <a:pt x="1622" y="3"/>
                    <a:pt x="1622" y="2"/>
                    <a:pt x="1621" y="2"/>
                  </a:cubicBezTo>
                  <a:cubicBezTo>
                    <a:pt x="1621" y="2"/>
                    <a:pt x="1621" y="2"/>
                    <a:pt x="1620" y="2"/>
                  </a:cubicBezTo>
                  <a:cubicBezTo>
                    <a:pt x="1620" y="2"/>
                    <a:pt x="1620" y="2"/>
                    <a:pt x="1619" y="1"/>
                  </a:cubicBezTo>
                  <a:cubicBezTo>
                    <a:pt x="1619" y="1"/>
                    <a:pt x="1619" y="1"/>
                    <a:pt x="1618" y="1"/>
                  </a:cubicBezTo>
                  <a:cubicBezTo>
                    <a:pt x="1618" y="1"/>
                    <a:pt x="1617" y="1"/>
                    <a:pt x="1617" y="1"/>
                  </a:cubicBezTo>
                  <a:cubicBezTo>
                    <a:pt x="1617" y="1"/>
                    <a:pt x="1616" y="1"/>
                    <a:pt x="1616" y="0"/>
                  </a:cubicBezTo>
                  <a:cubicBezTo>
                    <a:pt x="1615" y="0"/>
                    <a:pt x="1615" y="0"/>
                    <a:pt x="1615" y="0"/>
                  </a:cubicBezTo>
                  <a:cubicBezTo>
                    <a:pt x="1614" y="0"/>
                    <a:pt x="1614" y="0"/>
                    <a:pt x="1614" y="0"/>
                  </a:cubicBezTo>
                  <a:cubicBezTo>
                    <a:pt x="1613" y="0"/>
                    <a:pt x="1612" y="0"/>
                    <a:pt x="1611" y="0"/>
                  </a:cubicBezTo>
                  <a:cubicBezTo>
                    <a:pt x="1611" y="0"/>
                    <a:pt x="1611" y="0"/>
                    <a:pt x="1611" y="0"/>
                  </a:cubicBezTo>
                  <a:cubicBezTo>
                    <a:pt x="1406" y="0"/>
                    <a:pt x="1406" y="0"/>
                    <a:pt x="1406" y="0"/>
                  </a:cubicBezTo>
                  <a:cubicBezTo>
                    <a:pt x="1393" y="0"/>
                    <a:pt x="1382" y="11"/>
                    <a:pt x="1382" y="24"/>
                  </a:cubicBezTo>
                  <a:cubicBezTo>
                    <a:pt x="1382" y="37"/>
                    <a:pt x="1393" y="48"/>
                    <a:pt x="1406" y="48"/>
                  </a:cubicBezTo>
                  <a:cubicBezTo>
                    <a:pt x="1553" y="48"/>
                    <a:pt x="1553" y="48"/>
                    <a:pt x="1553" y="48"/>
                  </a:cubicBezTo>
                  <a:cubicBezTo>
                    <a:pt x="1290" y="311"/>
                    <a:pt x="1290" y="311"/>
                    <a:pt x="1290" y="311"/>
                  </a:cubicBezTo>
                  <a:cubicBezTo>
                    <a:pt x="988" y="437"/>
                    <a:pt x="988" y="437"/>
                    <a:pt x="988" y="437"/>
                  </a:cubicBezTo>
                  <a:cubicBezTo>
                    <a:pt x="988" y="437"/>
                    <a:pt x="987" y="437"/>
                    <a:pt x="987" y="437"/>
                  </a:cubicBezTo>
                  <a:cubicBezTo>
                    <a:pt x="987" y="437"/>
                    <a:pt x="986" y="438"/>
                    <a:pt x="986" y="438"/>
                  </a:cubicBezTo>
                  <a:cubicBezTo>
                    <a:pt x="986" y="438"/>
                    <a:pt x="985" y="438"/>
                    <a:pt x="985" y="438"/>
                  </a:cubicBezTo>
                  <a:cubicBezTo>
                    <a:pt x="985" y="438"/>
                    <a:pt x="984" y="439"/>
                    <a:pt x="984" y="439"/>
                  </a:cubicBezTo>
                  <a:cubicBezTo>
                    <a:pt x="984" y="439"/>
                    <a:pt x="983" y="439"/>
                    <a:pt x="983" y="439"/>
                  </a:cubicBezTo>
                  <a:cubicBezTo>
                    <a:pt x="983" y="440"/>
                    <a:pt x="982" y="440"/>
                    <a:pt x="982" y="440"/>
                  </a:cubicBezTo>
                  <a:cubicBezTo>
                    <a:pt x="982" y="440"/>
                    <a:pt x="982" y="441"/>
                    <a:pt x="981" y="441"/>
                  </a:cubicBezTo>
                  <a:cubicBezTo>
                    <a:pt x="981" y="441"/>
                    <a:pt x="981" y="441"/>
                    <a:pt x="981" y="442"/>
                  </a:cubicBezTo>
                  <a:cubicBezTo>
                    <a:pt x="980" y="442"/>
                    <a:pt x="980" y="442"/>
                    <a:pt x="980" y="442"/>
                  </a:cubicBezTo>
                  <a:cubicBezTo>
                    <a:pt x="979" y="443"/>
                    <a:pt x="979" y="443"/>
                    <a:pt x="979" y="443"/>
                  </a:cubicBezTo>
                  <a:cubicBezTo>
                    <a:pt x="979" y="443"/>
                    <a:pt x="978" y="444"/>
                    <a:pt x="978" y="444"/>
                  </a:cubicBezTo>
                  <a:cubicBezTo>
                    <a:pt x="978" y="444"/>
                    <a:pt x="978" y="445"/>
                    <a:pt x="978" y="445"/>
                  </a:cubicBezTo>
                  <a:cubicBezTo>
                    <a:pt x="977" y="445"/>
                    <a:pt x="977" y="446"/>
                    <a:pt x="977" y="446"/>
                  </a:cubicBezTo>
                  <a:cubicBezTo>
                    <a:pt x="977" y="446"/>
                    <a:pt x="977" y="446"/>
                    <a:pt x="977" y="446"/>
                  </a:cubicBezTo>
                  <a:cubicBezTo>
                    <a:pt x="691" y="898"/>
                    <a:pt x="691" y="898"/>
                    <a:pt x="691" y="898"/>
                  </a:cubicBezTo>
                  <a:cubicBezTo>
                    <a:pt x="557" y="652"/>
                    <a:pt x="557" y="652"/>
                    <a:pt x="557" y="652"/>
                  </a:cubicBezTo>
                  <a:cubicBezTo>
                    <a:pt x="557" y="652"/>
                    <a:pt x="556" y="651"/>
                    <a:pt x="556" y="650"/>
                  </a:cubicBezTo>
                  <a:cubicBezTo>
                    <a:pt x="556" y="650"/>
                    <a:pt x="556" y="650"/>
                    <a:pt x="555" y="650"/>
                  </a:cubicBezTo>
                  <a:cubicBezTo>
                    <a:pt x="555" y="649"/>
                    <a:pt x="555" y="649"/>
                    <a:pt x="554" y="649"/>
                  </a:cubicBezTo>
                  <a:cubicBezTo>
                    <a:pt x="554" y="648"/>
                    <a:pt x="554" y="648"/>
                    <a:pt x="554" y="648"/>
                  </a:cubicBezTo>
                  <a:cubicBezTo>
                    <a:pt x="553" y="648"/>
                    <a:pt x="553" y="647"/>
                    <a:pt x="553" y="647"/>
                  </a:cubicBezTo>
                  <a:cubicBezTo>
                    <a:pt x="553" y="647"/>
                    <a:pt x="552" y="646"/>
                    <a:pt x="552" y="646"/>
                  </a:cubicBezTo>
                  <a:cubicBezTo>
                    <a:pt x="552" y="646"/>
                    <a:pt x="551" y="646"/>
                    <a:pt x="551" y="645"/>
                  </a:cubicBezTo>
                  <a:cubicBezTo>
                    <a:pt x="551" y="645"/>
                    <a:pt x="550" y="645"/>
                    <a:pt x="550" y="645"/>
                  </a:cubicBezTo>
                  <a:cubicBezTo>
                    <a:pt x="550" y="644"/>
                    <a:pt x="549" y="644"/>
                    <a:pt x="549" y="644"/>
                  </a:cubicBezTo>
                  <a:cubicBezTo>
                    <a:pt x="549" y="644"/>
                    <a:pt x="548" y="643"/>
                    <a:pt x="548" y="643"/>
                  </a:cubicBezTo>
                  <a:cubicBezTo>
                    <a:pt x="548" y="643"/>
                    <a:pt x="547" y="643"/>
                    <a:pt x="547" y="643"/>
                  </a:cubicBezTo>
                  <a:cubicBezTo>
                    <a:pt x="546" y="642"/>
                    <a:pt x="546" y="642"/>
                    <a:pt x="545" y="642"/>
                  </a:cubicBezTo>
                  <a:cubicBezTo>
                    <a:pt x="545" y="642"/>
                    <a:pt x="545" y="642"/>
                    <a:pt x="545" y="642"/>
                  </a:cubicBezTo>
                  <a:cubicBezTo>
                    <a:pt x="545" y="642"/>
                    <a:pt x="545" y="642"/>
                    <a:pt x="545" y="642"/>
                  </a:cubicBezTo>
                  <a:cubicBezTo>
                    <a:pt x="544" y="641"/>
                    <a:pt x="543" y="641"/>
                    <a:pt x="543" y="641"/>
                  </a:cubicBezTo>
                  <a:cubicBezTo>
                    <a:pt x="542" y="641"/>
                    <a:pt x="542" y="641"/>
                    <a:pt x="541" y="641"/>
                  </a:cubicBezTo>
                  <a:cubicBezTo>
                    <a:pt x="541" y="641"/>
                    <a:pt x="541" y="640"/>
                    <a:pt x="540" y="640"/>
                  </a:cubicBezTo>
                  <a:cubicBezTo>
                    <a:pt x="540" y="640"/>
                    <a:pt x="539" y="640"/>
                    <a:pt x="539" y="640"/>
                  </a:cubicBezTo>
                  <a:cubicBezTo>
                    <a:pt x="539" y="640"/>
                    <a:pt x="538" y="640"/>
                    <a:pt x="538" y="640"/>
                  </a:cubicBezTo>
                  <a:cubicBezTo>
                    <a:pt x="538" y="640"/>
                    <a:pt x="537" y="640"/>
                    <a:pt x="537" y="640"/>
                  </a:cubicBezTo>
                  <a:cubicBezTo>
                    <a:pt x="536" y="640"/>
                    <a:pt x="536" y="640"/>
                    <a:pt x="536" y="640"/>
                  </a:cubicBezTo>
                  <a:cubicBezTo>
                    <a:pt x="535" y="640"/>
                    <a:pt x="535" y="640"/>
                    <a:pt x="534" y="640"/>
                  </a:cubicBezTo>
                  <a:cubicBezTo>
                    <a:pt x="534" y="640"/>
                    <a:pt x="534" y="640"/>
                    <a:pt x="533" y="640"/>
                  </a:cubicBezTo>
                  <a:cubicBezTo>
                    <a:pt x="533" y="640"/>
                    <a:pt x="533" y="640"/>
                    <a:pt x="532" y="640"/>
                  </a:cubicBezTo>
                  <a:cubicBezTo>
                    <a:pt x="532" y="640"/>
                    <a:pt x="531" y="640"/>
                    <a:pt x="531" y="640"/>
                  </a:cubicBezTo>
                  <a:cubicBezTo>
                    <a:pt x="531" y="641"/>
                    <a:pt x="530" y="641"/>
                    <a:pt x="530" y="641"/>
                  </a:cubicBezTo>
                  <a:cubicBezTo>
                    <a:pt x="530" y="641"/>
                    <a:pt x="529" y="641"/>
                    <a:pt x="529" y="641"/>
                  </a:cubicBezTo>
                  <a:cubicBezTo>
                    <a:pt x="528" y="641"/>
                    <a:pt x="528" y="641"/>
                    <a:pt x="527" y="642"/>
                  </a:cubicBezTo>
                  <a:cubicBezTo>
                    <a:pt x="527" y="642"/>
                    <a:pt x="527" y="642"/>
                    <a:pt x="527" y="642"/>
                  </a:cubicBezTo>
                  <a:cubicBezTo>
                    <a:pt x="525" y="643"/>
                    <a:pt x="524" y="643"/>
                    <a:pt x="522" y="644"/>
                  </a:cubicBezTo>
                  <a:cubicBezTo>
                    <a:pt x="522" y="644"/>
                    <a:pt x="522" y="644"/>
                    <a:pt x="522" y="644"/>
                  </a:cubicBezTo>
                  <a:cubicBezTo>
                    <a:pt x="522" y="645"/>
                    <a:pt x="521" y="645"/>
                    <a:pt x="521" y="646"/>
                  </a:cubicBezTo>
                  <a:cubicBezTo>
                    <a:pt x="520" y="646"/>
                    <a:pt x="520" y="646"/>
                    <a:pt x="520" y="646"/>
                  </a:cubicBezTo>
                  <a:cubicBezTo>
                    <a:pt x="520" y="646"/>
                    <a:pt x="519" y="647"/>
                    <a:pt x="519" y="647"/>
                  </a:cubicBezTo>
                  <a:cubicBezTo>
                    <a:pt x="519" y="647"/>
                    <a:pt x="518" y="648"/>
                    <a:pt x="518" y="648"/>
                  </a:cubicBezTo>
                  <a:cubicBezTo>
                    <a:pt x="518" y="648"/>
                    <a:pt x="518" y="649"/>
                    <a:pt x="517" y="649"/>
                  </a:cubicBezTo>
                  <a:cubicBezTo>
                    <a:pt x="517" y="649"/>
                    <a:pt x="517" y="650"/>
                    <a:pt x="517" y="650"/>
                  </a:cubicBezTo>
                  <a:cubicBezTo>
                    <a:pt x="516" y="650"/>
                    <a:pt x="516" y="651"/>
                    <a:pt x="516" y="651"/>
                  </a:cubicBezTo>
                  <a:cubicBezTo>
                    <a:pt x="516" y="651"/>
                    <a:pt x="515" y="652"/>
                    <a:pt x="515" y="652"/>
                  </a:cubicBezTo>
                  <a:cubicBezTo>
                    <a:pt x="515" y="652"/>
                    <a:pt x="515" y="653"/>
                    <a:pt x="515" y="653"/>
                  </a:cubicBezTo>
                  <a:cubicBezTo>
                    <a:pt x="514" y="654"/>
                    <a:pt x="514" y="654"/>
                    <a:pt x="514" y="655"/>
                  </a:cubicBezTo>
                  <a:cubicBezTo>
                    <a:pt x="514" y="655"/>
                    <a:pt x="514" y="655"/>
                    <a:pt x="514" y="655"/>
                  </a:cubicBezTo>
                  <a:cubicBezTo>
                    <a:pt x="363" y="1032"/>
                    <a:pt x="363" y="1032"/>
                    <a:pt x="363" y="1032"/>
                  </a:cubicBezTo>
                  <a:cubicBezTo>
                    <a:pt x="99" y="1208"/>
                    <a:pt x="99" y="1208"/>
                    <a:pt x="99" y="1208"/>
                  </a:cubicBezTo>
                  <a:cubicBezTo>
                    <a:pt x="99" y="24"/>
                    <a:pt x="99" y="24"/>
                    <a:pt x="99" y="24"/>
                  </a:cubicBezTo>
                  <a:cubicBezTo>
                    <a:pt x="99" y="11"/>
                    <a:pt x="88" y="0"/>
                    <a:pt x="75" y="0"/>
                  </a:cubicBezTo>
                  <a:cubicBezTo>
                    <a:pt x="62" y="0"/>
                    <a:pt x="51" y="11"/>
                    <a:pt x="51" y="24"/>
                  </a:cubicBezTo>
                  <a:cubicBezTo>
                    <a:pt x="51" y="307"/>
                    <a:pt x="51" y="307"/>
                    <a:pt x="51" y="307"/>
                  </a:cubicBezTo>
                  <a:cubicBezTo>
                    <a:pt x="24" y="307"/>
                    <a:pt x="24" y="307"/>
                    <a:pt x="24" y="307"/>
                  </a:cubicBezTo>
                  <a:cubicBezTo>
                    <a:pt x="11" y="307"/>
                    <a:pt x="0" y="318"/>
                    <a:pt x="0" y="331"/>
                  </a:cubicBezTo>
                  <a:cubicBezTo>
                    <a:pt x="0" y="344"/>
                    <a:pt x="11" y="355"/>
                    <a:pt x="24" y="355"/>
                  </a:cubicBezTo>
                  <a:cubicBezTo>
                    <a:pt x="51" y="355"/>
                    <a:pt x="51" y="355"/>
                    <a:pt x="51" y="355"/>
                  </a:cubicBezTo>
                  <a:cubicBezTo>
                    <a:pt x="51" y="614"/>
                    <a:pt x="51" y="614"/>
                    <a:pt x="51" y="614"/>
                  </a:cubicBezTo>
                  <a:cubicBezTo>
                    <a:pt x="24" y="614"/>
                    <a:pt x="24" y="614"/>
                    <a:pt x="24" y="614"/>
                  </a:cubicBezTo>
                  <a:cubicBezTo>
                    <a:pt x="11" y="614"/>
                    <a:pt x="0" y="625"/>
                    <a:pt x="0" y="638"/>
                  </a:cubicBezTo>
                  <a:cubicBezTo>
                    <a:pt x="0" y="652"/>
                    <a:pt x="11" y="662"/>
                    <a:pt x="24" y="662"/>
                  </a:cubicBezTo>
                  <a:cubicBezTo>
                    <a:pt x="51" y="662"/>
                    <a:pt x="51" y="662"/>
                    <a:pt x="51" y="662"/>
                  </a:cubicBezTo>
                  <a:cubicBezTo>
                    <a:pt x="51" y="922"/>
                    <a:pt x="51" y="922"/>
                    <a:pt x="51" y="922"/>
                  </a:cubicBezTo>
                  <a:cubicBezTo>
                    <a:pt x="24" y="922"/>
                    <a:pt x="24" y="922"/>
                    <a:pt x="24" y="922"/>
                  </a:cubicBezTo>
                  <a:cubicBezTo>
                    <a:pt x="11" y="922"/>
                    <a:pt x="0" y="932"/>
                    <a:pt x="0" y="946"/>
                  </a:cubicBezTo>
                  <a:cubicBezTo>
                    <a:pt x="0" y="959"/>
                    <a:pt x="11" y="970"/>
                    <a:pt x="24" y="970"/>
                  </a:cubicBezTo>
                  <a:cubicBezTo>
                    <a:pt x="51" y="970"/>
                    <a:pt x="51" y="970"/>
                    <a:pt x="51" y="970"/>
                  </a:cubicBezTo>
                  <a:cubicBezTo>
                    <a:pt x="51" y="1229"/>
                    <a:pt x="51" y="1229"/>
                    <a:pt x="51" y="1229"/>
                  </a:cubicBezTo>
                  <a:cubicBezTo>
                    <a:pt x="24" y="1229"/>
                    <a:pt x="24" y="1229"/>
                    <a:pt x="24" y="1229"/>
                  </a:cubicBezTo>
                  <a:cubicBezTo>
                    <a:pt x="11" y="1229"/>
                    <a:pt x="0" y="1240"/>
                    <a:pt x="0" y="1253"/>
                  </a:cubicBezTo>
                  <a:cubicBezTo>
                    <a:pt x="0" y="1266"/>
                    <a:pt x="11" y="1277"/>
                    <a:pt x="24" y="1277"/>
                  </a:cubicBezTo>
                  <a:cubicBezTo>
                    <a:pt x="51" y="1277"/>
                    <a:pt x="51" y="1277"/>
                    <a:pt x="51" y="1277"/>
                  </a:cubicBezTo>
                  <a:cubicBezTo>
                    <a:pt x="51" y="1536"/>
                    <a:pt x="51" y="1536"/>
                    <a:pt x="51" y="1536"/>
                  </a:cubicBezTo>
                  <a:cubicBezTo>
                    <a:pt x="24" y="1536"/>
                    <a:pt x="24" y="1536"/>
                    <a:pt x="24" y="1536"/>
                  </a:cubicBezTo>
                  <a:cubicBezTo>
                    <a:pt x="11" y="1536"/>
                    <a:pt x="0" y="1547"/>
                    <a:pt x="0" y="1560"/>
                  </a:cubicBezTo>
                  <a:cubicBezTo>
                    <a:pt x="0" y="1573"/>
                    <a:pt x="11" y="1584"/>
                    <a:pt x="24" y="1584"/>
                  </a:cubicBezTo>
                  <a:cubicBezTo>
                    <a:pt x="51" y="1584"/>
                    <a:pt x="51" y="1584"/>
                    <a:pt x="51" y="1584"/>
                  </a:cubicBezTo>
                  <a:cubicBezTo>
                    <a:pt x="51" y="1611"/>
                    <a:pt x="51" y="1611"/>
                    <a:pt x="51" y="1611"/>
                  </a:cubicBezTo>
                  <a:cubicBezTo>
                    <a:pt x="51" y="1624"/>
                    <a:pt x="62" y="1635"/>
                    <a:pt x="75" y="1635"/>
                  </a:cubicBezTo>
                  <a:cubicBezTo>
                    <a:pt x="88" y="1635"/>
                    <a:pt x="99" y="1624"/>
                    <a:pt x="99" y="1611"/>
                  </a:cubicBezTo>
                  <a:cubicBezTo>
                    <a:pt x="99" y="1584"/>
                    <a:pt x="99" y="1584"/>
                    <a:pt x="99" y="1584"/>
                  </a:cubicBezTo>
                  <a:cubicBezTo>
                    <a:pt x="358" y="1584"/>
                    <a:pt x="358" y="1584"/>
                    <a:pt x="358" y="1584"/>
                  </a:cubicBezTo>
                  <a:cubicBezTo>
                    <a:pt x="358" y="1611"/>
                    <a:pt x="358" y="1611"/>
                    <a:pt x="358" y="1611"/>
                  </a:cubicBezTo>
                  <a:cubicBezTo>
                    <a:pt x="358" y="1624"/>
                    <a:pt x="369" y="1635"/>
                    <a:pt x="382" y="1635"/>
                  </a:cubicBezTo>
                  <a:cubicBezTo>
                    <a:pt x="396" y="1635"/>
                    <a:pt x="406" y="1624"/>
                    <a:pt x="406" y="1611"/>
                  </a:cubicBezTo>
                  <a:cubicBezTo>
                    <a:pt x="406" y="1584"/>
                    <a:pt x="406" y="1584"/>
                    <a:pt x="406" y="1584"/>
                  </a:cubicBezTo>
                  <a:cubicBezTo>
                    <a:pt x="666" y="1584"/>
                    <a:pt x="666" y="1584"/>
                    <a:pt x="666" y="1584"/>
                  </a:cubicBezTo>
                  <a:cubicBezTo>
                    <a:pt x="666" y="1611"/>
                    <a:pt x="666" y="1611"/>
                    <a:pt x="666" y="1611"/>
                  </a:cubicBezTo>
                  <a:cubicBezTo>
                    <a:pt x="666" y="1624"/>
                    <a:pt x="676" y="1635"/>
                    <a:pt x="690" y="1635"/>
                  </a:cubicBezTo>
                  <a:cubicBezTo>
                    <a:pt x="703" y="1635"/>
                    <a:pt x="714" y="1624"/>
                    <a:pt x="714" y="1611"/>
                  </a:cubicBezTo>
                  <a:cubicBezTo>
                    <a:pt x="714" y="1584"/>
                    <a:pt x="714" y="1584"/>
                    <a:pt x="714" y="1584"/>
                  </a:cubicBezTo>
                  <a:cubicBezTo>
                    <a:pt x="973" y="1584"/>
                    <a:pt x="973" y="1584"/>
                    <a:pt x="973" y="1584"/>
                  </a:cubicBezTo>
                  <a:cubicBezTo>
                    <a:pt x="973" y="1611"/>
                    <a:pt x="973" y="1611"/>
                    <a:pt x="973" y="1611"/>
                  </a:cubicBezTo>
                  <a:cubicBezTo>
                    <a:pt x="973" y="1624"/>
                    <a:pt x="984" y="1635"/>
                    <a:pt x="997" y="1635"/>
                  </a:cubicBezTo>
                  <a:cubicBezTo>
                    <a:pt x="1010" y="1635"/>
                    <a:pt x="1021" y="1624"/>
                    <a:pt x="1021" y="1611"/>
                  </a:cubicBezTo>
                  <a:cubicBezTo>
                    <a:pt x="1021" y="1584"/>
                    <a:pt x="1021" y="1584"/>
                    <a:pt x="1021" y="1584"/>
                  </a:cubicBezTo>
                  <a:cubicBezTo>
                    <a:pt x="1280" y="1584"/>
                    <a:pt x="1280" y="1584"/>
                    <a:pt x="1280" y="1584"/>
                  </a:cubicBezTo>
                  <a:cubicBezTo>
                    <a:pt x="1280" y="1611"/>
                    <a:pt x="1280" y="1611"/>
                    <a:pt x="1280" y="1611"/>
                  </a:cubicBezTo>
                  <a:cubicBezTo>
                    <a:pt x="1280" y="1624"/>
                    <a:pt x="1291" y="1635"/>
                    <a:pt x="1304" y="1635"/>
                  </a:cubicBezTo>
                  <a:cubicBezTo>
                    <a:pt x="1317" y="1635"/>
                    <a:pt x="1328" y="1624"/>
                    <a:pt x="1328" y="1611"/>
                  </a:cubicBezTo>
                  <a:cubicBezTo>
                    <a:pt x="1328" y="1584"/>
                    <a:pt x="1328" y="1584"/>
                    <a:pt x="1328" y="1584"/>
                  </a:cubicBezTo>
                  <a:cubicBezTo>
                    <a:pt x="1611" y="1584"/>
                    <a:pt x="1611" y="1584"/>
                    <a:pt x="1611" y="1584"/>
                  </a:cubicBezTo>
                  <a:cubicBezTo>
                    <a:pt x="1624" y="1584"/>
                    <a:pt x="1635" y="1573"/>
                    <a:pt x="1635" y="1560"/>
                  </a:cubicBezTo>
                  <a:cubicBezTo>
                    <a:pt x="1635" y="1547"/>
                    <a:pt x="1624" y="1536"/>
                    <a:pt x="1611" y="1536"/>
                  </a:cubicBezTo>
                  <a:cubicBezTo>
                    <a:pt x="99" y="1536"/>
                    <a:pt x="99" y="1536"/>
                    <a:pt x="99" y="1536"/>
                  </a:cubicBezTo>
                  <a:cubicBezTo>
                    <a:pt x="99" y="1266"/>
                    <a:pt x="99" y="1266"/>
                    <a:pt x="99" y="1266"/>
                  </a:cubicBezTo>
                  <a:cubicBezTo>
                    <a:pt x="396" y="1068"/>
                    <a:pt x="396" y="1068"/>
                    <a:pt x="396" y="1068"/>
                  </a:cubicBezTo>
                  <a:cubicBezTo>
                    <a:pt x="396" y="1068"/>
                    <a:pt x="396" y="1068"/>
                    <a:pt x="396" y="1068"/>
                  </a:cubicBezTo>
                  <a:cubicBezTo>
                    <a:pt x="397" y="1067"/>
                    <a:pt x="397" y="1067"/>
                    <a:pt x="398" y="1066"/>
                  </a:cubicBezTo>
                  <a:cubicBezTo>
                    <a:pt x="398" y="1066"/>
                    <a:pt x="399" y="1066"/>
                    <a:pt x="399" y="1065"/>
                  </a:cubicBezTo>
                  <a:cubicBezTo>
                    <a:pt x="400" y="1065"/>
                    <a:pt x="400" y="1064"/>
                    <a:pt x="401" y="1063"/>
                  </a:cubicBezTo>
                  <a:cubicBezTo>
                    <a:pt x="401" y="1063"/>
                    <a:pt x="401" y="1063"/>
                    <a:pt x="401" y="1063"/>
                  </a:cubicBezTo>
                  <a:cubicBezTo>
                    <a:pt x="402" y="1062"/>
                    <a:pt x="402" y="1061"/>
                    <a:pt x="403" y="1061"/>
                  </a:cubicBezTo>
                  <a:cubicBezTo>
                    <a:pt x="403" y="1060"/>
                    <a:pt x="403" y="1060"/>
                    <a:pt x="403" y="1060"/>
                  </a:cubicBezTo>
                  <a:cubicBezTo>
                    <a:pt x="404" y="1059"/>
                    <a:pt x="404" y="1058"/>
                    <a:pt x="405" y="1057"/>
                  </a:cubicBezTo>
                  <a:cubicBezTo>
                    <a:pt x="405" y="1057"/>
                    <a:pt x="405" y="1057"/>
                    <a:pt x="405" y="1057"/>
                  </a:cubicBezTo>
                  <a:cubicBezTo>
                    <a:pt x="539" y="720"/>
                    <a:pt x="539" y="720"/>
                    <a:pt x="539" y="720"/>
                  </a:cubicBezTo>
                  <a:cubicBezTo>
                    <a:pt x="669" y="957"/>
                    <a:pt x="669" y="957"/>
                    <a:pt x="669" y="957"/>
                  </a:cubicBezTo>
                  <a:cubicBezTo>
                    <a:pt x="669" y="957"/>
                    <a:pt x="669" y="957"/>
                    <a:pt x="669" y="957"/>
                  </a:cubicBezTo>
                  <a:cubicBezTo>
                    <a:pt x="669" y="958"/>
                    <a:pt x="670" y="959"/>
                    <a:pt x="670" y="960"/>
                  </a:cubicBezTo>
                  <a:cubicBezTo>
                    <a:pt x="670" y="960"/>
                    <a:pt x="670" y="960"/>
                    <a:pt x="671" y="960"/>
                  </a:cubicBezTo>
                  <a:cubicBezTo>
                    <a:pt x="671" y="961"/>
                    <a:pt x="672" y="961"/>
                    <a:pt x="672" y="962"/>
                  </a:cubicBezTo>
                  <a:cubicBezTo>
                    <a:pt x="672" y="962"/>
                    <a:pt x="673" y="962"/>
                    <a:pt x="673" y="963"/>
                  </a:cubicBezTo>
                  <a:cubicBezTo>
                    <a:pt x="673" y="963"/>
                    <a:pt x="674" y="964"/>
                    <a:pt x="675" y="964"/>
                  </a:cubicBezTo>
                  <a:cubicBezTo>
                    <a:pt x="675" y="965"/>
                    <a:pt x="675" y="965"/>
                    <a:pt x="675" y="965"/>
                  </a:cubicBezTo>
                  <a:cubicBezTo>
                    <a:pt x="676" y="965"/>
                    <a:pt x="676" y="966"/>
                    <a:pt x="677" y="966"/>
                  </a:cubicBezTo>
                  <a:cubicBezTo>
                    <a:pt x="677" y="966"/>
                    <a:pt x="677" y="966"/>
                    <a:pt x="677" y="966"/>
                  </a:cubicBezTo>
                  <a:cubicBezTo>
                    <a:pt x="678" y="966"/>
                    <a:pt x="678" y="967"/>
                    <a:pt x="679" y="967"/>
                  </a:cubicBezTo>
                  <a:cubicBezTo>
                    <a:pt x="679" y="967"/>
                    <a:pt x="680" y="967"/>
                    <a:pt x="680" y="968"/>
                  </a:cubicBezTo>
                  <a:cubicBezTo>
                    <a:pt x="681" y="968"/>
                    <a:pt x="681" y="968"/>
                    <a:pt x="682" y="968"/>
                  </a:cubicBezTo>
                  <a:cubicBezTo>
                    <a:pt x="682" y="968"/>
                    <a:pt x="683" y="969"/>
                    <a:pt x="683" y="969"/>
                  </a:cubicBezTo>
                  <a:cubicBezTo>
                    <a:pt x="684" y="969"/>
                    <a:pt x="684" y="969"/>
                    <a:pt x="685" y="969"/>
                  </a:cubicBezTo>
                  <a:cubicBezTo>
                    <a:pt x="685" y="969"/>
                    <a:pt x="686" y="969"/>
                    <a:pt x="686" y="969"/>
                  </a:cubicBezTo>
                  <a:cubicBezTo>
                    <a:pt x="687" y="969"/>
                    <a:pt x="688" y="970"/>
                    <a:pt x="689" y="970"/>
                  </a:cubicBezTo>
                  <a:cubicBezTo>
                    <a:pt x="689" y="970"/>
                    <a:pt x="689" y="970"/>
                    <a:pt x="690" y="970"/>
                  </a:cubicBezTo>
                  <a:cubicBezTo>
                    <a:pt x="690" y="970"/>
                    <a:pt x="690" y="970"/>
                    <a:pt x="690" y="970"/>
                  </a:cubicBezTo>
                  <a:cubicBezTo>
                    <a:pt x="690" y="970"/>
                    <a:pt x="690" y="970"/>
                    <a:pt x="690" y="970"/>
                  </a:cubicBezTo>
                  <a:cubicBezTo>
                    <a:pt x="693" y="970"/>
                    <a:pt x="696" y="969"/>
                    <a:pt x="699" y="968"/>
                  </a:cubicBezTo>
                  <a:cubicBezTo>
                    <a:pt x="699" y="967"/>
                    <a:pt x="700" y="967"/>
                    <a:pt x="701" y="967"/>
                  </a:cubicBezTo>
                  <a:cubicBezTo>
                    <a:pt x="702" y="966"/>
                    <a:pt x="703" y="966"/>
                    <a:pt x="703" y="965"/>
                  </a:cubicBezTo>
                  <a:cubicBezTo>
                    <a:pt x="704" y="965"/>
                    <a:pt x="704" y="965"/>
                    <a:pt x="704" y="965"/>
                  </a:cubicBezTo>
                  <a:cubicBezTo>
                    <a:pt x="705" y="964"/>
                    <a:pt x="705" y="964"/>
                    <a:pt x="706" y="963"/>
                  </a:cubicBezTo>
                  <a:cubicBezTo>
                    <a:pt x="706" y="963"/>
                    <a:pt x="706" y="963"/>
                    <a:pt x="706" y="963"/>
                  </a:cubicBezTo>
                  <a:cubicBezTo>
                    <a:pt x="707" y="962"/>
                    <a:pt x="707" y="962"/>
                    <a:pt x="708" y="961"/>
                  </a:cubicBezTo>
                  <a:cubicBezTo>
                    <a:pt x="708" y="961"/>
                    <a:pt x="708" y="961"/>
                    <a:pt x="708" y="961"/>
                  </a:cubicBezTo>
                  <a:cubicBezTo>
                    <a:pt x="709" y="960"/>
                    <a:pt x="709" y="959"/>
                    <a:pt x="710" y="958"/>
                  </a:cubicBezTo>
                  <a:cubicBezTo>
                    <a:pt x="710" y="958"/>
                    <a:pt x="710" y="958"/>
                    <a:pt x="710" y="958"/>
                  </a:cubicBezTo>
                  <a:cubicBezTo>
                    <a:pt x="1013" y="478"/>
                    <a:pt x="1013" y="478"/>
                    <a:pt x="1013" y="478"/>
                  </a:cubicBezTo>
                  <a:cubicBezTo>
                    <a:pt x="1313" y="353"/>
                    <a:pt x="1313" y="353"/>
                    <a:pt x="1313" y="353"/>
                  </a:cubicBezTo>
                  <a:cubicBezTo>
                    <a:pt x="1313" y="353"/>
                    <a:pt x="1313" y="353"/>
                    <a:pt x="1313" y="353"/>
                  </a:cubicBezTo>
                  <a:cubicBezTo>
                    <a:pt x="1313" y="353"/>
                    <a:pt x="1313" y="353"/>
                    <a:pt x="1313" y="353"/>
                  </a:cubicBezTo>
                  <a:cubicBezTo>
                    <a:pt x="1313" y="353"/>
                    <a:pt x="1313" y="353"/>
                    <a:pt x="1314" y="353"/>
                  </a:cubicBezTo>
                  <a:cubicBezTo>
                    <a:pt x="1314" y="353"/>
                    <a:pt x="1315" y="353"/>
                    <a:pt x="1315" y="352"/>
                  </a:cubicBezTo>
                  <a:cubicBezTo>
                    <a:pt x="1316" y="352"/>
                    <a:pt x="1316" y="352"/>
                    <a:pt x="1316" y="352"/>
                  </a:cubicBezTo>
                  <a:cubicBezTo>
                    <a:pt x="1317" y="352"/>
                    <a:pt x="1317" y="351"/>
                    <a:pt x="1317" y="351"/>
                  </a:cubicBezTo>
                  <a:cubicBezTo>
                    <a:pt x="1318" y="351"/>
                    <a:pt x="1318" y="351"/>
                    <a:pt x="1319" y="350"/>
                  </a:cubicBezTo>
                  <a:cubicBezTo>
                    <a:pt x="1319" y="350"/>
                    <a:pt x="1319" y="350"/>
                    <a:pt x="1319" y="350"/>
                  </a:cubicBezTo>
                  <a:cubicBezTo>
                    <a:pt x="1320" y="349"/>
                    <a:pt x="1320" y="349"/>
                    <a:pt x="1321" y="348"/>
                  </a:cubicBezTo>
                  <a:cubicBezTo>
                    <a:pt x="1321" y="348"/>
                    <a:pt x="1321" y="348"/>
                    <a:pt x="1321" y="348"/>
                  </a:cubicBezTo>
                  <a:cubicBezTo>
                    <a:pt x="1321" y="348"/>
                    <a:pt x="1321" y="348"/>
                    <a:pt x="1321" y="348"/>
                  </a:cubicBezTo>
                  <a:cubicBezTo>
                    <a:pt x="1321" y="348"/>
                    <a:pt x="1321" y="348"/>
                    <a:pt x="1321" y="348"/>
                  </a:cubicBezTo>
                  <a:cubicBezTo>
                    <a:pt x="1587" y="82"/>
                    <a:pt x="1587" y="82"/>
                    <a:pt x="1587" y="82"/>
                  </a:cubicBezTo>
                  <a:cubicBezTo>
                    <a:pt x="1587" y="229"/>
                    <a:pt x="1587" y="229"/>
                    <a:pt x="1587" y="229"/>
                  </a:cubicBezTo>
                  <a:cubicBezTo>
                    <a:pt x="1587" y="242"/>
                    <a:pt x="1598" y="253"/>
                    <a:pt x="1611" y="253"/>
                  </a:cubicBezTo>
                  <a:close/>
                  <a:moveTo>
                    <a:pt x="1611" y="253"/>
                  </a:moveTo>
                  <a:cubicBezTo>
                    <a:pt x="1611" y="253"/>
                    <a:pt x="1611" y="253"/>
                    <a:pt x="1611" y="25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44" name="Group 43"/>
          <p:cNvGrpSpPr>
            <a:grpSpLocks noChangeAspect="1"/>
          </p:cNvGrpSpPr>
          <p:nvPr/>
        </p:nvGrpSpPr>
        <p:grpSpPr bwMode="auto">
          <a:xfrm>
            <a:off x="1506400" y="3023104"/>
            <a:ext cx="662185" cy="815767"/>
            <a:chOff x="596" y="2374"/>
            <a:chExt cx="595" cy="733"/>
          </a:xfrm>
          <a:solidFill>
            <a:schemeClr val="tx1"/>
          </a:solidFill>
        </p:grpSpPr>
        <p:sp>
          <p:nvSpPr>
            <p:cNvPr id="45" name="Freeform 51"/>
            <p:cNvSpPr>
              <a:spLocks noEditPoints="1"/>
            </p:cNvSpPr>
            <p:nvPr/>
          </p:nvSpPr>
          <p:spPr bwMode="auto">
            <a:xfrm>
              <a:off x="596" y="2374"/>
              <a:ext cx="595" cy="733"/>
            </a:xfrm>
            <a:custGeom>
              <a:avLst/>
              <a:gdLst>
                <a:gd name="T0" fmla="*/ 1134 w 1328"/>
                <a:gd name="T1" fmla="*/ 1133 h 1633"/>
                <a:gd name="T2" fmla="*/ 1183 w 1328"/>
                <a:gd name="T3" fmla="*/ 879 h 1633"/>
                <a:gd name="T4" fmla="*/ 1328 w 1328"/>
                <a:gd name="T5" fmla="*/ 664 h 1633"/>
                <a:gd name="T6" fmla="*/ 1183 w 1328"/>
                <a:gd name="T7" fmla="*/ 449 h 1633"/>
                <a:gd name="T8" fmla="*/ 1134 w 1328"/>
                <a:gd name="T9" fmla="*/ 194 h 1633"/>
                <a:gd name="T10" fmla="*/ 879 w 1328"/>
                <a:gd name="T11" fmla="*/ 145 h 1633"/>
                <a:gd name="T12" fmla="*/ 664 w 1328"/>
                <a:gd name="T13" fmla="*/ 0 h 1633"/>
                <a:gd name="T14" fmla="*/ 449 w 1328"/>
                <a:gd name="T15" fmla="*/ 145 h 1633"/>
                <a:gd name="T16" fmla="*/ 194 w 1328"/>
                <a:gd name="T17" fmla="*/ 194 h 1633"/>
                <a:gd name="T18" fmla="*/ 145 w 1328"/>
                <a:gd name="T19" fmla="*/ 449 h 1633"/>
                <a:gd name="T20" fmla="*/ 0 w 1328"/>
                <a:gd name="T21" fmla="*/ 664 h 1633"/>
                <a:gd name="T22" fmla="*/ 145 w 1328"/>
                <a:gd name="T23" fmla="*/ 879 h 1633"/>
                <a:gd name="T24" fmla="*/ 194 w 1328"/>
                <a:gd name="T25" fmla="*/ 1133 h 1633"/>
                <a:gd name="T26" fmla="*/ 64 w 1328"/>
                <a:gd name="T27" fmla="*/ 1418 h 1633"/>
                <a:gd name="T28" fmla="*/ 82 w 1328"/>
                <a:gd name="T29" fmla="*/ 1453 h 1633"/>
                <a:gd name="T30" fmla="*/ 376 w 1328"/>
                <a:gd name="T31" fmla="*/ 1623 h 1633"/>
                <a:gd name="T32" fmla="*/ 397 w 1328"/>
                <a:gd name="T33" fmla="*/ 1633 h 1633"/>
                <a:gd name="T34" fmla="*/ 597 w 1328"/>
                <a:gd name="T35" fmla="*/ 1307 h 1633"/>
                <a:gd name="T36" fmla="*/ 731 w 1328"/>
                <a:gd name="T37" fmla="*/ 1307 h 1633"/>
                <a:gd name="T38" fmla="*/ 931 w 1328"/>
                <a:gd name="T39" fmla="*/ 1633 h 1633"/>
                <a:gd name="T40" fmla="*/ 952 w 1328"/>
                <a:gd name="T41" fmla="*/ 1623 h 1633"/>
                <a:gd name="T42" fmla="*/ 1246 w 1328"/>
                <a:gd name="T43" fmla="*/ 1453 h 1633"/>
                <a:gd name="T44" fmla="*/ 1264 w 1328"/>
                <a:gd name="T45" fmla="*/ 1418 h 1633"/>
                <a:gd name="T46" fmla="*/ 393 w 1328"/>
                <a:gd name="T47" fmla="*/ 1565 h 1633"/>
                <a:gd name="T48" fmla="*/ 281 w 1328"/>
                <a:gd name="T49" fmla="*/ 1429 h 1633"/>
                <a:gd name="T50" fmla="*/ 264 w 1328"/>
                <a:gd name="T51" fmla="*/ 1167 h 1633"/>
                <a:gd name="T52" fmla="*/ 416 w 1328"/>
                <a:gd name="T53" fmla="*/ 1174 h 1633"/>
                <a:gd name="T54" fmla="*/ 325 w 1328"/>
                <a:gd name="T55" fmla="*/ 1379 h 1633"/>
                <a:gd name="T56" fmla="*/ 358 w 1328"/>
                <a:gd name="T57" fmla="*/ 1370 h 1633"/>
                <a:gd name="T58" fmla="*/ 462 w 1328"/>
                <a:gd name="T59" fmla="*/ 1190 h 1633"/>
                <a:gd name="T60" fmla="*/ 559 w 1328"/>
                <a:gd name="T61" fmla="*/ 1277 h 1633"/>
                <a:gd name="T62" fmla="*/ 558 w 1328"/>
                <a:gd name="T63" fmla="*/ 1210 h 1633"/>
                <a:gd name="T64" fmla="*/ 349 w 1328"/>
                <a:gd name="T65" fmla="*/ 1124 h 1633"/>
                <a:gd name="T66" fmla="*/ 204 w 1328"/>
                <a:gd name="T67" fmla="*/ 979 h 1633"/>
                <a:gd name="T68" fmla="*/ 118 w 1328"/>
                <a:gd name="T69" fmla="*/ 770 h 1633"/>
                <a:gd name="T70" fmla="*/ 118 w 1328"/>
                <a:gd name="T71" fmla="*/ 558 h 1633"/>
                <a:gd name="T72" fmla="*/ 204 w 1328"/>
                <a:gd name="T73" fmla="*/ 349 h 1633"/>
                <a:gd name="T74" fmla="*/ 349 w 1328"/>
                <a:gd name="T75" fmla="*/ 204 h 1633"/>
                <a:gd name="T76" fmla="*/ 558 w 1328"/>
                <a:gd name="T77" fmla="*/ 118 h 1633"/>
                <a:gd name="T78" fmla="*/ 770 w 1328"/>
                <a:gd name="T79" fmla="*/ 118 h 1633"/>
                <a:gd name="T80" fmla="*/ 979 w 1328"/>
                <a:gd name="T81" fmla="*/ 204 h 1633"/>
                <a:gd name="T82" fmla="*/ 1124 w 1328"/>
                <a:gd name="T83" fmla="*/ 349 h 1633"/>
                <a:gd name="T84" fmla="*/ 1210 w 1328"/>
                <a:gd name="T85" fmla="*/ 558 h 1633"/>
                <a:gd name="T86" fmla="*/ 1210 w 1328"/>
                <a:gd name="T87" fmla="*/ 770 h 1633"/>
                <a:gd name="T88" fmla="*/ 1124 w 1328"/>
                <a:gd name="T89" fmla="*/ 979 h 1633"/>
                <a:gd name="T90" fmla="*/ 979 w 1328"/>
                <a:gd name="T91" fmla="*/ 1124 h 1633"/>
                <a:gd name="T92" fmla="*/ 770 w 1328"/>
                <a:gd name="T93" fmla="*/ 1210 h 1633"/>
                <a:gd name="T94" fmla="*/ 558 w 1328"/>
                <a:gd name="T95" fmla="*/ 1210 h 1633"/>
                <a:gd name="T96" fmla="*/ 1030 w 1328"/>
                <a:gd name="T97" fmla="*/ 1438 h 1633"/>
                <a:gd name="T98" fmla="*/ 769 w 1328"/>
                <a:gd name="T99" fmla="*/ 1277 h 1633"/>
                <a:gd name="T100" fmla="*/ 870 w 1328"/>
                <a:gd name="T101" fmla="*/ 1187 h 1633"/>
                <a:gd name="T102" fmla="*/ 976 w 1328"/>
                <a:gd name="T103" fmla="*/ 1370 h 1633"/>
                <a:gd name="T104" fmla="*/ 1009 w 1328"/>
                <a:gd name="T105" fmla="*/ 1379 h 1633"/>
                <a:gd name="T106" fmla="*/ 918 w 1328"/>
                <a:gd name="T107" fmla="*/ 1174 h 1633"/>
                <a:gd name="T108" fmla="*/ 1064 w 1328"/>
                <a:gd name="T109" fmla="*/ 1167 h 1633"/>
                <a:gd name="T110" fmla="*/ 1047 w 1328"/>
                <a:gd name="T111" fmla="*/ 1429 h 1633"/>
                <a:gd name="T112" fmla="*/ 1047 w 1328"/>
                <a:gd name="T113" fmla="*/ 1429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28" h="1633">
                  <a:moveTo>
                    <a:pt x="1110" y="1151"/>
                  </a:moveTo>
                  <a:cubicBezTo>
                    <a:pt x="1118" y="1146"/>
                    <a:pt x="1126" y="1140"/>
                    <a:pt x="1134" y="1133"/>
                  </a:cubicBezTo>
                  <a:cubicBezTo>
                    <a:pt x="1172" y="1095"/>
                    <a:pt x="1172" y="1036"/>
                    <a:pt x="1172" y="979"/>
                  </a:cubicBezTo>
                  <a:cubicBezTo>
                    <a:pt x="1172" y="943"/>
                    <a:pt x="1172" y="905"/>
                    <a:pt x="1183" y="879"/>
                  </a:cubicBezTo>
                  <a:cubicBezTo>
                    <a:pt x="1193" y="854"/>
                    <a:pt x="1218" y="830"/>
                    <a:pt x="1244" y="804"/>
                  </a:cubicBezTo>
                  <a:cubicBezTo>
                    <a:pt x="1285" y="763"/>
                    <a:pt x="1328" y="720"/>
                    <a:pt x="1328" y="664"/>
                  </a:cubicBezTo>
                  <a:cubicBezTo>
                    <a:pt x="1328" y="607"/>
                    <a:pt x="1285" y="565"/>
                    <a:pt x="1244" y="524"/>
                  </a:cubicBezTo>
                  <a:cubicBezTo>
                    <a:pt x="1218" y="498"/>
                    <a:pt x="1193" y="473"/>
                    <a:pt x="1183" y="449"/>
                  </a:cubicBezTo>
                  <a:cubicBezTo>
                    <a:pt x="1172" y="423"/>
                    <a:pt x="1172" y="385"/>
                    <a:pt x="1172" y="348"/>
                  </a:cubicBezTo>
                  <a:cubicBezTo>
                    <a:pt x="1172" y="291"/>
                    <a:pt x="1172" y="232"/>
                    <a:pt x="1134" y="194"/>
                  </a:cubicBezTo>
                  <a:cubicBezTo>
                    <a:pt x="1095" y="156"/>
                    <a:pt x="1036" y="156"/>
                    <a:pt x="979" y="156"/>
                  </a:cubicBezTo>
                  <a:cubicBezTo>
                    <a:pt x="943" y="156"/>
                    <a:pt x="905" y="156"/>
                    <a:pt x="879" y="145"/>
                  </a:cubicBezTo>
                  <a:cubicBezTo>
                    <a:pt x="854" y="135"/>
                    <a:pt x="830" y="110"/>
                    <a:pt x="804" y="84"/>
                  </a:cubicBezTo>
                  <a:cubicBezTo>
                    <a:pt x="763" y="42"/>
                    <a:pt x="721" y="0"/>
                    <a:pt x="664" y="0"/>
                  </a:cubicBezTo>
                  <a:cubicBezTo>
                    <a:pt x="607" y="0"/>
                    <a:pt x="565" y="42"/>
                    <a:pt x="524" y="84"/>
                  </a:cubicBezTo>
                  <a:cubicBezTo>
                    <a:pt x="498" y="110"/>
                    <a:pt x="474" y="135"/>
                    <a:pt x="449" y="145"/>
                  </a:cubicBezTo>
                  <a:cubicBezTo>
                    <a:pt x="423" y="156"/>
                    <a:pt x="385" y="156"/>
                    <a:pt x="349" y="156"/>
                  </a:cubicBezTo>
                  <a:cubicBezTo>
                    <a:pt x="292" y="156"/>
                    <a:pt x="233" y="156"/>
                    <a:pt x="194" y="194"/>
                  </a:cubicBezTo>
                  <a:cubicBezTo>
                    <a:pt x="156" y="232"/>
                    <a:pt x="156" y="291"/>
                    <a:pt x="156" y="348"/>
                  </a:cubicBezTo>
                  <a:cubicBezTo>
                    <a:pt x="156" y="385"/>
                    <a:pt x="156" y="423"/>
                    <a:pt x="145" y="449"/>
                  </a:cubicBezTo>
                  <a:cubicBezTo>
                    <a:pt x="135" y="473"/>
                    <a:pt x="110" y="498"/>
                    <a:pt x="84" y="524"/>
                  </a:cubicBezTo>
                  <a:cubicBezTo>
                    <a:pt x="43" y="565"/>
                    <a:pt x="0" y="607"/>
                    <a:pt x="0" y="664"/>
                  </a:cubicBezTo>
                  <a:cubicBezTo>
                    <a:pt x="0" y="720"/>
                    <a:pt x="43" y="763"/>
                    <a:pt x="84" y="804"/>
                  </a:cubicBezTo>
                  <a:cubicBezTo>
                    <a:pt x="110" y="830"/>
                    <a:pt x="135" y="854"/>
                    <a:pt x="145" y="879"/>
                  </a:cubicBezTo>
                  <a:cubicBezTo>
                    <a:pt x="156" y="905"/>
                    <a:pt x="156" y="943"/>
                    <a:pt x="156" y="979"/>
                  </a:cubicBezTo>
                  <a:cubicBezTo>
                    <a:pt x="156" y="1036"/>
                    <a:pt x="156" y="1095"/>
                    <a:pt x="194" y="1133"/>
                  </a:cubicBezTo>
                  <a:cubicBezTo>
                    <a:pt x="202" y="1140"/>
                    <a:pt x="210" y="1146"/>
                    <a:pt x="218" y="1151"/>
                  </a:cubicBezTo>
                  <a:cubicBezTo>
                    <a:pt x="64" y="1418"/>
                    <a:pt x="64" y="1418"/>
                    <a:pt x="64" y="1418"/>
                  </a:cubicBezTo>
                  <a:cubicBezTo>
                    <a:pt x="60" y="1425"/>
                    <a:pt x="60" y="1433"/>
                    <a:pt x="63" y="1440"/>
                  </a:cubicBezTo>
                  <a:cubicBezTo>
                    <a:pt x="67" y="1448"/>
                    <a:pt x="74" y="1453"/>
                    <a:pt x="82" y="1453"/>
                  </a:cubicBezTo>
                  <a:cubicBezTo>
                    <a:pt x="265" y="1475"/>
                    <a:pt x="265" y="1475"/>
                    <a:pt x="265" y="1475"/>
                  </a:cubicBezTo>
                  <a:cubicBezTo>
                    <a:pt x="376" y="1623"/>
                    <a:pt x="376" y="1623"/>
                    <a:pt x="376" y="1623"/>
                  </a:cubicBezTo>
                  <a:cubicBezTo>
                    <a:pt x="381" y="1629"/>
                    <a:pt x="388" y="1633"/>
                    <a:pt x="395" y="1633"/>
                  </a:cubicBezTo>
                  <a:cubicBezTo>
                    <a:pt x="396" y="1633"/>
                    <a:pt x="396" y="1633"/>
                    <a:pt x="397" y="1633"/>
                  </a:cubicBezTo>
                  <a:cubicBezTo>
                    <a:pt x="405" y="1632"/>
                    <a:pt x="412" y="1628"/>
                    <a:pt x="416" y="1621"/>
                  </a:cubicBezTo>
                  <a:cubicBezTo>
                    <a:pt x="597" y="1307"/>
                    <a:pt x="597" y="1307"/>
                    <a:pt x="597" y="1307"/>
                  </a:cubicBezTo>
                  <a:cubicBezTo>
                    <a:pt x="617" y="1320"/>
                    <a:pt x="639" y="1328"/>
                    <a:pt x="664" y="1328"/>
                  </a:cubicBezTo>
                  <a:cubicBezTo>
                    <a:pt x="689" y="1328"/>
                    <a:pt x="711" y="1320"/>
                    <a:pt x="731" y="1307"/>
                  </a:cubicBezTo>
                  <a:cubicBezTo>
                    <a:pt x="912" y="1621"/>
                    <a:pt x="912" y="1621"/>
                    <a:pt x="912" y="1621"/>
                  </a:cubicBezTo>
                  <a:cubicBezTo>
                    <a:pt x="916" y="1628"/>
                    <a:pt x="923" y="1632"/>
                    <a:pt x="931" y="1633"/>
                  </a:cubicBezTo>
                  <a:cubicBezTo>
                    <a:pt x="932" y="1633"/>
                    <a:pt x="932" y="1633"/>
                    <a:pt x="933" y="1633"/>
                  </a:cubicBezTo>
                  <a:cubicBezTo>
                    <a:pt x="940" y="1633"/>
                    <a:pt x="947" y="1629"/>
                    <a:pt x="952" y="1623"/>
                  </a:cubicBezTo>
                  <a:cubicBezTo>
                    <a:pt x="1063" y="1475"/>
                    <a:pt x="1063" y="1475"/>
                    <a:pt x="1063" y="1475"/>
                  </a:cubicBezTo>
                  <a:cubicBezTo>
                    <a:pt x="1246" y="1453"/>
                    <a:pt x="1246" y="1453"/>
                    <a:pt x="1246" y="1453"/>
                  </a:cubicBezTo>
                  <a:cubicBezTo>
                    <a:pt x="1254" y="1453"/>
                    <a:pt x="1261" y="1448"/>
                    <a:pt x="1265" y="1440"/>
                  </a:cubicBezTo>
                  <a:cubicBezTo>
                    <a:pt x="1268" y="1433"/>
                    <a:pt x="1268" y="1425"/>
                    <a:pt x="1264" y="1418"/>
                  </a:cubicBezTo>
                  <a:lnTo>
                    <a:pt x="1110" y="1151"/>
                  </a:lnTo>
                  <a:close/>
                  <a:moveTo>
                    <a:pt x="393" y="1565"/>
                  </a:moveTo>
                  <a:cubicBezTo>
                    <a:pt x="298" y="1438"/>
                    <a:pt x="298" y="1438"/>
                    <a:pt x="298" y="1438"/>
                  </a:cubicBezTo>
                  <a:cubicBezTo>
                    <a:pt x="294" y="1433"/>
                    <a:pt x="288" y="1430"/>
                    <a:pt x="281" y="1429"/>
                  </a:cubicBezTo>
                  <a:cubicBezTo>
                    <a:pt x="124" y="1410"/>
                    <a:pt x="124" y="1410"/>
                    <a:pt x="124" y="1410"/>
                  </a:cubicBezTo>
                  <a:cubicBezTo>
                    <a:pt x="264" y="1167"/>
                    <a:pt x="264" y="1167"/>
                    <a:pt x="264" y="1167"/>
                  </a:cubicBezTo>
                  <a:cubicBezTo>
                    <a:pt x="291" y="1172"/>
                    <a:pt x="320" y="1172"/>
                    <a:pt x="349" y="1172"/>
                  </a:cubicBezTo>
                  <a:cubicBezTo>
                    <a:pt x="372" y="1172"/>
                    <a:pt x="395" y="1172"/>
                    <a:pt x="416" y="1174"/>
                  </a:cubicBezTo>
                  <a:cubicBezTo>
                    <a:pt x="316" y="1346"/>
                    <a:pt x="316" y="1346"/>
                    <a:pt x="316" y="1346"/>
                  </a:cubicBezTo>
                  <a:cubicBezTo>
                    <a:pt x="310" y="1358"/>
                    <a:pt x="314" y="1373"/>
                    <a:pt x="325" y="1379"/>
                  </a:cubicBezTo>
                  <a:cubicBezTo>
                    <a:pt x="329" y="1381"/>
                    <a:pt x="333" y="1382"/>
                    <a:pt x="337" y="1382"/>
                  </a:cubicBezTo>
                  <a:cubicBezTo>
                    <a:pt x="345" y="1382"/>
                    <a:pt x="353" y="1378"/>
                    <a:pt x="358" y="1370"/>
                  </a:cubicBezTo>
                  <a:cubicBezTo>
                    <a:pt x="462" y="1190"/>
                    <a:pt x="462" y="1190"/>
                    <a:pt x="462" y="1190"/>
                  </a:cubicBezTo>
                  <a:cubicBezTo>
                    <a:pt x="462" y="1190"/>
                    <a:pt x="462" y="1190"/>
                    <a:pt x="462" y="1190"/>
                  </a:cubicBezTo>
                  <a:cubicBezTo>
                    <a:pt x="482" y="1202"/>
                    <a:pt x="503" y="1222"/>
                    <a:pt x="524" y="1244"/>
                  </a:cubicBezTo>
                  <a:cubicBezTo>
                    <a:pt x="535" y="1255"/>
                    <a:pt x="547" y="1267"/>
                    <a:pt x="559" y="1277"/>
                  </a:cubicBezTo>
                  <a:lnTo>
                    <a:pt x="393" y="1565"/>
                  </a:lnTo>
                  <a:close/>
                  <a:moveTo>
                    <a:pt x="558" y="1210"/>
                  </a:moveTo>
                  <a:cubicBezTo>
                    <a:pt x="530" y="1181"/>
                    <a:pt x="501" y="1152"/>
                    <a:pt x="467" y="1138"/>
                  </a:cubicBezTo>
                  <a:cubicBezTo>
                    <a:pt x="432" y="1124"/>
                    <a:pt x="390" y="1124"/>
                    <a:pt x="349" y="1124"/>
                  </a:cubicBezTo>
                  <a:cubicBezTo>
                    <a:pt x="299" y="1124"/>
                    <a:pt x="253" y="1123"/>
                    <a:pt x="228" y="1099"/>
                  </a:cubicBezTo>
                  <a:cubicBezTo>
                    <a:pt x="204" y="1075"/>
                    <a:pt x="204" y="1028"/>
                    <a:pt x="204" y="979"/>
                  </a:cubicBezTo>
                  <a:cubicBezTo>
                    <a:pt x="204" y="938"/>
                    <a:pt x="204" y="895"/>
                    <a:pt x="189" y="860"/>
                  </a:cubicBezTo>
                  <a:cubicBezTo>
                    <a:pt x="176" y="827"/>
                    <a:pt x="146" y="798"/>
                    <a:pt x="118" y="770"/>
                  </a:cubicBezTo>
                  <a:cubicBezTo>
                    <a:pt x="84" y="736"/>
                    <a:pt x="48" y="700"/>
                    <a:pt x="48" y="664"/>
                  </a:cubicBezTo>
                  <a:cubicBezTo>
                    <a:pt x="48" y="627"/>
                    <a:pt x="84" y="592"/>
                    <a:pt x="118" y="558"/>
                  </a:cubicBezTo>
                  <a:cubicBezTo>
                    <a:pt x="146" y="530"/>
                    <a:pt x="176" y="501"/>
                    <a:pt x="189" y="467"/>
                  </a:cubicBezTo>
                  <a:cubicBezTo>
                    <a:pt x="204" y="432"/>
                    <a:pt x="204" y="390"/>
                    <a:pt x="204" y="349"/>
                  </a:cubicBezTo>
                  <a:cubicBezTo>
                    <a:pt x="204" y="299"/>
                    <a:pt x="204" y="252"/>
                    <a:pt x="228" y="228"/>
                  </a:cubicBezTo>
                  <a:cubicBezTo>
                    <a:pt x="253" y="204"/>
                    <a:pt x="299" y="204"/>
                    <a:pt x="349" y="204"/>
                  </a:cubicBezTo>
                  <a:cubicBezTo>
                    <a:pt x="390" y="204"/>
                    <a:pt x="432" y="204"/>
                    <a:pt x="467" y="189"/>
                  </a:cubicBezTo>
                  <a:cubicBezTo>
                    <a:pt x="501" y="175"/>
                    <a:pt x="530" y="146"/>
                    <a:pt x="558" y="118"/>
                  </a:cubicBezTo>
                  <a:cubicBezTo>
                    <a:pt x="592" y="83"/>
                    <a:pt x="627" y="48"/>
                    <a:pt x="664" y="48"/>
                  </a:cubicBezTo>
                  <a:cubicBezTo>
                    <a:pt x="701" y="48"/>
                    <a:pt x="736" y="83"/>
                    <a:pt x="770" y="118"/>
                  </a:cubicBezTo>
                  <a:cubicBezTo>
                    <a:pt x="798" y="146"/>
                    <a:pt x="827" y="175"/>
                    <a:pt x="861" y="189"/>
                  </a:cubicBezTo>
                  <a:cubicBezTo>
                    <a:pt x="896" y="204"/>
                    <a:pt x="938" y="204"/>
                    <a:pt x="979" y="204"/>
                  </a:cubicBezTo>
                  <a:cubicBezTo>
                    <a:pt x="1029" y="204"/>
                    <a:pt x="1075" y="204"/>
                    <a:pt x="1100" y="228"/>
                  </a:cubicBezTo>
                  <a:cubicBezTo>
                    <a:pt x="1124" y="252"/>
                    <a:pt x="1124" y="299"/>
                    <a:pt x="1124" y="349"/>
                  </a:cubicBezTo>
                  <a:cubicBezTo>
                    <a:pt x="1124" y="390"/>
                    <a:pt x="1124" y="432"/>
                    <a:pt x="1139" y="467"/>
                  </a:cubicBezTo>
                  <a:cubicBezTo>
                    <a:pt x="1152" y="501"/>
                    <a:pt x="1182" y="530"/>
                    <a:pt x="1210" y="558"/>
                  </a:cubicBezTo>
                  <a:cubicBezTo>
                    <a:pt x="1244" y="592"/>
                    <a:pt x="1280" y="627"/>
                    <a:pt x="1280" y="664"/>
                  </a:cubicBezTo>
                  <a:cubicBezTo>
                    <a:pt x="1280" y="700"/>
                    <a:pt x="1244" y="736"/>
                    <a:pt x="1210" y="770"/>
                  </a:cubicBezTo>
                  <a:cubicBezTo>
                    <a:pt x="1182" y="798"/>
                    <a:pt x="1152" y="827"/>
                    <a:pt x="1139" y="860"/>
                  </a:cubicBezTo>
                  <a:cubicBezTo>
                    <a:pt x="1124" y="895"/>
                    <a:pt x="1124" y="938"/>
                    <a:pt x="1124" y="979"/>
                  </a:cubicBezTo>
                  <a:cubicBezTo>
                    <a:pt x="1124" y="1028"/>
                    <a:pt x="1124" y="1075"/>
                    <a:pt x="1100" y="1099"/>
                  </a:cubicBezTo>
                  <a:cubicBezTo>
                    <a:pt x="1075" y="1123"/>
                    <a:pt x="1029" y="1124"/>
                    <a:pt x="979" y="1124"/>
                  </a:cubicBezTo>
                  <a:cubicBezTo>
                    <a:pt x="938" y="1124"/>
                    <a:pt x="896" y="1124"/>
                    <a:pt x="861" y="1138"/>
                  </a:cubicBezTo>
                  <a:cubicBezTo>
                    <a:pt x="827" y="1152"/>
                    <a:pt x="798" y="1181"/>
                    <a:pt x="770" y="1210"/>
                  </a:cubicBezTo>
                  <a:cubicBezTo>
                    <a:pt x="736" y="1244"/>
                    <a:pt x="701" y="1280"/>
                    <a:pt x="664" y="1280"/>
                  </a:cubicBezTo>
                  <a:cubicBezTo>
                    <a:pt x="627" y="1280"/>
                    <a:pt x="592" y="1244"/>
                    <a:pt x="558" y="1210"/>
                  </a:cubicBezTo>
                  <a:close/>
                  <a:moveTo>
                    <a:pt x="1047" y="1429"/>
                  </a:moveTo>
                  <a:cubicBezTo>
                    <a:pt x="1040" y="1430"/>
                    <a:pt x="1034" y="1433"/>
                    <a:pt x="1030" y="1438"/>
                  </a:cubicBezTo>
                  <a:cubicBezTo>
                    <a:pt x="935" y="1565"/>
                    <a:pt x="935" y="1565"/>
                    <a:pt x="935" y="1565"/>
                  </a:cubicBezTo>
                  <a:cubicBezTo>
                    <a:pt x="769" y="1277"/>
                    <a:pt x="769" y="1277"/>
                    <a:pt x="769" y="1277"/>
                  </a:cubicBezTo>
                  <a:cubicBezTo>
                    <a:pt x="781" y="1267"/>
                    <a:pt x="793" y="1255"/>
                    <a:pt x="804" y="1244"/>
                  </a:cubicBezTo>
                  <a:cubicBezTo>
                    <a:pt x="827" y="1221"/>
                    <a:pt x="849" y="1199"/>
                    <a:pt x="870" y="1187"/>
                  </a:cubicBezTo>
                  <a:cubicBezTo>
                    <a:pt x="871" y="1188"/>
                    <a:pt x="871" y="1189"/>
                    <a:pt x="872" y="1190"/>
                  </a:cubicBezTo>
                  <a:cubicBezTo>
                    <a:pt x="976" y="1370"/>
                    <a:pt x="976" y="1370"/>
                    <a:pt x="976" y="1370"/>
                  </a:cubicBezTo>
                  <a:cubicBezTo>
                    <a:pt x="980" y="1378"/>
                    <a:pt x="989" y="1382"/>
                    <a:pt x="997" y="1382"/>
                  </a:cubicBezTo>
                  <a:cubicBezTo>
                    <a:pt x="1001" y="1382"/>
                    <a:pt x="1005" y="1381"/>
                    <a:pt x="1009" y="1379"/>
                  </a:cubicBezTo>
                  <a:cubicBezTo>
                    <a:pt x="1020" y="1373"/>
                    <a:pt x="1024" y="1358"/>
                    <a:pt x="1018" y="1346"/>
                  </a:cubicBezTo>
                  <a:cubicBezTo>
                    <a:pt x="918" y="1174"/>
                    <a:pt x="918" y="1174"/>
                    <a:pt x="918" y="1174"/>
                  </a:cubicBezTo>
                  <a:cubicBezTo>
                    <a:pt x="937" y="1172"/>
                    <a:pt x="958" y="1172"/>
                    <a:pt x="979" y="1172"/>
                  </a:cubicBezTo>
                  <a:cubicBezTo>
                    <a:pt x="1008" y="1172"/>
                    <a:pt x="1037" y="1172"/>
                    <a:pt x="1064" y="1167"/>
                  </a:cubicBezTo>
                  <a:cubicBezTo>
                    <a:pt x="1204" y="1410"/>
                    <a:pt x="1204" y="1410"/>
                    <a:pt x="1204" y="1410"/>
                  </a:cubicBezTo>
                  <a:lnTo>
                    <a:pt x="1047" y="1429"/>
                  </a:lnTo>
                  <a:close/>
                  <a:moveTo>
                    <a:pt x="1047" y="1429"/>
                  </a:moveTo>
                  <a:cubicBezTo>
                    <a:pt x="1047" y="1429"/>
                    <a:pt x="1047" y="1429"/>
                    <a:pt x="1047" y="14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6" name="Freeform 52"/>
            <p:cNvSpPr>
              <a:spLocks noEditPoints="1"/>
            </p:cNvSpPr>
            <p:nvPr/>
          </p:nvSpPr>
          <p:spPr bwMode="auto">
            <a:xfrm>
              <a:off x="699" y="2478"/>
              <a:ext cx="389" cy="388"/>
            </a:xfrm>
            <a:custGeom>
              <a:avLst/>
              <a:gdLst>
                <a:gd name="T0" fmla="*/ 868 w 868"/>
                <a:gd name="T1" fmla="*/ 434 h 867"/>
                <a:gd name="T2" fmla="*/ 434 w 868"/>
                <a:gd name="T3" fmla="*/ 0 h 867"/>
                <a:gd name="T4" fmla="*/ 0 w 868"/>
                <a:gd name="T5" fmla="*/ 434 h 867"/>
                <a:gd name="T6" fmla="*/ 434 w 868"/>
                <a:gd name="T7" fmla="*/ 867 h 867"/>
                <a:gd name="T8" fmla="*/ 868 w 868"/>
                <a:gd name="T9" fmla="*/ 434 h 867"/>
                <a:gd name="T10" fmla="*/ 434 w 868"/>
                <a:gd name="T11" fmla="*/ 819 h 867"/>
                <a:gd name="T12" fmla="*/ 48 w 868"/>
                <a:gd name="T13" fmla="*/ 434 h 867"/>
                <a:gd name="T14" fmla="*/ 434 w 868"/>
                <a:gd name="T15" fmla="*/ 48 h 867"/>
                <a:gd name="T16" fmla="*/ 820 w 868"/>
                <a:gd name="T17" fmla="*/ 434 h 867"/>
                <a:gd name="T18" fmla="*/ 434 w 868"/>
                <a:gd name="T19" fmla="*/ 819 h 867"/>
                <a:gd name="T20" fmla="*/ 434 w 868"/>
                <a:gd name="T21" fmla="*/ 819 h 867"/>
                <a:gd name="T22" fmla="*/ 434 w 868"/>
                <a:gd name="T23" fmla="*/ 819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8" h="867">
                  <a:moveTo>
                    <a:pt x="868" y="434"/>
                  </a:moveTo>
                  <a:cubicBezTo>
                    <a:pt x="868" y="195"/>
                    <a:pt x="673" y="0"/>
                    <a:pt x="434" y="0"/>
                  </a:cubicBezTo>
                  <a:cubicBezTo>
                    <a:pt x="195" y="0"/>
                    <a:pt x="0" y="195"/>
                    <a:pt x="0" y="434"/>
                  </a:cubicBezTo>
                  <a:cubicBezTo>
                    <a:pt x="0" y="673"/>
                    <a:pt x="195" y="867"/>
                    <a:pt x="434" y="867"/>
                  </a:cubicBezTo>
                  <a:cubicBezTo>
                    <a:pt x="673" y="867"/>
                    <a:pt x="868" y="673"/>
                    <a:pt x="868" y="434"/>
                  </a:cubicBezTo>
                  <a:close/>
                  <a:moveTo>
                    <a:pt x="434" y="819"/>
                  </a:moveTo>
                  <a:cubicBezTo>
                    <a:pt x="221" y="819"/>
                    <a:pt x="48" y="646"/>
                    <a:pt x="48" y="434"/>
                  </a:cubicBezTo>
                  <a:cubicBezTo>
                    <a:pt x="48" y="221"/>
                    <a:pt x="221" y="48"/>
                    <a:pt x="434" y="48"/>
                  </a:cubicBezTo>
                  <a:cubicBezTo>
                    <a:pt x="647" y="48"/>
                    <a:pt x="820" y="221"/>
                    <a:pt x="820" y="434"/>
                  </a:cubicBezTo>
                  <a:cubicBezTo>
                    <a:pt x="820" y="646"/>
                    <a:pt x="647" y="819"/>
                    <a:pt x="434" y="819"/>
                  </a:cubicBezTo>
                  <a:close/>
                  <a:moveTo>
                    <a:pt x="434" y="819"/>
                  </a:moveTo>
                  <a:cubicBezTo>
                    <a:pt x="434" y="819"/>
                    <a:pt x="434" y="819"/>
                    <a:pt x="434" y="8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7" name="Freeform 53"/>
            <p:cNvSpPr>
              <a:spLocks noEditPoints="1"/>
            </p:cNvSpPr>
            <p:nvPr/>
          </p:nvSpPr>
          <p:spPr bwMode="auto">
            <a:xfrm>
              <a:off x="745" y="2524"/>
              <a:ext cx="297" cy="297"/>
            </a:xfrm>
            <a:custGeom>
              <a:avLst/>
              <a:gdLst>
                <a:gd name="T0" fmla="*/ 331 w 662"/>
                <a:gd name="T1" fmla="*/ 0 h 662"/>
                <a:gd name="T2" fmla="*/ 0 w 662"/>
                <a:gd name="T3" fmla="*/ 331 h 662"/>
                <a:gd name="T4" fmla="*/ 62 w 662"/>
                <a:gd name="T5" fmla="*/ 524 h 662"/>
                <a:gd name="T6" fmla="*/ 96 w 662"/>
                <a:gd name="T7" fmla="*/ 529 h 662"/>
                <a:gd name="T8" fmla="*/ 101 w 662"/>
                <a:gd name="T9" fmla="*/ 496 h 662"/>
                <a:gd name="T10" fmla="*/ 48 w 662"/>
                <a:gd name="T11" fmla="*/ 331 h 662"/>
                <a:gd name="T12" fmla="*/ 331 w 662"/>
                <a:gd name="T13" fmla="*/ 48 h 662"/>
                <a:gd name="T14" fmla="*/ 614 w 662"/>
                <a:gd name="T15" fmla="*/ 331 h 662"/>
                <a:gd name="T16" fmla="*/ 331 w 662"/>
                <a:gd name="T17" fmla="*/ 614 h 662"/>
                <a:gd name="T18" fmla="*/ 189 w 662"/>
                <a:gd name="T19" fmla="*/ 576 h 662"/>
                <a:gd name="T20" fmla="*/ 157 w 662"/>
                <a:gd name="T21" fmla="*/ 585 h 662"/>
                <a:gd name="T22" fmla="*/ 165 w 662"/>
                <a:gd name="T23" fmla="*/ 618 h 662"/>
                <a:gd name="T24" fmla="*/ 331 w 662"/>
                <a:gd name="T25" fmla="*/ 662 h 662"/>
                <a:gd name="T26" fmla="*/ 662 w 662"/>
                <a:gd name="T27" fmla="*/ 331 h 662"/>
                <a:gd name="T28" fmla="*/ 331 w 662"/>
                <a:gd name="T29" fmla="*/ 0 h 662"/>
                <a:gd name="T30" fmla="*/ 331 w 662"/>
                <a:gd name="T31" fmla="*/ 0 h 662"/>
                <a:gd name="T32" fmla="*/ 331 w 662"/>
                <a:gd name="T33"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2" h="662">
                  <a:moveTo>
                    <a:pt x="331" y="0"/>
                  </a:moveTo>
                  <a:cubicBezTo>
                    <a:pt x="148" y="0"/>
                    <a:pt x="0" y="148"/>
                    <a:pt x="0" y="331"/>
                  </a:cubicBezTo>
                  <a:cubicBezTo>
                    <a:pt x="0" y="401"/>
                    <a:pt x="21" y="467"/>
                    <a:pt x="62" y="524"/>
                  </a:cubicBezTo>
                  <a:cubicBezTo>
                    <a:pt x="70" y="535"/>
                    <a:pt x="85" y="537"/>
                    <a:pt x="96" y="529"/>
                  </a:cubicBezTo>
                  <a:cubicBezTo>
                    <a:pt x="106" y="522"/>
                    <a:pt x="109" y="507"/>
                    <a:pt x="101" y="496"/>
                  </a:cubicBezTo>
                  <a:cubicBezTo>
                    <a:pt x="66" y="448"/>
                    <a:pt x="48" y="390"/>
                    <a:pt x="48" y="331"/>
                  </a:cubicBezTo>
                  <a:cubicBezTo>
                    <a:pt x="48" y="175"/>
                    <a:pt x="175" y="48"/>
                    <a:pt x="331" y="48"/>
                  </a:cubicBezTo>
                  <a:cubicBezTo>
                    <a:pt x="487" y="48"/>
                    <a:pt x="614" y="175"/>
                    <a:pt x="614" y="331"/>
                  </a:cubicBezTo>
                  <a:cubicBezTo>
                    <a:pt x="614" y="487"/>
                    <a:pt x="487" y="614"/>
                    <a:pt x="331" y="614"/>
                  </a:cubicBezTo>
                  <a:cubicBezTo>
                    <a:pt x="281" y="614"/>
                    <a:pt x="232" y="601"/>
                    <a:pt x="189" y="576"/>
                  </a:cubicBezTo>
                  <a:cubicBezTo>
                    <a:pt x="178" y="569"/>
                    <a:pt x="163" y="573"/>
                    <a:pt x="157" y="585"/>
                  </a:cubicBezTo>
                  <a:cubicBezTo>
                    <a:pt x="150" y="596"/>
                    <a:pt x="154" y="611"/>
                    <a:pt x="165" y="618"/>
                  </a:cubicBezTo>
                  <a:cubicBezTo>
                    <a:pt x="216" y="647"/>
                    <a:pt x="273" y="662"/>
                    <a:pt x="331" y="662"/>
                  </a:cubicBezTo>
                  <a:cubicBezTo>
                    <a:pt x="514" y="662"/>
                    <a:pt x="662" y="513"/>
                    <a:pt x="662" y="331"/>
                  </a:cubicBezTo>
                  <a:cubicBezTo>
                    <a:pt x="662" y="148"/>
                    <a:pt x="514" y="0"/>
                    <a:pt x="331" y="0"/>
                  </a:cubicBezTo>
                  <a:close/>
                  <a:moveTo>
                    <a:pt x="331" y="0"/>
                  </a:moveTo>
                  <a:cubicBezTo>
                    <a:pt x="331" y="0"/>
                    <a:pt x="331" y="0"/>
                    <a:pt x="33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8" name="Freeform 54"/>
            <p:cNvSpPr>
              <a:spLocks noEditPoints="1"/>
            </p:cNvSpPr>
            <p:nvPr/>
          </p:nvSpPr>
          <p:spPr bwMode="auto">
            <a:xfrm>
              <a:off x="883" y="2569"/>
              <a:ext cx="113" cy="114"/>
            </a:xfrm>
            <a:custGeom>
              <a:avLst/>
              <a:gdLst>
                <a:gd name="T0" fmla="*/ 205 w 253"/>
                <a:gd name="T1" fmla="*/ 229 h 253"/>
                <a:gd name="T2" fmla="*/ 229 w 253"/>
                <a:gd name="T3" fmla="*/ 253 h 253"/>
                <a:gd name="T4" fmla="*/ 253 w 253"/>
                <a:gd name="T5" fmla="*/ 229 h 253"/>
                <a:gd name="T6" fmla="*/ 24 w 253"/>
                <a:gd name="T7" fmla="*/ 0 h 253"/>
                <a:gd name="T8" fmla="*/ 0 w 253"/>
                <a:gd name="T9" fmla="*/ 24 h 253"/>
                <a:gd name="T10" fmla="*/ 24 w 253"/>
                <a:gd name="T11" fmla="*/ 48 h 253"/>
                <a:gd name="T12" fmla="*/ 205 w 253"/>
                <a:gd name="T13" fmla="*/ 229 h 253"/>
                <a:gd name="T14" fmla="*/ 205 w 253"/>
                <a:gd name="T15" fmla="*/ 229 h 253"/>
                <a:gd name="T16" fmla="*/ 205 w 253"/>
                <a:gd name="T17" fmla="*/ 229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253">
                  <a:moveTo>
                    <a:pt x="205" y="229"/>
                  </a:moveTo>
                  <a:cubicBezTo>
                    <a:pt x="205" y="242"/>
                    <a:pt x="216" y="253"/>
                    <a:pt x="229" y="253"/>
                  </a:cubicBezTo>
                  <a:cubicBezTo>
                    <a:pt x="242" y="253"/>
                    <a:pt x="253" y="242"/>
                    <a:pt x="253" y="229"/>
                  </a:cubicBezTo>
                  <a:cubicBezTo>
                    <a:pt x="253" y="103"/>
                    <a:pt x="150" y="0"/>
                    <a:pt x="24" y="0"/>
                  </a:cubicBezTo>
                  <a:cubicBezTo>
                    <a:pt x="11" y="0"/>
                    <a:pt x="0" y="11"/>
                    <a:pt x="0" y="24"/>
                  </a:cubicBezTo>
                  <a:cubicBezTo>
                    <a:pt x="0" y="37"/>
                    <a:pt x="11" y="48"/>
                    <a:pt x="24" y="48"/>
                  </a:cubicBezTo>
                  <a:cubicBezTo>
                    <a:pt x="124" y="48"/>
                    <a:pt x="205" y="129"/>
                    <a:pt x="205" y="229"/>
                  </a:cubicBezTo>
                  <a:close/>
                  <a:moveTo>
                    <a:pt x="205" y="229"/>
                  </a:moveTo>
                  <a:cubicBezTo>
                    <a:pt x="205" y="229"/>
                    <a:pt x="205" y="229"/>
                    <a:pt x="205" y="2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
        <p:nvSpPr>
          <p:cNvPr id="49" name="TextBox 48"/>
          <p:cNvSpPr txBox="1"/>
          <p:nvPr/>
        </p:nvSpPr>
        <p:spPr>
          <a:xfrm>
            <a:off x="1378873"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0" name="Rectangle 49"/>
          <p:cNvSpPr/>
          <p:nvPr/>
        </p:nvSpPr>
        <p:spPr>
          <a:xfrm>
            <a:off x="611362"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1" name="TextBox 50"/>
          <p:cNvSpPr txBox="1"/>
          <p:nvPr/>
        </p:nvSpPr>
        <p:spPr>
          <a:xfrm>
            <a:off x="4222322"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2" name="Rectangle 51"/>
          <p:cNvSpPr/>
          <p:nvPr/>
        </p:nvSpPr>
        <p:spPr>
          <a:xfrm>
            <a:off x="3454811"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3" name="TextBox 52"/>
          <p:cNvSpPr txBox="1"/>
          <p:nvPr/>
        </p:nvSpPr>
        <p:spPr>
          <a:xfrm>
            <a:off x="7059106"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4" name="Rectangle 53"/>
          <p:cNvSpPr/>
          <p:nvPr/>
        </p:nvSpPr>
        <p:spPr>
          <a:xfrm>
            <a:off x="6291595"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5" name="TextBox 54"/>
          <p:cNvSpPr txBox="1"/>
          <p:nvPr/>
        </p:nvSpPr>
        <p:spPr>
          <a:xfrm>
            <a:off x="9895889"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6" name="Rectangle 55"/>
          <p:cNvSpPr/>
          <p:nvPr/>
        </p:nvSpPr>
        <p:spPr>
          <a:xfrm>
            <a:off x="9128378"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7" name="Diamond 56"/>
          <p:cNvSpPr/>
          <p:nvPr/>
        </p:nvSpPr>
        <p:spPr>
          <a:xfrm>
            <a:off x="1045851"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8" name="Diamond 57"/>
          <p:cNvSpPr/>
          <p:nvPr/>
        </p:nvSpPr>
        <p:spPr>
          <a:xfrm>
            <a:off x="3887553"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9" name="Diamond 58"/>
          <p:cNvSpPr/>
          <p:nvPr/>
        </p:nvSpPr>
        <p:spPr>
          <a:xfrm>
            <a:off x="6724337"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60" name="Diamond 59"/>
          <p:cNvSpPr/>
          <p:nvPr/>
        </p:nvSpPr>
        <p:spPr>
          <a:xfrm>
            <a:off x="9560394"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485453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5"/>
          <p:cNvSpPr>
            <a:spLocks noChangeArrowheads="1"/>
          </p:cNvSpPr>
          <p:nvPr/>
        </p:nvSpPr>
        <p:spPr bwMode="auto">
          <a:xfrm>
            <a:off x="3472532" y="2282058"/>
            <a:ext cx="6119963" cy="939128"/>
          </a:xfrm>
          <a:prstGeom prst="rect">
            <a:avLst/>
          </a:pr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 name="Rectangle 6"/>
          <p:cNvSpPr>
            <a:spLocks noChangeArrowheads="1"/>
          </p:cNvSpPr>
          <p:nvPr/>
        </p:nvSpPr>
        <p:spPr bwMode="auto">
          <a:xfrm>
            <a:off x="3472532" y="2282058"/>
            <a:ext cx="3951073"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6" name="Rectangle 7"/>
          <p:cNvSpPr>
            <a:spLocks noChangeArrowheads="1"/>
          </p:cNvSpPr>
          <p:nvPr/>
        </p:nvSpPr>
        <p:spPr bwMode="auto">
          <a:xfrm>
            <a:off x="3718227" y="4161562"/>
            <a:ext cx="5874268" cy="939128"/>
          </a:xfrm>
          <a:prstGeom prst="rect">
            <a:avLst/>
          </a:pr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7" name="Rectangle 8"/>
          <p:cNvSpPr>
            <a:spLocks noChangeArrowheads="1"/>
          </p:cNvSpPr>
          <p:nvPr/>
        </p:nvSpPr>
        <p:spPr bwMode="auto">
          <a:xfrm>
            <a:off x="3718228" y="4161562"/>
            <a:ext cx="3705378"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8" name="Rectangle 9"/>
          <p:cNvSpPr>
            <a:spLocks noChangeArrowheads="1"/>
          </p:cNvSpPr>
          <p:nvPr/>
        </p:nvSpPr>
        <p:spPr bwMode="auto">
          <a:xfrm>
            <a:off x="4243291" y="5100689"/>
            <a:ext cx="5349204" cy="940375"/>
          </a:xfrm>
          <a:prstGeom prst="rect">
            <a:avLst/>
          </a:prstGeom>
          <a:solidFill>
            <a:schemeClr val="accent4"/>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9" name="Rectangle 10"/>
          <p:cNvSpPr>
            <a:spLocks noChangeArrowheads="1"/>
          </p:cNvSpPr>
          <p:nvPr/>
        </p:nvSpPr>
        <p:spPr bwMode="auto">
          <a:xfrm>
            <a:off x="4243291" y="5100689"/>
            <a:ext cx="3180314"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0" name="Rectangle 11"/>
          <p:cNvSpPr>
            <a:spLocks noChangeArrowheads="1"/>
          </p:cNvSpPr>
          <p:nvPr/>
        </p:nvSpPr>
        <p:spPr bwMode="auto">
          <a:xfrm>
            <a:off x="2599504" y="3221186"/>
            <a:ext cx="6992991" cy="940375"/>
          </a:xfrm>
          <a:prstGeom prst="rect">
            <a:avLst/>
          </a:pr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1" name="Rectangle 12"/>
          <p:cNvSpPr>
            <a:spLocks noChangeArrowheads="1"/>
          </p:cNvSpPr>
          <p:nvPr/>
        </p:nvSpPr>
        <p:spPr bwMode="auto">
          <a:xfrm>
            <a:off x="2599505" y="3221186"/>
            <a:ext cx="4824100"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3" name="Freeform 16"/>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4" name="Freeform 18"/>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5" name="Freeform 20"/>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26"/>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7" name="Freeform 27"/>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close/>
              </a:path>
            </a:pathLst>
          </a:custGeom>
          <a:solidFill>
            <a:srgbClr val="FF86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8" name="Freeform 28"/>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9"/>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close/>
              </a:path>
            </a:pathLst>
          </a:custGeom>
          <a:solidFill>
            <a:srgbClr val="FFA80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30"/>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32"/>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33"/>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close/>
              </a:path>
            </a:pathLst>
          </a:custGeom>
          <a:solidFill>
            <a:srgbClr val="7C70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34"/>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36"/>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38"/>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26" name="Group 25"/>
          <p:cNvGrpSpPr/>
          <p:nvPr/>
        </p:nvGrpSpPr>
        <p:grpSpPr>
          <a:xfrm>
            <a:off x="4772095" y="2423151"/>
            <a:ext cx="4747321" cy="566309"/>
            <a:chOff x="6659979" y="2786254"/>
            <a:chExt cx="4747321" cy="566309"/>
          </a:xfrm>
        </p:grpSpPr>
        <p:sp>
          <p:nvSpPr>
            <p:cNvPr id="27" name="TextBox 26"/>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28" name="TextBox 27"/>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cxnSp>
          <p:nvCxnSpPr>
            <p:cNvPr id="29" name="Straight Connector 28"/>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4729623" y="3362902"/>
            <a:ext cx="4747321" cy="566309"/>
            <a:chOff x="6659979" y="2786254"/>
            <a:chExt cx="4747321" cy="566309"/>
          </a:xfrm>
        </p:grpSpPr>
        <p:sp>
          <p:nvSpPr>
            <p:cNvPr id="31" name="TextBox 30"/>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32" name="TextBox 31"/>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cxnSp>
          <p:nvCxnSpPr>
            <p:cNvPr id="33" name="Straight Connector 32"/>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5217963" y="4302655"/>
            <a:ext cx="4747321" cy="566309"/>
            <a:chOff x="6659979" y="2786254"/>
            <a:chExt cx="4747321" cy="566309"/>
          </a:xfrm>
        </p:grpSpPr>
        <p:sp>
          <p:nvSpPr>
            <p:cNvPr id="35" name="TextBox 34"/>
            <p:cNvSpPr txBox="1"/>
            <p:nvPr/>
          </p:nvSpPr>
          <p:spPr>
            <a:xfrm>
              <a:off x="7524992" y="2786254"/>
              <a:ext cx="3882308" cy="566309"/>
            </a:xfrm>
            <a:prstGeom prst="rect">
              <a:avLst/>
            </a:prstGeom>
            <a:noFill/>
          </p:spPr>
          <p:txBody>
            <a:bodyPr wrap="square" rtlCol="0">
              <a:spAutoFit/>
            </a:bodyPr>
            <a:lstStyle/>
            <a:p>
              <a:pPr>
                <a:lnSpc>
                  <a:spcPct val="140000"/>
                </a:lnSpc>
              </a:pP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Lorem ipsum dolor sit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amet</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consectetur</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p>
            <a:p>
              <a:pPr>
                <a:lnSpc>
                  <a:spcPct val="140000"/>
                </a:lnSpc>
              </a:pP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adipiscing</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ed</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id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risus</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quis</a:t>
              </a:r>
              <a:endParaRPr lang="en-US" sz="11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6" name="TextBox 35"/>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cxnSp>
          <p:nvCxnSpPr>
            <p:cNvPr id="37" name="Straight Connector 36"/>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5505790" y="5242405"/>
            <a:ext cx="4747321" cy="566309"/>
            <a:chOff x="5505790" y="5257684"/>
            <a:chExt cx="4747321" cy="566309"/>
          </a:xfrm>
        </p:grpSpPr>
        <p:sp>
          <p:nvSpPr>
            <p:cNvPr id="39" name="TextBox 38"/>
            <p:cNvSpPr txBox="1"/>
            <p:nvPr/>
          </p:nvSpPr>
          <p:spPr>
            <a:xfrm>
              <a:off x="6370803" y="525768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40" name="TextBox 39"/>
            <p:cNvSpPr txBox="1"/>
            <p:nvPr/>
          </p:nvSpPr>
          <p:spPr>
            <a:xfrm>
              <a:off x="5505790" y="530077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cxnSp>
          <p:nvCxnSpPr>
            <p:cNvPr id="41" name="Straight Connector 40"/>
            <p:cNvCxnSpPr>
              <a:cxnSpLocks/>
            </p:cNvCxnSpPr>
            <p:nvPr/>
          </p:nvCxnSpPr>
          <p:spPr>
            <a:xfrm>
              <a:off x="6299147" y="535333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3472532" y="1829331"/>
            <a:ext cx="1300812" cy="1388113"/>
            <a:chOff x="3472532" y="1829331"/>
            <a:chExt cx="1300812" cy="1388113"/>
          </a:xfrm>
        </p:grpSpPr>
        <p:sp>
          <p:nvSpPr>
            <p:cNvPr id="43" name="Freeform 15"/>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4" name="Freeform 25"/>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5" name="Shape 2368"/>
            <p:cNvSpPr/>
            <p:nvPr/>
          </p:nvSpPr>
          <p:spPr>
            <a:xfrm>
              <a:off x="3820494" y="2236841"/>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46" name="Group 45"/>
          <p:cNvGrpSpPr/>
          <p:nvPr/>
        </p:nvGrpSpPr>
        <p:grpSpPr>
          <a:xfrm>
            <a:off x="2599505" y="2769706"/>
            <a:ext cx="1299564" cy="1385619"/>
            <a:chOff x="2599505" y="2769706"/>
            <a:chExt cx="1299564" cy="1385619"/>
          </a:xfrm>
        </p:grpSpPr>
        <p:sp>
          <p:nvSpPr>
            <p:cNvPr id="47" name="Freeform 19"/>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8" name="Freeform 31"/>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close/>
                </a:path>
              </a:pathLst>
            </a:custGeom>
            <a:solidFill>
              <a:schemeClr val="accent2">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9" name="Shape 2369"/>
            <p:cNvSpPr/>
            <p:nvPr/>
          </p:nvSpPr>
          <p:spPr>
            <a:xfrm>
              <a:off x="2894643" y="3217444"/>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4236" y="16752"/>
                  </a:moveTo>
                  <a:cubicBezTo>
                    <a:pt x="14001" y="16887"/>
                    <a:pt x="13921" y="17188"/>
                    <a:pt x="14057" y="17422"/>
                  </a:cubicBezTo>
                  <a:cubicBezTo>
                    <a:pt x="14192" y="17658"/>
                    <a:pt x="14493" y="17738"/>
                    <a:pt x="14727" y="17602"/>
                  </a:cubicBezTo>
                  <a:cubicBezTo>
                    <a:pt x="14962" y="17467"/>
                    <a:pt x="15042" y="17167"/>
                    <a:pt x="14907" y="16932"/>
                  </a:cubicBezTo>
                  <a:cubicBezTo>
                    <a:pt x="14771" y="16697"/>
                    <a:pt x="14472" y="16617"/>
                    <a:pt x="14236" y="16752"/>
                  </a:cubicBezTo>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5218" y="10309"/>
                  </a:moveTo>
                  <a:lnTo>
                    <a:pt x="12694" y="10309"/>
                  </a:lnTo>
                  <a:cubicBezTo>
                    <a:pt x="12515" y="9624"/>
                    <a:pt x="11978" y="9084"/>
                    <a:pt x="11291" y="8906"/>
                  </a:cubicBezTo>
                  <a:lnTo>
                    <a:pt x="11291" y="3436"/>
                  </a:lnTo>
                  <a:cubicBezTo>
                    <a:pt x="11291" y="3166"/>
                    <a:pt x="11071" y="2945"/>
                    <a:pt x="10800" y="2945"/>
                  </a:cubicBezTo>
                  <a:cubicBezTo>
                    <a:pt x="10529" y="2945"/>
                    <a:pt x="10309" y="3166"/>
                    <a:pt x="10309" y="3436"/>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5218" y="11291"/>
                  </a:lnTo>
                  <a:cubicBezTo>
                    <a:pt x="15489" y="11291"/>
                    <a:pt x="15709" y="11072"/>
                    <a:pt x="15709" y="10800"/>
                  </a:cubicBezTo>
                  <a:cubicBezTo>
                    <a:pt x="15709" y="10529"/>
                    <a:pt x="15489" y="10309"/>
                    <a:pt x="15218" y="10309"/>
                  </a:cubicBezTo>
                  <a:moveTo>
                    <a:pt x="16932" y="6693"/>
                  </a:moveTo>
                  <a:cubicBezTo>
                    <a:pt x="16697" y="6829"/>
                    <a:pt x="16616" y="7129"/>
                    <a:pt x="16752" y="7364"/>
                  </a:cubicBezTo>
                  <a:cubicBezTo>
                    <a:pt x="16887" y="7599"/>
                    <a:pt x="17188" y="7679"/>
                    <a:pt x="17422" y="7543"/>
                  </a:cubicBezTo>
                  <a:cubicBezTo>
                    <a:pt x="17657" y="7408"/>
                    <a:pt x="17737" y="7108"/>
                    <a:pt x="17602" y="6873"/>
                  </a:cubicBezTo>
                  <a:cubicBezTo>
                    <a:pt x="17467" y="6638"/>
                    <a:pt x="17166" y="6557"/>
                    <a:pt x="16932" y="6693"/>
                  </a:cubicBezTo>
                  <a:moveTo>
                    <a:pt x="10800" y="17673"/>
                  </a:moveTo>
                  <a:cubicBezTo>
                    <a:pt x="10529" y="17673"/>
                    <a:pt x="10309" y="17893"/>
                    <a:pt x="10309" y="18164"/>
                  </a:cubicBezTo>
                  <a:cubicBezTo>
                    <a:pt x="10309" y="18435"/>
                    <a:pt x="10529" y="18655"/>
                    <a:pt x="10800" y="18655"/>
                  </a:cubicBezTo>
                  <a:cubicBezTo>
                    <a:pt x="11071" y="18655"/>
                    <a:pt x="11291" y="18435"/>
                    <a:pt x="11291" y="18164"/>
                  </a:cubicBezTo>
                  <a:cubicBezTo>
                    <a:pt x="11291" y="17893"/>
                    <a:pt x="11071" y="17673"/>
                    <a:pt x="10800" y="17673"/>
                  </a:cubicBezTo>
                  <a:moveTo>
                    <a:pt x="17422" y="14057"/>
                  </a:moveTo>
                  <a:cubicBezTo>
                    <a:pt x="17188" y="13921"/>
                    <a:pt x="16887" y="14001"/>
                    <a:pt x="16752" y="14236"/>
                  </a:cubicBezTo>
                  <a:cubicBezTo>
                    <a:pt x="16616" y="14472"/>
                    <a:pt x="16697" y="14772"/>
                    <a:pt x="16932" y="14907"/>
                  </a:cubicBezTo>
                  <a:cubicBezTo>
                    <a:pt x="17166" y="15043"/>
                    <a:pt x="17467" y="14962"/>
                    <a:pt x="17602" y="14727"/>
                  </a:cubicBezTo>
                  <a:cubicBezTo>
                    <a:pt x="17737" y="14492"/>
                    <a:pt x="17657" y="14192"/>
                    <a:pt x="17422" y="14057"/>
                  </a:cubicBezTo>
                  <a:moveTo>
                    <a:pt x="4668" y="6693"/>
                  </a:moveTo>
                  <a:cubicBezTo>
                    <a:pt x="4433" y="6557"/>
                    <a:pt x="4133" y="6638"/>
                    <a:pt x="3998" y="6873"/>
                  </a:cubicBezTo>
                  <a:cubicBezTo>
                    <a:pt x="3863" y="7108"/>
                    <a:pt x="3942" y="7408"/>
                    <a:pt x="4178" y="7543"/>
                  </a:cubicBezTo>
                  <a:cubicBezTo>
                    <a:pt x="4412" y="7679"/>
                    <a:pt x="4713" y="7599"/>
                    <a:pt x="4848" y="7364"/>
                  </a:cubicBezTo>
                  <a:cubicBezTo>
                    <a:pt x="4984" y="7129"/>
                    <a:pt x="4903" y="6829"/>
                    <a:pt x="4668" y="6693"/>
                  </a:cubicBezTo>
                  <a:moveTo>
                    <a:pt x="14236" y="4848"/>
                  </a:moveTo>
                  <a:cubicBezTo>
                    <a:pt x="14472" y="4984"/>
                    <a:pt x="14771" y="4903"/>
                    <a:pt x="14907" y="4669"/>
                  </a:cubicBezTo>
                  <a:cubicBezTo>
                    <a:pt x="15042" y="4434"/>
                    <a:pt x="14962" y="4134"/>
                    <a:pt x="14727" y="3998"/>
                  </a:cubicBezTo>
                  <a:cubicBezTo>
                    <a:pt x="14493" y="3863"/>
                    <a:pt x="14192" y="3943"/>
                    <a:pt x="14057" y="4178"/>
                  </a:cubicBezTo>
                  <a:cubicBezTo>
                    <a:pt x="13921" y="4412"/>
                    <a:pt x="14001" y="4713"/>
                    <a:pt x="14236" y="4848"/>
                  </a:cubicBezTo>
                  <a:moveTo>
                    <a:pt x="3436" y="10309"/>
                  </a:moveTo>
                  <a:cubicBezTo>
                    <a:pt x="3166" y="10309"/>
                    <a:pt x="2945" y="10529"/>
                    <a:pt x="2945" y="10800"/>
                  </a:cubicBezTo>
                  <a:cubicBezTo>
                    <a:pt x="2945" y="11072"/>
                    <a:pt x="3166" y="11291"/>
                    <a:pt x="3436" y="11291"/>
                  </a:cubicBezTo>
                  <a:cubicBezTo>
                    <a:pt x="3707" y="11291"/>
                    <a:pt x="3927" y="11072"/>
                    <a:pt x="3927" y="10800"/>
                  </a:cubicBezTo>
                  <a:cubicBezTo>
                    <a:pt x="3927" y="10529"/>
                    <a:pt x="3707" y="10309"/>
                    <a:pt x="3436" y="10309"/>
                  </a:cubicBezTo>
                  <a:moveTo>
                    <a:pt x="6873" y="3998"/>
                  </a:moveTo>
                  <a:cubicBezTo>
                    <a:pt x="6638" y="4134"/>
                    <a:pt x="6558" y="4434"/>
                    <a:pt x="6693" y="4669"/>
                  </a:cubicBezTo>
                  <a:cubicBezTo>
                    <a:pt x="6829" y="4903"/>
                    <a:pt x="7129" y="4984"/>
                    <a:pt x="7364" y="4848"/>
                  </a:cubicBezTo>
                  <a:cubicBezTo>
                    <a:pt x="7599" y="4713"/>
                    <a:pt x="7679" y="4412"/>
                    <a:pt x="7543" y="4178"/>
                  </a:cubicBezTo>
                  <a:cubicBezTo>
                    <a:pt x="7408" y="3943"/>
                    <a:pt x="7108" y="3863"/>
                    <a:pt x="6873" y="3998"/>
                  </a:cubicBezTo>
                  <a:moveTo>
                    <a:pt x="4178" y="14057"/>
                  </a:moveTo>
                  <a:cubicBezTo>
                    <a:pt x="3942" y="14192"/>
                    <a:pt x="3863" y="14492"/>
                    <a:pt x="3998" y="14727"/>
                  </a:cubicBezTo>
                  <a:cubicBezTo>
                    <a:pt x="4133" y="14962"/>
                    <a:pt x="4433" y="15043"/>
                    <a:pt x="4668" y="14907"/>
                  </a:cubicBezTo>
                  <a:cubicBezTo>
                    <a:pt x="4903" y="14772"/>
                    <a:pt x="4984" y="14472"/>
                    <a:pt x="4848" y="14236"/>
                  </a:cubicBezTo>
                  <a:cubicBezTo>
                    <a:pt x="4713" y="14001"/>
                    <a:pt x="4412" y="13921"/>
                    <a:pt x="4178" y="14057"/>
                  </a:cubicBezTo>
                  <a:moveTo>
                    <a:pt x="7364" y="16752"/>
                  </a:moveTo>
                  <a:cubicBezTo>
                    <a:pt x="7129" y="16617"/>
                    <a:pt x="6829" y="16697"/>
                    <a:pt x="6693" y="16932"/>
                  </a:cubicBezTo>
                  <a:cubicBezTo>
                    <a:pt x="6558" y="17167"/>
                    <a:pt x="6638" y="17467"/>
                    <a:pt x="6873" y="17602"/>
                  </a:cubicBezTo>
                  <a:cubicBezTo>
                    <a:pt x="7108" y="17738"/>
                    <a:pt x="7408" y="17658"/>
                    <a:pt x="7543" y="17422"/>
                  </a:cubicBezTo>
                  <a:cubicBezTo>
                    <a:pt x="7679" y="17188"/>
                    <a:pt x="7599" y="16887"/>
                    <a:pt x="7364" y="16752"/>
                  </a:cubicBezTo>
                  <a:moveTo>
                    <a:pt x="18164" y="10309"/>
                  </a:moveTo>
                  <a:cubicBezTo>
                    <a:pt x="17893" y="10309"/>
                    <a:pt x="17673" y="10529"/>
                    <a:pt x="17673" y="10800"/>
                  </a:cubicBezTo>
                  <a:cubicBezTo>
                    <a:pt x="17673" y="11072"/>
                    <a:pt x="17893" y="11291"/>
                    <a:pt x="18164" y="11291"/>
                  </a:cubicBezTo>
                  <a:cubicBezTo>
                    <a:pt x="18434" y="11291"/>
                    <a:pt x="18655" y="11072"/>
                    <a:pt x="18655" y="10800"/>
                  </a:cubicBezTo>
                  <a:cubicBezTo>
                    <a:pt x="18655" y="10529"/>
                    <a:pt x="18434" y="10309"/>
                    <a:pt x="18164" y="10309"/>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0" name="Group 49"/>
          <p:cNvGrpSpPr/>
          <p:nvPr/>
        </p:nvGrpSpPr>
        <p:grpSpPr>
          <a:xfrm>
            <a:off x="4243291" y="4657940"/>
            <a:ext cx="1298317" cy="1385619"/>
            <a:chOff x="4243291" y="4657940"/>
            <a:chExt cx="1298317" cy="1385619"/>
          </a:xfrm>
        </p:grpSpPr>
        <p:sp>
          <p:nvSpPr>
            <p:cNvPr id="51" name="Freeform 13"/>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close/>
                </a:path>
              </a:pathLst>
            </a:custGeom>
            <a:solidFill>
              <a:schemeClr val="accent4">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2" name="Freeform 37"/>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close/>
                </a:path>
              </a:pathLst>
            </a:custGeom>
            <a:solidFill>
              <a:schemeClr val="accent4">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3" name="Shape 2473"/>
            <p:cNvSpPr/>
            <p:nvPr/>
          </p:nvSpPr>
          <p:spPr>
            <a:xfrm>
              <a:off x="4729623" y="5135066"/>
              <a:ext cx="235317" cy="431365"/>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7"/>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5"/>
                    <a:pt x="18000" y="491"/>
                  </a:cubicBezTo>
                  <a:cubicBezTo>
                    <a:pt x="18000" y="220"/>
                    <a:pt x="17598" y="0"/>
                    <a:pt x="17100" y="0"/>
                  </a:cubicBezTo>
                  <a:lnTo>
                    <a:pt x="8101" y="0"/>
                  </a:lnTo>
                  <a:cubicBezTo>
                    <a:pt x="7703" y="0"/>
                    <a:pt x="7376" y="143"/>
                    <a:pt x="7257" y="337"/>
                  </a:cubicBezTo>
                  <a:lnTo>
                    <a:pt x="7246" y="335"/>
                  </a:lnTo>
                  <a:lnTo>
                    <a:pt x="47" y="12117"/>
                  </a:lnTo>
                  <a:lnTo>
                    <a:pt x="57" y="12120"/>
                  </a:lnTo>
                  <a:cubicBezTo>
                    <a:pt x="27" y="12168"/>
                    <a:pt x="0" y="12218"/>
                    <a:pt x="0" y="12273"/>
                  </a:cubicBezTo>
                  <a:cubicBezTo>
                    <a:pt x="0" y="12544"/>
                    <a:pt x="403" y="12764"/>
                    <a:pt x="900" y="12764"/>
                  </a:cubicBezTo>
                  <a:lnTo>
                    <a:pt x="8895" y="12764"/>
                  </a:lnTo>
                  <a:lnTo>
                    <a:pt x="7206" y="21055"/>
                  </a:lnTo>
                  <a:lnTo>
                    <a:pt x="7220" y="21056"/>
                  </a:lnTo>
                  <a:cubicBezTo>
                    <a:pt x="7216" y="21074"/>
                    <a:pt x="7200" y="21090"/>
                    <a:pt x="7200" y="21109"/>
                  </a:cubicBezTo>
                  <a:cubicBezTo>
                    <a:pt x="7200" y="21380"/>
                    <a:pt x="7603" y="21600"/>
                    <a:pt x="8101" y="21600"/>
                  </a:cubicBezTo>
                  <a:cubicBezTo>
                    <a:pt x="8464" y="21600"/>
                    <a:pt x="8761" y="21480"/>
                    <a:pt x="8900" y="21310"/>
                  </a:cubicBezTo>
                  <a:lnTo>
                    <a:pt x="8918" y="21315"/>
                  </a:lnTo>
                  <a:lnTo>
                    <a:pt x="21517" y="8551"/>
                  </a:lnTo>
                  <a:lnTo>
                    <a:pt x="21513" y="8550"/>
                  </a:lnTo>
                  <a:cubicBezTo>
                    <a:pt x="21567" y="8487"/>
                    <a:pt x="21600" y="8419"/>
                    <a:pt x="21600" y="8345"/>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4" name="Group 53"/>
          <p:cNvGrpSpPr/>
          <p:nvPr/>
        </p:nvGrpSpPr>
        <p:grpSpPr>
          <a:xfrm>
            <a:off x="3718228" y="3711328"/>
            <a:ext cx="1299564" cy="1386867"/>
            <a:chOff x="3718228" y="3711328"/>
            <a:chExt cx="1299564" cy="1386867"/>
          </a:xfrm>
        </p:grpSpPr>
        <p:sp>
          <p:nvSpPr>
            <p:cNvPr id="55" name="Freeform 17"/>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close/>
                </a:path>
              </a:pathLst>
            </a:cu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6" name="Freeform 35"/>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close/>
                </a:path>
              </a:pathLst>
            </a:cu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7" name="Shape 2630"/>
            <p:cNvSpPr/>
            <p:nvPr/>
          </p:nvSpPr>
          <p:spPr>
            <a:xfrm>
              <a:off x="4084514" y="4181655"/>
              <a:ext cx="431129" cy="431386"/>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2004632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Flowchart: Document 3">
            <a:extLst>
              <a:ext uri="{FF2B5EF4-FFF2-40B4-BE49-F238E27FC236}">
                <a16:creationId xmlns:a16="http://schemas.microsoft.com/office/drawing/2014/main" xmlns="" id="{3ADAC3EC-C150-4B9B-9BAD-85F11E37E4D3}"/>
              </a:ext>
            </a:extLst>
          </p:cNvPr>
          <p:cNvSpPr/>
          <p:nvPr/>
        </p:nvSpPr>
        <p:spPr>
          <a:xfrm>
            <a:off x="1072286" y="2311964"/>
            <a:ext cx="2126973" cy="2126973"/>
          </a:xfrm>
          <a:prstGeom prst="flowChartDocumen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5" name="Flowchart: Document 4">
            <a:extLst>
              <a:ext uri="{FF2B5EF4-FFF2-40B4-BE49-F238E27FC236}">
                <a16:creationId xmlns:a16="http://schemas.microsoft.com/office/drawing/2014/main" xmlns="" id="{E7D84990-6EA8-4680-8FCB-5E41ABAA3096}"/>
              </a:ext>
            </a:extLst>
          </p:cNvPr>
          <p:cNvSpPr/>
          <p:nvPr/>
        </p:nvSpPr>
        <p:spPr>
          <a:xfrm>
            <a:off x="3712438" y="2311963"/>
            <a:ext cx="2126973" cy="2126973"/>
          </a:xfrm>
          <a:prstGeom prst="flowChartDocumen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6" name="Flowchart: Document 5">
            <a:extLst>
              <a:ext uri="{FF2B5EF4-FFF2-40B4-BE49-F238E27FC236}">
                <a16:creationId xmlns:a16="http://schemas.microsoft.com/office/drawing/2014/main" xmlns="" id="{40173498-6B98-46A4-932E-CD0E89F06DFB}"/>
              </a:ext>
            </a:extLst>
          </p:cNvPr>
          <p:cNvSpPr/>
          <p:nvPr/>
        </p:nvSpPr>
        <p:spPr>
          <a:xfrm>
            <a:off x="6352590" y="2311963"/>
            <a:ext cx="2126973" cy="2126973"/>
          </a:xfrm>
          <a:prstGeom prst="flowChartDocumen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7" name="Flowchart: Document 6">
            <a:extLst>
              <a:ext uri="{FF2B5EF4-FFF2-40B4-BE49-F238E27FC236}">
                <a16:creationId xmlns:a16="http://schemas.microsoft.com/office/drawing/2014/main" xmlns="" id="{695CE335-A26E-48A6-9959-7607A2DF84E3}"/>
              </a:ext>
            </a:extLst>
          </p:cNvPr>
          <p:cNvSpPr/>
          <p:nvPr/>
        </p:nvSpPr>
        <p:spPr>
          <a:xfrm>
            <a:off x="8992742" y="2311962"/>
            <a:ext cx="2126973" cy="2126973"/>
          </a:xfrm>
          <a:prstGeom prst="flowChartDocumen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grpSp>
        <p:nvGrpSpPr>
          <p:cNvPr id="8" name="Group 4">
            <a:extLst>
              <a:ext uri="{FF2B5EF4-FFF2-40B4-BE49-F238E27FC236}">
                <a16:creationId xmlns:a16="http://schemas.microsoft.com/office/drawing/2014/main" xmlns="" id="{BEBF27B7-59B1-4C12-8427-B3BFE9672EF9}"/>
              </a:ext>
            </a:extLst>
          </p:cNvPr>
          <p:cNvGrpSpPr>
            <a:grpSpLocks noChangeAspect="1"/>
          </p:cNvGrpSpPr>
          <p:nvPr/>
        </p:nvGrpSpPr>
        <p:grpSpPr bwMode="auto">
          <a:xfrm>
            <a:off x="9844710" y="2682388"/>
            <a:ext cx="406953" cy="426803"/>
            <a:chOff x="1772" y="251"/>
            <a:chExt cx="205" cy="215"/>
          </a:xfrm>
          <a:solidFill>
            <a:schemeClr val="bg1"/>
          </a:solidFill>
        </p:grpSpPr>
        <p:sp>
          <p:nvSpPr>
            <p:cNvPr id="9" name="Freeform 6">
              <a:extLst>
                <a:ext uri="{FF2B5EF4-FFF2-40B4-BE49-F238E27FC236}">
                  <a16:creationId xmlns:a16="http://schemas.microsoft.com/office/drawing/2014/main" xmlns="" id="{9B9C5735-7763-4400-AB15-AF3C588318D0}"/>
                </a:ext>
              </a:extLst>
            </p:cNvPr>
            <p:cNvSpPr>
              <a:spLocks/>
            </p:cNvSpPr>
            <p:nvPr/>
          </p:nvSpPr>
          <p:spPr bwMode="auto">
            <a:xfrm>
              <a:off x="1772" y="403"/>
              <a:ext cx="49" cy="63"/>
            </a:xfrm>
            <a:custGeom>
              <a:avLst/>
              <a:gdLst>
                <a:gd name="T0" fmla="*/ 146 w 733"/>
                <a:gd name="T1" fmla="*/ 0 h 954"/>
                <a:gd name="T2" fmla="*/ 586 w 733"/>
                <a:gd name="T3" fmla="*/ 0 h 954"/>
                <a:gd name="T4" fmla="*/ 617 w 733"/>
                <a:gd name="T5" fmla="*/ 3 h 954"/>
                <a:gd name="T6" fmla="*/ 644 w 733"/>
                <a:gd name="T7" fmla="*/ 12 h 954"/>
                <a:gd name="T8" fmla="*/ 669 w 733"/>
                <a:gd name="T9" fmla="*/ 25 h 954"/>
                <a:gd name="T10" fmla="*/ 691 w 733"/>
                <a:gd name="T11" fmla="*/ 44 h 954"/>
                <a:gd name="T12" fmla="*/ 708 w 733"/>
                <a:gd name="T13" fmla="*/ 65 h 954"/>
                <a:gd name="T14" fmla="*/ 722 w 733"/>
                <a:gd name="T15" fmla="*/ 90 h 954"/>
                <a:gd name="T16" fmla="*/ 730 w 733"/>
                <a:gd name="T17" fmla="*/ 118 h 954"/>
                <a:gd name="T18" fmla="*/ 733 w 733"/>
                <a:gd name="T19" fmla="*/ 147 h 954"/>
                <a:gd name="T20" fmla="*/ 733 w 733"/>
                <a:gd name="T21" fmla="*/ 807 h 954"/>
                <a:gd name="T22" fmla="*/ 730 w 733"/>
                <a:gd name="T23" fmla="*/ 836 h 954"/>
                <a:gd name="T24" fmla="*/ 722 w 733"/>
                <a:gd name="T25" fmla="*/ 864 h 954"/>
                <a:gd name="T26" fmla="*/ 708 w 733"/>
                <a:gd name="T27" fmla="*/ 889 h 954"/>
                <a:gd name="T28" fmla="*/ 691 w 733"/>
                <a:gd name="T29" fmla="*/ 910 h 954"/>
                <a:gd name="T30" fmla="*/ 669 w 733"/>
                <a:gd name="T31" fmla="*/ 929 h 954"/>
                <a:gd name="T32" fmla="*/ 644 w 733"/>
                <a:gd name="T33" fmla="*/ 942 h 954"/>
                <a:gd name="T34" fmla="*/ 617 w 733"/>
                <a:gd name="T35" fmla="*/ 951 h 954"/>
                <a:gd name="T36" fmla="*/ 586 w 733"/>
                <a:gd name="T37" fmla="*/ 954 h 954"/>
                <a:gd name="T38" fmla="*/ 146 w 733"/>
                <a:gd name="T39" fmla="*/ 954 h 954"/>
                <a:gd name="T40" fmla="*/ 117 w 733"/>
                <a:gd name="T41" fmla="*/ 951 h 954"/>
                <a:gd name="T42" fmla="*/ 89 w 733"/>
                <a:gd name="T43" fmla="*/ 942 h 954"/>
                <a:gd name="T44" fmla="*/ 65 w 733"/>
                <a:gd name="T45" fmla="*/ 929 h 954"/>
                <a:gd name="T46" fmla="*/ 43 w 733"/>
                <a:gd name="T47" fmla="*/ 910 h 954"/>
                <a:gd name="T48" fmla="*/ 25 w 733"/>
                <a:gd name="T49" fmla="*/ 889 h 954"/>
                <a:gd name="T50" fmla="*/ 11 w 733"/>
                <a:gd name="T51" fmla="*/ 864 h 954"/>
                <a:gd name="T52" fmla="*/ 3 w 733"/>
                <a:gd name="T53" fmla="*/ 836 h 954"/>
                <a:gd name="T54" fmla="*/ 0 w 733"/>
                <a:gd name="T55" fmla="*/ 807 h 954"/>
                <a:gd name="T56" fmla="*/ 0 w 733"/>
                <a:gd name="T57" fmla="*/ 147 h 954"/>
                <a:gd name="T58" fmla="*/ 3 w 733"/>
                <a:gd name="T59" fmla="*/ 118 h 954"/>
                <a:gd name="T60" fmla="*/ 11 w 733"/>
                <a:gd name="T61" fmla="*/ 90 h 954"/>
                <a:gd name="T62" fmla="*/ 25 w 733"/>
                <a:gd name="T63" fmla="*/ 65 h 954"/>
                <a:gd name="T64" fmla="*/ 43 w 733"/>
                <a:gd name="T65" fmla="*/ 44 h 954"/>
                <a:gd name="T66" fmla="*/ 65 w 733"/>
                <a:gd name="T67" fmla="*/ 25 h 954"/>
                <a:gd name="T68" fmla="*/ 89 w 733"/>
                <a:gd name="T69" fmla="*/ 12 h 954"/>
                <a:gd name="T70" fmla="*/ 117 w 733"/>
                <a:gd name="T71" fmla="*/ 3 h 954"/>
                <a:gd name="T72" fmla="*/ 146 w 733"/>
                <a:gd name="T73" fmla="*/ 0 h 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3" h="954">
                  <a:moveTo>
                    <a:pt x="146" y="0"/>
                  </a:moveTo>
                  <a:lnTo>
                    <a:pt x="586" y="0"/>
                  </a:lnTo>
                  <a:lnTo>
                    <a:pt x="617" y="3"/>
                  </a:lnTo>
                  <a:lnTo>
                    <a:pt x="644" y="12"/>
                  </a:lnTo>
                  <a:lnTo>
                    <a:pt x="669" y="25"/>
                  </a:lnTo>
                  <a:lnTo>
                    <a:pt x="691" y="44"/>
                  </a:lnTo>
                  <a:lnTo>
                    <a:pt x="708" y="65"/>
                  </a:lnTo>
                  <a:lnTo>
                    <a:pt x="722" y="90"/>
                  </a:lnTo>
                  <a:lnTo>
                    <a:pt x="730" y="118"/>
                  </a:lnTo>
                  <a:lnTo>
                    <a:pt x="733" y="147"/>
                  </a:lnTo>
                  <a:lnTo>
                    <a:pt x="733" y="807"/>
                  </a:lnTo>
                  <a:lnTo>
                    <a:pt x="730" y="836"/>
                  </a:lnTo>
                  <a:lnTo>
                    <a:pt x="722" y="864"/>
                  </a:lnTo>
                  <a:lnTo>
                    <a:pt x="708" y="889"/>
                  </a:lnTo>
                  <a:lnTo>
                    <a:pt x="691" y="910"/>
                  </a:lnTo>
                  <a:lnTo>
                    <a:pt x="669" y="929"/>
                  </a:lnTo>
                  <a:lnTo>
                    <a:pt x="644" y="942"/>
                  </a:lnTo>
                  <a:lnTo>
                    <a:pt x="617" y="951"/>
                  </a:lnTo>
                  <a:lnTo>
                    <a:pt x="586" y="954"/>
                  </a:lnTo>
                  <a:lnTo>
                    <a:pt x="146" y="954"/>
                  </a:lnTo>
                  <a:lnTo>
                    <a:pt x="117" y="951"/>
                  </a:lnTo>
                  <a:lnTo>
                    <a:pt x="89" y="942"/>
                  </a:lnTo>
                  <a:lnTo>
                    <a:pt x="65" y="929"/>
                  </a:lnTo>
                  <a:lnTo>
                    <a:pt x="43" y="910"/>
                  </a:lnTo>
                  <a:lnTo>
                    <a:pt x="25" y="889"/>
                  </a:lnTo>
                  <a:lnTo>
                    <a:pt x="11" y="864"/>
                  </a:lnTo>
                  <a:lnTo>
                    <a:pt x="3" y="836"/>
                  </a:lnTo>
                  <a:lnTo>
                    <a:pt x="0" y="807"/>
                  </a:lnTo>
                  <a:lnTo>
                    <a:pt x="0" y="147"/>
                  </a:lnTo>
                  <a:lnTo>
                    <a:pt x="3" y="118"/>
                  </a:lnTo>
                  <a:lnTo>
                    <a:pt x="11" y="90"/>
                  </a:lnTo>
                  <a:lnTo>
                    <a:pt x="25" y="65"/>
                  </a:lnTo>
                  <a:lnTo>
                    <a:pt x="43" y="44"/>
                  </a:lnTo>
                  <a:lnTo>
                    <a:pt x="65" y="25"/>
                  </a:lnTo>
                  <a:lnTo>
                    <a:pt x="89" y="12"/>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0" name="Freeform 7">
              <a:extLst>
                <a:ext uri="{FF2B5EF4-FFF2-40B4-BE49-F238E27FC236}">
                  <a16:creationId xmlns:a16="http://schemas.microsoft.com/office/drawing/2014/main" xmlns="" id="{02EBE6A1-066C-4818-B3F8-44152C66C970}"/>
                </a:ext>
              </a:extLst>
            </p:cNvPr>
            <p:cNvSpPr>
              <a:spLocks/>
            </p:cNvSpPr>
            <p:nvPr/>
          </p:nvSpPr>
          <p:spPr bwMode="auto">
            <a:xfrm>
              <a:off x="1848" y="369"/>
              <a:ext cx="49" cy="97"/>
            </a:xfrm>
            <a:custGeom>
              <a:avLst/>
              <a:gdLst>
                <a:gd name="T0" fmla="*/ 147 w 734"/>
                <a:gd name="T1" fmla="*/ 0 h 1467"/>
                <a:gd name="T2" fmla="*/ 588 w 734"/>
                <a:gd name="T3" fmla="*/ 0 h 1467"/>
                <a:gd name="T4" fmla="*/ 617 w 734"/>
                <a:gd name="T5" fmla="*/ 3 h 1467"/>
                <a:gd name="T6" fmla="*/ 644 w 734"/>
                <a:gd name="T7" fmla="*/ 12 h 1467"/>
                <a:gd name="T8" fmla="*/ 670 w 734"/>
                <a:gd name="T9" fmla="*/ 25 h 1467"/>
                <a:gd name="T10" fmla="*/ 691 w 734"/>
                <a:gd name="T11" fmla="*/ 44 h 1467"/>
                <a:gd name="T12" fmla="*/ 709 w 734"/>
                <a:gd name="T13" fmla="*/ 65 h 1467"/>
                <a:gd name="T14" fmla="*/ 722 w 734"/>
                <a:gd name="T15" fmla="*/ 90 h 1467"/>
                <a:gd name="T16" fmla="*/ 731 w 734"/>
                <a:gd name="T17" fmla="*/ 118 h 1467"/>
                <a:gd name="T18" fmla="*/ 734 w 734"/>
                <a:gd name="T19" fmla="*/ 147 h 1467"/>
                <a:gd name="T20" fmla="*/ 734 w 734"/>
                <a:gd name="T21" fmla="*/ 1320 h 1467"/>
                <a:gd name="T22" fmla="*/ 731 w 734"/>
                <a:gd name="T23" fmla="*/ 1349 h 1467"/>
                <a:gd name="T24" fmla="*/ 722 w 734"/>
                <a:gd name="T25" fmla="*/ 1377 h 1467"/>
                <a:gd name="T26" fmla="*/ 709 w 734"/>
                <a:gd name="T27" fmla="*/ 1402 h 1467"/>
                <a:gd name="T28" fmla="*/ 691 w 734"/>
                <a:gd name="T29" fmla="*/ 1423 h 1467"/>
                <a:gd name="T30" fmla="*/ 670 w 734"/>
                <a:gd name="T31" fmla="*/ 1442 h 1467"/>
                <a:gd name="T32" fmla="*/ 644 w 734"/>
                <a:gd name="T33" fmla="*/ 1455 h 1467"/>
                <a:gd name="T34" fmla="*/ 617 w 734"/>
                <a:gd name="T35" fmla="*/ 1464 h 1467"/>
                <a:gd name="T36" fmla="*/ 588 w 734"/>
                <a:gd name="T37" fmla="*/ 1467 h 1467"/>
                <a:gd name="T38" fmla="*/ 147 w 734"/>
                <a:gd name="T39" fmla="*/ 1467 h 1467"/>
                <a:gd name="T40" fmla="*/ 118 w 734"/>
                <a:gd name="T41" fmla="*/ 1464 h 1467"/>
                <a:gd name="T42" fmla="*/ 90 w 734"/>
                <a:gd name="T43" fmla="*/ 1455 h 1467"/>
                <a:gd name="T44" fmla="*/ 65 w 734"/>
                <a:gd name="T45" fmla="*/ 1442 h 1467"/>
                <a:gd name="T46" fmla="*/ 44 w 734"/>
                <a:gd name="T47" fmla="*/ 1423 h 1467"/>
                <a:gd name="T48" fmla="*/ 26 w 734"/>
                <a:gd name="T49" fmla="*/ 1402 h 1467"/>
                <a:gd name="T50" fmla="*/ 12 w 734"/>
                <a:gd name="T51" fmla="*/ 1377 h 1467"/>
                <a:gd name="T52" fmla="*/ 3 w 734"/>
                <a:gd name="T53" fmla="*/ 1349 h 1467"/>
                <a:gd name="T54" fmla="*/ 0 w 734"/>
                <a:gd name="T55" fmla="*/ 1320 h 1467"/>
                <a:gd name="T56" fmla="*/ 0 w 734"/>
                <a:gd name="T57" fmla="*/ 147 h 1467"/>
                <a:gd name="T58" fmla="*/ 3 w 734"/>
                <a:gd name="T59" fmla="*/ 118 h 1467"/>
                <a:gd name="T60" fmla="*/ 12 w 734"/>
                <a:gd name="T61" fmla="*/ 90 h 1467"/>
                <a:gd name="T62" fmla="*/ 26 w 734"/>
                <a:gd name="T63" fmla="*/ 65 h 1467"/>
                <a:gd name="T64" fmla="*/ 44 w 734"/>
                <a:gd name="T65" fmla="*/ 44 h 1467"/>
                <a:gd name="T66" fmla="*/ 65 w 734"/>
                <a:gd name="T67" fmla="*/ 25 h 1467"/>
                <a:gd name="T68" fmla="*/ 90 w 734"/>
                <a:gd name="T69" fmla="*/ 12 h 1467"/>
                <a:gd name="T70" fmla="*/ 118 w 734"/>
                <a:gd name="T71" fmla="*/ 3 h 1467"/>
                <a:gd name="T72" fmla="*/ 147 w 734"/>
                <a:gd name="T73" fmla="*/ 0 h 1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1467">
                  <a:moveTo>
                    <a:pt x="147" y="0"/>
                  </a:moveTo>
                  <a:lnTo>
                    <a:pt x="588" y="0"/>
                  </a:lnTo>
                  <a:lnTo>
                    <a:pt x="617" y="3"/>
                  </a:lnTo>
                  <a:lnTo>
                    <a:pt x="644" y="12"/>
                  </a:lnTo>
                  <a:lnTo>
                    <a:pt x="670" y="25"/>
                  </a:lnTo>
                  <a:lnTo>
                    <a:pt x="691" y="44"/>
                  </a:lnTo>
                  <a:lnTo>
                    <a:pt x="709" y="65"/>
                  </a:lnTo>
                  <a:lnTo>
                    <a:pt x="722" y="90"/>
                  </a:lnTo>
                  <a:lnTo>
                    <a:pt x="731" y="118"/>
                  </a:lnTo>
                  <a:lnTo>
                    <a:pt x="734" y="147"/>
                  </a:lnTo>
                  <a:lnTo>
                    <a:pt x="734" y="1320"/>
                  </a:lnTo>
                  <a:lnTo>
                    <a:pt x="731" y="1349"/>
                  </a:lnTo>
                  <a:lnTo>
                    <a:pt x="722" y="1377"/>
                  </a:lnTo>
                  <a:lnTo>
                    <a:pt x="709" y="1402"/>
                  </a:lnTo>
                  <a:lnTo>
                    <a:pt x="691" y="1423"/>
                  </a:lnTo>
                  <a:lnTo>
                    <a:pt x="670" y="1442"/>
                  </a:lnTo>
                  <a:lnTo>
                    <a:pt x="644" y="1455"/>
                  </a:lnTo>
                  <a:lnTo>
                    <a:pt x="617" y="1464"/>
                  </a:lnTo>
                  <a:lnTo>
                    <a:pt x="588" y="1467"/>
                  </a:lnTo>
                  <a:lnTo>
                    <a:pt x="147" y="1467"/>
                  </a:lnTo>
                  <a:lnTo>
                    <a:pt x="118" y="1464"/>
                  </a:lnTo>
                  <a:lnTo>
                    <a:pt x="90" y="1455"/>
                  </a:lnTo>
                  <a:lnTo>
                    <a:pt x="65" y="1442"/>
                  </a:lnTo>
                  <a:lnTo>
                    <a:pt x="44" y="1423"/>
                  </a:lnTo>
                  <a:lnTo>
                    <a:pt x="26" y="1402"/>
                  </a:lnTo>
                  <a:lnTo>
                    <a:pt x="12" y="1377"/>
                  </a:lnTo>
                  <a:lnTo>
                    <a:pt x="3" y="1349"/>
                  </a:lnTo>
                  <a:lnTo>
                    <a:pt x="0" y="1320"/>
                  </a:lnTo>
                  <a:lnTo>
                    <a:pt x="0" y="147"/>
                  </a:lnTo>
                  <a:lnTo>
                    <a:pt x="3" y="118"/>
                  </a:lnTo>
                  <a:lnTo>
                    <a:pt x="12" y="90"/>
                  </a:lnTo>
                  <a:lnTo>
                    <a:pt x="26" y="65"/>
                  </a:lnTo>
                  <a:lnTo>
                    <a:pt x="44" y="44"/>
                  </a:lnTo>
                  <a:lnTo>
                    <a:pt x="65" y="25"/>
                  </a:lnTo>
                  <a:lnTo>
                    <a:pt x="90" y="12"/>
                  </a:lnTo>
                  <a:lnTo>
                    <a:pt x="118"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1" name="Freeform 8">
              <a:extLst>
                <a:ext uri="{FF2B5EF4-FFF2-40B4-BE49-F238E27FC236}">
                  <a16:creationId xmlns:a16="http://schemas.microsoft.com/office/drawing/2014/main" xmlns="" id="{440865A8-52B8-4898-B276-5D2FC0F43077}"/>
                </a:ext>
              </a:extLst>
            </p:cNvPr>
            <p:cNvSpPr>
              <a:spLocks/>
            </p:cNvSpPr>
            <p:nvPr/>
          </p:nvSpPr>
          <p:spPr bwMode="auto">
            <a:xfrm>
              <a:off x="1924" y="329"/>
              <a:ext cx="49" cy="137"/>
            </a:xfrm>
            <a:custGeom>
              <a:avLst/>
              <a:gdLst>
                <a:gd name="T0" fmla="*/ 146 w 734"/>
                <a:gd name="T1" fmla="*/ 0 h 2053"/>
                <a:gd name="T2" fmla="*/ 587 w 734"/>
                <a:gd name="T3" fmla="*/ 0 h 2053"/>
                <a:gd name="T4" fmla="*/ 616 w 734"/>
                <a:gd name="T5" fmla="*/ 3 h 2053"/>
                <a:gd name="T6" fmla="*/ 644 w 734"/>
                <a:gd name="T7" fmla="*/ 11 h 2053"/>
                <a:gd name="T8" fmla="*/ 669 w 734"/>
                <a:gd name="T9" fmla="*/ 25 h 2053"/>
                <a:gd name="T10" fmla="*/ 690 w 734"/>
                <a:gd name="T11" fmla="*/ 43 h 2053"/>
                <a:gd name="T12" fmla="*/ 708 w 734"/>
                <a:gd name="T13" fmla="*/ 65 h 2053"/>
                <a:gd name="T14" fmla="*/ 722 w 734"/>
                <a:gd name="T15" fmla="*/ 89 h 2053"/>
                <a:gd name="T16" fmla="*/ 731 w 734"/>
                <a:gd name="T17" fmla="*/ 117 h 2053"/>
                <a:gd name="T18" fmla="*/ 734 w 734"/>
                <a:gd name="T19" fmla="*/ 146 h 2053"/>
                <a:gd name="T20" fmla="*/ 734 w 734"/>
                <a:gd name="T21" fmla="*/ 1906 h 2053"/>
                <a:gd name="T22" fmla="*/ 731 w 734"/>
                <a:gd name="T23" fmla="*/ 1935 h 2053"/>
                <a:gd name="T24" fmla="*/ 722 w 734"/>
                <a:gd name="T25" fmla="*/ 1963 h 2053"/>
                <a:gd name="T26" fmla="*/ 708 w 734"/>
                <a:gd name="T27" fmla="*/ 1988 h 2053"/>
                <a:gd name="T28" fmla="*/ 690 w 734"/>
                <a:gd name="T29" fmla="*/ 2009 h 2053"/>
                <a:gd name="T30" fmla="*/ 669 w 734"/>
                <a:gd name="T31" fmla="*/ 2028 h 2053"/>
                <a:gd name="T32" fmla="*/ 644 w 734"/>
                <a:gd name="T33" fmla="*/ 2041 h 2053"/>
                <a:gd name="T34" fmla="*/ 616 w 734"/>
                <a:gd name="T35" fmla="*/ 2050 h 2053"/>
                <a:gd name="T36" fmla="*/ 587 w 734"/>
                <a:gd name="T37" fmla="*/ 2053 h 2053"/>
                <a:gd name="T38" fmla="*/ 146 w 734"/>
                <a:gd name="T39" fmla="*/ 2053 h 2053"/>
                <a:gd name="T40" fmla="*/ 117 w 734"/>
                <a:gd name="T41" fmla="*/ 2050 h 2053"/>
                <a:gd name="T42" fmla="*/ 90 w 734"/>
                <a:gd name="T43" fmla="*/ 2041 h 2053"/>
                <a:gd name="T44" fmla="*/ 64 w 734"/>
                <a:gd name="T45" fmla="*/ 2028 h 2053"/>
                <a:gd name="T46" fmla="*/ 43 w 734"/>
                <a:gd name="T47" fmla="*/ 2009 h 2053"/>
                <a:gd name="T48" fmla="*/ 25 w 734"/>
                <a:gd name="T49" fmla="*/ 1988 h 2053"/>
                <a:gd name="T50" fmla="*/ 12 w 734"/>
                <a:gd name="T51" fmla="*/ 1963 h 2053"/>
                <a:gd name="T52" fmla="*/ 3 w 734"/>
                <a:gd name="T53" fmla="*/ 1935 h 2053"/>
                <a:gd name="T54" fmla="*/ 0 w 734"/>
                <a:gd name="T55" fmla="*/ 1906 h 2053"/>
                <a:gd name="T56" fmla="*/ 0 w 734"/>
                <a:gd name="T57" fmla="*/ 146 h 2053"/>
                <a:gd name="T58" fmla="*/ 3 w 734"/>
                <a:gd name="T59" fmla="*/ 117 h 2053"/>
                <a:gd name="T60" fmla="*/ 12 w 734"/>
                <a:gd name="T61" fmla="*/ 89 h 2053"/>
                <a:gd name="T62" fmla="*/ 25 w 734"/>
                <a:gd name="T63" fmla="*/ 65 h 2053"/>
                <a:gd name="T64" fmla="*/ 43 w 734"/>
                <a:gd name="T65" fmla="*/ 43 h 2053"/>
                <a:gd name="T66" fmla="*/ 64 w 734"/>
                <a:gd name="T67" fmla="*/ 25 h 2053"/>
                <a:gd name="T68" fmla="*/ 90 w 734"/>
                <a:gd name="T69" fmla="*/ 11 h 2053"/>
                <a:gd name="T70" fmla="*/ 117 w 734"/>
                <a:gd name="T71" fmla="*/ 3 h 2053"/>
                <a:gd name="T72" fmla="*/ 146 w 734"/>
                <a:gd name="T73" fmla="*/ 0 h 2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2053">
                  <a:moveTo>
                    <a:pt x="146" y="0"/>
                  </a:moveTo>
                  <a:lnTo>
                    <a:pt x="587" y="0"/>
                  </a:lnTo>
                  <a:lnTo>
                    <a:pt x="616" y="3"/>
                  </a:lnTo>
                  <a:lnTo>
                    <a:pt x="644" y="11"/>
                  </a:lnTo>
                  <a:lnTo>
                    <a:pt x="669" y="25"/>
                  </a:lnTo>
                  <a:lnTo>
                    <a:pt x="690" y="43"/>
                  </a:lnTo>
                  <a:lnTo>
                    <a:pt x="708" y="65"/>
                  </a:lnTo>
                  <a:lnTo>
                    <a:pt x="722" y="89"/>
                  </a:lnTo>
                  <a:lnTo>
                    <a:pt x="731" y="117"/>
                  </a:lnTo>
                  <a:lnTo>
                    <a:pt x="734" y="146"/>
                  </a:lnTo>
                  <a:lnTo>
                    <a:pt x="734" y="1906"/>
                  </a:lnTo>
                  <a:lnTo>
                    <a:pt x="731" y="1935"/>
                  </a:lnTo>
                  <a:lnTo>
                    <a:pt x="722" y="1963"/>
                  </a:lnTo>
                  <a:lnTo>
                    <a:pt x="708" y="1988"/>
                  </a:lnTo>
                  <a:lnTo>
                    <a:pt x="690" y="2009"/>
                  </a:lnTo>
                  <a:lnTo>
                    <a:pt x="669" y="2028"/>
                  </a:lnTo>
                  <a:lnTo>
                    <a:pt x="644" y="2041"/>
                  </a:lnTo>
                  <a:lnTo>
                    <a:pt x="616" y="2050"/>
                  </a:lnTo>
                  <a:lnTo>
                    <a:pt x="587" y="2053"/>
                  </a:lnTo>
                  <a:lnTo>
                    <a:pt x="146" y="2053"/>
                  </a:lnTo>
                  <a:lnTo>
                    <a:pt x="117" y="2050"/>
                  </a:lnTo>
                  <a:lnTo>
                    <a:pt x="90" y="2041"/>
                  </a:lnTo>
                  <a:lnTo>
                    <a:pt x="64" y="2028"/>
                  </a:lnTo>
                  <a:lnTo>
                    <a:pt x="43" y="2009"/>
                  </a:lnTo>
                  <a:lnTo>
                    <a:pt x="25" y="1988"/>
                  </a:lnTo>
                  <a:lnTo>
                    <a:pt x="12" y="1963"/>
                  </a:lnTo>
                  <a:lnTo>
                    <a:pt x="3" y="1935"/>
                  </a:lnTo>
                  <a:lnTo>
                    <a:pt x="0" y="1906"/>
                  </a:lnTo>
                  <a:lnTo>
                    <a:pt x="0" y="146"/>
                  </a:lnTo>
                  <a:lnTo>
                    <a:pt x="3" y="117"/>
                  </a:lnTo>
                  <a:lnTo>
                    <a:pt x="12" y="89"/>
                  </a:lnTo>
                  <a:lnTo>
                    <a:pt x="25" y="65"/>
                  </a:lnTo>
                  <a:lnTo>
                    <a:pt x="43" y="43"/>
                  </a:lnTo>
                  <a:lnTo>
                    <a:pt x="64" y="25"/>
                  </a:lnTo>
                  <a:lnTo>
                    <a:pt x="90" y="11"/>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2" name="Freeform 9">
              <a:extLst>
                <a:ext uri="{FF2B5EF4-FFF2-40B4-BE49-F238E27FC236}">
                  <a16:creationId xmlns:a16="http://schemas.microsoft.com/office/drawing/2014/main" xmlns="" id="{6DBF6E7F-9E49-4709-8064-99492B01EC89}"/>
                </a:ext>
              </a:extLst>
            </p:cNvPr>
            <p:cNvSpPr>
              <a:spLocks/>
            </p:cNvSpPr>
            <p:nvPr/>
          </p:nvSpPr>
          <p:spPr bwMode="auto">
            <a:xfrm>
              <a:off x="1941" y="251"/>
              <a:ext cx="14" cy="14"/>
            </a:xfrm>
            <a:custGeom>
              <a:avLst/>
              <a:gdLst>
                <a:gd name="T0" fmla="*/ 105 w 209"/>
                <a:gd name="T1" fmla="*/ 0 h 209"/>
                <a:gd name="T2" fmla="*/ 105 w 209"/>
                <a:gd name="T3" fmla="*/ 0 h 209"/>
                <a:gd name="T4" fmla="*/ 129 w 209"/>
                <a:gd name="T5" fmla="*/ 4 h 209"/>
                <a:gd name="T6" fmla="*/ 150 w 209"/>
                <a:gd name="T7" fmla="*/ 11 h 209"/>
                <a:gd name="T8" fmla="*/ 171 w 209"/>
                <a:gd name="T9" fmla="*/ 23 h 209"/>
                <a:gd name="T10" fmla="*/ 187 w 209"/>
                <a:gd name="T11" fmla="*/ 39 h 209"/>
                <a:gd name="T12" fmla="*/ 199 w 209"/>
                <a:gd name="T13" fmla="*/ 59 h 209"/>
                <a:gd name="T14" fmla="*/ 207 w 209"/>
                <a:gd name="T15" fmla="*/ 81 h 209"/>
                <a:gd name="T16" fmla="*/ 209 w 209"/>
                <a:gd name="T17" fmla="*/ 105 h 209"/>
                <a:gd name="T18" fmla="*/ 207 w 209"/>
                <a:gd name="T19" fmla="*/ 129 h 209"/>
                <a:gd name="T20" fmla="*/ 199 w 209"/>
                <a:gd name="T21" fmla="*/ 150 h 209"/>
                <a:gd name="T22" fmla="*/ 187 w 209"/>
                <a:gd name="T23" fmla="*/ 170 h 209"/>
                <a:gd name="T24" fmla="*/ 171 w 209"/>
                <a:gd name="T25" fmla="*/ 186 h 209"/>
                <a:gd name="T26" fmla="*/ 150 w 209"/>
                <a:gd name="T27" fmla="*/ 198 h 209"/>
                <a:gd name="T28" fmla="*/ 129 w 209"/>
                <a:gd name="T29" fmla="*/ 206 h 209"/>
                <a:gd name="T30" fmla="*/ 105 w 209"/>
                <a:gd name="T31" fmla="*/ 209 h 209"/>
                <a:gd name="T32" fmla="*/ 81 w 209"/>
                <a:gd name="T33" fmla="*/ 206 h 209"/>
                <a:gd name="T34" fmla="*/ 59 w 209"/>
                <a:gd name="T35" fmla="*/ 198 h 209"/>
                <a:gd name="T36" fmla="*/ 40 w 209"/>
                <a:gd name="T37" fmla="*/ 186 h 209"/>
                <a:gd name="T38" fmla="*/ 23 w 209"/>
                <a:gd name="T39" fmla="*/ 170 h 209"/>
                <a:gd name="T40" fmla="*/ 11 w 209"/>
                <a:gd name="T41" fmla="*/ 150 h 209"/>
                <a:gd name="T42" fmla="*/ 3 w 209"/>
                <a:gd name="T43" fmla="*/ 129 h 209"/>
                <a:gd name="T44" fmla="*/ 0 w 209"/>
                <a:gd name="T45" fmla="*/ 105 h 209"/>
                <a:gd name="T46" fmla="*/ 3 w 209"/>
                <a:gd name="T47" fmla="*/ 81 h 209"/>
                <a:gd name="T48" fmla="*/ 11 w 209"/>
                <a:gd name="T49" fmla="*/ 59 h 209"/>
                <a:gd name="T50" fmla="*/ 23 w 209"/>
                <a:gd name="T51" fmla="*/ 39 h 209"/>
                <a:gd name="T52" fmla="*/ 40 w 209"/>
                <a:gd name="T53" fmla="*/ 23 h 209"/>
                <a:gd name="T54" fmla="*/ 59 w 209"/>
                <a:gd name="T55" fmla="*/ 11 h 209"/>
                <a:gd name="T56" fmla="*/ 81 w 209"/>
                <a:gd name="T57" fmla="*/ 4 h 209"/>
                <a:gd name="T58" fmla="*/ 105 w 209"/>
                <a:gd name="T59"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9" h="209">
                  <a:moveTo>
                    <a:pt x="105" y="0"/>
                  </a:moveTo>
                  <a:lnTo>
                    <a:pt x="105" y="0"/>
                  </a:lnTo>
                  <a:lnTo>
                    <a:pt x="129" y="4"/>
                  </a:lnTo>
                  <a:lnTo>
                    <a:pt x="150" y="11"/>
                  </a:lnTo>
                  <a:lnTo>
                    <a:pt x="171" y="23"/>
                  </a:lnTo>
                  <a:lnTo>
                    <a:pt x="187" y="39"/>
                  </a:lnTo>
                  <a:lnTo>
                    <a:pt x="199" y="59"/>
                  </a:lnTo>
                  <a:lnTo>
                    <a:pt x="207" y="81"/>
                  </a:lnTo>
                  <a:lnTo>
                    <a:pt x="209" y="105"/>
                  </a:lnTo>
                  <a:lnTo>
                    <a:pt x="207" y="129"/>
                  </a:lnTo>
                  <a:lnTo>
                    <a:pt x="199" y="150"/>
                  </a:lnTo>
                  <a:lnTo>
                    <a:pt x="187" y="170"/>
                  </a:lnTo>
                  <a:lnTo>
                    <a:pt x="171" y="186"/>
                  </a:lnTo>
                  <a:lnTo>
                    <a:pt x="150" y="198"/>
                  </a:lnTo>
                  <a:lnTo>
                    <a:pt x="129" y="206"/>
                  </a:lnTo>
                  <a:lnTo>
                    <a:pt x="105" y="209"/>
                  </a:lnTo>
                  <a:lnTo>
                    <a:pt x="81" y="206"/>
                  </a:lnTo>
                  <a:lnTo>
                    <a:pt x="59" y="198"/>
                  </a:lnTo>
                  <a:lnTo>
                    <a:pt x="40" y="186"/>
                  </a:lnTo>
                  <a:lnTo>
                    <a:pt x="23" y="170"/>
                  </a:lnTo>
                  <a:lnTo>
                    <a:pt x="11" y="150"/>
                  </a:lnTo>
                  <a:lnTo>
                    <a:pt x="3" y="129"/>
                  </a:lnTo>
                  <a:lnTo>
                    <a:pt x="0" y="105"/>
                  </a:lnTo>
                  <a:lnTo>
                    <a:pt x="3" y="81"/>
                  </a:lnTo>
                  <a:lnTo>
                    <a:pt x="11" y="59"/>
                  </a:lnTo>
                  <a:lnTo>
                    <a:pt x="23" y="39"/>
                  </a:lnTo>
                  <a:lnTo>
                    <a:pt x="40" y="23"/>
                  </a:lnTo>
                  <a:lnTo>
                    <a:pt x="59" y="11"/>
                  </a:lnTo>
                  <a:lnTo>
                    <a:pt x="81" y="4"/>
                  </a:lnTo>
                  <a:lnTo>
                    <a:pt x="1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3" name="Freeform 10">
              <a:extLst>
                <a:ext uri="{FF2B5EF4-FFF2-40B4-BE49-F238E27FC236}">
                  <a16:creationId xmlns:a16="http://schemas.microsoft.com/office/drawing/2014/main" xmlns="" id="{F4F551E5-DB83-4151-BC74-94AD099CE6B6}"/>
                </a:ext>
              </a:extLst>
            </p:cNvPr>
            <p:cNvSpPr>
              <a:spLocks/>
            </p:cNvSpPr>
            <p:nvPr/>
          </p:nvSpPr>
          <p:spPr bwMode="auto">
            <a:xfrm>
              <a:off x="1920" y="254"/>
              <a:ext cx="57" cy="69"/>
            </a:xfrm>
            <a:custGeom>
              <a:avLst/>
              <a:gdLst>
                <a:gd name="T0" fmla="*/ 802 w 853"/>
                <a:gd name="T1" fmla="*/ 0 h 1028"/>
                <a:gd name="T2" fmla="*/ 829 w 853"/>
                <a:gd name="T3" fmla="*/ 11 h 1028"/>
                <a:gd name="T4" fmla="*/ 849 w 853"/>
                <a:gd name="T5" fmla="*/ 37 h 1028"/>
                <a:gd name="T6" fmla="*/ 852 w 853"/>
                <a:gd name="T7" fmla="*/ 66 h 1028"/>
                <a:gd name="T8" fmla="*/ 841 w 853"/>
                <a:gd name="T9" fmla="*/ 94 h 1028"/>
                <a:gd name="T10" fmla="*/ 574 w 853"/>
                <a:gd name="T11" fmla="*/ 296 h 1028"/>
                <a:gd name="T12" fmla="*/ 540 w 853"/>
                <a:gd name="T13" fmla="*/ 308 h 1028"/>
                <a:gd name="T14" fmla="*/ 649 w 853"/>
                <a:gd name="T15" fmla="*/ 953 h 1028"/>
                <a:gd name="T16" fmla="*/ 649 w 853"/>
                <a:gd name="T17" fmla="*/ 983 h 1028"/>
                <a:gd name="T18" fmla="*/ 635 w 853"/>
                <a:gd name="T19" fmla="*/ 1010 h 1028"/>
                <a:gd name="T20" fmla="*/ 608 w 853"/>
                <a:gd name="T21" fmla="*/ 1026 h 1028"/>
                <a:gd name="T22" fmla="*/ 592 w 853"/>
                <a:gd name="T23" fmla="*/ 1028 h 1028"/>
                <a:gd name="T24" fmla="*/ 564 w 853"/>
                <a:gd name="T25" fmla="*/ 1020 h 1028"/>
                <a:gd name="T26" fmla="*/ 541 w 853"/>
                <a:gd name="T27" fmla="*/ 1000 h 1028"/>
                <a:gd name="T28" fmla="*/ 426 w 853"/>
                <a:gd name="T29" fmla="*/ 601 h 1028"/>
                <a:gd name="T30" fmla="*/ 310 w 853"/>
                <a:gd name="T31" fmla="*/ 1000 h 1028"/>
                <a:gd name="T32" fmla="*/ 289 w 853"/>
                <a:gd name="T33" fmla="*/ 1020 h 1028"/>
                <a:gd name="T34" fmla="*/ 259 w 853"/>
                <a:gd name="T35" fmla="*/ 1028 h 1028"/>
                <a:gd name="T36" fmla="*/ 243 w 853"/>
                <a:gd name="T37" fmla="*/ 1026 h 1028"/>
                <a:gd name="T38" fmla="*/ 217 w 853"/>
                <a:gd name="T39" fmla="*/ 1010 h 1028"/>
                <a:gd name="T40" fmla="*/ 202 w 853"/>
                <a:gd name="T41" fmla="*/ 983 h 1028"/>
                <a:gd name="T42" fmla="*/ 202 w 853"/>
                <a:gd name="T43" fmla="*/ 953 h 1028"/>
                <a:gd name="T44" fmla="*/ 311 w 853"/>
                <a:gd name="T45" fmla="*/ 307 h 1028"/>
                <a:gd name="T46" fmla="*/ 278 w 853"/>
                <a:gd name="T47" fmla="*/ 296 h 1028"/>
                <a:gd name="T48" fmla="*/ 12 w 853"/>
                <a:gd name="T49" fmla="*/ 94 h 1028"/>
                <a:gd name="T50" fmla="*/ 0 w 853"/>
                <a:gd name="T51" fmla="*/ 66 h 1028"/>
                <a:gd name="T52" fmla="*/ 3 w 853"/>
                <a:gd name="T53" fmla="*/ 37 h 1028"/>
                <a:gd name="T54" fmla="*/ 22 w 853"/>
                <a:gd name="T55" fmla="*/ 11 h 1028"/>
                <a:gd name="T56" fmla="*/ 49 w 853"/>
                <a:gd name="T57" fmla="*/ 0 h 1028"/>
                <a:gd name="T58" fmla="*/ 80 w 853"/>
                <a:gd name="T59" fmla="*/ 3 h 1028"/>
                <a:gd name="T60" fmla="*/ 332 w 853"/>
                <a:gd name="T61" fmla="*/ 190 h 1028"/>
                <a:gd name="T62" fmla="*/ 386 w 853"/>
                <a:gd name="T63" fmla="*/ 193 h 1028"/>
                <a:gd name="T64" fmla="*/ 411 w 853"/>
                <a:gd name="T65" fmla="*/ 208 h 1028"/>
                <a:gd name="T66" fmla="*/ 426 w 853"/>
                <a:gd name="T67" fmla="*/ 444 h 1028"/>
                <a:gd name="T68" fmla="*/ 441 w 853"/>
                <a:gd name="T69" fmla="*/ 208 h 1028"/>
                <a:gd name="T70" fmla="*/ 466 w 853"/>
                <a:gd name="T71" fmla="*/ 193 h 1028"/>
                <a:gd name="T72" fmla="*/ 519 w 853"/>
                <a:gd name="T73" fmla="*/ 190 h 1028"/>
                <a:gd name="T74" fmla="*/ 773 w 853"/>
                <a:gd name="T75" fmla="*/ 3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53" h="1028">
                  <a:moveTo>
                    <a:pt x="787" y="0"/>
                  </a:moveTo>
                  <a:lnTo>
                    <a:pt x="802" y="0"/>
                  </a:lnTo>
                  <a:lnTo>
                    <a:pt x="816" y="4"/>
                  </a:lnTo>
                  <a:lnTo>
                    <a:pt x="829" y="11"/>
                  </a:lnTo>
                  <a:lnTo>
                    <a:pt x="841" y="23"/>
                  </a:lnTo>
                  <a:lnTo>
                    <a:pt x="849" y="37"/>
                  </a:lnTo>
                  <a:lnTo>
                    <a:pt x="853" y="52"/>
                  </a:lnTo>
                  <a:lnTo>
                    <a:pt x="852" y="66"/>
                  </a:lnTo>
                  <a:lnTo>
                    <a:pt x="848" y="81"/>
                  </a:lnTo>
                  <a:lnTo>
                    <a:pt x="841" y="94"/>
                  </a:lnTo>
                  <a:lnTo>
                    <a:pt x="828" y="106"/>
                  </a:lnTo>
                  <a:lnTo>
                    <a:pt x="574" y="296"/>
                  </a:lnTo>
                  <a:lnTo>
                    <a:pt x="557" y="304"/>
                  </a:lnTo>
                  <a:lnTo>
                    <a:pt x="540" y="308"/>
                  </a:lnTo>
                  <a:lnTo>
                    <a:pt x="540" y="573"/>
                  </a:lnTo>
                  <a:lnTo>
                    <a:pt x="649" y="953"/>
                  </a:lnTo>
                  <a:lnTo>
                    <a:pt x="651" y="968"/>
                  </a:lnTo>
                  <a:lnTo>
                    <a:pt x="649" y="983"/>
                  </a:lnTo>
                  <a:lnTo>
                    <a:pt x="644" y="998"/>
                  </a:lnTo>
                  <a:lnTo>
                    <a:pt x="635" y="1010"/>
                  </a:lnTo>
                  <a:lnTo>
                    <a:pt x="622" y="1019"/>
                  </a:lnTo>
                  <a:lnTo>
                    <a:pt x="608" y="1026"/>
                  </a:lnTo>
                  <a:lnTo>
                    <a:pt x="600" y="1027"/>
                  </a:lnTo>
                  <a:lnTo>
                    <a:pt x="592" y="1028"/>
                  </a:lnTo>
                  <a:lnTo>
                    <a:pt x="577" y="1026"/>
                  </a:lnTo>
                  <a:lnTo>
                    <a:pt x="564" y="1020"/>
                  </a:lnTo>
                  <a:lnTo>
                    <a:pt x="551" y="1012"/>
                  </a:lnTo>
                  <a:lnTo>
                    <a:pt x="541" y="1000"/>
                  </a:lnTo>
                  <a:lnTo>
                    <a:pt x="535" y="985"/>
                  </a:lnTo>
                  <a:lnTo>
                    <a:pt x="426" y="601"/>
                  </a:lnTo>
                  <a:lnTo>
                    <a:pt x="316" y="985"/>
                  </a:lnTo>
                  <a:lnTo>
                    <a:pt x="310" y="1000"/>
                  </a:lnTo>
                  <a:lnTo>
                    <a:pt x="301" y="1012"/>
                  </a:lnTo>
                  <a:lnTo>
                    <a:pt x="289" y="1020"/>
                  </a:lnTo>
                  <a:lnTo>
                    <a:pt x="274" y="1026"/>
                  </a:lnTo>
                  <a:lnTo>
                    <a:pt x="259" y="1028"/>
                  </a:lnTo>
                  <a:lnTo>
                    <a:pt x="251" y="1027"/>
                  </a:lnTo>
                  <a:lnTo>
                    <a:pt x="243" y="1026"/>
                  </a:lnTo>
                  <a:lnTo>
                    <a:pt x="229" y="1019"/>
                  </a:lnTo>
                  <a:lnTo>
                    <a:pt x="217" y="1010"/>
                  </a:lnTo>
                  <a:lnTo>
                    <a:pt x="209" y="998"/>
                  </a:lnTo>
                  <a:lnTo>
                    <a:pt x="202" y="983"/>
                  </a:lnTo>
                  <a:lnTo>
                    <a:pt x="200" y="968"/>
                  </a:lnTo>
                  <a:lnTo>
                    <a:pt x="202" y="953"/>
                  </a:lnTo>
                  <a:lnTo>
                    <a:pt x="311" y="573"/>
                  </a:lnTo>
                  <a:lnTo>
                    <a:pt x="311" y="307"/>
                  </a:lnTo>
                  <a:lnTo>
                    <a:pt x="294" y="304"/>
                  </a:lnTo>
                  <a:lnTo>
                    <a:pt x="278" y="296"/>
                  </a:lnTo>
                  <a:lnTo>
                    <a:pt x="23" y="106"/>
                  </a:lnTo>
                  <a:lnTo>
                    <a:pt x="12" y="94"/>
                  </a:lnTo>
                  <a:lnTo>
                    <a:pt x="4" y="81"/>
                  </a:lnTo>
                  <a:lnTo>
                    <a:pt x="0" y="66"/>
                  </a:lnTo>
                  <a:lnTo>
                    <a:pt x="0" y="52"/>
                  </a:lnTo>
                  <a:lnTo>
                    <a:pt x="3" y="37"/>
                  </a:lnTo>
                  <a:lnTo>
                    <a:pt x="11" y="23"/>
                  </a:lnTo>
                  <a:lnTo>
                    <a:pt x="22" y="11"/>
                  </a:lnTo>
                  <a:lnTo>
                    <a:pt x="35" y="4"/>
                  </a:lnTo>
                  <a:lnTo>
                    <a:pt x="49" y="0"/>
                  </a:lnTo>
                  <a:lnTo>
                    <a:pt x="64" y="0"/>
                  </a:lnTo>
                  <a:lnTo>
                    <a:pt x="80" y="3"/>
                  </a:lnTo>
                  <a:lnTo>
                    <a:pt x="93" y="11"/>
                  </a:lnTo>
                  <a:lnTo>
                    <a:pt x="332" y="190"/>
                  </a:lnTo>
                  <a:lnTo>
                    <a:pt x="371" y="190"/>
                  </a:lnTo>
                  <a:lnTo>
                    <a:pt x="386" y="193"/>
                  </a:lnTo>
                  <a:lnTo>
                    <a:pt x="399" y="199"/>
                  </a:lnTo>
                  <a:lnTo>
                    <a:pt x="411" y="208"/>
                  </a:lnTo>
                  <a:lnTo>
                    <a:pt x="384" y="409"/>
                  </a:lnTo>
                  <a:lnTo>
                    <a:pt x="426" y="444"/>
                  </a:lnTo>
                  <a:lnTo>
                    <a:pt x="468" y="409"/>
                  </a:lnTo>
                  <a:lnTo>
                    <a:pt x="441" y="208"/>
                  </a:lnTo>
                  <a:lnTo>
                    <a:pt x="452" y="199"/>
                  </a:lnTo>
                  <a:lnTo>
                    <a:pt x="466" y="193"/>
                  </a:lnTo>
                  <a:lnTo>
                    <a:pt x="481" y="190"/>
                  </a:lnTo>
                  <a:lnTo>
                    <a:pt x="519" y="190"/>
                  </a:lnTo>
                  <a:lnTo>
                    <a:pt x="758" y="11"/>
                  </a:lnTo>
                  <a:lnTo>
                    <a:pt x="773" y="3"/>
                  </a:lnTo>
                  <a:lnTo>
                    <a:pt x="7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28">
            <a:extLst>
              <a:ext uri="{FF2B5EF4-FFF2-40B4-BE49-F238E27FC236}">
                <a16:creationId xmlns:a16="http://schemas.microsoft.com/office/drawing/2014/main" xmlns="" id="{4901D7C2-F537-41EF-8BA4-237B1D1B227D}"/>
              </a:ext>
            </a:extLst>
          </p:cNvPr>
          <p:cNvGrpSpPr>
            <a:grpSpLocks noChangeAspect="1"/>
          </p:cNvGrpSpPr>
          <p:nvPr/>
        </p:nvGrpSpPr>
        <p:grpSpPr bwMode="auto">
          <a:xfrm>
            <a:off x="7181802" y="2662775"/>
            <a:ext cx="472859" cy="471352"/>
            <a:chOff x="5025" y="2169"/>
            <a:chExt cx="314" cy="313"/>
          </a:xfrm>
          <a:solidFill>
            <a:schemeClr val="bg1"/>
          </a:solidFill>
        </p:grpSpPr>
        <p:sp>
          <p:nvSpPr>
            <p:cNvPr id="15" name="Freeform 30">
              <a:extLst>
                <a:ext uri="{FF2B5EF4-FFF2-40B4-BE49-F238E27FC236}">
                  <a16:creationId xmlns:a16="http://schemas.microsoft.com/office/drawing/2014/main" xmlns="" id="{29186DD2-C4C6-48F3-AAE5-1DB5EB9359C0}"/>
                </a:ext>
              </a:extLst>
            </p:cNvPr>
            <p:cNvSpPr>
              <a:spLocks/>
            </p:cNvSpPr>
            <p:nvPr/>
          </p:nvSpPr>
          <p:spPr bwMode="auto">
            <a:xfrm>
              <a:off x="5110" y="2272"/>
              <a:ext cx="137" cy="122"/>
            </a:xfrm>
            <a:custGeom>
              <a:avLst/>
              <a:gdLst>
                <a:gd name="T0" fmla="*/ 51 w 1506"/>
                <a:gd name="T1" fmla="*/ 0 h 1351"/>
                <a:gd name="T2" fmla="*/ 419 w 1506"/>
                <a:gd name="T3" fmla="*/ 0 h 1351"/>
                <a:gd name="T4" fmla="*/ 635 w 1506"/>
                <a:gd name="T5" fmla="*/ 195 h 1351"/>
                <a:gd name="T6" fmla="*/ 1456 w 1506"/>
                <a:gd name="T7" fmla="*/ 195 h 1351"/>
                <a:gd name="T8" fmla="*/ 1471 w 1506"/>
                <a:gd name="T9" fmla="*/ 198 h 1351"/>
                <a:gd name="T10" fmla="*/ 1485 w 1506"/>
                <a:gd name="T11" fmla="*/ 204 h 1351"/>
                <a:gd name="T12" fmla="*/ 1496 w 1506"/>
                <a:gd name="T13" fmla="*/ 216 h 1351"/>
                <a:gd name="T14" fmla="*/ 1504 w 1506"/>
                <a:gd name="T15" fmla="*/ 229 h 1351"/>
                <a:gd name="T16" fmla="*/ 1506 w 1506"/>
                <a:gd name="T17" fmla="*/ 246 h 1351"/>
                <a:gd name="T18" fmla="*/ 1506 w 1506"/>
                <a:gd name="T19" fmla="*/ 307 h 1351"/>
                <a:gd name="T20" fmla="*/ 294 w 1506"/>
                <a:gd name="T21" fmla="*/ 307 h 1351"/>
                <a:gd name="T22" fmla="*/ 90 w 1506"/>
                <a:gd name="T23" fmla="*/ 1351 h 1351"/>
                <a:gd name="T24" fmla="*/ 51 w 1506"/>
                <a:gd name="T25" fmla="*/ 1351 h 1351"/>
                <a:gd name="T26" fmla="*/ 35 w 1506"/>
                <a:gd name="T27" fmla="*/ 1349 h 1351"/>
                <a:gd name="T28" fmla="*/ 21 w 1506"/>
                <a:gd name="T29" fmla="*/ 1342 h 1351"/>
                <a:gd name="T30" fmla="*/ 10 w 1506"/>
                <a:gd name="T31" fmla="*/ 1330 h 1351"/>
                <a:gd name="T32" fmla="*/ 3 w 1506"/>
                <a:gd name="T33" fmla="*/ 1317 h 1351"/>
                <a:gd name="T34" fmla="*/ 0 w 1506"/>
                <a:gd name="T35" fmla="*/ 1300 h 1351"/>
                <a:gd name="T36" fmla="*/ 0 w 1506"/>
                <a:gd name="T37" fmla="*/ 50 h 1351"/>
                <a:gd name="T38" fmla="*/ 3 w 1506"/>
                <a:gd name="T39" fmla="*/ 34 h 1351"/>
                <a:gd name="T40" fmla="*/ 10 w 1506"/>
                <a:gd name="T41" fmla="*/ 21 h 1351"/>
                <a:gd name="T42" fmla="*/ 21 w 1506"/>
                <a:gd name="T43" fmla="*/ 9 h 1351"/>
                <a:gd name="T44" fmla="*/ 35 w 1506"/>
                <a:gd name="T45" fmla="*/ 2 h 1351"/>
                <a:gd name="T46" fmla="*/ 51 w 1506"/>
                <a:gd name="T47" fmla="*/ 0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06" h="1351">
                  <a:moveTo>
                    <a:pt x="51" y="0"/>
                  </a:moveTo>
                  <a:lnTo>
                    <a:pt x="419" y="0"/>
                  </a:lnTo>
                  <a:lnTo>
                    <a:pt x="635" y="195"/>
                  </a:lnTo>
                  <a:lnTo>
                    <a:pt x="1456" y="195"/>
                  </a:lnTo>
                  <a:lnTo>
                    <a:pt x="1471" y="198"/>
                  </a:lnTo>
                  <a:lnTo>
                    <a:pt x="1485" y="204"/>
                  </a:lnTo>
                  <a:lnTo>
                    <a:pt x="1496" y="216"/>
                  </a:lnTo>
                  <a:lnTo>
                    <a:pt x="1504" y="229"/>
                  </a:lnTo>
                  <a:lnTo>
                    <a:pt x="1506" y="246"/>
                  </a:lnTo>
                  <a:lnTo>
                    <a:pt x="1506" y="307"/>
                  </a:lnTo>
                  <a:lnTo>
                    <a:pt x="294" y="307"/>
                  </a:lnTo>
                  <a:lnTo>
                    <a:pt x="90" y="1351"/>
                  </a:lnTo>
                  <a:lnTo>
                    <a:pt x="51" y="1351"/>
                  </a:lnTo>
                  <a:lnTo>
                    <a:pt x="35" y="1349"/>
                  </a:lnTo>
                  <a:lnTo>
                    <a:pt x="21" y="1342"/>
                  </a:lnTo>
                  <a:lnTo>
                    <a:pt x="10" y="1330"/>
                  </a:lnTo>
                  <a:lnTo>
                    <a:pt x="3" y="1317"/>
                  </a:lnTo>
                  <a:lnTo>
                    <a:pt x="0" y="1300"/>
                  </a:lnTo>
                  <a:lnTo>
                    <a:pt x="0" y="50"/>
                  </a:lnTo>
                  <a:lnTo>
                    <a:pt x="3" y="34"/>
                  </a:lnTo>
                  <a:lnTo>
                    <a:pt x="10" y="21"/>
                  </a:lnTo>
                  <a:lnTo>
                    <a:pt x="21" y="9"/>
                  </a:lnTo>
                  <a:lnTo>
                    <a:pt x="35" y="2"/>
                  </a:lnTo>
                  <a:lnTo>
                    <a:pt x="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6" name="Freeform 31">
              <a:extLst>
                <a:ext uri="{FF2B5EF4-FFF2-40B4-BE49-F238E27FC236}">
                  <a16:creationId xmlns:a16="http://schemas.microsoft.com/office/drawing/2014/main" xmlns="" id="{3746E616-7465-4280-AF26-8B58B2075A3C}"/>
                </a:ext>
              </a:extLst>
            </p:cNvPr>
            <p:cNvSpPr>
              <a:spLocks noEditPoints="1"/>
            </p:cNvSpPr>
            <p:nvPr/>
          </p:nvSpPr>
          <p:spPr bwMode="auto">
            <a:xfrm>
              <a:off x="5025" y="2169"/>
              <a:ext cx="314" cy="313"/>
            </a:xfrm>
            <a:custGeom>
              <a:avLst/>
              <a:gdLst>
                <a:gd name="T0" fmla="*/ 914 w 3454"/>
                <a:gd name="T1" fmla="*/ 962 h 3443"/>
                <a:gd name="T2" fmla="*/ 824 w 3454"/>
                <a:gd name="T3" fmla="*/ 1017 h 3443"/>
                <a:gd name="T4" fmla="*/ 767 w 3454"/>
                <a:gd name="T5" fmla="*/ 1107 h 3443"/>
                <a:gd name="T6" fmla="*/ 756 w 3454"/>
                <a:gd name="T7" fmla="*/ 2429 h 3443"/>
                <a:gd name="T8" fmla="*/ 782 w 3454"/>
                <a:gd name="T9" fmla="*/ 2534 h 3443"/>
                <a:gd name="T10" fmla="*/ 850 w 3454"/>
                <a:gd name="T11" fmla="*/ 2615 h 3443"/>
                <a:gd name="T12" fmla="*/ 948 w 3454"/>
                <a:gd name="T13" fmla="*/ 2655 h 3443"/>
                <a:gd name="T14" fmla="*/ 2391 w 3454"/>
                <a:gd name="T15" fmla="*/ 2658 h 3443"/>
                <a:gd name="T16" fmla="*/ 2428 w 3454"/>
                <a:gd name="T17" fmla="*/ 2654 h 3443"/>
                <a:gd name="T18" fmla="*/ 2521 w 3454"/>
                <a:gd name="T19" fmla="*/ 2615 h 3443"/>
                <a:gd name="T20" fmla="*/ 2588 w 3454"/>
                <a:gd name="T21" fmla="*/ 2539 h 3443"/>
                <a:gd name="T22" fmla="*/ 2617 w 3454"/>
                <a:gd name="T23" fmla="*/ 2441 h 3443"/>
                <a:gd name="T24" fmla="*/ 2620 w 3454"/>
                <a:gd name="T25" fmla="*/ 1375 h 3443"/>
                <a:gd name="T26" fmla="*/ 2595 w 3454"/>
                <a:gd name="T27" fmla="*/ 1270 h 3443"/>
                <a:gd name="T28" fmla="*/ 2526 w 3454"/>
                <a:gd name="T29" fmla="*/ 1189 h 3443"/>
                <a:gd name="T30" fmla="*/ 2427 w 3454"/>
                <a:gd name="T31" fmla="*/ 1149 h 3443"/>
                <a:gd name="T32" fmla="*/ 1423 w 3454"/>
                <a:gd name="T33" fmla="*/ 950 h 3443"/>
                <a:gd name="T34" fmla="*/ 1832 w 3454"/>
                <a:gd name="T35" fmla="*/ 3 h 3443"/>
                <a:gd name="T36" fmla="*/ 2137 w 3454"/>
                <a:gd name="T37" fmla="*/ 49 h 3443"/>
                <a:gd name="T38" fmla="*/ 2422 w 3454"/>
                <a:gd name="T39" fmla="*/ 145 h 3443"/>
                <a:gd name="T40" fmla="*/ 2683 w 3454"/>
                <a:gd name="T41" fmla="*/ 287 h 3443"/>
                <a:gd name="T42" fmla="*/ 2913 w 3454"/>
                <a:gd name="T43" fmla="*/ 471 h 3443"/>
                <a:gd name="T44" fmla="*/ 3109 w 3454"/>
                <a:gd name="T45" fmla="*/ 689 h 3443"/>
                <a:gd name="T46" fmla="*/ 3266 w 3454"/>
                <a:gd name="T47" fmla="*/ 939 h 3443"/>
                <a:gd name="T48" fmla="*/ 3379 w 3454"/>
                <a:gd name="T49" fmla="*/ 1215 h 3443"/>
                <a:gd name="T50" fmla="*/ 3441 w 3454"/>
                <a:gd name="T51" fmla="*/ 1514 h 3443"/>
                <a:gd name="T52" fmla="*/ 3451 w 3454"/>
                <a:gd name="T53" fmla="*/ 1826 h 3443"/>
                <a:gd name="T54" fmla="*/ 3405 w 3454"/>
                <a:gd name="T55" fmla="*/ 2130 h 3443"/>
                <a:gd name="T56" fmla="*/ 3309 w 3454"/>
                <a:gd name="T57" fmla="*/ 2414 h 3443"/>
                <a:gd name="T58" fmla="*/ 3166 w 3454"/>
                <a:gd name="T59" fmla="*/ 2674 h 3443"/>
                <a:gd name="T60" fmla="*/ 2982 w 3454"/>
                <a:gd name="T61" fmla="*/ 2904 h 3443"/>
                <a:gd name="T62" fmla="*/ 2763 w 3454"/>
                <a:gd name="T63" fmla="*/ 3099 h 3443"/>
                <a:gd name="T64" fmla="*/ 2512 w 3454"/>
                <a:gd name="T65" fmla="*/ 3255 h 3443"/>
                <a:gd name="T66" fmla="*/ 2235 w 3454"/>
                <a:gd name="T67" fmla="*/ 3368 h 3443"/>
                <a:gd name="T68" fmla="*/ 1935 w 3454"/>
                <a:gd name="T69" fmla="*/ 3430 h 3443"/>
                <a:gd name="T70" fmla="*/ 1621 w 3454"/>
                <a:gd name="T71" fmla="*/ 3440 h 3443"/>
                <a:gd name="T72" fmla="*/ 1317 w 3454"/>
                <a:gd name="T73" fmla="*/ 3394 h 3443"/>
                <a:gd name="T74" fmla="*/ 1032 w 3454"/>
                <a:gd name="T75" fmla="*/ 3298 h 3443"/>
                <a:gd name="T76" fmla="*/ 771 w 3454"/>
                <a:gd name="T77" fmla="*/ 3156 h 3443"/>
                <a:gd name="T78" fmla="*/ 541 w 3454"/>
                <a:gd name="T79" fmla="*/ 2972 h 3443"/>
                <a:gd name="T80" fmla="*/ 345 w 3454"/>
                <a:gd name="T81" fmla="*/ 2754 h 3443"/>
                <a:gd name="T82" fmla="*/ 188 w 3454"/>
                <a:gd name="T83" fmla="*/ 2504 h 3443"/>
                <a:gd name="T84" fmla="*/ 75 w 3454"/>
                <a:gd name="T85" fmla="*/ 2228 h 3443"/>
                <a:gd name="T86" fmla="*/ 13 w 3454"/>
                <a:gd name="T87" fmla="*/ 1929 h 3443"/>
                <a:gd name="T88" fmla="*/ 3 w 3454"/>
                <a:gd name="T89" fmla="*/ 1616 h 3443"/>
                <a:gd name="T90" fmla="*/ 49 w 3454"/>
                <a:gd name="T91" fmla="*/ 1313 h 3443"/>
                <a:gd name="T92" fmla="*/ 145 w 3454"/>
                <a:gd name="T93" fmla="*/ 1029 h 3443"/>
                <a:gd name="T94" fmla="*/ 288 w 3454"/>
                <a:gd name="T95" fmla="*/ 769 h 3443"/>
                <a:gd name="T96" fmla="*/ 472 w 3454"/>
                <a:gd name="T97" fmla="*/ 539 h 3443"/>
                <a:gd name="T98" fmla="*/ 691 w 3454"/>
                <a:gd name="T99" fmla="*/ 344 h 3443"/>
                <a:gd name="T100" fmla="*/ 942 w 3454"/>
                <a:gd name="T101" fmla="*/ 188 h 3443"/>
                <a:gd name="T102" fmla="*/ 1219 w 3454"/>
                <a:gd name="T103" fmla="*/ 75 h 3443"/>
                <a:gd name="T104" fmla="*/ 1519 w 3454"/>
                <a:gd name="T105" fmla="*/ 13 h 3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454" h="3443">
                  <a:moveTo>
                    <a:pt x="986" y="950"/>
                  </a:moveTo>
                  <a:lnTo>
                    <a:pt x="949" y="953"/>
                  </a:lnTo>
                  <a:lnTo>
                    <a:pt x="914" y="962"/>
                  </a:lnTo>
                  <a:lnTo>
                    <a:pt x="880" y="976"/>
                  </a:lnTo>
                  <a:lnTo>
                    <a:pt x="850" y="994"/>
                  </a:lnTo>
                  <a:lnTo>
                    <a:pt x="824" y="1017"/>
                  </a:lnTo>
                  <a:lnTo>
                    <a:pt x="801" y="1044"/>
                  </a:lnTo>
                  <a:lnTo>
                    <a:pt x="782" y="1074"/>
                  </a:lnTo>
                  <a:lnTo>
                    <a:pt x="767" y="1107"/>
                  </a:lnTo>
                  <a:lnTo>
                    <a:pt x="759" y="1142"/>
                  </a:lnTo>
                  <a:lnTo>
                    <a:pt x="756" y="1179"/>
                  </a:lnTo>
                  <a:lnTo>
                    <a:pt x="756" y="2429"/>
                  </a:lnTo>
                  <a:lnTo>
                    <a:pt x="759" y="2466"/>
                  </a:lnTo>
                  <a:lnTo>
                    <a:pt x="767" y="2502"/>
                  </a:lnTo>
                  <a:lnTo>
                    <a:pt x="782" y="2534"/>
                  </a:lnTo>
                  <a:lnTo>
                    <a:pt x="801" y="2565"/>
                  </a:lnTo>
                  <a:lnTo>
                    <a:pt x="824" y="2592"/>
                  </a:lnTo>
                  <a:lnTo>
                    <a:pt x="850" y="2615"/>
                  </a:lnTo>
                  <a:lnTo>
                    <a:pt x="880" y="2633"/>
                  </a:lnTo>
                  <a:lnTo>
                    <a:pt x="914" y="2647"/>
                  </a:lnTo>
                  <a:lnTo>
                    <a:pt x="948" y="2655"/>
                  </a:lnTo>
                  <a:lnTo>
                    <a:pt x="986" y="2658"/>
                  </a:lnTo>
                  <a:lnTo>
                    <a:pt x="2284" y="2658"/>
                  </a:lnTo>
                  <a:lnTo>
                    <a:pt x="2391" y="2658"/>
                  </a:lnTo>
                  <a:lnTo>
                    <a:pt x="2392" y="2658"/>
                  </a:lnTo>
                  <a:lnTo>
                    <a:pt x="2394" y="2658"/>
                  </a:lnTo>
                  <a:lnTo>
                    <a:pt x="2428" y="2654"/>
                  </a:lnTo>
                  <a:lnTo>
                    <a:pt x="2462" y="2646"/>
                  </a:lnTo>
                  <a:lnTo>
                    <a:pt x="2493" y="2632"/>
                  </a:lnTo>
                  <a:lnTo>
                    <a:pt x="2521" y="2615"/>
                  </a:lnTo>
                  <a:lnTo>
                    <a:pt x="2548" y="2593"/>
                  </a:lnTo>
                  <a:lnTo>
                    <a:pt x="2570" y="2568"/>
                  </a:lnTo>
                  <a:lnTo>
                    <a:pt x="2588" y="2539"/>
                  </a:lnTo>
                  <a:lnTo>
                    <a:pt x="2602" y="2509"/>
                  </a:lnTo>
                  <a:lnTo>
                    <a:pt x="2611" y="2476"/>
                  </a:lnTo>
                  <a:lnTo>
                    <a:pt x="2617" y="2441"/>
                  </a:lnTo>
                  <a:lnTo>
                    <a:pt x="2826" y="1436"/>
                  </a:lnTo>
                  <a:lnTo>
                    <a:pt x="2620" y="1436"/>
                  </a:lnTo>
                  <a:lnTo>
                    <a:pt x="2620" y="1375"/>
                  </a:lnTo>
                  <a:lnTo>
                    <a:pt x="2618" y="1338"/>
                  </a:lnTo>
                  <a:lnTo>
                    <a:pt x="2608" y="1302"/>
                  </a:lnTo>
                  <a:lnTo>
                    <a:pt x="2595" y="1270"/>
                  </a:lnTo>
                  <a:lnTo>
                    <a:pt x="2576" y="1239"/>
                  </a:lnTo>
                  <a:lnTo>
                    <a:pt x="2553" y="1212"/>
                  </a:lnTo>
                  <a:lnTo>
                    <a:pt x="2526" y="1189"/>
                  </a:lnTo>
                  <a:lnTo>
                    <a:pt x="2496" y="1171"/>
                  </a:lnTo>
                  <a:lnTo>
                    <a:pt x="2463" y="1157"/>
                  </a:lnTo>
                  <a:lnTo>
                    <a:pt x="2427" y="1149"/>
                  </a:lnTo>
                  <a:lnTo>
                    <a:pt x="2391" y="1146"/>
                  </a:lnTo>
                  <a:lnTo>
                    <a:pt x="1639" y="1146"/>
                  </a:lnTo>
                  <a:lnTo>
                    <a:pt x="1423" y="950"/>
                  </a:lnTo>
                  <a:lnTo>
                    <a:pt x="986" y="950"/>
                  </a:lnTo>
                  <a:close/>
                  <a:moveTo>
                    <a:pt x="1726" y="0"/>
                  </a:moveTo>
                  <a:lnTo>
                    <a:pt x="1832" y="3"/>
                  </a:lnTo>
                  <a:lnTo>
                    <a:pt x="1935" y="13"/>
                  </a:lnTo>
                  <a:lnTo>
                    <a:pt x="2038" y="28"/>
                  </a:lnTo>
                  <a:lnTo>
                    <a:pt x="2137" y="49"/>
                  </a:lnTo>
                  <a:lnTo>
                    <a:pt x="2235" y="75"/>
                  </a:lnTo>
                  <a:lnTo>
                    <a:pt x="2330" y="107"/>
                  </a:lnTo>
                  <a:lnTo>
                    <a:pt x="2422" y="145"/>
                  </a:lnTo>
                  <a:lnTo>
                    <a:pt x="2512" y="188"/>
                  </a:lnTo>
                  <a:lnTo>
                    <a:pt x="2599" y="235"/>
                  </a:lnTo>
                  <a:lnTo>
                    <a:pt x="2683" y="287"/>
                  </a:lnTo>
                  <a:lnTo>
                    <a:pt x="2763" y="344"/>
                  </a:lnTo>
                  <a:lnTo>
                    <a:pt x="2840" y="405"/>
                  </a:lnTo>
                  <a:lnTo>
                    <a:pt x="2913" y="471"/>
                  </a:lnTo>
                  <a:lnTo>
                    <a:pt x="2982" y="539"/>
                  </a:lnTo>
                  <a:lnTo>
                    <a:pt x="3048" y="612"/>
                  </a:lnTo>
                  <a:lnTo>
                    <a:pt x="3109" y="689"/>
                  </a:lnTo>
                  <a:lnTo>
                    <a:pt x="3166" y="769"/>
                  </a:lnTo>
                  <a:lnTo>
                    <a:pt x="3219" y="852"/>
                  </a:lnTo>
                  <a:lnTo>
                    <a:pt x="3266" y="939"/>
                  </a:lnTo>
                  <a:lnTo>
                    <a:pt x="3309" y="1029"/>
                  </a:lnTo>
                  <a:lnTo>
                    <a:pt x="3346" y="1121"/>
                  </a:lnTo>
                  <a:lnTo>
                    <a:pt x="3379" y="1215"/>
                  </a:lnTo>
                  <a:lnTo>
                    <a:pt x="3405" y="1313"/>
                  </a:lnTo>
                  <a:lnTo>
                    <a:pt x="3426" y="1412"/>
                  </a:lnTo>
                  <a:lnTo>
                    <a:pt x="3441" y="1514"/>
                  </a:lnTo>
                  <a:lnTo>
                    <a:pt x="3451" y="1616"/>
                  </a:lnTo>
                  <a:lnTo>
                    <a:pt x="3454" y="1720"/>
                  </a:lnTo>
                  <a:lnTo>
                    <a:pt x="3451" y="1826"/>
                  </a:lnTo>
                  <a:lnTo>
                    <a:pt x="3441" y="1929"/>
                  </a:lnTo>
                  <a:lnTo>
                    <a:pt x="3426" y="2031"/>
                  </a:lnTo>
                  <a:lnTo>
                    <a:pt x="3405" y="2130"/>
                  </a:lnTo>
                  <a:lnTo>
                    <a:pt x="3379" y="2228"/>
                  </a:lnTo>
                  <a:lnTo>
                    <a:pt x="3346" y="2322"/>
                  </a:lnTo>
                  <a:lnTo>
                    <a:pt x="3309" y="2414"/>
                  </a:lnTo>
                  <a:lnTo>
                    <a:pt x="3266" y="2504"/>
                  </a:lnTo>
                  <a:lnTo>
                    <a:pt x="3219" y="2591"/>
                  </a:lnTo>
                  <a:lnTo>
                    <a:pt x="3166" y="2674"/>
                  </a:lnTo>
                  <a:lnTo>
                    <a:pt x="3109" y="2754"/>
                  </a:lnTo>
                  <a:lnTo>
                    <a:pt x="3048" y="2831"/>
                  </a:lnTo>
                  <a:lnTo>
                    <a:pt x="2982" y="2904"/>
                  </a:lnTo>
                  <a:lnTo>
                    <a:pt x="2913" y="2972"/>
                  </a:lnTo>
                  <a:lnTo>
                    <a:pt x="2840" y="3038"/>
                  </a:lnTo>
                  <a:lnTo>
                    <a:pt x="2763" y="3099"/>
                  </a:lnTo>
                  <a:lnTo>
                    <a:pt x="2683" y="3156"/>
                  </a:lnTo>
                  <a:lnTo>
                    <a:pt x="2599" y="3208"/>
                  </a:lnTo>
                  <a:lnTo>
                    <a:pt x="2512" y="3255"/>
                  </a:lnTo>
                  <a:lnTo>
                    <a:pt x="2422" y="3298"/>
                  </a:lnTo>
                  <a:lnTo>
                    <a:pt x="2330" y="3336"/>
                  </a:lnTo>
                  <a:lnTo>
                    <a:pt x="2235" y="3368"/>
                  </a:lnTo>
                  <a:lnTo>
                    <a:pt x="2137" y="3394"/>
                  </a:lnTo>
                  <a:lnTo>
                    <a:pt x="2038" y="3415"/>
                  </a:lnTo>
                  <a:lnTo>
                    <a:pt x="1935" y="3430"/>
                  </a:lnTo>
                  <a:lnTo>
                    <a:pt x="1832" y="3440"/>
                  </a:lnTo>
                  <a:lnTo>
                    <a:pt x="1726" y="3443"/>
                  </a:lnTo>
                  <a:lnTo>
                    <a:pt x="1621" y="3440"/>
                  </a:lnTo>
                  <a:lnTo>
                    <a:pt x="1519" y="3430"/>
                  </a:lnTo>
                  <a:lnTo>
                    <a:pt x="1416" y="3415"/>
                  </a:lnTo>
                  <a:lnTo>
                    <a:pt x="1317" y="3394"/>
                  </a:lnTo>
                  <a:lnTo>
                    <a:pt x="1219" y="3368"/>
                  </a:lnTo>
                  <a:lnTo>
                    <a:pt x="1124" y="3336"/>
                  </a:lnTo>
                  <a:lnTo>
                    <a:pt x="1032" y="3298"/>
                  </a:lnTo>
                  <a:lnTo>
                    <a:pt x="942" y="3255"/>
                  </a:lnTo>
                  <a:lnTo>
                    <a:pt x="855" y="3208"/>
                  </a:lnTo>
                  <a:lnTo>
                    <a:pt x="771" y="3156"/>
                  </a:lnTo>
                  <a:lnTo>
                    <a:pt x="691" y="3099"/>
                  </a:lnTo>
                  <a:lnTo>
                    <a:pt x="614" y="3038"/>
                  </a:lnTo>
                  <a:lnTo>
                    <a:pt x="541" y="2972"/>
                  </a:lnTo>
                  <a:lnTo>
                    <a:pt x="472" y="2904"/>
                  </a:lnTo>
                  <a:lnTo>
                    <a:pt x="406" y="2831"/>
                  </a:lnTo>
                  <a:lnTo>
                    <a:pt x="345" y="2754"/>
                  </a:lnTo>
                  <a:lnTo>
                    <a:pt x="288" y="2674"/>
                  </a:lnTo>
                  <a:lnTo>
                    <a:pt x="236" y="2591"/>
                  </a:lnTo>
                  <a:lnTo>
                    <a:pt x="188" y="2504"/>
                  </a:lnTo>
                  <a:lnTo>
                    <a:pt x="145" y="2414"/>
                  </a:lnTo>
                  <a:lnTo>
                    <a:pt x="108" y="2322"/>
                  </a:lnTo>
                  <a:lnTo>
                    <a:pt x="75" y="2228"/>
                  </a:lnTo>
                  <a:lnTo>
                    <a:pt x="49" y="2130"/>
                  </a:lnTo>
                  <a:lnTo>
                    <a:pt x="28" y="2031"/>
                  </a:lnTo>
                  <a:lnTo>
                    <a:pt x="13" y="1929"/>
                  </a:lnTo>
                  <a:lnTo>
                    <a:pt x="3" y="1826"/>
                  </a:lnTo>
                  <a:lnTo>
                    <a:pt x="0" y="1720"/>
                  </a:lnTo>
                  <a:lnTo>
                    <a:pt x="3" y="1616"/>
                  </a:lnTo>
                  <a:lnTo>
                    <a:pt x="13" y="1514"/>
                  </a:lnTo>
                  <a:lnTo>
                    <a:pt x="28" y="1412"/>
                  </a:lnTo>
                  <a:lnTo>
                    <a:pt x="49" y="1313"/>
                  </a:lnTo>
                  <a:lnTo>
                    <a:pt x="75" y="1215"/>
                  </a:lnTo>
                  <a:lnTo>
                    <a:pt x="108" y="1121"/>
                  </a:lnTo>
                  <a:lnTo>
                    <a:pt x="145" y="1029"/>
                  </a:lnTo>
                  <a:lnTo>
                    <a:pt x="188" y="939"/>
                  </a:lnTo>
                  <a:lnTo>
                    <a:pt x="236" y="852"/>
                  </a:lnTo>
                  <a:lnTo>
                    <a:pt x="288" y="769"/>
                  </a:lnTo>
                  <a:lnTo>
                    <a:pt x="345" y="689"/>
                  </a:lnTo>
                  <a:lnTo>
                    <a:pt x="406" y="612"/>
                  </a:lnTo>
                  <a:lnTo>
                    <a:pt x="472" y="539"/>
                  </a:lnTo>
                  <a:lnTo>
                    <a:pt x="541" y="471"/>
                  </a:lnTo>
                  <a:lnTo>
                    <a:pt x="614" y="405"/>
                  </a:lnTo>
                  <a:lnTo>
                    <a:pt x="691" y="344"/>
                  </a:lnTo>
                  <a:lnTo>
                    <a:pt x="771" y="287"/>
                  </a:lnTo>
                  <a:lnTo>
                    <a:pt x="855" y="235"/>
                  </a:lnTo>
                  <a:lnTo>
                    <a:pt x="942" y="188"/>
                  </a:lnTo>
                  <a:lnTo>
                    <a:pt x="1032" y="145"/>
                  </a:lnTo>
                  <a:lnTo>
                    <a:pt x="1124" y="107"/>
                  </a:lnTo>
                  <a:lnTo>
                    <a:pt x="1219" y="75"/>
                  </a:lnTo>
                  <a:lnTo>
                    <a:pt x="1317" y="49"/>
                  </a:lnTo>
                  <a:lnTo>
                    <a:pt x="1416" y="28"/>
                  </a:lnTo>
                  <a:lnTo>
                    <a:pt x="1519" y="13"/>
                  </a:lnTo>
                  <a:lnTo>
                    <a:pt x="1621" y="3"/>
                  </a:lnTo>
                  <a:lnTo>
                    <a:pt x="17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136">
            <a:extLst>
              <a:ext uri="{FF2B5EF4-FFF2-40B4-BE49-F238E27FC236}">
                <a16:creationId xmlns:a16="http://schemas.microsoft.com/office/drawing/2014/main" xmlns="" id="{282740DB-454F-4EC1-A4DE-46A8455FE626}"/>
              </a:ext>
            </a:extLst>
          </p:cNvPr>
          <p:cNvGrpSpPr>
            <a:grpSpLocks noChangeAspect="1"/>
          </p:cNvGrpSpPr>
          <p:nvPr/>
        </p:nvGrpSpPr>
        <p:grpSpPr bwMode="auto">
          <a:xfrm>
            <a:off x="1918542" y="2649798"/>
            <a:ext cx="406994" cy="491281"/>
            <a:chOff x="2712" y="795"/>
            <a:chExt cx="2255" cy="2722"/>
          </a:xfrm>
          <a:solidFill>
            <a:schemeClr val="bg1"/>
          </a:solidFill>
        </p:grpSpPr>
        <p:sp>
          <p:nvSpPr>
            <p:cNvPr id="18" name="Freeform 1138">
              <a:extLst>
                <a:ext uri="{FF2B5EF4-FFF2-40B4-BE49-F238E27FC236}">
                  <a16:creationId xmlns:a16="http://schemas.microsoft.com/office/drawing/2014/main" xmlns="" id="{EB048DA1-A58D-4E0F-A59D-F4CFFC42AF69}"/>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9" name="Freeform 1139">
              <a:extLst>
                <a:ext uri="{FF2B5EF4-FFF2-40B4-BE49-F238E27FC236}">
                  <a16:creationId xmlns:a16="http://schemas.microsoft.com/office/drawing/2014/main" xmlns="" id="{72B8FA83-C060-42E7-B989-A6EF3B5D2F04}"/>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0" name="Freeform 1140">
              <a:extLst>
                <a:ext uri="{FF2B5EF4-FFF2-40B4-BE49-F238E27FC236}">
                  <a16:creationId xmlns:a16="http://schemas.microsoft.com/office/drawing/2014/main" xmlns="" id="{DB2497B4-1FA9-493F-8FCC-E8CAD5241E7C}"/>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1" name="Freeform 1141">
              <a:extLst>
                <a:ext uri="{FF2B5EF4-FFF2-40B4-BE49-F238E27FC236}">
                  <a16:creationId xmlns:a16="http://schemas.microsoft.com/office/drawing/2014/main" xmlns="" id="{4DF53FA3-751B-42C6-A2AC-C6C6BA4C05D4}"/>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a:extLst>
              <a:ext uri="{FF2B5EF4-FFF2-40B4-BE49-F238E27FC236}">
                <a16:creationId xmlns:a16="http://schemas.microsoft.com/office/drawing/2014/main" xmlns="" id="{A1C24CC1-0E33-4D60-9D23-E106F4674F8D}"/>
              </a:ext>
            </a:extLst>
          </p:cNvPr>
          <p:cNvGrpSpPr/>
          <p:nvPr/>
        </p:nvGrpSpPr>
        <p:grpSpPr>
          <a:xfrm>
            <a:off x="4537357" y="2636564"/>
            <a:ext cx="519708" cy="485465"/>
            <a:chOff x="2295326" y="533400"/>
            <a:chExt cx="1184476" cy="1106433"/>
          </a:xfrm>
          <a:solidFill>
            <a:schemeClr val="bg1"/>
          </a:solidFill>
        </p:grpSpPr>
        <p:sp>
          <p:nvSpPr>
            <p:cNvPr id="23" name="Freeform 1402">
              <a:extLst>
                <a:ext uri="{FF2B5EF4-FFF2-40B4-BE49-F238E27FC236}">
                  <a16:creationId xmlns:a16="http://schemas.microsoft.com/office/drawing/2014/main" xmlns="" id="{981F3D88-5117-42CC-8D8A-5DFDED76BF0B}"/>
                </a:ext>
              </a:extLst>
            </p:cNvPr>
            <p:cNvSpPr>
              <a:spLocks/>
            </p:cNvSpPr>
            <p:nvPr/>
          </p:nvSpPr>
          <p:spPr bwMode="auto">
            <a:xfrm>
              <a:off x="3046795" y="686966"/>
              <a:ext cx="187553" cy="378881"/>
            </a:xfrm>
            <a:custGeom>
              <a:avLst/>
              <a:gdLst>
                <a:gd name="T0" fmla="*/ 147 w 594"/>
                <a:gd name="T1" fmla="*/ 0 h 1206"/>
                <a:gd name="T2" fmla="*/ 173 w 594"/>
                <a:gd name="T3" fmla="*/ 3 h 1206"/>
                <a:gd name="T4" fmla="*/ 199 w 594"/>
                <a:gd name="T5" fmla="*/ 12 h 1206"/>
                <a:gd name="T6" fmla="*/ 219 w 594"/>
                <a:gd name="T7" fmla="*/ 27 h 1206"/>
                <a:gd name="T8" fmla="*/ 235 w 594"/>
                <a:gd name="T9" fmla="*/ 46 h 1206"/>
                <a:gd name="T10" fmla="*/ 246 w 594"/>
                <a:gd name="T11" fmla="*/ 69 h 1206"/>
                <a:gd name="T12" fmla="*/ 252 w 594"/>
                <a:gd name="T13" fmla="*/ 96 h 1206"/>
                <a:gd name="T14" fmla="*/ 290 w 594"/>
                <a:gd name="T15" fmla="*/ 676 h 1206"/>
                <a:gd name="T16" fmla="*/ 292 w 594"/>
                <a:gd name="T17" fmla="*/ 694 h 1206"/>
                <a:gd name="T18" fmla="*/ 299 w 594"/>
                <a:gd name="T19" fmla="*/ 710 h 1206"/>
                <a:gd name="T20" fmla="*/ 308 w 594"/>
                <a:gd name="T21" fmla="*/ 724 h 1206"/>
                <a:gd name="T22" fmla="*/ 567 w 594"/>
                <a:gd name="T23" fmla="*/ 1033 h 1206"/>
                <a:gd name="T24" fmla="*/ 568 w 594"/>
                <a:gd name="T25" fmla="*/ 1034 h 1206"/>
                <a:gd name="T26" fmla="*/ 570 w 594"/>
                <a:gd name="T27" fmla="*/ 1035 h 1206"/>
                <a:gd name="T28" fmla="*/ 571 w 594"/>
                <a:gd name="T29" fmla="*/ 1037 h 1206"/>
                <a:gd name="T30" fmla="*/ 572 w 594"/>
                <a:gd name="T31" fmla="*/ 1038 h 1206"/>
                <a:gd name="T32" fmla="*/ 583 w 594"/>
                <a:gd name="T33" fmla="*/ 1057 h 1206"/>
                <a:gd name="T34" fmla="*/ 590 w 594"/>
                <a:gd name="T35" fmla="*/ 1077 h 1206"/>
                <a:gd name="T36" fmla="*/ 594 w 594"/>
                <a:gd name="T37" fmla="*/ 1097 h 1206"/>
                <a:gd name="T38" fmla="*/ 592 w 594"/>
                <a:gd name="T39" fmla="*/ 1119 h 1206"/>
                <a:gd name="T40" fmla="*/ 587 w 594"/>
                <a:gd name="T41" fmla="*/ 1140 h 1206"/>
                <a:gd name="T42" fmla="*/ 576 w 594"/>
                <a:gd name="T43" fmla="*/ 1158 h 1206"/>
                <a:gd name="T44" fmla="*/ 563 w 594"/>
                <a:gd name="T45" fmla="*/ 1176 h 1206"/>
                <a:gd name="T46" fmla="*/ 544 w 594"/>
                <a:gd name="T47" fmla="*/ 1190 h 1206"/>
                <a:gd name="T48" fmla="*/ 525 w 594"/>
                <a:gd name="T49" fmla="*/ 1200 h 1206"/>
                <a:gd name="T50" fmla="*/ 503 w 594"/>
                <a:gd name="T51" fmla="*/ 1206 h 1206"/>
                <a:gd name="T52" fmla="*/ 482 w 594"/>
                <a:gd name="T53" fmla="*/ 1206 h 1206"/>
                <a:gd name="T54" fmla="*/ 460 w 594"/>
                <a:gd name="T55" fmla="*/ 1202 h 1206"/>
                <a:gd name="T56" fmla="*/ 439 w 594"/>
                <a:gd name="T57" fmla="*/ 1194 h 1206"/>
                <a:gd name="T58" fmla="*/ 420 w 594"/>
                <a:gd name="T59" fmla="*/ 1181 h 1206"/>
                <a:gd name="T60" fmla="*/ 63 w 594"/>
                <a:gd name="T61" fmla="*/ 881 h 1206"/>
                <a:gd name="T62" fmla="*/ 43 w 594"/>
                <a:gd name="T63" fmla="*/ 864 h 1206"/>
                <a:gd name="T64" fmla="*/ 24 w 594"/>
                <a:gd name="T65" fmla="*/ 841 h 1206"/>
                <a:gd name="T66" fmla="*/ 10 w 594"/>
                <a:gd name="T67" fmla="*/ 815 h 1206"/>
                <a:gd name="T68" fmla="*/ 2 w 594"/>
                <a:gd name="T69" fmla="*/ 786 h 1206"/>
                <a:gd name="T70" fmla="*/ 0 w 594"/>
                <a:gd name="T71" fmla="*/ 758 h 1206"/>
                <a:gd name="T72" fmla="*/ 0 w 594"/>
                <a:gd name="T73" fmla="*/ 751 h 1206"/>
                <a:gd name="T74" fmla="*/ 0 w 594"/>
                <a:gd name="T75" fmla="*/ 747 h 1206"/>
                <a:gd name="T76" fmla="*/ 0 w 594"/>
                <a:gd name="T77" fmla="*/ 743 h 1206"/>
                <a:gd name="T78" fmla="*/ 1 w 594"/>
                <a:gd name="T79" fmla="*/ 738 h 1206"/>
                <a:gd name="T80" fmla="*/ 42 w 594"/>
                <a:gd name="T81" fmla="*/ 100 h 1206"/>
                <a:gd name="T82" fmla="*/ 43 w 594"/>
                <a:gd name="T83" fmla="*/ 97 h 1206"/>
                <a:gd name="T84" fmla="*/ 43 w 594"/>
                <a:gd name="T85" fmla="*/ 93 h 1206"/>
                <a:gd name="T86" fmla="*/ 43 w 594"/>
                <a:gd name="T87" fmla="*/ 92 h 1206"/>
                <a:gd name="T88" fmla="*/ 49 w 594"/>
                <a:gd name="T89" fmla="*/ 67 h 1206"/>
                <a:gd name="T90" fmla="*/ 60 w 594"/>
                <a:gd name="T91" fmla="*/ 45 h 1206"/>
                <a:gd name="T92" fmla="*/ 77 w 594"/>
                <a:gd name="T93" fmla="*/ 27 h 1206"/>
                <a:gd name="T94" fmla="*/ 98 w 594"/>
                <a:gd name="T95" fmla="*/ 12 h 1206"/>
                <a:gd name="T96" fmla="*/ 121 w 594"/>
                <a:gd name="T97" fmla="*/ 3 h 1206"/>
                <a:gd name="T98" fmla="*/ 147 w 594"/>
                <a:gd name="T99" fmla="*/ 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94" h="1206">
                  <a:moveTo>
                    <a:pt x="147" y="0"/>
                  </a:moveTo>
                  <a:lnTo>
                    <a:pt x="173" y="3"/>
                  </a:lnTo>
                  <a:lnTo>
                    <a:pt x="199" y="12"/>
                  </a:lnTo>
                  <a:lnTo>
                    <a:pt x="219" y="27"/>
                  </a:lnTo>
                  <a:lnTo>
                    <a:pt x="235" y="46"/>
                  </a:lnTo>
                  <a:lnTo>
                    <a:pt x="246" y="69"/>
                  </a:lnTo>
                  <a:lnTo>
                    <a:pt x="252" y="96"/>
                  </a:lnTo>
                  <a:lnTo>
                    <a:pt x="290" y="676"/>
                  </a:lnTo>
                  <a:lnTo>
                    <a:pt x="292" y="694"/>
                  </a:lnTo>
                  <a:lnTo>
                    <a:pt x="299" y="710"/>
                  </a:lnTo>
                  <a:lnTo>
                    <a:pt x="308" y="724"/>
                  </a:lnTo>
                  <a:lnTo>
                    <a:pt x="567" y="1033"/>
                  </a:lnTo>
                  <a:lnTo>
                    <a:pt x="568" y="1034"/>
                  </a:lnTo>
                  <a:lnTo>
                    <a:pt x="570" y="1035"/>
                  </a:lnTo>
                  <a:lnTo>
                    <a:pt x="571" y="1037"/>
                  </a:lnTo>
                  <a:lnTo>
                    <a:pt x="572" y="1038"/>
                  </a:lnTo>
                  <a:lnTo>
                    <a:pt x="583" y="1057"/>
                  </a:lnTo>
                  <a:lnTo>
                    <a:pt x="590" y="1077"/>
                  </a:lnTo>
                  <a:lnTo>
                    <a:pt x="594" y="1097"/>
                  </a:lnTo>
                  <a:lnTo>
                    <a:pt x="592" y="1119"/>
                  </a:lnTo>
                  <a:lnTo>
                    <a:pt x="587" y="1140"/>
                  </a:lnTo>
                  <a:lnTo>
                    <a:pt x="576" y="1158"/>
                  </a:lnTo>
                  <a:lnTo>
                    <a:pt x="563" y="1176"/>
                  </a:lnTo>
                  <a:lnTo>
                    <a:pt x="544" y="1190"/>
                  </a:lnTo>
                  <a:lnTo>
                    <a:pt x="525" y="1200"/>
                  </a:lnTo>
                  <a:lnTo>
                    <a:pt x="503" y="1206"/>
                  </a:lnTo>
                  <a:lnTo>
                    <a:pt x="482" y="1206"/>
                  </a:lnTo>
                  <a:lnTo>
                    <a:pt x="460" y="1202"/>
                  </a:lnTo>
                  <a:lnTo>
                    <a:pt x="439" y="1194"/>
                  </a:lnTo>
                  <a:lnTo>
                    <a:pt x="420" y="1181"/>
                  </a:lnTo>
                  <a:lnTo>
                    <a:pt x="63" y="881"/>
                  </a:lnTo>
                  <a:lnTo>
                    <a:pt x="43" y="864"/>
                  </a:lnTo>
                  <a:lnTo>
                    <a:pt x="24" y="841"/>
                  </a:lnTo>
                  <a:lnTo>
                    <a:pt x="10" y="815"/>
                  </a:lnTo>
                  <a:lnTo>
                    <a:pt x="2" y="786"/>
                  </a:lnTo>
                  <a:lnTo>
                    <a:pt x="0" y="758"/>
                  </a:lnTo>
                  <a:lnTo>
                    <a:pt x="0" y="751"/>
                  </a:lnTo>
                  <a:lnTo>
                    <a:pt x="0" y="747"/>
                  </a:lnTo>
                  <a:lnTo>
                    <a:pt x="0" y="743"/>
                  </a:lnTo>
                  <a:lnTo>
                    <a:pt x="1" y="738"/>
                  </a:lnTo>
                  <a:lnTo>
                    <a:pt x="42" y="100"/>
                  </a:lnTo>
                  <a:lnTo>
                    <a:pt x="43" y="97"/>
                  </a:lnTo>
                  <a:lnTo>
                    <a:pt x="43" y="93"/>
                  </a:lnTo>
                  <a:lnTo>
                    <a:pt x="43" y="92"/>
                  </a:lnTo>
                  <a:lnTo>
                    <a:pt x="49" y="67"/>
                  </a:lnTo>
                  <a:lnTo>
                    <a:pt x="60" y="45"/>
                  </a:lnTo>
                  <a:lnTo>
                    <a:pt x="77" y="27"/>
                  </a:lnTo>
                  <a:lnTo>
                    <a:pt x="98" y="12"/>
                  </a:lnTo>
                  <a:lnTo>
                    <a:pt x="121"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4" name="Freeform 1403">
              <a:extLst>
                <a:ext uri="{FF2B5EF4-FFF2-40B4-BE49-F238E27FC236}">
                  <a16:creationId xmlns:a16="http://schemas.microsoft.com/office/drawing/2014/main" xmlns="" id="{4BED7A64-0349-4A1D-AFB2-7B7F6AF2AC03}"/>
                </a:ext>
              </a:extLst>
            </p:cNvPr>
            <p:cNvSpPr>
              <a:spLocks/>
            </p:cNvSpPr>
            <p:nvPr/>
          </p:nvSpPr>
          <p:spPr bwMode="auto">
            <a:xfrm>
              <a:off x="2733368" y="533400"/>
              <a:ext cx="746434" cy="765314"/>
            </a:xfrm>
            <a:custGeom>
              <a:avLst/>
              <a:gdLst>
                <a:gd name="T0" fmla="*/ 1246 w 2374"/>
                <a:gd name="T1" fmla="*/ 3 h 2432"/>
                <a:gd name="T2" fmla="*/ 1421 w 2374"/>
                <a:gd name="T3" fmla="*/ 29 h 2432"/>
                <a:gd name="T4" fmla="*/ 1588 w 2374"/>
                <a:gd name="T5" fmla="*/ 80 h 2432"/>
                <a:gd name="T6" fmla="*/ 1745 w 2374"/>
                <a:gd name="T7" fmla="*/ 152 h 2432"/>
                <a:gd name="T8" fmla="*/ 1887 w 2374"/>
                <a:gd name="T9" fmla="*/ 245 h 2432"/>
                <a:gd name="T10" fmla="*/ 2016 w 2374"/>
                <a:gd name="T11" fmla="*/ 357 h 2432"/>
                <a:gd name="T12" fmla="*/ 2128 w 2374"/>
                <a:gd name="T13" fmla="*/ 486 h 2432"/>
                <a:gd name="T14" fmla="*/ 2221 w 2374"/>
                <a:gd name="T15" fmla="*/ 630 h 2432"/>
                <a:gd name="T16" fmla="*/ 2294 w 2374"/>
                <a:gd name="T17" fmla="*/ 785 h 2432"/>
                <a:gd name="T18" fmla="*/ 2344 w 2374"/>
                <a:gd name="T19" fmla="*/ 953 h 2432"/>
                <a:gd name="T20" fmla="*/ 2370 w 2374"/>
                <a:gd name="T21" fmla="*/ 1129 h 2432"/>
                <a:gd name="T22" fmla="*/ 2370 w 2374"/>
                <a:gd name="T23" fmla="*/ 1313 h 2432"/>
                <a:gd name="T24" fmla="*/ 2343 w 2374"/>
                <a:gd name="T25" fmla="*/ 1493 h 2432"/>
                <a:gd name="T26" fmla="*/ 2292 w 2374"/>
                <a:gd name="T27" fmla="*/ 1663 h 2432"/>
                <a:gd name="T28" fmla="*/ 2215 w 2374"/>
                <a:gd name="T29" fmla="*/ 1821 h 2432"/>
                <a:gd name="T30" fmla="*/ 2119 w 2374"/>
                <a:gd name="T31" fmla="*/ 1966 h 2432"/>
                <a:gd name="T32" fmla="*/ 2003 w 2374"/>
                <a:gd name="T33" fmla="*/ 2095 h 2432"/>
                <a:gd name="T34" fmla="*/ 1870 w 2374"/>
                <a:gd name="T35" fmla="*/ 2208 h 2432"/>
                <a:gd name="T36" fmla="*/ 1722 w 2374"/>
                <a:gd name="T37" fmla="*/ 2300 h 2432"/>
                <a:gd name="T38" fmla="*/ 1561 w 2374"/>
                <a:gd name="T39" fmla="*/ 2371 h 2432"/>
                <a:gd name="T40" fmla="*/ 1388 w 2374"/>
                <a:gd name="T41" fmla="*/ 2418 h 2432"/>
                <a:gd name="T42" fmla="*/ 1303 w 2374"/>
                <a:gd name="T43" fmla="*/ 2364 h 2432"/>
                <a:gd name="T44" fmla="*/ 1302 w 2374"/>
                <a:gd name="T45" fmla="*/ 2204 h 2432"/>
                <a:gd name="T46" fmla="*/ 1369 w 2374"/>
                <a:gd name="T47" fmla="*/ 2100 h 2432"/>
                <a:gd name="T48" fmla="*/ 1513 w 2374"/>
                <a:gd name="T49" fmla="*/ 2052 h 2432"/>
                <a:gd name="T50" fmla="*/ 1644 w 2374"/>
                <a:gd name="T51" fmla="*/ 1982 h 2432"/>
                <a:gd name="T52" fmla="*/ 1762 w 2374"/>
                <a:gd name="T53" fmla="*/ 1892 h 2432"/>
                <a:gd name="T54" fmla="*/ 1863 w 2374"/>
                <a:gd name="T55" fmla="*/ 1783 h 2432"/>
                <a:gd name="T56" fmla="*/ 1946 w 2374"/>
                <a:gd name="T57" fmla="*/ 1660 h 2432"/>
                <a:gd name="T58" fmla="*/ 2007 w 2374"/>
                <a:gd name="T59" fmla="*/ 1524 h 2432"/>
                <a:gd name="T60" fmla="*/ 2046 w 2374"/>
                <a:gd name="T61" fmla="*/ 1376 h 2432"/>
                <a:gd name="T62" fmla="*/ 2060 w 2374"/>
                <a:gd name="T63" fmla="*/ 1220 h 2432"/>
                <a:gd name="T64" fmla="*/ 2046 w 2374"/>
                <a:gd name="T65" fmla="*/ 1065 h 2432"/>
                <a:gd name="T66" fmla="*/ 2008 w 2374"/>
                <a:gd name="T67" fmla="*/ 920 h 2432"/>
                <a:gd name="T68" fmla="*/ 1948 w 2374"/>
                <a:gd name="T69" fmla="*/ 784 h 2432"/>
                <a:gd name="T70" fmla="*/ 1867 w 2374"/>
                <a:gd name="T71" fmla="*/ 662 h 2432"/>
                <a:gd name="T72" fmla="*/ 1767 w 2374"/>
                <a:gd name="T73" fmla="*/ 554 h 2432"/>
                <a:gd name="T74" fmla="*/ 1652 w 2374"/>
                <a:gd name="T75" fmla="*/ 464 h 2432"/>
                <a:gd name="T76" fmla="*/ 1523 w 2374"/>
                <a:gd name="T77" fmla="*/ 393 h 2432"/>
                <a:gd name="T78" fmla="*/ 1383 w 2374"/>
                <a:gd name="T79" fmla="*/ 343 h 2432"/>
                <a:gd name="T80" fmla="*/ 1232 w 2374"/>
                <a:gd name="T81" fmla="*/ 317 h 2432"/>
                <a:gd name="T82" fmla="*/ 1073 w 2374"/>
                <a:gd name="T83" fmla="*/ 317 h 2432"/>
                <a:gd name="T84" fmla="*/ 916 w 2374"/>
                <a:gd name="T85" fmla="*/ 346 h 2432"/>
                <a:gd name="T86" fmla="*/ 769 w 2374"/>
                <a:gd name="T87" fmla="*/ 400 h 2432"/>
                <a:gd name="T88" fmla="*/ 637 w 2374"/>
                <a:gd name="T89" fmla="*/ 478 h 2432"/>
                <a:gd name="T90" fmla="*/ 519 w 2374"/>
                <a:gd name="T91" fmla="*/ 576 h 2432"/>
                <a:gd name="T92" fmla="*/ 419 w 2374"/>
                <a:gd name="T93" fmla="*/ 692 h 2432"/>
                <a:gd name="T94" fmla="*/ 340 w 2374"/>
                <a:gd name="T95" fmla="*/ 825 h 2432"/>
                <a:gd name="T96" fmla="*/ 234 w 2374"/>
                <a:gd name="T97" fmla="*/ 873 h 2432"/>
                <a:gd name="T98" fmla="*/ 80 w 2374"/>
                <a:gd name="T99" fmla="*/ 838 h 2432"/>
                <a:gd name="T100" fmla="*/ 32 w 2374"/>
                <a:gd name="T101" fmla="*/ 743 h 2432"/>
                <a:gd name="T102" fmla="*/ 113 w 2374"/>
                <a:gd name="T103" fmla="*/ 586 h 2432"/>
                <a:gd name="T104" fmla="*/ 216 w 2374"/>
                <a:gd name="T105" fmla="*/ 443 h 2432"/>
                <a:gd name="T106" fmla="*/ 337 w 2374"/>
                <a:gd name="T107" fmla="*/ 316 h 2432"/>
                <a:gd name="T108" fmla="*/ 474 w 2374"/>
                <a:gd name="T109" fmla="*/ 208 h 2432"/>
                <a:gd name="T110" fmla="*/ 627 w 2374"/>
                <a:gd name="T111" fmla="*/ 120 h 2432"/>
                <a:gd name="T112" fmla="*/ 792 w 2374"/>
                <a:gd name="T113" fmla="*/ 54 h 2432"/>
                <a:gd name="T114" fmla="*/ 969 w 2374"/>
                <a:gd name="T115" fmla="*/ 13 h 2432"/>
                <a:gd name="T116" fmla="*/ 1154 w 2374"/>
                <a:gd name="T117" fmla="*/ 0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74" h="2432">
                  <a:moveTo>
                    <a:pt x="1154" y="0"/>
                  </a:moveTo>
                  <a:lnTo>
                    <a:pt x="1246" y="3"/>
                  </a:lnTo>
                  <a:lnTo>
                    <a:pt x="1335" y="12"/>
                  </a:lnTo>
                  <a:lnTo>
                    <a:pt x="1421" y="29"/>
                  </a:lnTo>
                  <a:lnTo>
                    <a:pt x="1506" y="51"/>
                  </a:lnTo>
                  <a:lnTo>
                    <a:pt x="1588" y="80"/>
                  </a:lnTo>
                  <a:lnTo>
                    <a:pt x="1668" y="113"/>
                  </a:lnTo>
                  <a:lnTo>
                    <a:pt x="1745" y="152"/>
                  </a:lnTo>
                  <a:lnTo>
                    <a:pt x="1818" y="196"/>
                  </a:lnTo>
                  <a:lnTo>
                    <a:pt x="1887" y="245"/>
                  </a:lnTo>
                  <a:lnTo>
                    <a:pt x="1954" y="299"/>
                  </a:lnTo>
                  <a:lnTo>
                    <a:pt x="2016" y="357"/>
                  </a:lnTo>
                  <a:lnTo>
                    <a:pt x="2075" y="419"/>
                  </a:lnTo>
                  <a:lnTo>
                    <a:pt x="2128" y="486"/>
                  </a:lnTo>
                  <a:lnTo>
                    <a:pt x="2177" y="555"/>
                  </a:lnTo>
                  <a:lnTo>
                    <a:pt x="2221" y="630"/>
                  </a:lnTo>
                  <a:lnTo>
                    <a:pt x="2261" y="706"/>
                  </a:lnTo>
                  <a:lnTo>
                    <a:pt x="2294" y="785"/>
                  </a:lnTo>
                  <a:lnTo>
                    <a:pt x="2322" y="867"/>
                  </a:lnTo>
                  <a:lnTo>
                    <a:pt x="2344" y="953"/>
                  </a:lnTo>
                  <a:lnTo>
                    <a:pt x="2361" y="1040"/>
                  </a:lnTo>
                  <a:lnTo>
                    <a:pt x="2370" y="1129"/>
                  </a:lnTo>
                  <a:lnTo>
                    <a:pt x="2374" y="1220"/>
                  </a:lnTo>
                  <a:lnTo>
                    <a:pt x="2370" y="1313"/>
                  </a:lnTo>
                  <a:lnTo>
                    <a:pt x="2360" y="1404"/>
                  </a:lnTo>
                  <a:lnTo>
                    <a:pt x="2343" y="1493"/>
                  </a:lnTo>
                  <a:lnTo>
                    <a:pt x="2320" y="1579"/>
                  </a:lnTo>
                  <a:lnTo>
                    <a:pt x="2292" y="1663"/>
                  </a:lnTo>
                  <a:lnTo>
                    <a:pt x="2256" y="1743"/>
                  </a:lnTo>
                  <a:lnTo>
                    <a:pt x="2215" y="1821"/>
                  </a:lnTo>
                  <a:lnTo>
                    <a:pt x="2169" y="1895"/>
                  </a:lnTo>
                  <a:lnTo>
                    <a:pt x="2119" y="1966"/>
                  </a:lnTo>
                  <a:lnTo>
                    <a:pt x="2063" y="2034"/>
                  </a:lnTo>
                  <a:lnTo>
                    <a:pt x="2003" y="2095"/>
                  </a:lnTo>
                  <a:lnTo>
                    <a:pt x="1939" y="2154"/>
                  </a:lnTo>
                  <a:lnTo>
                    <a:pt x="1870" y="2208"/>
                  </a:lnTo>
                  <a:lnTo>
                    <a:pt x="1797" y="2257"/>
                  </a:lnTo>
                  <a:lnTo>
                    <a:pt x="1722" y="2300"/>
                  </a:lnTo>
                  <a:lnTo>
                    <a:pt x="1643" y="2338"/>
                  </a:lnTo>
                  <a:lnTo>
                    <a:pt x="1561" y="2371"/>
                  </a:lnTo>
                  <a:lnTo>
                    <a:pt x="1475" y="2397"/>
                  </a:lnTo>
                  <a:lnTo>
                    <a:pt x="1388" y="2418"/>
                  </a:lnTo>
                  <a:lnTo>
                    <a:pt x="1298" y="2432"/>
                  </a:lnTo>
                  <a:lnTo>
                    <a:pt x="1303" y="2364"/>
                  </a:lnTo>
                  <a:lnTo>
                    <a:pt x="1305" y="2294"/>
                  </a:lnTo>
                  <a:lnTo>
                    <a:pt x="1302" y="2204"/>
                  </a:lnTo>
                  <a:lnTo>
                    <a:pt x="1294" y="2116"/>
                  </a:lnTo>
                  <a:lnTo>
                    <a:pt x="1369" y="2100"/>
                  </a:lnTo>
                  <a:lnTo>
                    <a:pt x="1442" y="2079"/>
                  </a:lnTo>
                  <a:lnTo>
                    <a:pt x="1513" y="2052"/>
                  </a:lnTo>
                  <a:lnTo>
                    <a:pt x="1580" y="2020"/>
                  </a:lnTo>
                  <a:lnTo>
                    <a:pt x="1644" y="1982"/>
                  </a:lnTo>
                  <a:lnTo>
                    <a:pt x="1705" y="1939"/>
                  </a:lnTo>
                  <a:lnTo>
                    <a:pt x="1762" y="1892"/>
                  </a:lnTo>
                  <a:lnTo>
                    <a:pt x="1814" y="1839"/>
                  </a:lnTo>
                  <a:lnTo>
                    <a:pt x="1863" y="1783"/>
                  </a:lnTo>
                  <a:lnTo>
                    <a:pt x="1907" y="1724"/>
                  </a:lnTo>
                  <a:lnTo>
                    <a:pt x="1946" y="1660"/>
                  </a:lnTo>
                  <a:lnTo>
                    <a:pt x="1979" y="1593"/>
                  </a:lnTo>
                  <a:lnTo>
                    <a:pt x="2007" y="1524"/>
                  </a:lnTo>
                  <a:lnTo>
                    <a:pt x="2030" y="1451"/>
                  </a:lnTo>
                  <a:lnTo>
                    <a:pt x="2046" y="1376"/>
                  </a:lnTo>
                  <a:lnTo>
                    <a:pt x="2056" y="1298"/>
                  </a:lnTo>
                  <a:lnTo>
                    <a:pt x="2060" y="1220"/>
                  </a:lnTo>
                  <a:lnTo>
                    <a:pt x="2056" y="1142"/>
                  </a:lnTo>
                  <a:lnTo>
                    <a:pt x="2046" y="1065"/>
                  </a:lnTo>
                  <a:lnTo>
                    <a:pt x="2030" y="992"/>
                  </a:lnTo>
                  <a:lnTo>
                    <a:pt x="2008" y="920"/>
                  </a:lnTo>
                  <a:lnTo>
                    <a:pt x="1981" y="850"/>
                  </a:lnTo>
                  <a:lnTo>
                    <a:pt x="1948" y="784"/>
                  </a:lnTo>
                  <a:lnTo>
                    <a:pt x="1910" y="721"/>
                  </a:lnTo>
                  <a:lnTo>
                    <a:pt x="1867" y="662"/>
                  </a:lnTo>
                  <a:lnTo>
                    <a:pt x="1820" y="606"/>
                  </a:lnTo>
                  <a:lnTo>
                    <a:pt x="1767" y="554"/>
                  </a:lnTo>
                  <a:lnTo>
                    <a:pt x="1711" y="506"/>
                  </a:lnTo>
                  <a:lnTo>
                    <a:pt x="1652" y="464"/>
                  </a:lnTo>
                  <a:lnTo>
                    <a:pt x="1589" y="425"/>
                  </a:lnTo>
                  <a:lnTo>
                    <a:pt x="1523" y="393"/>
                  </a:lnTo>
                  <a:lnTo>
                    <a:pt x="1455" y="364"/>
                  </a:lnTo>
                  <a:lnTo>
                    <a:pt x="1383" y="343"/>
                  </a:lnTo>
                  <a:lnTo>
                    <a:pt x="1308" y="327"/>
                  </a:lnTo>
                  <a:lnTo>
                    <a:pt x="1232" y="317"/>
                  </a:lnTo>
                  <a:lnTo>
                    <a:pt x="1154" y="314"/>
                  </a:lnTo>
                  <a:lnTo>
                    <a:pt x="1073" y="317"/>
                  </a:lnTo>
                  <a:lnTo>
                    <a:pt x="993" y="328"/>
                  </a:lnTo>
                  <a:lnTo>
                    <a:pt x="916" y="346"/>
                  </a:lnTo>
                  <a:lnTo>
                    <a:pt x="841" y="370"/>
                  </a:lnTo>
                  <a:lnTo>
                    <a:pt x="769" y="400"/>
                  </a:lnTo>
                  <a:lnTo>
                    <a:pt x="701" y="436"/>
                  </a:lnTo>
                  <a:lnTo>
                    <a:pt x="637" y="478"/>
                  </a:lnTo>
                  <a:lnTo>
                    <a:pt x="575" y="524"/>
                  </a:lnTo>
                  <a:lnTo>
                    <a:pt x="519" y="576"/>
                  </a:lnTo>
                  <a:lnTo>
                    <a:pt x="467" y="632"/>
                  </a:lnTo>
                  <a:lnTo>
                    <a:pt x="419" y="692"/>
                  </a:lnTo>
                  <a:lnTo>
                    <a:pt x="377" y="757"/>
                  </a:lnTo>
                  <a:lnTo>
                    <a:pt x="340" y="825"/>
                  </a:lnTo>
                  <a:lnTo>
                    <a:pt x="309" y="896"/>
                  </a:lnTo>
                  <a:lnTo>
                    <a:pt x="234" y="873"/>
                  </a:lnTo>
                  <a:lnTo>
                    <a:pt x="157" y="853"/>
                  </a:lnTo>
                  <a:lnTo>
                    <a:pt x="80" y="838"/>
                  </a:lnTo>
                  <a:lnTo>
                    <a:pt x="0" y="826"/>
                  </a:lnTo>
                  <a:lnTo>
                    <a:pt x="32" y="743"/>
                  </a:lnTo>
                  <a:lnTo>
                    <a:pt x="70" y="663"/>
                  </a:lnTo>
                  <a:lnTo>
                    <a:pt x="113" y="586"/>
                  </a:lnTo>
                  <a:lnTo>
                    <a:pt x="162" y="512"/>
                  </a:lnTo>
                  <a:lnTo>
                    <a:pt x="216" y="443"/>
                  </a:lnTo>
                  <a:lnTo>
                    <a:pt x="274" y="377"/>
                  </a:lnTo>
                  <a:lnTo>
                    <a:pt x="337" y="316"/>
                  </a:lnTo>
                  <a:lnTo>
                    <a:pt x="403" y="259"/>
                  </a:lnTo>
                  <a:lnTo>
                    <a:pt x="474" y="208"/>
                  </a:lnTo>
                  <a:lnTo>
                    <a:pt x="549" y="161"/>
                  </a:lnTo>
                  <a:lnTo>
                    <a:pt x="627" y="120"/>
                  </a:lnTo>
                  <a:lnTo>
                    <a:pt x="709" y="84"/>
                  </a:lnTo>
                  <a:lnTo>
                    <a:pt x="792" y="54"/>
                  </a:lnTo>
                  <a:lnTo>
                    <a:pt x="880" y="30"/>
                  </a:lnTo>
                  <a:lnTo>
                    <a:pt x="969" y="13"/>
                  </a:lnTo>
                  <a:lnTo>
                    <a:pt x="1061" y="3"/>
                  </a:lnTo>
                  <a:lnTo>
                    <a:pt x="11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5" name="Freeform 1404">
              <a:extLst>
                <a:ext uri="{FF2B5EF4-FFF2-40B4-BE49-F238E27FC236}">
                  <a16:creationId xmlns:a16="http://schemas.microsoft.com/office/drawing/2014/main" xmlns="" id="{572BAAF3-D62C-4EDD-BDA2-2A71D4A5CD9A}"/>
                </a:ext>
              </a:extLst>
            </p:cNvPr>
            <p:cNvSpPr>
              <a:spLocks noEditPoints="1"/>
            </p:cNvSpPr>
            <p:nvPr/>
          </p:nvSpPr>
          <p:spPr bwMode="auto">
            <a:xfrm>
              <a:off x="2295326" y="870742"/>
              <a:ext cx="767832" cy="769091"/>
            </a:xfrm>
            <a:custGeom>
              <a:avLst/>
              <a:gdLst>
                <a:gd name="T0" fmla="*/ 1036 w 2439"/>
                <a:gd name="T1" fmla="*/ 724 h 2445"/>
                <a:gd name="T2" fmla="*/ 846 w 2439"/>
                <a:gd name="T3" fmla="*/ 845 h 2445"/>
                <a:gd name="T4" fmla="*/ 724 w 2439"/>
                <a:gd name="T5" fmla="*/ 1034 h 2445"/>
                <a:gd name="T6" fmla="*/ 691 w 2439"/>
                <a:gd name="T7" fmla="*/ 1248 h 2445"/>
                <a:gd name="T8" fmla="*/ 746 w 2439"/>
                <a:gd name="T9" fmla="*/ 1459 h 2445"/>
                <a:gd name="T10" fmla="*/ 887 w 2439"/>
                <a:gd name="T11" fmla="*/ 1636 h 2445"/>
                <a:gd name="T12" fmla="*/ 1085 w 2439"/>
                <a:gd name="T13" fmla="*/ 1736 h 2445"/>
                <a:gd name="T14" fmla="*/ 1301 w 2439"/>
                <a:gd name="T15" fmla="*/ 1748 h 2445"/>
                <a:gd name="T16" fmla="*/ 1506 w 2439"/>
                <a:gd name="T17" fmla="*/ 1671 h 2445"/>
                <a:gd name="T18" fmla="*/ 1667 w 2439"/>
                <a:gd name="T19" fmla="*/ 1511 h 2445"/>
                <a:gd name="T20" fmla="*/ 1745 w 2439"/>
                <a:gd name="T21" fmla="*/ 1306 h 2445"/>
                <a:gd name="T22" fmla="*/ 1734 w 2439"/>
                <a:gd name="T23" fmla="*/ 1089 h 2445"/>
                <a:gd name="T24" fmla="*/ 1636 w 2439"/>
                <a:gd name="T25" fmla="*/ 891 h 2445"/>
                <a:gd name="T26" fmla="*/ 1460 w 2439"/>
                <a:gd name="T27" fmla="*/ 748 h 2445"/>
                <a:gd name="T28" fmla="*/ 1249 w 2439"/>
                <a:gd name="T29" fmla="*/ 692 h 2445"/>
                <a:gd name="T30" fmla="*/ 1327 w 2439"/>
                <a:gd name="T31" fmla="*/ 4 h 2445"/>
                <a:gd name="T32" fmla="*/ 1395 w 2439"/>
                <a:gd name="T33" fmla="*/ 60 h 2445"/>
                <a:gd name="T34" fmla="*/ 1482 w 2439"/>
                <a:gd name="T35" fmla="*/ 280 h 2445"/>
                <a:gd name="T36" fmla="*/ 1771 w 2439"/>
                <a:gd name="T37" fmla="*/ 416 h 2445"/>
                <a:gd name="T38" fmla="*/ 1945 w 2439"/>
                <a:gd name="T39" fmla="*/ 276 h 2445"/>
                <a:gd name="T40" fmla="*/ 2028 w 2439"/>
                <a:gd name="T41" fmla="*/ 305 h 2445"/>
                <a:gd name="T42" fmla="*/ 2171 w 2439"/>
                <a:gd name="T43" fmla="*/ 480 h 2445"/>
                <a:gd name="T44" fmla="*/ 2140 w 2439"/>
                <a:gd name="T45" fmla="*/ 564 h 2445"/>
                <a:gd name="T46" fmla="*/ 2124 w 2439"/>
                <a:gd name="T47" fmla="*/ 853 h 2445"/>
                <a:gd name="T48" fmla="*/ 2337 w 2439"/>
                <a:gd name="T49" fmla="*/ 1043 h 2445"/>
                <a:gd name="T50" fmla="*/ 2417 w 2439"/>
                <a:gd name="T51" fmla="*/ 1082 h 2445"/>
                <a:gd name="T52" fmla="*/ 2439 w 2439"/>
                <a:gd name="T53" fmla="*/ 1307 h 2445"/>
                <a:gd name="T54" fmla="*/ 2400 w 2439"/>
                <a:gd name="T55" fmla="*/ 1387 h 2445"/>
                <a:gd name="T56" fmla="*/ 2179 w 2439"/>
                <a:gd name="T57" fmla="*/ 1409 h 2445"/>
                <a:gd name="T58" fmla="*/ 2095 w 2439"/>
                <a:gd name="T59" fmla="*/ 1660 h 2445"/>
                <a:gd name="T60" fmla="*/ 2151 w 2439"/>
                <a:gd name="T61" fmla="*/ 1905 h 2445"/>
                <a:gd name="T62" fmla="*/ 2160 w 2439"/>
                <a:gd name="T63" fmla="*/ 1993 h 2445"/>
                <a:gd name="T64" fmla="*/ 2004 w 2439"/>
                <a:gd name="T65" fmla="*/ 2160 h 2445"/>
                <a:gd name="T66" fmla="*/ 1917 w 2439"/>
                <a:gd name="T67" fmla="*/ 2169 h 2445"/>
                <a:gd name="T68" fmla="*/ 1712 w 2439"/>
                <a:gd name="T69" fmla="*/ 2072 h 2445"/>
                <a:gd name="T70" fmla="*/ 1465 w 2439"/>
                <a:gd name="T71" fmla="*/ 2175 h 2445"/>
                <a:gd name="T72" fmla="*/ 1388 w 2439"/>
                <a:gd name="T73" fmla="*/ 2388 h 2445"/>
                <a:gd name="T74" fmla="*/ 1320 w 2439"/>
                <a:gd name="T75" fmla="*/ 2442 h 2445"/>
                <a:gd name="T76" fmla="*/ 1092 w 2439"/>
                <a:gd name="T77" fmla="*/ 2433 h 2445"/>
                <a:gd name="T78" fmla="*/ 1037 w 2439"/>
                <a:gd name="T79" fmla="*/ 2365 h 2445"/>
                <a:gd name="T80" fmla="*/ 907 w 2439"/>
                <a:gd name="T81" fmla="*/ 2154 h 2445"/>
                <a:gd name="T82" fmla="*/ 666 w 2439"/>
                <a:gd name="T83" fmla="*/ 2034 h 2445"/>
                <a:gd name="T84" fmla="*/ 496 w 2439"/>
                <a:gd name="T85" fmla="*/ 2169 h 2445"/>
                <a:gd name="T86" fmla="*/ 411 w 2439"/>
                <a:gd name="T87" fmla="*/ 2139 h 2445"/>
                <a:gd name="T88" fmla="*/ 269 w 2439"/>
                <a:gd name="T89" fmla="*/ 1964 h 2445"/>
                <a:gd name="T90" fmla="*/ 299 w 2439"/>
                <a:gd name="T91" fmla="*/ 1880 h 2445"/>
                <a:gd name="T92" fmla="*/ 311 w 2439"/>
                <a:gd name="T93" fmla="*/ 1595 h 2445"/>
                <a:gd name="T94" fmla="*/ 103 w 2439"/>
                <a:gd name="T95" fmla="*/ 1402 h 2445"/>
                <a:gd name="T96" fmla="*/ 23 w 2439"/>
                <a:gd name="T97" fmla="*/ 1363 h 2445"/>
                <a:gd name="T98" fmla="*/ 1 w 2439"/>
                <a:gd name="T99" fmla="*/ 1139 h 2445"/>
                <a:gd name="T100" fmla="*/ 40 w 2439"/>
                <a:gd name="T101" fmla="*/ 1059 h 2445"/>
                <a:gd name="T102" fmla="*/ 257 w 2439"/>
                <a:gd name="T103" fmla="*/ 1037 h 2445"/>
                <a:gd name="T104" fmla="*/ 343 w 2439"/>
                <a:gd name="T105" fmla="*/ 786 h 2445"/>
                <a:gd name="T106" fmla="*/ 289 w 2439"/>
                <a:gd name="T107" fmla="*/ 541 h 2445"/>
                <a:gd name="T108" fmla="*/ 280 w 2439"/>
                <a:gd name="T109" fmla="*/ 453 h 2445"/>
                <a:gd name="T110" fmla="*/ 436 w 2439"/>
                <a:gd name="T111" fmla="*/ 286 h 2445"/>
                <a:gd name="T112" fmla="*/ 523 w 2439"/>
                <a:gd name="T113" fmla="*/ 276 h 2445"/>
                <a:gd name="T114" fmla="*/ 730 w 2439"/>
                <a:gd name="T115" fmla="*/ 374 h 2445"/>
                <a:gd name="T116" fmla="*/ 976 w 2439"/>
                <a:gd name="T117" fmla="*/ 275 h 2445"/>
                <a:gd name="T118" fmla="*/ 1052 w 2439"/>
                <a:gd name="T119" fmla="*/ 58 h 2445"/>
                <a:gd name="T120" fmla="*/ 1121 w 2439"/>
                <a:gd name="T121" fmla="*/ 4 h 2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39" h="2445">
                  <a:moveTo>
                    <a:pt x="1195" y="691"/>
                  </a:moveTo>
                  <a:lnTo>
                    <a:pt x="1141" y="696"/>
                  </a:lnTo>
                  <a:lnTo>
                    <a:pt x="1088" y="708"/>
                  </a:lnTo>
                  <a:lnTo>
                    <a:pt x="1036" y="724"/>
                  </a:lnTo>
                  <a:lnTo>
                    <a:pt x="984" y="746"/>
                  </a:lnTo>
                  <a:lnTo>
                    <a:pt x="936" y="773"/>
                  </a:lnTo>
                  <a:lnTo>
                    <a:pt x="889" y="806"/>
                  </a:lnTo>
                  <a:lnTo>
                    <a:pt x="846" y="845"/>
                  </a:lnTo>
                  <a:lnTo>
                    <a:pt x="807" y="889"/>
                  </a:lnTo>
                  <a:lnTo>
                    <a:pt x="774" y="934"/>
                  </a:lnTo>
                  <a:lnTo>
                    <a:pt x="747" y="982"/>
                  </a:lnTo>
                  <a:lnTo>
                    <a:pt x="724" y="1034"/>
                  </a:lnTo>
                  <a:lnTo>
                    <a:pt x="708" y="1085"/>
                  </a:lnTo>
                  <a:lnTo>
                    <a:pt x="697" y="1139"/>
                  </a:lnTo>
                  <a:lnTo>
                    <a:pt x="691" y="1194"/>
                  </a:lnTo>
                  <a:lnTo>
                    <a:pt x="691" y="1248"/>
                  </a:lnTo>
                  <a:lnTo>
                    <a:pt x="695" y="1302"/>
                  </a:lnTo>
                  <a:lnTo>
                    <a:pt x="707" y="1355"/>
                  </a:lnTo>
                  <a:lnTo>
                    <a:pt x="723" y="1408"/>
                  </a:lnTo>
                  <a:lnTo>
                    <a:pt x="746" y="1459"/>
                  </a:lnTo>
                  <a:lnTo>
                    <a:pt x="773" y="1507"/>
                  </a:lnTo>
                  <a:lnTo>
                    <a:pt x="806" y="1554"/>
                  </a:lnTo>
                  <a:lnTo>
                    <a:pt x="844" y="1597"/>
                  </a:lnTo>
                  <a:lnTo>
                    <a:pt x="887" y="1636"/>
                  </a:lnTo>
                  <a:lnTo>
                    <a:pt x="933" y="1669"/>
                  </a:lnTo>
                  <a:lnTo>
                    <a:pt x="982" y="1697"/>
                  </a:lnTo>
                  <a:lnTo>
                    <a:pt x="1032" y="1720"/>
                  </a:lnTo>
                  <a:lnTo>
                    <a:pt x="1085" y="1736"/>
                  </a:lnTo>
                  <a:lnTo>
                    <a:pt x="1137" y="1747"/>
                  </a:lnTo>
                  <a:lnTo>
                    <a:pt x="1192" y="1753"/>
                  </a:lnTo>
                  <a:lnTo>
                    <a:pt x="1246" y="1753"/>
                  </a:lnTo>
                  <a:lnTo>
                    <a:pt x="1301" y="1748"/>
                  </a:lnTo>
                  <a:lnTo>
                    <a:pt x="1354" y="1737"/>
                  </a:lnTo>
                  <a:lnTo>
                    <a:pt x="1407" y="1721"/>
                  </a:lnTo>
                  <a:lnTo>
                    <a:pt x="1457" y="1698"/>
                  </a:lnTo>
                  <a:lnTo>
                    <a:pt x="1506" y="1671"/>
                  </a:lnTo>
                  <a:lnTo>
                    <a:pt x="1552" y="1637"/>
                  </a:lnTo>
                  <a:lnTo>
                    <a:pt x="1595" y="1600"/>
                  </a:lnTo>
                  <a:lnTo>
                    <a:pt x="1634" y="1556"/>
                  </a:lnTo>
                  <a:lnTo>
                    <a:pt x="1667" y="1511"/>
                  </a:lnTo>
                  <a:lnTo>
                    <a:pt x="1694" y="1461"/>
                  </a:lnTo>
                  <a:lnTo>
                    <a:pt x="1717" y="1411"/>
                  </a:lnTo>
                  <a:lnTo>
                    <a:pt x="1733" y="1358"/>
                  </a:lnTo>
                  <a:lnTo>
                    <a:pt x="1745" y="1306"/>
                  </a:lnTo>
                  <a:lnTo>
                    <a:pt x="1750" y="1251"/>
                  </a:lnTo>
                  <a:lnTo>
                    <a:pt x="1750" y="1197"/>
                  </a:lnTo>
                  <a:lnTo>
                    <a:pt x="1746" y="1142"/>
                  </a:lnTo>
                  <a:lnTo>
                    <a:pt x="1734" y="1089"/>
                  </a:lnTo>
                  <a:lnTo>
                    <a:pt x="1718" y="1037"/>
                  </a:lnTo>
                  <a:lnTo>
                    <a:pt x="1697" y="986"/>
                  </a:lnTo>
                  <a:lnTo>
                    <a:pt x="1669" y="937"/>
                  </a:lnTo>
                  <a:lnTo>
                    <a:pt x="1636" y="891"/>
                  </a:lnTo>
                  <a:lnTo>
                    <a:pt x="1597" y="847"/>
                  </a:lnTo>
                  <a:lnTo>
                    <a:pt x="1554" y="808"/>
                  </a:lnTo>
                  <a:lnTo>
                    <a:pt x="1508" y="775"/>
                  </a:lnTo>
                  <a:lnTo>
                    <a:pt x="1460" y="748"/>
                  </a:lnTo>
                  <a:lnTo>
                    <a:pt x="1409" y="725"/>
                  </a:lnTo>
                  <a:lnTo>
                    <a:pt x="1358" y="708"/>
                  </a:lnTo>
                  <a:lnTo>
                    <a:pt x="1304" y="698"/>
                  </a:lnTo>
                  <a:lnTo>
                    <a:pt x="1249" y="692"/>
                  </a:lnTo>
                  <a:lnTo>
                    <a:pt x="1195" y="691"/>
                  </a:lnTo>
                  <a:close/>
                  <a:moveTo>
                    <a:pt x="1145" y="0"/>
                  </a:moveTo>
                  <a:lnTo>
                    <a:pt x="1304" y="1"/>
                  </a:lnTo>
                  <a:lnTo>
                    <a:pt x="1327" y="4"/>
                  </a:lnTo>
                  <a:lnTo>
                    <a:pt x="1348" y="12"/>
                  </a:lnTo>
                  <a:lnTo>
                    <a:pt x="1368" y="24"/>
                  </a:lnTo>
                  <a:lnTo>
                    <a:pt x="1384" y="40"/>
                  </a:lnTo>
                  <a:lnTo>
                    <a:pt x="1395" y="60"/>
                  </a:lnTo>
                  <a:lnTo>
                    <a:pt x="1403" y="81"/>
                  </a:lnTo>
                  <a:lnTo>
                    <a:pt x="1407" y="105"/>
                  </a:lnTo>
                  <a:lnTo>
                    <a:pt x="1406" y="262"/>
                  </a:lnTo>
                  <a:lnTo>
                    <a:pt x="1482" y="280"/>
                  </a:lnTo>
                  <a:lnTo>
                    <a:pt x="1557" y="305"/>
                  </a:lnTo>
                  <a:lnTo>
                    <a:pt x="1631" y="336"/>
                  </a:lnTo>
                  <a:lnTo>
                    <a:pt x="1702" y="373"/>
                  </a:lnTo>
                  <a:lnTo>
                    <a:pt x="1771" y="416"/>
                  </a:lnTo>
                  <a:lnTo>
                    <a:pt x="1883" y="304"/>
                  </a:lnTo>
                  <a:lnTo>
                    <a:pt x="1901" y="291"/>
                  </a:lnTo>
                  <a:lnTo>
                    <a:pt x="1922" y="280"/>
                  </a:lnTo>
                  <a:lnTo>
                    <a:pt x="1945" y="276"/>
                  </a:lnTo>
                  <a:lnTo>
                    <a:pt x="1967" y="276"/>
                  </a:lnTo>
                  <a:lnTo>
                    <a:pt x="1989" y="280"/>
                  </a:lnTo>
                  <a:lnTo>
                    <a:pt x="2010" y="291"/>
                  </a:lnTo>
                  <a:lnTo>
                    <a:pt x="2028" y="305"/>
                  </a:lnTo>
                  <a:lnTo>
                    <a:pt x="2141" y="419"/>
                  </a:lnTo>
                  <a:lnTo>
                    <a:pt x="2156" y="437"/>
                  </a:lnTo>
                  <a:lnTo>
                    <a:pt x="2165" y="457"/>
                  </a:lnTo>
                  <a:lnTo>
                    <a:pt x="2171" y="480"/>
                  </a:lnTo>
                  <a:lnTo>
                    <a:pt x="2169" y="502"/>
                  </a:lnTo>
                  <a:lnTo>
                    <a:pt x="2165" y="525"/>
                  </a:lnTo>
                  <a:lnTo>
                    <a:pt x="2155" y="546"/>
                  </a:lnTo>
                  <a:lnTo>
                    <a:pt x="2140" y="564"/>
                  </a:lnTo>
                  <a:lnTo>
                    <a:pt x="2028" y="676"/>
                  </a:lnTo>
                  <a:lnTo>
                    <a:pt x="2064" y="733"/>
                  </a:lnTo>
                  <a:lnTo>
                    <a:pt x="2096" y="791"/>
                  </a:lnTo>
                  <a:lnTo>
                    <a:pt x="2124" y="853"/>
                  </a:lnTo>
                  <a:lnTo>
                    <a:pt x="2147" y="915"/>
                  </a:lnTo>
                  <a:lnTo>
                    <a:pt x="2165" y="978"/>
                  </a:lnTo>
                  <a:lnTo>
                    <a:pt x="2180" y="1042"/>
                  </a:lnTo>
                  <a:lnTo>
                    <a:pt x="2337" y="1043"/>
                  </a:lnTo>
                  <a:lnTo>
                    <a:pt x="2360" y="1045"/>
                  </a:lnTo>
                  <a:lnTo>
                    <a:pt x="2382" y="1053"/>
                  </a:lnTo>
                  <a:lnTo>
                    <a:pt x="2401" y="1066"/>
                  </a:lnTo>
                  <a:lnTo>
                    <a:pt x="2417" y="1082"/>
                  </a:lnTo>
                  <a:lnTo>
                    <a:pt x="2430" y="1101"/>
                  </a:lnTo>
                  <a:lnTo>
                    <a:pt x="2437" y="1123"/>
                  </a:lnTo>
                  <a:lnTo>
                    <a:pt x="2439" y="1148"/>
                  </a:lnTo>
                  <a:lnTo>
                    <a:pt x="2439" y="1307"/>
                  </a:lnTo>
                  <a:lnTo>
                    <a:pt x="2435" y="1331"/>
                  </a:lnTo>
                  <a:lnTo>
                    <a:pt x="2428" y="1352"/>
                  </a:lnTo>
                  <a:lnTo>
                    <a:pt x="2416" y="1371"/>
                  </a:lnTo>
                  <a:lnTo>
                    <a:pt x="2400" y="1387"/>
                  </a:lnTo>
                  <a:lnTo>
                    <a:pt x="2381" y="1400"/>
                  </a:lnTo>
                  <a:lnTo>
                    <a:pt x="2359" y="1406"/>
                  </a:lnTo>
                  <a:lnTo>
                    <a:pt x="2335" y="1410"/>
                  </a:lnTo>
                  <a:lnTo>
                    <a:pt x="2179" y="1409"/>
                  </a:lnTo>
                  <a:lnTo>
                    <a:pt x="2165" y="1473"/>
                  </a:lnTo>
                  <a:lnTo>
                    <a:pt x="2145" y="1537"/>
                  </a:lnTo>
                  <a:lnTo>
                    <a:pt x="2123" y="1600"/>
                  </a:lnTo>
                  <a:lnTo>
                    <a:pt x="2095" y="1660"/>
                  </a:lnTo>
                  <a:lnTo>
                    <a:pt x="2063" y="1720"/>
                  </a:lnTo>
                  <a:lnTo>
                    <a:pt x="2027" y="1777"/>
                  </a:lnTo>
                  <a:lnTo>
                    <a:pt x="2136" y="1887"/>
                  </a:lnTo>
                  <a:lnTo>
                    <a:pt x="2151" y="1905"/>
                  </a:lnTo>
                  <a:lnTo>
                    <a:pt x="2160" y="1926"/>
                  </a:lnTo>
                  <a:lnTo>
                    <a:pt x="2165" y="1948"/>
                  </a:lnTo>
                  <a:lnTo>
                    <a:pt x="2165" y="1971"/>
                  </a:lnTo>
                  <a:lnTo>
                    <a:pt x="2160" y="1993"/>
                  </a:lnTo>
                  <a:lnTo>
                    <a:pt x="2150" y="2014"/>
                  </a:lnTo>
                  <a:lnTo>
                    <a:pt x="2135" y="2033"/>
                  </a:lnTo>
                  <a:lnTo>
                    <a:pt x="2023" y="2145"/>
                  </a:lnTo>
                  <a:lnTo>
                    <a:pt x="2004" y="2160"/>
                  </a:lnTo>
                  <a:lnTo>
                    <a:pt x="1983" y="2169"/>
                  </a:lnTo>
                  <a:lnTo>
                    <a:pt x="1962" y="2175"/>
                  </a:lnTo>
                  <a:lnTo>
                    <a:pt x="1939" y="2174"/>
                  </a:lnTo>
                  <a:lnTo>
                    <a:pt x="1917" y="2169"/>
                  </a:lnTo>
                  <a:lnTo>
                    <a:pt x="1895" y="2159"/>
                  </a:lnTo>
                  <a:lnTo>
                    <a:pt x="1877" y="2144"/>
                  </a:lnTo>
                  <a:lnTo>
                    <a:pt x="1770" y="2035"/>
                  </a:lnTo>
                  <a:lnTo>
                    <a:pt x="1712" y="2072"/>
                  </a:lnTo>
                  <a:lnTo>
                    <a:pt x="1652" y="2105"/>
                  </a:lnTo>
                  <a:lnTo>
                    <a:pt x="1591" y="2133"/>
                  </a:lnTo>
                  <a:lnTo>
                    <a:pt x="1529" y="2155"/>
                  </a:lnTo>
                  <a:lnTo>
                    <a:pt x="1465" y="2175"/>
                  </a:lnTo>
                  <a:lnTo>
                    <a:pt x="1400" y="2190"/>
                  </a:lnTo>
                  <a:lnTo>
                    <a:pt x="1399" y="2342"/>
                  </a:lnTo>
                  <a:lnTo>
                    <a:pt x="1396" y="2366"/>
                  </a:lnTo>
                  <a:lnTo>
                    <a:pt x="1388" y="2388"/>
                  </a:lnTo>
                  <a:lnTo>
                    <a:pt x="1377" y="2407"/>
                  </a:lnTo>
                  <a:lnTo>
                    <a:pt x="1361" y="2422"/>
                  </a:lnTo>
                  <a:lnTo>
                    <a:pt x="1342" y="2434"/>
                  </a:lnTo>
                  <a:lnTo>
                    <a:pt x="1320" y="2442"/>
                  </a:lnTo>
                  <a:lnTo>
                    <a:pt x="1296" y="2445"/>
                  </a:lnTo>
                  <a:lnTo>
                    <a:pt x="1137" y="2444"/>
                  </a:lnTo>
                  <a:lnTo>
                    <a:pt x="1113" y="2441"/>
                  </a:lnTo>
                  <a:lnTo>
                    <a:pt x="1092" y="2433"/>
                  </a:lnTo>
                  <a:lnTo>
                    <a:pt x="1073" y="2422"/>
                  </a:lnTo>
                  <a:lnTo>
                    <a:pt x="1057" y="2405"/>
                  </a:lnTo>
                  <a:lnTo>
                    <a:pt x="1045" y="2386"/>
                  </a:lnTo>
                  <a:lnTo>
                    <a:pt x="1037" y="2365"/>
                  </a:lnTo>
                  <a:lnTo>
                    <a:pt x="1034" y="2341"/>
                  </a:lnTo>
                  <a:lnTo>
                    <a:pt x="1036" y="2189"/>
                  </a:lnTo>
                  <a:lnTo>
                    <a:pt x="971" y="2174"/>
                  </a:lnTo>
                  <a:lnTo>
                    <a:pt x="907" y="2154"/>
                  </a:lnTo>
                  <a:lnTo>
                    <a:pt x="844" y="2131"/>
                  </a:lnTo>
                  <a:lnTo>
                    <a:pt x="782" y="2103"/>
                  </a:lnTo>
                  <a:lnTo>
                    <a:pt x="723" y="2071"/>
                  </a:lnTo>
                  <a:lnTo>
                    <a:pt x="666" y="2034"/>
                  </a:lnTo>
                  <a:lnTo>
                    <a:pt x="557" y="2139"/>
                  </a:lnTo>
                  <a:lnTo>
                    <a:pt x="538" y="2154"/>
                  </a:lnTo>
                  <a:lnTo>
                    <a:pt x="517" y="2163"/>
                  </a:lnTo>
                  <a:lnTo>
                    <a:pt x="496" y="2169"/>
                  </a:lnTo>
                  <a:lnTo>
                    <a:pt x="473" y="2169"/>
                  </a:lnTo>
                  <a:lnTo>
                    <a:pt x="450" y="2163"/>
                  </a:lnTo>
                  <a:lnTo>
                    <a:pt x="429" y="2154"/>
                  </a:lnTo>
                  <a:lnTo>
                    <a:pt x="411" y="2139"/>
                  </a:lnTo>
                  <a:lnTo>
                    <a:pt x="298" y="2026"/>
                  </a:lnTo>
                  <a:lnTo>
                    <a:pt x="283" y="2008"/>
                  </a:lnTo>
                  <a:lnTo>
                    <a:pt x="274" y="1987"/>
                  </a:lnTo>
                  <a:lnTo>
                    <a:pt x="269" y="1964"/>
                  </a:lnTo>
                  <a:lnTo>
                    <a:pt x="269" y="1942"/>
                  </a:lnTo>
                  <a:lnTo>
                    <a:pt x="274" y="1920"/>
                  </a:lnTo>
                  <a:lnTo>
                    <a:pt x="284" y="1899"/>
                  </a:lnTo>
                  <a:lnTo>
                    <a:pt x="299" y="1880"/>
                  </a:lnTo>
                  <a:lnTo>
                    <a:pt x="406" y="1774"/>
                  </a:lnTo>
                  <a:lnTo>
                    <a:pt x="370" y="1716"/>
                  </a:lnTo>
                  <a:lnTo>
                    <a:pt x="338" y="1656"/>
                  </a:lnTo>
                  <a:lnTo>
                    <a:pt x="311" y="1595"/>
                  </a:lnTo>
                  <a:lnTo>
                    <a:pt x="288" y="1531"/>
                  </a:lnTo>
                  <a:lnTo>
                    <a:pt x="268" y="1467"/>
                  </a:lnTo>
                  <a:lnTo>
                    <a:pt x="255" y="1403"/>
                  </a:lnTo>
                  <a:lnTo>
                    <a:pt x="103" y="1402"/>
                  </a:lnTo>
                  <a:lnTo>
                    <a:pt x="79" y="1398"/>
                  </a:lnTo>
                  <a:lnTo>
                    <a:pt x="57" y="1392"/>
                  </a:lnTo>
                  <a:lnTo>
                    <a:pt x="38" y="1379"/>
                  </a:lnTo>
                  <a:lnTo>
                    <a:pt x="23" y="1363"/>
                  </a:lnTo>
                  <a:lnTo>
                    <a:pt x="10" y="1344"/>
                  </a:lnTo>
                  <a:lnTo>
                    <a:pt x="2" y="1322"/>
                  </a:lnTo>
                  <a:lnTo>
                    <a:pt x="0" y="1298"/>
                  </a:lnTo>
                  <a:lnTo>
                    <a:pt x="1" y="1139"/>
                  </a:lnTo>
                  <a:lnTo>
                    <a:pt x="3" y="1116"/>
                  </a:lnTo>
                  <a:lnTo>
                    <a:pt x="11" y="1094"/>
                  </a:lnTo>
                  <a:lnTo>
                    <a:pt x="24" y="1075"/>
                  </a:lnTo>
                  <a:lnTo>
                    <a:pt x="40" y="1059"/>
                  </a:lnTo>
                  <a:lnTo>
                    <a:pt x="58" y="1047"/>
                  </a:lnTo>
                  <a:lnTo>
                    <a:pt x="80" y="1039"/>
                  </a:lnTo>
                  <a:lnTo>
                    <a:pt x="104" y="1037"/>
                  </a:lnTo>
                  <a:lnTo>
                    <a:pt x="257" y="1037"/>
                  </a:lnTo>
                  <a:lnTo>
                    <a:pt x="272" y="973"/>
                  </a:lnTo>
                  <a:lnTo>
                    <a:pt x="291" y="909"/>
                  </a:lnTo>
                  <a:lnTo>
                    <a:pt x="314" y="846"/>
                  </a:lnTo>
                  <a:lnTo>
                    <a:pt x="343" y="786"/>
                  </a:lnTo>
                  <a:lnTo>
                    <a:pt x="375" y="726"/>
                  </a:lnTo>
                  <a:lnTo>
                    <a:pt x="412" y="668"/>
                  </a:lnTo>
                  <a:lnTo>
                    <a:pt x="304" y="559"/>
                  </a:lnTo>
                  <a:lnTo>
                    <a:pt x="289" y="541"/>
                  </a:lnTo>
                  <a:lnTo>
                    <a:pt x="280" y="520"/>
                  </a:lnTo>
                  <a:lnTo>
                    <a:pt x="274" y="497"/>
                  </a:lnTo>
                  <a:lnTo>
                    <a:pt x="275" y="476"/>
                  </a:lnTo>
                  <a:lnTo>
                    <a:pt x="280" y="453"/>
                  </a:lnTo>
                  <a:lnTo>
                    <a:pt x="290" y="432"/>
                  </a:lnTo>
                  <a:lnTo>
                    <a:pt x="305" y="414"/>
                  </a:lnTo>
                  <a:lnTo>
                    <a:pt x="417" y="301"/>
                  </a:lnTo>
                  <a:lnTo>
                    <a:pt x="436" y="286"/>
                  </a:lnTo>
                  <a:lnTo>
                    <a:pt x="457" y="276"/>
                  </a:lnTo>
                  <a:lnTo>
                    <a:pt x="478" y="271"/>
                  </a:lnTo>
                  <a:lnTo>
                    <a:pt x="501" y="271"/>
                  </a:lnTo>
                  <a:lnTo>
                    <a:pt x="523" y="276"/>
                  </a:lnTo>
                  <a:lnTo>
                    <a:pt x="545" y="286"/>
                  </a:lnTo>
                  <a:lnTo>
                    <a:pt x="563" y="301"/>
                  </a:lnTo>
                  <a:lnTo>
                    <a:pt x="673" y="411"/>
                  </a:lnTo>
                  <a:lnTo>
                    <a:pt x="730" y="374"/>
                  </a:lnTo>
                  <a:lnTo>
                    <a:pt x="789" y="343"/>
                  </a:lnTo>
                  <a:lnTo>
                    <a:pt x="851" y="316"/>
                  </a:lnTo>
                  <a:lnTo>
                    <a:pt x="912" y="293"/>
                  </a:lnTo>
                  <a:lnTo>
                    <a:pt x="976" y="275"/>
                  </a:lnTo>
                  <a:lnTo>
                    <a:pt x="1041" y="260"/>
                  </a:lnTo>
                  <a:lnTo>
                    <a:pt x="1041" y="103"/>
                  </a:lnTo>
                  <a:lnTo>
                    <a:pt x="1045" y="80"/>
                  </a:lnTo>
                  <a:lnTo>
                    <a:pt x="1052" y="58"/>
                  </a:lnTo>
                  <a:lnTo>
                    <a:pt x="1064" y="39"/>
                  </a:lnTo>
                  <a:lnTo>
                    <a:pt x="1080" y="23"/>
                  </a:lnTo>
                  <a:lnTo>
                    <a:pt x="1100" y="10"/>
                  </a:lnTo>
                  <a:lnTo>
                    <a:pt x="1121" y="4"/>
                  </a:lnTo>
                  <a:lnTo>
                    <a:pt x="114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sp>
        <p:nvSpPr>
          <p:cNvPr id="26" name="TextBox 25">
            <a:extLst>
              <a:ext uri="{FF2B5EF4-FFF2-40B4-BE49-F238E27FC236}">
                <a16:creationId xmlns:a16="http://schemas.microsoft.com/office/drawing/2014/main" xmlns="" id="{46083F28-2702-42A6-9F3C-9ACBEB0D7CB9}"/>
              </a:ext>
            </a:extLst>
          </p:cNvPr>
          <p:cNvSpPr txBox="1"/>
          <p:nvPr/>
        </p:nvSpPr>
        <p:spPr>
          <a:xfrm>
            <a:off x="1544486"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7" name="TextBox 26">
            <a:extLst>
              <a:ext uri="{FF2B5EF4-FFF2-40B4-BE49-F238E27FC236}">
                <a16:creationId xmlns:a16="http://schemas.microsoft.com/office/drawing/2014/main" xmlns="" id="{04DF7F14-C65A-44FA-996E-B3ACF492D3A8}"/>
              </a:ext>
            </a:extLst>
          </p:cNvPr>
          <p:cNvSpPr txBox="1"/>
          <p:nvPr/>
        </p:nvSpPr>
        <p:spPr>
          <a:xfrm>
            <a:off x="4174637"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8" name="TextBox 27">
            <a:extLst>
              <a:ext uri="{FF2B5EF4-FFF2-40B4-BE49-F238E27FC236}">
                <a16:creationId xmlns:a16="http://schemas.microsoft.com/office/drawing/2014/main" xmlns="" id="{BDF3DEDF-8461-4EFF-87AB-58FC86329BC4}"/>
              </a:ext>
            </a:extLst>
          </p:cNvPr>
          <p:cNvSpPr txBox="1"/>
          <p:nvPr/>
        </p:nvSpPr>
        <p:spPr>
          <a:xfrm>
            <a:off x="6811673"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9" name="TextBox 28">
            <a:extLst>
              <a:ext uri="{FF2B5EF4-FFF2-40B4-BE49-F238E27FC236}">
                <a16:creationId xmlns:a16="http://schemas.microsoft.com/office/drawing/2014/main" xmlns="" id="{DE598FF9-E40B-4F18-A707-D94322E273E3}"/>
              </a:ext>
            </a:extLst>
          </p:cNvPr>
          <p:cNvSpPr txBox="1"/>
          <p:nvPr/>
        </p:nvSpPr>
        <p:spPr>
          <a:xfrm>
            <a:off x="9454941"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30" name="Rectangle 29">
            <a:extLst>
              <a:ext uri="{FF2B5EF4-FFF2-40B4-BE49-F238E27FC236}">
                <a16:creationId xmlns:a16="http://schemas.microsoft.com/office/drawing/2014/main" xmlns="" id="{CA7CB66C-FEC1-4536-84ED-F021EEEB2186}"/>
              </a:ext>
            </a:extLst>
          </p:cNvPr>
          <p:cNvSpPr/>
          <p:nvPr/>
        </p:nvSpPr>
        <p:spPr>
          <a:xfrm>
            <a:off x="94412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EB42314-6E6D-4F74-BAC4-2CBFAD0DA982}"/>
              </a:ext>
            </a:extLst>
          </p:cNvPr>
          <p:cNvSpPr/>
          <p:nvPr/>
        </p:nvSpPr>
        <p:spPr>
          <a:xfrm>
            <a:off x="360007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2" name="Rectangle 31">
            <a:extLst>
              <a:ext uri="{FF2B5EF4-FFF2-40B4-BE49-F238E27FC236}">
                <a16:creationId xmlns:a16="http://schemas.microsoft.com/office/drawing/2014/main" xmlns="" id="{B07E6517-9F1A-4D9D-8EBE-FC739B0724DA}"/>
              </a:ext>
            </a:extLst>
          </p:cNvPr>
          <p:cNvSpPr/>
          <p:nvPr/>
        </p:nvSpPr>
        <p:spPr>
          <a:xfrm>
            <a:off x="6180986"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09D89F51-75C9-4175-9398-41CA89CFCD5E}"/>
              </a:ext>
            </a:extLst>
          </p:cNvPr>
          <p:cNvSpPr/>
          <p:nvPr/>
        </p:nvSpPr>
        <p:spPr>
          <a:xfrm>
            <a:off x="8838375"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34" name="Straight Connector 33">
            <a:extLst>
              <a:ext uri="{FF2B5EF4-FFF2-40B4-BE49-F238E27FC236}">
                <a16:creationId xmlns:a16="http://schemas.microsoft.com/office/drawing/2014/main" xmlns="" id="{CE312619-7170-44F9-931C-95A1C937391F}"/>
              </a:ext>
            </a:extLst>
          </p:cNvPr>
          <p:cNvCxnSpPr/>
          <p:nvPr/>
        </p:nvCxnSpPr>
        <p:spPr>
          <a:xfrm>
            <a:off x="1072286" y="2118162"/>
            <a:ext cx="2126973"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73BBF59B-8953-490C-985A-3973698A1764}"/>
              </a:ext>
            </a:extLst>
          </p:cNvPr>
          <p:cNvCxnSpPr/>
          <p:nvPr/>
        </p:nvCxnSpPr>
        <p:spPr>
          <a:xfrm>
            <a:off x="3712438" y="2118162"/>
            <a:ext cx="2126973"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DE9EEEDA-429B-4DAA-B70E-F974500A061C}"/>
              </a:ext>
            </a:extLst>
          </p:cNvPr>
          <p:cNvCxnSpPr/>
          <p:nvPr/>
        </p:nvCxnSpPr>
        <p:spPr>
          <a:xfrm>
            <a:off x="6352590" y="2135651"/>
            <a:ext cx="2126973"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292FBD66-1427-4BE6-BDE4-23C7689B9E7D}"/>
              </a:ext>
            </a:extLst>
          </p:cNvPr>
          <p:cNvCxnSpPr/>
          <p:nvPr/>
        </p:nvCxnSpPr>
        <p:spPr>
          <a:xfrm>
            <a:off x="8992742" y="2118162"/>
            <a:ext cx="2126973"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195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4" name="Straight Connector 3">
            <a:extLst>
              <a:ext uri="{FF2B5EF4-FFF2-40B4-BE49-F238E27FC236}">
                <a16:creationId xmlns:a16="http://schemas.microsoft.com/office/drawing/2014/main" xmlns="" id="{F9DA1C20-D9C6-4778-AA22-C00F4D54D401}"/>
              </a:ext>
            </a:extLst>
          </p:cNvPr>
          <p:cNvCxnSpPr/>
          <p:nvPr/>
        </p:nvCxnSpPr>
        <p:spPr>
          <a:xfrm flipV="1">
            <a:off x="2096137"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xmlns="" id="{215F2749-C74F-494C-853A-F0001957336C}"/>
              </a:ext>
            </a:extLst>
          </p:cNvPr>
          <p:cNvGrpSpPr/>
          <p:nvPr/>
        </p:nvGrpSpPr>
        <p:grpSpPr>
          <a:xfrm>
            <a:off x="943578" y="2510654"/>
            <a:ext cx="2305119" cy="1639461"/>
            <a:chOff x="914962" y="2510654"/>
            <a:chExt cx="2305119" cy="1639461"/>
          </a:xfrm>
        </p:grpSpPr>
        <p:sp>
          <p:nvSpPr>
            <p:cNvPr id="6" name="Freeform 83">
              <a:extLst>
                <a:ext uri="{FF2B5EF4-FFF2-40B4-BE49-F238E27FC236}">
                  <a16:creationId xmlns:a16="http://schemas.microsoft.com/office/drawing/2014/main" xmlns="" id="{56B91725-7B09-436D-B363-80D66D2424C8}"/>
                </a:ext>
              </a:extLst>
            </p:cNvPr>
            <p:cNvSpPr>
              <a:spLocks/>
            </p:cNvSpPr>
            <p:nvPr/>
          </p:nvSpPr>
          <p:spPr bwMode="auto">
            <a:xfrm>
              <a:off x="914962" y="2510654"/>
              <a:ext cx="2305119" cy="1639461"/>
            </a:xfrm>
            <a:custGeom>
              <a:avLst/>
              <a:gdLst>
                <a:gd name="T0" fmla="*/ 771 w 771"/>
                <a:gd name="T1" fmla="*/ 35 h 548"/>
                <a:gd name="T2" fmla="*/ 736 w 771"/>
                <a:gd name="T3" fmla="*/ 0 h 548"/>
                <a:gd name="T4" fmla="*/ 373 w 771"/>
                <a:gd name="T5" fmla="*/ 41 h 548"/>
                <a:gd name="T6" fmla="*/ 35 w 771"/>
                <a:gd name="T7" fmla="*/ 1 h 548"/>
                <a:gd name="T8" fmla="*/ 0 w 771"/>
                <a:gd name="T9" fmla="*/ 35 h 548"/>
                <a:gd name="T10" fmla="*/ 0 w 771"/>
                <a:gd name="T11" fmla="*/ 35 h 548"/>
                <a:gd name="T12" fmla="*/ 0 w 771"/>
                <a:gd name="T13" fmla="*/ 498 h 548"/>
                <a:gd name="T14" fmla="*/ 373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6" y="0"/>
                    <a:pt x="736" y="0"/>
                    <a:pt x="736" y="0"/>
                  </a:cubicBezTo>
                  <a:cubicBezTo>
                    <a:pt x="672" y="14"/>
                    <a:pt x="531" y="41"/>
                    <a:pt x="373" y="41"/>
                  </a:cubicBezTo>
                  <a:cubicBezTo>
                    <a:pt x="218" y="41"/>
                    <a:pt x="93" y="15"/>
                    <a:pt x="35" y="1"/>
                  </a:cubicBezTo>
                  <a:cubicBezTo>
                    <a:pt x="0" y="35"/>
                    <a:pt x="0" y="35"/>
                    <a:pt x="0" y="35"/>
                  </a:cubicBezTo>
                  <a:cubicBezTo>
                    <a:pt x="0" y="35"/>
                    <a:pt x="0" y="35"/>
                    <a:pt x="0" y="35"/>
                  </a:cubicBezTo>
                  <a:cubicBezTo>
                    <a:pt x="0" y="498"/>
                    <a:pt x="0" y="498"/>
                    <a:pt x="0" y="498"/>
                  </a:cubicBezTo>
                  <a:cubicBezTo>
                    <a:pt x="0" y="498"/>
                    <a:pt x="158" y="548"/>
                    <a:pt x="373" y="548"/>
                  </a:cubicBezTo>
                  <a:cubicBezTo>
                    <a:pt x="587" y="548"/>
                    <a:pt x="771" y="498"/>
                    <a:pt x="771" y="498"/>
                  </a:cubicBezTo>
                  <a:cubicBezTo>
                    <a:pt x="771" y="35"/>
                    <a:pt x="771" y="35"/>
                    <a:pt x="771" y="35"/>
                  </a:cubicBezTo>
                  <a:cubicBezTo>
                    <a:pt x="771" y="35"/>
                    <a:pt x="771" y="35"/>
                    <a:pt x="771"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7" name="Freeform 95">
              <a:extLst>
                <a:ext uri="{FF2B5EF4-FFF2-40B4-BE49-F238E27FC236}">
                  <a16:creationId xmlns:a16="http://schemas.microsoft.com/office/drawing/2014/main" xmlns="" id="{77AD10ED-7AEA-4D51-839D-080BB7C97AC7}"/>
                </a:ext>
              </a:extLst>
            </p:cNvPr>
            <p:cNvSpPr>
              <a:spLocks/>
            </p:cNvSpPr>
            <p:nvPr/>
          </p:nvSpPr>
          <p:spPr bwMode="auto">
            <a:xfrm>
              <a:off x="914962" y="2510654"/>
              <a:ext cx="2305119" cy="254296"/>
            </a:xfrm>
            <a:custGeom>
              <a:avLst/>
              <a:gdLst>
                <a:gd name="T0" fmla="*/ 736 w 771"/>
                <a:gd name="T1" fmla="*/ 0 h 85"/>
                <a:gd name="T2" fmla="*/ 373 w 771"/>
                <a:gd name="T3" fmla="*/ 41 h 85"/>
                <a:gd name="T4" fmla="*/ 35 w 771"/>
                <a:gd name="T5" fmla="*/ 1 h 85"/>
                <a:gd name="T6" fmla="*/ 0 w 771"/>
                <a:gd name="T7" fmla="*/ 35 h 85"/>
                <a:gd name="T8" fmla="*/ 373 w 771"/>
                <a:gd name="T9" fmla="*/ 85 h 85"/>
                <a:gd name="T10" fmla="*/ 771 w 771"/>
                <a:gd name="T11" fmla="*/ 35 h 85"/>
                <a:gd name="T12" fmla="*/ 736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6" y="0"/>
                  </a:moveTo>
                  <a:cubicBezTo>
                    <a:pt x="672" y="14"/>
                    <a:pt x="531" y="41"/>
                    <a:pt x="373" y="41"/>
                  </a:cubicBezTo>
                  <a:cubicBezTo>
                    <a:pt x="218" y="41"/>
                    <a:pt x="93" y="15"/>
                    <a:pt x="35" y="1"/>
                  </a:cubicBezTo>
                  <a:cubicBezTo>
                    <a:pt x="0" y="35"/>
                    <a:pt x="0" y="35"/>
                    <a:pt x="0" y="35"/>
                  </a:cubicBezTo>
                  <a:cubicBezTo>
                    <a:pt x="0" y="35"/>
                    <a:pt x="158" y="85"/>
                    <a:pt x="373" y="85"/>
                  </a:cubicBezTo>
                  <a:cubicBezTo>
                    <a:pt x="587" y="85"/>
                    <a:pt x="771" y="35"/>
                    <a:pt x="771" y="35"/>
                  </a:cubicBezTo>
                  <a:lnTo>
                    <a:pt x="736" y="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8" name="TextBox 7">
            <a:extLst>
              <a:ext uri="{FF2B5EF4-FFF2-40B4-BE49-F238E27FC236}">
                <a16:creationId xmlns:a16="http://schemas.microsoft.com/office/drawing/2014/main" xmlns="" id="{2FEB5AFE-55E1-49D1-925E-C06C79331A60}"/>
              </a:ext>
            </a:extLst>
          </p:cNvPr>
          <p:cNvSpPr txBox="1"/>
          <p:nvPr/>
        </p:nvSpPr>
        <p:spPr>
          <a:xfrm>
            <a:off x="1479622" y="3290115"/>
            <a:ext cx="1233030"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01</a:t>
            </a:r>
          </a:p>
        </p:txBody>
      </p:sp>
      <p:sp>
        <p:nvSpPr>
          <p:cNvPr id="9" name="Oval 8">
            <a:extLst>
              <a:ext uri="{FF2B5EF4-FFF2-40B4-BE49-F238E27FC236}">
                <a16:creationId xmlns:a16="http://schemas.microsoft.com/office/drawing/2014/main" xmlns="" id="{A1651627-05BE-42A3-B154-FF68C895B3E9}"/>
              </a:ext>
            </a:extLst>
          </p:cNvPr>
          <p:cNvSpPr/>
          <p:nvPr/>
        </p:nvSpPr>
        <p:spPr>
          <a:xfrm>
            <a:off x="1638937" y="2152862"/>
            <a:ext cx="914400" cy="914400"/>
          </a:xfrm>
          <a:prstGeom prst="ellipse">
            <a:avLst/>
          </a:prstGeom>
          <a:solidFill>
            <a:srgbClr val="FFFFFF"/>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a:extLst>
              <a:ext uri="{FF2B5EF4-FFF2-40B4-BE49-F238E27FC236}">
                <a16:creationId xmlns:a16="http://schemas.microsoft.com/office/drawing/2014/main" xmlns="" id="{B2BD4E1F-0EAC-4424-A1DC-5CFCDFE228AA}"/>
              </a:ext>
            </a:extLst>
          </p:cNvPr>
          <p:cNvSpPr txBox="1"/>
          <p:nvPr/>
        </p:nvSpPr>
        <p:spPr>
          <a:xfrm>
            <a:off x="1502867"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11" name="TextBox 10">
            <a:extLst>
              <a:ext uri="{FF2B5EF4-FFF2-40B4-BE49-F238E27FC236}">
                <a16:creationId xmlns:a16="http://schemas.microsoft.com/office/drawing/2014/main" xmlns="" id="{9A6FC4ED-21E4-44B7-9CD1-5F0EA1975E01}"/>
              </a:ext>
            </a:extLst>
          </p:cNvPr>
          <p:cNvSpPr txBox="1"/>
          <p:nvPr/>
        </p:nvSpPr>
        <p:spPr>
          <a:xfrm>
            <a:off x="898600"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12" name="Straight Connector 11">
            <a:extLst>
              <a:ext uri="{FF2B5EF4-FFF2-40B4-BE49-F238E27FC236}">
                <a16:creationId xmlns:a16="http://schemas.microsoft.com/office/drawing/2014/main" xmlns="" id="{55B1720B-843E-497B-A6D6-C93913BA17CD}"/>
              </a:ext>
            </a:extLst>
          </p:cNvPr>
          <p:cNvCxnSpPr/>
          <p:nvPr/>
        </p:nvCxnSpPr>
        <p:spPr>
          <a:xfrm flipV="1">
            <a:off x="4741056"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xmlns="" id="{409F7F6F-E5F1-4C6F-AF2D-4898E5E8E5DA}"/>
              </a:ext>
            </a:extLst>
          </p:cNvPr>
          <p:cNvGrpSpPr/>
          <p:nvPr/>
        </p:nvGrpSpPr>
        <p:grpSpPr>
          <a:xfrm>
            <a:off x="3478551" y="2313199"/>
            <a:ext cx="2525010" cy="1663395"/>
            <a:chOff x="3454021" y="2313199"/>
            <a:chExt cx="2525010" cy="1663395"/>
          </a:xfrm>
        </p:grpSpPr>
        <p:sp>
          <p:nvSpPr>
            <p:cNvPr id="14" name="Freeform 85">
              <a:extLst>
                <a:ext uri="{FF2B5EF4-FFF2-40B4-BE49-F238E27FC236}">
                  <a16:creationId xmlns:a16="http://schemas.microsoft.com/office/drawing/2014/main" xmlns="" id="{90A64FFD-D4F0-4CE3-B142-2AF89641B553}"/>
                </a:ext>
              </a:extLst>
            </p:cNvPr>
            <p:cNvSpPr>
              <a:spLocks/>
            </p:cNvSpPr>
            <p:nvPr/>
          </p:nvSpPr>
          <p:spPr bwMode="auto">
            <a:xfrm>
              <a:off x="3454021"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97">
              <a:extLst>
                <a:ext uri="{FF2B5EF4-FFF2-40B4-BE49-F238E27FC236}">
                  <a16:creationId xmlns:a16="http://schemas.microsoft.com/office/drawing/2014/main" xmlns="" id="{F3F97915-4DED-4CBE-9C3A-A17CDF4C03E4}"/>
                </a:ext>
              </a:extLst>
            </p:cNvPr>
            <p:cNvSpPr>
              <a:spLocks/>
            </p:cNvSpPr>
            <p:nvPr/>
          </p:nvSpPr>
          <p:spPr bwMode="auto">
            <a:xfrm>
              <a:off x="3454021"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6" name="Freeform 98">
              <a:extLst>
                <a:ext uri="{FF2B5EF4-FFF2-40B4-BE49-F238E27FC236}">
                  <a16:creationId xmlns:a16="http://schemas.microsoft.com/office/drawing/2014/main" xmlns="" id="{C365D980-DE7E-4B44-AF6B-D841D4BECA9C}"/>
                </a:ext>
              </a:extLst>
            </p:cNvPr>
            <p:cNvSpPr>
              <a:spLocks/>
            </p:cNvSpPr>
            <p:nvPr/>
          </p:nvSpPr>
          <p:spPr bwMode="auto">
            <a:xfrm>
              <a:off x="3454021"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7" name="Freeform 99">
              <a:extLst>
                <a:ext uri="{FF2B5EF4-FFF2-40B4-BE49-F238E27FC236}">
                  <a16:creationId xmlns:a16="http://schemas.microsoft.com/office/drawing/2014/main" xmlns="" id="{73AF5E82-A3E7-4CFA-A3C4-49B16C4498CC}"/>
                </a:ext>
              </a:extLst>
            </p:cNvPr>
            <p:cNvSpPr>
              <a:spLocks/>
            </p:cNvSpPr>
            <p:nvPr/>
          </p:nvSpPr>
          <p:spPr bwMode="auto">
            <a:xfrm>
              <a:off x="5871328"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18" name="TextBox 17">
            <a:extLst>
              <a:ext uri="{FF2B5EF4-FFF2-40B4-BE49-F238E27FC236}">
                <a16:creationId xmlns:a16="http://schemas.microsoft.com/office/drawing/2014/main" xmlns="" id="{EE22310B-B9AA-43F7-AFEE-74CF6C10F35F}"/>
              </a:ext>
            </a:extLst>
          </p:cNvPr>
          <p:cNvSpPr txBox="1"/>
          <p:nvPr/>
        </p:nvSpPr>
        <p:spPr>
          <a:xfrm>
            <a:off x="4123740"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02</a:t>
            </a:r>
          </a:p>
        </p:txBody>
      </p:sp>
      <p:sp>
        <p:nvSpPr>
          <p:cNvPr id="19" name="TextBox 18">
            <a:extLst>
              <a:ext uri="{FF2B5EF4-FFF2-40B4-BE49-F238E27FC236}">
                <a16:creationId xmlns:a16="http://schemas.microsoft.com/office/drawing/2014/main" xmlns="" id="{E156C303-3CB3-4CB2-AAFC-C9333DC1B7B3}"/>
              </a:ext>
            </a:extLst>
          </p:cNvPr>
          <p:cNvSpPr txBox="1"/>
          <p:nvPr/>
        </p:nvSpPr>
        <p:spPr>
          <a:xfrm>
            <a:off x="4147784"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0" name="TextBox 19">
            <a:extLst>
              <a:ext uri="{FF2B5EF4-FFF2-40B4-BE49-F238E27FC236}">
                <a16:creationId xmlns:a16="http://schemas.microsoft.com/office/drawing/2014/main" xmlns="" id="{CF7606A0-3FF4-4B27-B246-BCC20ACC9882}"/>
              </a:ext>
            </a:extLst>
          </p:cNvPr>
          <p:cNvSpPr txBox="1"/>
          <p:nvPr/>
        </p:nvSpPr>
        <p:spPr>
          <a:xfrm>
            <a:off x="3543519"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1" name="Straight Connector 20">
            <a:extLst>
              <a:ext uri="{FF2B5EF4-FFF2-40B4-BE49-F238E27FC236}">
                <a16:creationId xmlns:a16="http://schemas.microsoft.com/office/drawing/2014/main" xmlns="" id="{33CE9F2D-6895-45E7-846D-0E5558E364E0}"/>
              </a:ext>
            </a:extLst>
          </p:cNvPr>
          <p:cNvCxnSpPr/>
          <p:nvPr/>
        </p:nvCxnSpPr>
        <p:spPr>
          <a:xfrm flipV="1">
            <a:off x="7385975"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xmlns="" id="{5872CE65-2EBA-4051-88E0-E739E99DC4CD}"/>
              </a:ext>
            </a:extLst>
          </p:cNvPr>
          <p:cNvGrpSpPr/>
          <p:nvPr/>
        </p:nvGrpSpPr>
        <p:grpSpPr>
          <a:xfrm>
            <a:off x="6233416" y="2510654"/>
            <a:ext cx="2305119" cy="1639461"/>
            <a:chOff x="6212971" y="2510654"/>
            <a:chExt cx="2305119" cy="1639461"/>
          </a:xfrm>
        </p:grpSpPr>
        <p:sp>
          <p:nvSpPr>
            <p:cNvPr id="23" name="Freeform 84">
              <a:extLst>
                <a:ext uri="{FF2B5EF4-FFF2-40B4-BE49-F238E27FC236}">
                  <a16:creationId xmlns:a16="http://schemas.microsoft.com/office/drawing/2014/main" xmlns="" id="{3BC54DC1-C97B-4B41-ACCB-AB1A9DAF3262}"/>
                </a:ext>
              </a:extLst>
            </p:cNvPr>
            <p:cNvSpPr>
              <a:spLocks/>
            </p:cNvSpPr>
            <p:nvPr/>
          </p:nvSpPr>
          <p:spPr bwMode="auto">
            <a:xfrm>
              <a:off x="6212971" y="2510654"/>
              <a:ext cx="2305119" cy="1639461"/>
            </a:xfrm>
            <a:custGeom>
              <a:avLst/>
              <a:gdLst>
                <a:gd name="T0" fmla="*/ 771 w 771"/>
                <a:gd name="T1" fmla="*/ 35 h 548"/>
                <a:gd name="T2" fmla="*/ 735 w 771"/>
                <a:gd name="T3" fmla="*/ 0 h 548"/>
                <a:gd name="T4" fmla="*/ 372 w 771"/>
                <a:gd name="T5" fmla="*/ 41 h 548"/>
                <a:gd name="T6" fmla="*/ 34 w 771"/>
                <a:gd name="T7" fmla="*/ 1 h 548"/>
                <a:gd name="T8" fmla="*/ 0 w 771"/>
                <a:gd name="T9" fmla="*/ 35 h 548"/>
                <a:gd name="T10" fmla="*/ 0 w 771"/>
                <a:gd name="T11" fmla="*/ 35 h 548"/>
                <a:gd name="T12" fmla="*/ 0 w 771"/>
                <a:gd name="T13" fmla="*/ 498 h 548"/>
                <a:gd name="T14" fmla="*/ 372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5" y="0"/>
                    <a:pt x="735" y="0"/>
                    <a:pt x="735" y="0"/>
                  </a:cubicBezTo>
                  <a:cubicBezTo>
                    <a:pt x="672" y="14"/>
                    <a:pt x="530" y="41"/>
                    <a:pt x="372" y="41"/>
                  </a:cubicBezTo>
                  <a:cubicBezTo>
                    <a:pt x="217" y="41"/>
                    <a:pt x="92" y="15"/>
                    <a:pt x="34" y="1"/>
                  </a:cubicBezTo>
                  <a:cubicBezTo>
                    <a:pt x="0" y="35"/>
                    <a:pt x="0" y="35"/>
                    <a:pt x="0" y="35"/>
                  </a:cubicBezTo>
                  <a:cubicBezTo>
                    <a:pt x="0" y="35"/>
                    <a:pt x="0" y="35"/>
                    <a:pt x="0" y="35"/>
                  </a:cubicBezTo>
                  <a:cubicBezTo>
                    <a:pt x="0" y="498"/>
                    <a:pt x="0" y="498"/>
                    <a:pt x="0" y="498"/>
                  </a:cubicBezTo>
                  <a:cubicBezTo>
                    <a:pt x="0" y="498"/>
                    <a:pt x="158" y="548"/>
                    <a:pt x="372" y="548"/>
                  </a:cubicBezTo>
                  <a:cubicBezTo>
                    <a:pt x="587" y="548"/>
                    <a:pt x="771" y="498"/>
                    <a:pt x="771" y="498"/>
                  </a:cubicBezTo>
                  <a:cubicBezTo>
                    <a:pt x="771" y="35"/>
                    <a:pt x="771" y="35"/>
                    <a:pt x="771" y="35"/>
                  </a:cubicBezTo>
                  <a:cubicBezTo>
                    <a:pt x="771" y="35"/>
                    <a:pt x="771" y="35"/>
                    <a:pt x="771" y="3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24" name="Freeform 96">
              <a:extLst>
                <a:ext uri="{FF2B5EF4-FFF2-40B4-BE49-F238E27FC236}">
                  <a16:creationId xmlns:a16="http://schemas.microsoft.com/office/drawing/2014/main" xmlns="" id="{D728CEA0-7309-40F7-BCEE-0CFFBF0F4858}"/>
                </a:ext>
              </a:extLst>
            </p:cNvPr>
            <p:cNvSpPr>
              <a:spLocks/>
            </p:cNvSpPr>
            <p:nvPr/>
          </p:nvSpPr>
          <p:spPr bwMode="auto">
            <a:xfrm>
              <a:off x="6212971" y="2510654"/>
              <a:ext cx="2305119" cy="254296"/>
            </a:xfrm>
            <a:custGeom>
              <a:avLst/>
              <a:gdLst>
                <a:gd name="T0" fmla="*/ 735 w 771"/>
                <a:gd name="T1" fmla="*/ 0 h 85"/>
                <a:gd name="T2" fmla="*/ 372 w 771"/>
                <a:gd name="T3" fmla="*/ 41 h 85"/>
                <a:gd name="T4" fmla="*/ 34 w 771"/>
                <a:gd name="T5" fmla="*/ 1 h 85"/>
                <a:gd name="T6" fmla="*/ 0 w 771"/>
                <a:gd name="T7" fmla="*/ 35 h 85"/>
                <a:gd name="T8" fmla="*/ 372 w 771"/>
                <a:gd name="T9" fmla="*/ 85 h 85"/>
                <a:gd name="T10" fmla="*/ 771 w 771"/>
                <a:gd name="T11" fmla="*/ 35 h 85"/>
                <a:gd name="T12" fmla="*/ 735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5" y="0"/>
                  </a:moveTo>
                  <a:cubicBezTo>
                    <a:pt x="672" y="14"/>
                    <a:pt x="530" y="41"/>
                    <a:pt x="372" y="41"/>
                  </a:cubicBezTo>
                  <a:cubicBezTo>
                    <a:pt x="217" y="41"/>
                    <a:pt x="92" y="15"/>
                    <a:pt x="34" y="1"/>
                  </a:cubicBezTo>
                  <a:cubicBezTo>
                    <a:pt x="0" y="35"/>
                    <a:pt x="0" y="35"/>
                    <a:pt x="0" y="35"/>
                  </a:cubicBezTo>
                  <a:cubicBezTo>
                    <a:pt x="0" y="35"/>
                    <a:pt x="158" y="85"/>
                    <a:pt x="372" y="85"/>
                  </a:cubicBezTo>
                  <a:cubicBezTo>
                    <a:pt x="587" y="85"/>
                    <a:pt x="771" y="35"/>
                    <a:pt x="771" y="35"/>
                  </a:cubicBezTo>
                  <a:lnTo>
                    <a:pt x="735" y="0"/>
                  </a:lnTo>
                  <a:close/>
                </a:path>
              </a:pathLst>
            </a:custGeom>
            <a:solidFill>
              <a:schemeClr val="accent3">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25" name="TextBox 24">
            <a:extLst>
              <a:ext uri="{FF2B5EF4-FFF2-40B4-BE49-F238E27FC236}">
                <a16:creationId xmlns:a16="http://schemas.microsoft.com/office/drawing/2014/main" xmlns="" id="{DE9F552B-41DE-4D92-81A1-9BA0B2339B24}"/>
              </a:ext>
            </a:extLst>
          </p:cNvPr>
          <p:cNvSpPr txBox="1"/>
          <p:nvPr/>
        </p:nvSpPr>
        <p:spPr>
          <a:xfrm>
            <a:off x="6768659" y="3290115"/>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03</a:t>
            </a:r>
          </a:p>
        </p:txBody>
      </p:sp>
      <p:sp>
        <p:nvSpPr>
          <p:cNvPr id="26" name="Oval 25">
            <a:extLst>
              <a:ext uri="{FF2B5EF4-FFF2-40B4-BE49-F238E27FC236}">
                <a16:creationId xmlns:a16="http://schemas.microsoft.com/office/drawing/2014/main" xmlns="" id="{CA875D49-189C-457F-9E6E-84BC0AA89B3F}"/>
              </a:ext>
            </a:extLst>
          </p:cNvPr>
          <p:cNvSpPr/>
          <p:nvPr/>
        </p:nvSpPr>
        <p:spPr>
          <a:xfrm>
            <a:off x="6928775" y="2152862"/>
            <a:ext cx="914400" cy="914400"/>
          </a:xfrm>
          <a:prstGeom prst="ellipse">
            <a:avLst/>
          </a:prstGeom>
          <a:solidFill>
            <a:srgbClr val="FFFFFF"/>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82880" tIns="0" rIns="0" bIns="0" rtlCol="0" anchor="ctr"/>
          <a:lstStyle/>
          <a:p>
            <a:pPr algn="ctr" fontAlgn="base">
              <a:lnSpc>
                <a:spcPct val="150000"/>
              </a:lnSpc>
            </a:pPr>
            <a:endParaRPr lang="en-US" sz="2000" spc="12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a16="http://schemas.microsoft.com/office/drawing/2014/main" xmlns="" id="{A9C70BE7-960F-4718-871D-AA70CB66B705}"/>
              </a:ext>
            </a:extLst>
          </p:cNvPr>
          <p:cNvSpPr txBox="1"/>
          <p:nvPr/>
        </p:nvSpPr>
        <p:spPr>
          <a:xfrm>
            <a:off x="679270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8" name="TextBox 27">
            <a:extLst>
              <a:ext uri="{FF2B5EF4-FFF2-40B4-BE49-F238E27FC236}">
                <a16:creationId xmlns:a16="http://schemas.microsoft.com/office/drawing/2014/main" xmlns="" id="{679E3011-598B-47B1-8C2F-0ECF86E7BA6A}"/>
              </a:ext>
            </a:extLst>
          </p:cNvPr>
          <p:cNvSpPr txBox="1"/>
          <p:nvPr/>
        </p:nvSpPr>
        <p:spPr>
          <a:xfrm>
            <a:off x="618843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9" name="Straight Connector 28">
            <a:extLst>
              <a:ext uri="{FF2B5EF4-FFF2-40B4-BE49-F238E27FC236}">
                <a16:creationId xmlns:a16="http://schemas.microsoft.com/office/drawing/2014/main" xmlns="" id="{0F4F98E4-3E0D-47CC-A78D-5FB8F9BFB924}"/>
              </a:ext>
            </a:extLst>
          </p:cNvPr>
          <p:cNvCxnSpPr/>
          <p:nvPr/>
        </p:nvCxnSpPr>
        <p:spPr>
          <a:xfrm flipV="1">
            <a:off x="10030895"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xmlns="" id="{D2BE78E7-21EF-4E1A-B453-A01660834944}"/>
              </a:ext>
            </a:extLst>
          </p:cNvPr>
          <p:cNvGrpSpPr/>
          <p:nvPr/>
        </p:nvGrpSpPr>
        <p:grpSpPr>
          <a:xfrm>
            <a:off x="8768390" y="2313199"/>
            <a:ext cx="2525010" cy="1663395"/>
            <a:chOff x="8752029" y="2313199"/>
            <a:chExt cx="2525010" cy="1663395"/>
          </a:xfrm>
        </p:grpSpPr>
        <p:sp>
          <p:nvSpPr>
            <p:cNvPr id="31" name="Freeform 85">
              <a:extLst>
                <a:ext uri="{FF2B5EF4-FFF2-40B4-BE49-F238E27FC236}">
                  <a16:creationId xmlns:a16="http://schemas.microsoft.com/office/drawing/2014/main" xmlns="" id="{5DC4F644-B408-465A-B157-6063A316D63D}"/>
                </a:ext>
              </a:extLst>
            </p:cNvPr>
            <p:cNvSpPr>
              <a:spLocks/>
            </p:cNvSpPr>
            <p:nvPr/>
          </p:nvSpPr>
          <p:spPr bwMode="auto">
            <a:xfrm>
              <a:off x="8752029"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32" name="Freeform 97">
              <a:extLst>
                <a:ext uri="{FF2B5EF4-FFF2-40B4-BE49-F238E27FC236}">
                  <a16:creationId xmlns:a16="http://schemas.microsoft.com/office/drawing/2014/main" xmlns="" id="{FCEC2331-D802-4981-8C55-00133E744875}"/>
                </a:ext>
              </a:extLst>
            </p:cNvPr>
            <p:cNvSpPr>
              <a:spLocks/>
            </p:cNvSpPr>
            <p:nvPr/>
          </p:nvSpPr>
          <p:spPr bwMode="auto">
            <a:xfrm>
              <a:off x="8752029"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4">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3" name="Freeform 98">
              <a:extLst>
                <a:ext uri="{FF2B5EF4-FFF2-40B4-BE49-F238E27FC236}">
                  <a16:creationId xmlns:a16="http://schemas.microsoft.com/office/drawing/2014/main" xmlns="" id="{A4EC7A0F-DC9E-4013-961B-A66B5497D84F}"/>
                </a:ext>
              </a:extLst>
            </p:cNvPr>
            <p:cNvSpPr>
              <a:spLocks/>
            </p:cNvSpPr>
            <p:nvPr/>
          </p:nvSpPr>
          <p:spPr bwMode="auto">
            <a:xfrm>
              <a:off x="8752029"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4" name="Freeform 99">
              <a:extLst>
                <a:ext uri="{FF2B5EF4-FFF2-40B4-BE49-F238E27FC236}">
                  <a16:creationId xmlns:a16="http://schemas.microsoft.com/office/drawing/2014/main" xmlns="" id="{0334D3BF-0BE5-424C-B1C2-A2B6659F6EE0}"/>
                </a:ext>
              </a:extLst>
            </p:cNvPr>
            <p:cNvSpPr>
              <a:spLocks/>
            </p:cNvSpPr>
            <p:nvPr/>
          </p:nvSpPr>
          <p:spPr bwMode="auto">
            <a:xfrm>
              <a:off x="11169337"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35" name="TextBox 34">
            <a:extLst>
              <a:ext uri="{FF2B5EF4-FFF2-40B4-BE49-F238E27FC236}">
                <a16:creationId xmlns:a16="http://schemas.microsoft.com/office/drawing/2014/main" xmlns="" id="{A9C3A124-FB3C-45C9-BE3F-D0BF5FA207D1}"/>
              </a:ext>
            </a:extLst>
          </p:cNvPr>
          <p:cNvSpPr txBox="1"/>
          <p:nvPr/>
        </p:nvSpPr>
        <p:spPr>
          <a:xfrm>
            <a:off x="9413579"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04</a:t>
            </a:r>
          </a:p>
        </p:txBody>
      </p:sp>
      <p:sp>
        <p:nvSpPr>
          <p:cNvPr id="36" name="Oval 35">
            <a:extLst>
              <a:ext uri="{FF2B5EF4-FFF2-40B4-BE49-F238E27FC236}">
                <a16:creationId xmlns:a16="http://schemas.microsoft.com/office/drawing/2014/main" xmlns="" id="{64EC7244-E770-4133-9339-C9A41D5F2CBA}"/>
              </a:ext>
            </a:extLst>
          </p:cNvPr>
          <p:cNvSpPr/>
          <p:nvPr/>
        </p:nvSpPr>
        <p:spPr>
          <a:xfrm>
            <a:off x="9573695" y="1898861"/>
            <a:ext cx="914400" cy="914400"/>
          </a:xfrm>
          <a:prstGeom prst="ellipse">
            <a:avLst/>
          </a:prstGeom>
          <a:solidFill>
            <a:srgbClr val="FFFFFF"/>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7" name="TextBox 36">
            <a:extLst>
              <a:ext uri="{FF2B5EF4-FFF2-40B4-BE49-F238E27FC236}">
                <a16:creationId xmlns:a16="http://schemas.microsoft.com/office/drawing/2014/main" xmlns="" id="{7ED7AD53-39CA-4582-8964-4909DD3C5B20}"/>
              </a:ext>
            </a:extLst>
          </p:cNvPr>
          <p:cNvSpPr txBox="1"/>
          <p:nvPr/>
        </p:nvSpPr>
        <p:spPr>
          <a:xfrm>
            <a:off x="943762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38" name="TextBox 37">
            <a:extLst>
              <a:ext uri="{FF2B5EF4-FFF2-40B4-BE49-F238E27FC236}">
                <a16:creationId xmlns:a16="http://schemas.microsoft.com/office/drawing/2014/main" xmlns="" id="{3A07C933-0FEF-42C5-805D-47C34E3D639F}"/>
              </a:ext>
            </a:extLst>
          </p:cNvPr>
          <p:cNvSpPr txBox="1"/>
          <p:nvPr/>
        </p:nvSpPr>
        <p:spPr>
          <a:xfrm>
            <a:off x="883335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sp>
        <p:nvSpPr>
          <p:cNvPr id="39" name="Oval 38">
            <a:extLst>
              <a:ext uri="{FF2B5EF4-FFF2-40B4-BE49-F238E27FC236}">
                <a16:creationId xmlns:a16="http://schemas.microsoft.com/office/drawing/2014/main" xmlns="" id="{3ECB8D36-AE2B-454B-8A61-398590F9D6F0}"/>
              </a:ext>
            </a:extLst>
          </p:cNvPr>
          <p:cNvSpPr/>
          <p:nvPr/>
        </p:nvSpPr>
        <p:spPr>
          <a:xfrm>
            <a:off x="4393801" y="1898861"/>
            <a:ext cx="914400" cy="914400"/>
          </a:xfrm>
          <a:prstGeom prst="ellipse">
            <a:avLst/>
          </a:prstGeom>
          <a:solidFill>
            <a:srgbClr val="FFFFFF"/>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983">
            <a:extLst>
              <a:ext uri="{FF2B5EF4-FFF2-40B4-BE49-F238E27FC236}">
                <a16:creationId xmlns:a16="http://schemas.microsoft.com/office/drawing/2014/main" xmlns="" id="{E46B8BAC-0C40-49CE-8A15-1EBCAD97D290}"/>
              </a:ext>
            </a:extLst>
          </p:cNvPr>
          <p:cNvGrpSpPr>
            <a:grpSpLocks noChangeAspect="1"/>
          </p:cNvGrpSpPr>
          <p:nvPr/>
        </p:nvGrpSpPr>
        <p:grpSpPr bwMode="auto">
          <a:xfrm>
            <a:off x="9839732" y="2146615"/>
            <a:ext cx="382323" cy="400563"/>
            <a:chOff x="-2695" y="580"/>
            <a:chExt cx="2138" cy="2240"/>
          </a:xfrm>
          <a:solidFill>
            <a:schemeClr val="accent4"/>
          </a:solidFill>
        </p:grpSpPr>
        <p:sp>
          <p:nvSpPr>
            <p:cNvPr id="41" name="Freeform 985">
              <a:extLst>
                <a:ext uri="{FF2B5EF4-FFF2-40B4-BE49-F238E27FC236}">
                  <a16:creationId xmlns:a16="http://schemas.microsoft.com/office/drawing/2014/main" xmlns="" id="{6A778D14-8A8C-4576-9613-834790452330}"/>
                </a:ext>
              </a:extLst>
            </p:cNvPr>
            <p:cNvSpPr>
              <a:spLocks noEditPoints="1"/>
            </p:cNvSpPr>
            <p:nvPr/>
          </p:nvSpPr>
          <p:spPr bwMode="auto">
            <a:xfrm>
              <a:off x="-2252" y="580"/>
              <a:ext cx="1034" cy="1263"/>
            </a:xfrm>
            <a:custGeom>
              <a:avLst/>
              <a:gdLst>
                <a:gd name="T0" fmla="*/ 528 w 2068"/>
                <a:gd name="T1" fmla="*/ 773 h 2527"/>
                <a:gd name="T2" fmla="*/ 339 w 2068"/>
                <a:gd name="T3" fmla="*/ 850 h 2527"/>
                <a:gd name="T4" fmla="*/ 214 w 2068"/>
                <a:gd name="T5" fmla="*/ 961 h 2527"/>
                <a:gd name="T6" fmla="*/ 151 w 2068"/>
                <a:gd name="T7" fmla="*/ 1158 h 2527"/>
                <a:gd name="T8" fmla="*/ 172 w 2068"/>
                <a:gd name="T9" fmla="*/ 1506 h 2527"/>
                <a:gd name="T10" fmla="*/ 253 w 2068"/>
                <a:gd name="T11" fmla="*/ 1770 h 2527"/>
                <a:gd name="T12" fmla="*/ 372 w 2068"/>
                <a:gd name="T13" fmla="*/ 1972 h 2527"/>
                <a:gd name="T14" fmla="*/ 504 w 2068"/>
                <a:gd name="T15" fmla="*/ 2119 h 2527"/>
                <a:gd name="T16" fmla="*/ 727 w 2068"/>
                <a:gd name="T17" fmla="*/ 2280 h 2527"/>
                <a:gd name="T18" fmla="*/ 926 w 2068"/>
                <a:gd name="T19" fmla="*/ 2359 h 2527"/>
                <a:gd name="T20" fmla="*/ 1065 w 2068"/>
                <a:gd name="T21" fmla="*/ 2374 h 2527"/>
                <a:gd name="T22" fmla="*/ 1235 w 2068"/>
                <a:gd name="T23" fmla="*/ 2329 h 2527"/>
                <a:gd name="T24" fmla="*/ 1451 w 2068"/>
                <a:gd name="T25" fmla="*/ 2211 h 2527"/>
                <a:gd name="T26" fmla="*/ 1630 w 2068"/>
                <a:gd name="T27" fmla="*/ 2052 h 2527"/>
                <a:gd name="T28" fmla="*/ 1758 w 2068"/>
                <a:gd name="T29" fmla="*/ 1879 h 2527"/>
                <a:gd name="T30" fmla="*/ 1861 w 2068"/>
                <a:gd name="T31" fmla="*/ 1646 h 2527"/>
                <a:gd name="T32" fmla="*/ 1914 w 2068"/>
                <a:gd name="T33" fmla="*/ 1349 h 2527"/>
                <a:gd name="T34" fmla="*/ 1812 w 2068"/>
                <a:gd name="T35" fmla="*/ 1046 h 2527"/>
                <a:gd name="T36" fmla="*/ 1468 w 2068"/>
                <a:gd name="T37" fmla="*/ 1083 h 2527"/>
                <a:gd name="T38" fmla="*/ 1201 w 2068"/>
                <a:gd name="T39" fmla="*/ 1061 h 2527"/>
                <a:gd name="T40" fmla="*/ 1003 w 2068"/>
                <a:gd name="T41" fmla="*/ 1002 h 2527"/>
                <a:gd name="T42" fmla="*/ 867 w 2068"/>
                <a:gd name="T43" fmla="*/ 923 h 2527"/>
                <a:gd name="T44" fmla="*/ 780 w 2068"/>
                <a:gd name="T45" fmla="*/ 843 h 2527"/>
                <a:gd name="T46" fmla="*/ 735 w 2068"/>
                <a:gd name="T47" fmla="*/ 781 h 2527"/>
                <a:gd name="T48" fmla="*/ 722 w 2068"/>
                <a:gd name="T49" fmla="*/ 757 h 2527"/>
                <a:gd name="T50" fmla="*/ 1307 w 2068"/>
                <a:gd name="T51" fmla="*/ 19 h 2527"/>
                <a:gd name="T52" fmla="*/ 1592 w 2068"/>
                <a:gd name="T53" fmla="*/ 100 h 2527"/>
                <a:gd name="T54" fmla="*/ 1796 w 2068"/>
                <a:gd name="T55" fmla="*/ 236 h 2527"/>
                <a:gd name="T56" fmla="*/ 1932 w 2068"/>
                <a:gd name="T57" fmla="*/ 420 h 2527"/>
                <a:gd name="T58" fmla="*/ 2014 w 2068"/>
                <a:gd name="T59" fmla="*/ 646 h 2527"/>
                <a:gd name="T60" fmla="*/ 2054 w 2068"/>
                <a:gd name="T61" fmla="*/ 904 h 2527"/>
                <a:gd name="T62" fmla="*/ 2067 w 2068"/>
                <a:gd name="T63" fmla="*/ 1189 h 2527"/>
                <a:gd name="T64" fmla="*/ 2042 w 2068"/>
                <a:gd name="T65" fmla="*/ 1541 h 2527"/>
                <a:gd name="T66" fmla="*/ 1941 w 2068"/>
                <a:gd name="T67" fmla="*/ 1855 h 2527"/>
                <a:gd name="T68" fmla="*/ 1784 w 2068"/>
                <a:gd name="T69" fmla="*/ 2104 h 2527"/>
                <a:gd name="T70" fmla="*/ 1592 w 2068"/>
                <a:gd name="T71" fmla="*/ 2294 h 2527"/>
                <a:gd name="T72" fmla="*/ 1387 w 2068"/>
                <a:gd name="T73" fmla="*/ 2425 h 2527"/>
                <a:gd name="T74" fmla="*/ 1194 w 2068"/>
                <a:gd name="T75" fmla="*/ 2502 h 2527"/>
                <a:gd name="T76" fmla="*/ 1033 w 2068"/>
                <a:gd name="T77" fmla="*/ 2527 h 2527"/>
                <a:gd name="T78" fmla="*/ 873 w 2068"/>
                <a:gd name="T79" fmla="*/ 2502 h 2527"/>
                <a:gd name="T80" fmla="*/ 679 w 2068"/>
                <a:gd name="T81" fmla="*/ 2425 h 2527"/>
                <a:gd name="T82" fmla="*/ 475 w 2068"/>
                <a:gd name="T83" fmla="*/ 2294 h 2527"/>
                <a:gd name="T84" fmla="*/ 283 w 2068"/>
                <a:gd name="T85" fmla="*/ 2104 h 2527"/>
                <a:gd name="T86" fmla="*/ 125 w 2068"/>
                <a:gd name="T87" fmla="*/ 1855 h 2527"/>
                <a:gd name="T88" fmla="*/ 25 w 2068"/>
                <a:gd name="T89" fmla="*/ 1541 h 2527"/>
                <a:gd name="T90" fmla="*/ 0 w 2068"/>
                <a:gd name="T91" fmla="*/ 1189 h 2527"/>
                <a:gd name="T92" fmla="*/ 12 w 2068"/>
                <a:gd name="T93" fmla="*/ 904 h 2527"/>
                <a:gd name="T94" fmla="*/ 53 w 2068"/>
                <a:gd name="T95" fmla="*/ 646 h 2527"/>
                <a:gd name="T96" fmla="*/ 136 w 2068"/>
                <a:gd name="T97" fmla="*/ 420 h 2527"/>
                <a:gd name="T98" fmla="*/ 272 w 2068"/>
                <a:gd name="T99" fmla="*/ 236 h 2527"/>
                <a:gd name="T100" fmla="*/ 475 w 2068"/>
                <a:gd name="T101" fmla="*/ 100 h 2527"/>
                <a:gd name="T102" fmla="*/ 760 w 2068"/>
                <a:gd name="T103" fmla="*/ 19 h 2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68" h="2527">
                  <a:moveTo>
                    <a:pt x="722" y="757"/>
                  </a:moveTo>
                  <a:lnTo>
                    <a:pt x="652" y="757"/>
                  </a:lnTo>
                  <a:lnTo>
                    <a:pt x="588" y="764"/>
                  </a:lnTo>
                  <a:lnTo>
                    <a:pt x="528" y="773"/>
                  </a:lnTo>
                  <a:lnTo>
                    <a:pt x="474" y="787"/>
                  </a:lnTo>
                  <a:lnTo>
                    <a:pt x="425" y="805"/>
                  </a:lnTo>
                  <a:lnTo>
                    <a:pt x="380" y="825"/>
                  </a:lnTo>
                  <a:lnTo>
                    <a:pt x="339" y="850"/>
                  </a:lnTo>
                  <a:lnTo>
                    <a:pt x="301" y="874"/>
                  </a:lnTo>
                  <a:lnTo>
                    <a:pt x="268" y="903"/>
                  </a:lnTo>
                  <a:lnTo>
                    <a:pt x="240" y="931"/>
                  </a:lnTo>
                  <a:lnTo>
                    <a:pt x="214" y="961"/>
                  </a:lnTo>
                  <a:lnTo>
                    <a:pt x="191" y="991"/>
                  </a:lnTo>
                  <a:lnTo>
                    <a:pt x="172" y="1023"/>
                  </a:lnTo>
                  <a:lnTo>
                    <a:pt x="154" y="1053"/>
                  </a:lnTo>
                  <a:lnTo>
                    <a:pt x="151" y="1158"/>
                  </a:lnTo>
                  <a:lnTo>
                    <a:pt x="150" y="1263"/>
                  </a:lnTo>
                  <a:lnTo>
                    <a:pt x="153" y="1349"/>
                  </a:lnTo>
                  <a:lnTo>
                    <a:pt x="159" y="1429"/>
                  </a:lnTo>
                  <a:lnTo>
                    <a:pt x="172" y="1506"/>
                  </a:lnTo>
                  <a:lnTo>
                    <a:pt x="187" y="1578"/>
                  </a:lnTo>
                  <a:lnTo>
                    <a:pt x="206" y="1646"/>
                  </a:lnTo>
                  <a:lnTo>
                    <a:pt x="228" y="1710"/>
                  </a:lnTo>
                  <a:lnTo>
                    <a:pt x="253" y="1770"/>
                  </a:lnTo>
                  <a:lnTo>
                    <a:pt x="281" y="1826"/>
                  </a:lnTo>
                  <a:lnTo>
                    <a:pt x="309" y="1879"/>
                  </a:lnTo>
                  <a:lnTo>
                    <a:pt x="341" y="1927"/>
                  </a:lnTo>
                  <a:lnTo>
                    <a:pt x="372" y="1972"/>
                  </a:lnTo>
                  <a:lnTo>
                    <a:pt x="405" y="2014"/>
                  </a:lnTo>
                  <a:lnTo>
                    <a:pt x="437" y="2052"/>
                  </a:lnTo>
                  <a:lnTo>
                    <a:pt x="471" y="2088"/>
                  </a:lnTo>
                  <a:lnTo>
                    <a:pt x="504" y="2119"/>
                  </a:lnTo>
                  <a:lnTo>
                    <a:pt x="560" y="2167"/>
                  </a:lnTo>
                  <a:lnTo>
                    <a:pt x="616" y="2211"/>
                  </a:lnTo>
                  <a:lnTo>
                    <a:pt x="671" y="2247"/>
                  </a:lnTo>
                  <a:lnTo>
                    <a:pt x="727" y="2280"/>
                  </a:lnTo>
                  <a:lnTo>
                    <a:pt x="780" y="2306"/>
                  </a:lnTo>
                  <a:lnTo>
                    <a:pt x="832" y="2329"/>
                  </a:lnTo>
                  <a:lnTo>
                    <a:pt x="881" y="2347"/>
                  </a:lnTo>
                  <a:lnTo>
                    <a:pt x="926" y="2359"/>
                  </a:lnTo>
                  <a:lnTo>
                    <a:pt x="967" y="2369"/>
                  </a:lnTo>
                  <a:lnTo>
                    <a:pt x="1003" y="2374"/>
                  </a:lnTo>
                  <a:lnTo>
                    <a:pt x="1033" y="2376"/>
                  </a:lnTo>
                  <a:lnTo>
                    <a:pt x="1065" y="2374"/>
                  </a:lnTo>
                  <a:lnTo>
                    <a:pt x="1100" y="2369"/>
                  </a:lnTo>
                  <a:lnTo>
                    <a:pt x="1141" y="2359"/>
                  </a:lnTo>
                  <a:lnTo>
                    <a:pt x="1187" y="2347"/>
                  </a:lnTo>
                  <a:lnTo>
                    <a:pt x="1235" y="2329"/>
                  </a:lnTo>
                  <a:lnTo>
                    <a:pt x="1287" y="2306"/>
                  </a:lnTo>
                  <a:lnTo>
                    <a:pt x="1341" y="2280"/>
                  </a:lnTo>
                  <a:lnTo>
                    <a:pt x="1396" y="2247"/>
                  </a:lnTo>
                  <a:lnTo>
                    <a:pt x="1451" y="2211"/>
                  </a:lnTo>
                  <a:lnTo>
                    <a:pt x="1509" y="2167"/>
                  </a:lnTo>
                  <a:lnTo>
                    <a:pt x="1564" y="2119"/>
                  </a:lnTo>
                  <a:lnTo>
                    <a:pt x="1597" y="2088"/>
                  </a:lnTo>
                  <a:lnTo>
                    <a:pt x="1630" y="2052"/>
                  </a:lnTo>
                  <a:lnTo>
                    <a:pt x="1662" y="2014"/>
                  </a:lnTo>
                  <a:lnTo>
                    <a:pt x="1695" y="1972"/>
                  </a:lnTo>
                  <a:lnTo>
                    <a:pt x="1728" y="1927"/>
                  </a:lnTo>
                  <a:lnTo>
                    <a:pt x="1758" y="1879"/>
                  </a:lnTo>
                  <a:lnTo>
                    <a:pt x="1788" y="1826"/>
                  </a:lnTo>
                  <a:lnTo>
                    <a:pt x="1815" y="1770"/>
                  </a:lnTo>
                  <a:lnTo>
                    <a:pt x="1839" y="1710"/>
                  </a:lnTo>
                  <a:lnTo>
                    <a:pt x="1861" y="1646"/>
                  </a:lnTo>
                  <a:lnTo>
                    <a:pt x="1880" y="1578"/>
                  </a:lnTo>
                  <a:lnTo>
                    <a:pt x="1896" y="1506"/>
                  </a:lnTo>
                  <a:lnTo>
                    <a:pt x="1907" y="1429"/>
                  </a:lnTo>
                  <a:lnTo>
                    <a:pt x="1914" y="1349"/>
                  </a:lnTo>
                  <a:lnTo>
                    <a:pt x="1917" y="1263"/>
                  </a:lnTo>
                  <a:lnTo>
                    <a:pt x="1916" y="1144"/>
                  </a:lnTo>
                  <a:lnTo>
                    <a:pt x="1911" y="1026"/>
                  </a:lnTo>
                  <a:lnTo>
                    <a:pt x="1812" y="1046"/>
                  </a:lnTo>
                  <a:lnTo>
                    <a:pt x="1718" y="1062"/>
                  </a:lnTo>
                  <a:lnTo>
                    <a:pt x="1630" y="1073"/>
                  </a:lnTo>
                  <a:lnTo>
                    <a:pt x="1547" y="1080"/>
                  </a:lnTo>
                  <a:lnTo>
                    <a:pt x="1468" y="1083"/>
                  </a:lnTo>
                  <a:lnTo>
                    <a:pt x="1394" y="1081"/>
                  </a:lnTo>
                  <a:lnTo>
                    <a:pt x="1325" y="1079"/>
                  </a:lnTo>
                  <a:lnTo>
                    <a:pt x="1261" y="1072"/>
                  </a:lnTo>
                  <a:lnTo>
                    <a:pt x="1201" y="1061"/>
                  </a:lnTo>
                  <a:lnTo>
                    <a:pt x="1146" y="1050"/>
                  </a:lnTo>
                  <a:lnTo>
                    <a:pt x="1095" y="1035"/>
                  </a:lnTo>
                  <a:lnTo>
                    <a:pt x="1047" y="1020"/>
                  </a:lnTo>
                  <a:lnTo>
                    <a:pt x="1003" y="1002"/>
                  </a:lnTo>
                  <a:lnTo>
                    <a:pt x="964" y="983"/>
                  </a:lnTo>
                  <a:lnTo>
                    <a:pt x="929" y="964"/>
                  </a:lnTo>
                  <a:lnTo>
                    <a:pt x="896" y="944"/>
                  </a:lnTo>
                  <a:lnTo>
                    <a:pt x="867" y="923"/>
                  </a:lnTo>
                  <a:lnTo>
                    <a:pt x="840" y="903"/>
                  </a:lnTo>
                  <a:lnTo>
                    <a:pt x="817" y="882"/>
                  </a:lnTo>
                  <a:lnTo>
                    <a:pt x="798" y="862"/>
                  </a:lnTo>
                  <a:lnTo>
                    <a:pt x="780" y="843"/>
                  </a:lnTo>
                  <a:lnTo>
                    <a:pt x="765" y="825"/>
                  </a:lnTo>
                  <a:lnTo>
                    <a:pt x="753" y="809"/>
                  </a:lnTo>
                  <a:lnTo>
                    <a:pt x="742" y="794"/>
                  </a:lnTo>
                  <a:lnTo>
                    <a:pt x="735" y="781"/>
                  </a:lnTo>
                  <a:lnTo>
                    <a:pt x="728" y="771"/>
                  </a:lnTo>
                  <a:lnTo>
                    <a:pt x="724" y="764"/>
                  </a:lnTo>
                  <a:lnTo>
                    <a:pt x="723" y="758"/>
                  </a:lnTo>
                  <a:lnTo>
                    <a:pt x="722" y="757"/>
                  </a:lnTo>
                  <a:close/>
                  <a:moveTo>
                    <a:pt x="1033" y="0"/>
                  </a:moveTo>
                  <a:lnTo>
                    <a:pt x="1131" y="3"/>
                  </a:lnTo>
                  <a:lnTo>
                    <a:pt x="1223" y="8"/>
                  </a:lnTo>
                  <a:lnTo>
                    <a:pt x="1307" y="19"/>
                  </a:lnTo>
                  <a:lnTo>
                    <a:pt x="1387" y="34"/>
                  </a:lnTo>
                  <a:lnTo>
                    <a:pt x="1461" y="52"/>
                  </a:lnTo>
                  <a:lnTo>
                    <a:pt x="1529" y="74"/>
                  </a:lnTo>
                  <a:lnTo>
                    <a:pt x="1592" y="100"/>
                  </a:lnTo>
                  <a:lnTo>
                    <a:pt x="1650" y="128"/>
                  </a:lnTo>
                  <a:lnTo>
                    <a:pt x="1703" y="161"/>
                  </a:lnTo>
                  <a:lnTo>
                    <a:pt x="1751" y="196"/>
                  </a:lnTo>
                  <a:lnTo>
                    <a:pt x="1796" y="236"/>
                  </a:lnTo>
                  <a:lnTo>
                    <a:pt x="1835" y="278"/>
                  </a:lnTo>
                  <a:lnTo>
                    <a:pt x="1871" y="323"/>
                  </a:lnTo>
                  <a:lnTo>
                    <a:pt x="1903" y="370"/>
                  </a:lnTo>
                  <a:lnTo>
                    <a:pt x="1932" y="420"/>
                  </a:lnTo>
                  <a:lnTo>
                    <a:pt x="1956" y="473"/>
                  </a:lnTo>
                  <a:lnTo>
                    <a:pt x="1978" y="529"/>
                  </a:lnTo>
                  <a:lnTo>
                    <a:pt x="1997" y="586"/>
                  </a:lnTo>
                  <a:lnTo>
                    <a:pt x="2014" y="646"/>
                  </a:lnTo>
                  <a:lnTo>
                    <a:pt x="2027" y="708"/>
                  </a:lnTo>
                  <a:lnTo>
                    <a:pt x="2038" y="772"/>
                  </a:lnTo>
                  <a:lnTo>
                    <a:pt x="2048" y="837"/>
                  </a:lnTo>
                  <a:lnTo>
                    <a:pt x="2054" y="904"/>
                  </a:lnTo>
                  <a:lnTo>
                    <a:pt x="2060" y="974"/>
                  </a:lnTo>
                  <a:lnTo>
                    <a:pt x="2064" y="1045"/>
                  </a:lnTo>
                  <a:lnTo>
                    <a:pt x="2065" y="1116"/>
                  </a:lnTo>
                  <a:lnTo>
                    <a:pt x="2067" y="1189"/>
                  </a:lnTo>
                  <a:lnTo>
                    <a:pt x="2068" y="1263"/>
                  </a:lnTo>
                  <a:lnTo>
                    <a:pt x="2065" y="1361"/>
                  </a:lnTo>
                  <a:lnTo>
                    <a:pt x="2056" y="1454"/>
                  </a:lnTo>
                  <a:lnTo>
                    <a:pt x="2042" y="1541"/>
                  </a:lnTo>
                  <a:lnTo>
                    <a:pt x="2023" y="1626"/>
                  </a:lnTo>
                  <a:lnTo>
                    <a:pt x="2000" y="1706"/>
                  </a:lnTo>
                  <a:lnTo>
                    <a:pt x="1973" y="1782"/>
                  </a:lnTo>
                  <a:lnTo>
                    <a:pt x="1941" y="1855"/>
                  </a:lnTo>
                  <a:lnTo>
                    <a:pt x="1906" y="1923"/>
                  </a:lnTo>
                  <a:lnTo>
                    <a:pt x="1868" y="1987"/>
                  </a:lnTo>
                  <a:lnTo>
                    <a:pt x="1827" y="2047"/>
                  </a:lnTo>
                  <a:lnTo>
                    <a:pt x="1784" y="2104"/>
                  </a:lnTo>
                  <a:lnTo>
                    <a:pt x="1739" y="2157"/>
                  </a:lnTo>
                  <a:lnTo>
                    <a:pt x="1691" y="2206"/>
                  </a:lnTo>
                  <a:lnTo>
                    <a:pt x="1642" y="2251"/>
                  </a:lnTo>
                  <a:lnTo>
                    <a:pt x="1592" y="2294"/>
                  </a:lnTo>
                  <a:lnTo>
                    <a:pt x="1541" y="2332"/>
                  </a:lnTo>
                  <a:lnTo>
                    <a:pt x="1489" y="2366"/>
                  </a:lnTo>
                  <a:lnTo>
                    <a:pt x="1439" y="2397"/>
                  </a:lnTo>
                  <a:lnTo>
                    <a:pt x="1387" y="2425"/>
                  </a:lnTo>
                  <a:lnTo>
                    <a:pt x="1338" y="2449"/>
                  </a:lnTo>
                  <a:lnTo>
                    <a:pt x="1288" y="2470"/>
                  </a:lnTo>
                  <a:lnTo>
                    <a:pt x="1240" y="2487"/>
                  </a:lnTo>
                  <a:lnTo>
                    <a:pt x="1194" y="2502"/>
                  </a:lnTo>
                  <a:lnTo>
                    <a:pt x="1150" y="2513"/>
                  </a:lnTo>
                  <a:lnTo>
                    <a:pt x="1108" y="2520"/>
                  </a:lnTo>
                  <a:lnTo>
                    <a:pt x="1070" y="2526"/>
                  </a:lnTo>
                  <a:lnTo>
                    <a:pt x="1033" y="2527"/>
                  </a:lnTo>
                  <a:lnTo>
                    <a:pt x="998" y="2526"/>
                  </a:lnTo>
                  <a:lnTo>
                    <a:pt x="959" y="2520"/>
                  </a:lnTo>
                  <a:lnTo>
                    <a:pt x="916" y="2513"/>
                  </a:lnTo>
                  <a:lnTo>
                    <a:pt x="873" y="2502"/>
                  </a:lnTo>
                  <a:lnTo>
                    <a:pt x="827" y="2487"/>
                  </a:lnTo>
                  <a:lnTo>
                    <a:pt x="779" y="2470"/>
                  </a:lnTo>
                  <a:lnTo>
                    <a:pt x="730" y="2449"/>
                  </a:lnTo>
                  <a:lnTo>
                    <a:pt x="679" y="2425"/>
                  </a:lnTo>
                  <a:lnTo>
                    <a:pt x="628" y="2397"/>
                  </a:lnTo>
                  <a:lnTo>
                    <a:pt x="577" y="2366"/>
                  </a:lnTo>
                  <a:lnTo>
                    <a:pt x="526" y="2332"/>
                  </a:lnTo>
                  <a:lnTo>
                    <a:pt x="475" y="2294"/>
                  </a:lnTo>
                  <a:lnTo>
                    <a:pt x="425" y="2251"/>
                  </a:lnTo>
                  <a:lnTo>
                    <a:pt x="377" y="2206"/>
                  </a:lnTo>
                  <a:lnTo>
                    <a:pt x="330" y="2157"/>
                  </a:lnTo>
                  <a:lnTo>
                    <a:pt x="283" y="2104"/>
                  </a:lnTo>
                  <a:lnTo>
                    <a:pt x="240" y="2047"/>
                  </a:lnTo>
                  <a:lnTo>
                    <a:pt x="199" y="1987"/>
                  </a:lnTo>
                  <a:lnTo>
                    <a:pt x="161" y="1923"/>
                  </a:lnTo>
                  <a:lnTo>
                    <a:pt x="125" y="1855"/>
                  </a:lnTo>
                  <a:lnTo>
                    <a:pt x="94" y="1782"/>
                  </a:lnTo>
                  <a:lnTo>
                    <a:pt x="67" y="1706"/>
                  </a:lnTo>
                  <a:lnTo>
                    <a:pt x="44" y="1626"/>
                  </a:lnTo>
                  <a:lnTo>
                    <a:pt x="25" y="1541"/>
                  </a:lnTo>
                  <a:lnTo>
                    <a:pt x="11" y="1454"/>
                  </a:lnTo>
                  <a:lnTo>
                    <a:pt x="3" y="1361"/>
                  </a:lnTo>
                  <a:lnTo>
                    <a:pt x="0" y="1263"/>
                  </a:lnTo>
                  <a:lnTo>
                    <a:pt x="0" y="1189"/>
                  </a:lnTo>
                  <a:lnTo>
                    <a:pt x="2" y="1116"/>
                  </a:lnTo>
                  <a:lnTo>
                    <a:pt x="4" y="1045"/>
                  </a:lnTo>
                  <a:lnTo>
                    <a:pt x="7" y="974"/>
                  </a:lnTo>
                  <a:lnTo>
                    <a:pt x="12" y="904"/>
                  </a:lnTo>
                  <a:lnTo>
                    <a:pt x="21" y="837"/>
                  </a:lnTo>
                  <a:lnTo>
                    <a:pt x="29" y="772"/>
                  </a:lnTo>
                  <a:lnTo>
                    <a:pt x="40" y="708"/>
                  </a:lnTo>
                  <a:lnTo>
                    <a:pt x="53" y="646"/>
                  </a:lnTo>
                  <a:lnTo>
                    <a:pt x="70" y="586"/>
                  </a:lnTo>
                  <a:lnTo>
                    <a:pt x="89" y="529"/>
                  </a:lnTo>
                  <a:lnTo>
                    <a:pt x="110" y="473"/>
                  </a:lnTo>
                  <a:lnTo>
                    <a:pt x="136" y="420"/>
                  </a:lnTo>
                  <a:lnTo>
                    <a:pt x="164" y="370"/>
                  </a:lnTo>
                  <a:lnTo>
                    <a:pt x="196" y="323"/>
                  </a:lnTo>
                  <a:lnTo>
                    <a:pt x="232" y="278"/>
                  </a:lnTo>
                  <a:lnTo>
                    <a:pt x="272" y="236"/>
                  </a:lnTo>
                  <a:lnTo>
                    <a:pt x="316" y="196"/>
                  </a:lnTo>
                  <a:lnTo>
                    <a:pt x="365" y="161"/>
                  </a:lnTo>
                  <a:lnTo>
                    <a:pt x="418" y="128"/>
                  </a:lnTo>
                  <a:lnTo>
                    <a:pt x="475" y="100"/>
                  </a:lnTo>
                  <a:lnTo>
                    <a:pt x="538" y="74"/>
                  </a:lnTo>
                  <a:lnTo>
                    <a:pt x="607" y="52"/>
                  </a:lnTo>
                  <a:lnTo>
                    <a:pt x="681" y="34"/>
                  </a:lnTo>
                  <a:lnTo>
                    <a:pt x="760" y="19"/>
                  </a:lnTo>
                  <a:lnTo>
                    <a:pt x="844" y="8"/>
                  </a:lnTo>
                  <a:lnTo>
                    <a:pt x="937" y="3"/>
                  </a:lnTo>
                  <a:lnTo>
                    <a:pt x="103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2" name="Freeform 986">
              <a:extLst>
                <a:ext uri="{FF2B5EF4-FFF2-40B4-BE49-F238E27FC236}">
                  <a16:creationId xmlns:a16="http://schemas.microsoft.com/office/drawing/2014/main" xmlns="" id="{E27B994D-42A0-435B-8549-E6FA7DB17F1F}"/>
                </a:ext>
              </a:extLst>
            </p:cNvPr>
            <p:cNvSpPr>
              <a:spLocks noEditPoints="1"/>
            </p:cNvSpPr>
            <p:nvPr/>
          </p:nvSpPr>
          <p:spPr bwMode="auto">
            <a:xfrm>
              <a:off x="-2132" y="1143"/>
              <a:ext cx="794" cy="269"/>
            </a:xfrm>
            <a:custGeom>
              <a:avLst/>
              <a:gdLst>
                <a:gd name="T0" fmla="*/ 1078 w 1587"/>
                <a:gd name="T1" fmla="*/ 96 h 538"/>
                <a:gd name="T2" fmla="*/ 955 w 1587"/>
                <a:gd name="T3" fmla="*/ 129 h 538"/>
                <a:gd name="T4" fmla="*/ 930 w 1587"/>
                <a:gd name="T5" fmla="*/ 150 h 538"/>
                <a:gd name="T6" fmla="*/ 925 w 1587"/>
                <a:gd name="T7" fmla="*/ 206 h 538"/>
                <a:gd name="T8" fmla="*/ 983 w 1587"/>
                <a:gd name="T9" fmla="*/ 363 h 538"/>
                <a:gd name="T10" fmla="*/ 1130 w 1587"/>
                <a:gd name="T11" fmla="*/ 455 h 538"/>
                <a:gd name="T12" fmla="*/ 1342 w 1587"/>
                <a:gd name="T13" fmla="*/ 445 h 538"/>
                <a:gd name="T14" fmla="*/ 1447 w 1587"/>
                <a:gd name="T15" fmla="*/ 351 h 538"/>
                <a:gd name="T16" fmla="*/ 1467 w 1587"/>
                <a:gd name="T17" fmla="*/ 227 h 538"/>
                <a:gd name="T18" fmla="*/ 1436 w 1587"/>
                <a:gd name="T19" fmla="*/ 126 h 538"/>
                <a:gd name="T20" fmla="*/ 1342 w 1587"/>
                <a:gd name="T21" fmla="*/ 88 h 538"/>
                <a:gd name="T22" fmla="*/ 245 w 1587"/>
                <a:gd name="T23" fmla="*/ 88 h 538"/>
                <a:gd name="T24" fmla="*/ 151 w 1587"/>
                <a:gd name="T25" fmla="*/ 126 h 538"/>
                <a:gd name="T26" fmla="*/ 120 w 1587"/>
                <a:gd name="T27" fmla="*/ 227 h 538"/>
                <a:gd name="T28" fmla="*/ 140 w 1587"/>
                <a:gd name="T29" fmla="*/ 351 h 538"/>
                <a:gd name="T30" fmla="*/ 245 w 1587"/>
                <a:gd name="T31" fmla="*/ 445 h 538"/>
                <a:gd name="T32" fmla="*/ 457 w 1587"/>
                <a:gd name="T33" fmla="*/ 455 h 538"/>
                <a:gd name="T34" fmla="*/ 606 w 1587"/>
                <a:gd name="T35" fmla="*/ 363 h 538"/>
                <a:gd name="T36" fmla="*/ 661 w 1587"/>
                <a:gd name="T37" fmla="*/ 208 h 538"/>
                <a:gd name="T38" fmla="*/ 659 w 1587"/>
                <a:gd name="T39" fmla="*/ 152 h 538"/>
                <a:gd name="T40" fmla="*/ 623 w 1587"/>
                <a:gd name="T41" fmla="*/ 125 h 538"/>
                <a:gd name="T42" fmla="*/ 469 w 1587"/>
                <a:gd name="T43" fmla="*/ 92 h 538"/>
                <a:gd name="T44" fmla="*/ 390 w 1587"/>
                <a:gd name="T45" fmla="*/ 2 h 538"/>
                <a:gd name="T46" fmla="*/ 587 w 1587"/>
                <a:gd name="T47" fmla="*/ 20 h 538"/>
                <a:gd name="T48" fmla="*/ 712 w 1587"/>
                <a:gd name="T49" fmla="*/ 69 h 538"/>
                <a:gd name="T50" fmla="*/ 804 w 1587"/>
                <a:gd name="T51" fmla="*/ 89 h 538"/>
                <a:gd name="T52" fmla="*/ 893 w 1587"/>
                <a:gd name="T53" fmla="*/ 60 h 538"/>
                <a:gd name="T54" fmla="*/ 1037 w 1587"/>
                <a:gd name="T55" fmla="*/ 13 h 538"/>
                <a:gd name="T56" fmla="*/ 1260 w 1587"/>
                <a:gd name="T57" fmla="*/ 0 h 538"/>
                <a:gd name="T58" fmla="*/ 1533 w 1587"/>
                <a:gd name="T59" fmla="*/ 28 h 538"/>
                <a:gd name="T60" fmla="*/ 1584 w 1587"/>
                <a:gd name="T61" fmla="*/ 75 h 538"/>
                <a:gd name="T62" fmla="*/ 1587 w 1587"/>
                <a:gd name="T63" fmla="*/ 141 h 538"/>
                <a:gd name="T64" fmla="*/ 1578 w 1587"/>
                <a:gd name="T65" fmla="*/ 193 h 538"/>
                <a:gd name="T66" fmla="*/ 1560 w 1587"/>
                <a:gd name="T67" fmla="*/ 217 h 538"/>
                <a:gd name="T68" fmla="*/ 1534 w 1587"/>
                <a:gd name="T69" fmla="*/ 355 h 538"/>
                <a:gd name="T70" fmla="*/ 1485 w 1587"/>
                <a:gd name="T71" fmla="*/ 464 h 538"/>
                <a:gd name="T72" fmla="*/ 1376 w 1587"/>
                <a:gd name="T73" fmla="*/ 520 h 538"/>
                <a:gd name="T74" fmla="*/ 1191 w 1587"/>
                <a:gd name="T75" fmla="*/ 536 h 538"/>
                <a:gd name="T76" fmla="*/ 992 w 1587"/>
                <a:gd name="T77" fmla="*/ 489 h 538"/>
                <a:gd name="T78" fmla="*/ 885 w 1587"/>
                <a:gd name="T79" fmla="*/ 365 h 538"/>
                <a:gd name="T80" fmla="*/ 838 w 1587"/>
                <a:gd name="T81" fmla="*/ 238 h 538"/>
                <a:gd name="T82" fmla="*/ 814 w 1587"/>
                <a:gd name="T83" fmla="*/ 204 h 538"/>
                <a:gd name="T84" fmla="*/ 759 w 1587"/>
                <a:gd name="T85" fmla="*/ 209 h 538"/>
                <a:gd name="T86" fmla="*/ 749 w 1587"/>
                <a:gd name="T87" fmla="*/ 235 h 538"/>
                <a:gd name="T88" fmla="*/ 704 w 1587"/>
                <a:gd name="T89" fmla="*/ 363 h 538"/>
                <a:gd name="T90" fmla="*/ 595 w 1587"/>
                <a:gd name="T91" fmla="*/ 489 h 538"/>
                <a:gd name="T92" fmla="*/ 396 w 1587"/>
                <a:gd name="T93" fmla="*/ 536 h 538"/>
                <a:gd name="T94" fmla="*/ 211 w 1587"/>
                <a:gd name="T95" fmla="*/ 520 h 538"/>
                <a:gd name="T96" fmla="*/ 102 w 1587"/>
                <a:gd name="T97" fmla="*/ 464 h 538"/>
                <a:gd name="T98" fmla="*/ 54 w 1587"/>
                <a:gd name="T99" fmla="*/ 355 h 538"/>
                <a:gd name="T100" fmla="*/ 27 w 1587"/>
                <a:gd name="T101" fmla="*/ 217 h 538"/>
                <a:gd name="T102" fmla="*/ 9 w 1587"/>
                <a:gd name="T103" fmla="*/ 193 h 538"/>
                <a:gd name="T104" fmla="*/ 0 w 1587"/>
                <a:gd name="T105" fmla="*/ 142 h 538"/>
                <a:gd name="T106" fmla="*/ 0 w 1587"/>
                <a:gd name="T107" fmla="*/ 95 h 538"/>
                <a:gd name="T108" fmla="*/ 43 w 1587"/>
                <a:gd name="T109" fmla="*/ 32 h 538"/>
                <a:gd name="T110" fmla="*/ 257 w 1587"/>
                <a:gd name="T111" fmla="*/ 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7" h="538">
                  <a:moveTo>
                    <a:pt x="1267" y="84"/>
                  </a:moveTo>
                  <a:lnTo>
                    <a:pt x="1222" y="85"/>
                  </a:lnTo>
                  <a:lnTo>
                    <a:pt x="1171" y="88"/>
                  </a:lnTo>
                  <a:lnTo>
                    <a:pt x="1122" y="90"/>
                  </a:lnTo>
                  <a:lnTo>
                    <a:pt x="1078" y="96"/>
                  </a:lnTo>
                  <a:lnTo>
                    <a:pt x="1043" y="101"/>
                  </a:lnTo>
                  <a:lnTo>
                    <a:pt x="1013" y="108"/>
                  </a:lnTo>
                  <a:lnTo>
                    <a:pt x="989" y="115"/>
                  </a:lnTo>
                  <a:lnTo>
                    <a:pt x="970" y="122"/>
                  </a:lnTo>
                  <a:lnTo>
                    <a:pt x="955" y="129"/>
                  </a:lnTo>
                  <a:lnTo>
                    <a:pt x="945" y="134"/>
                  </a:lnTo>
                  <a:lnTo>
                    <a:pt x="938" y="140"/>
                  </a:lnTo>
                  <a:lnTo>
                    <a:pt x="932" y="145"/>
                  </a:lnTo>
                  <a:lnTo>
                    <a:pt x="930" y="148"/>
                  </a:lnTo>
                  <a:lnTo>
                    <a:pt x="930" y="150"/>
                  </a:lnTo>
                  <a:lnTo>
                    <a:pt x="928" y="153"/>
                  </a:lnTo>
                  <a:lnTo>
                    <a:pt x="927" y="160"/>
                  </a:lnTo>
                  <a:lnTo>
                    <a:pt x="925" y="171"/>
                  </a:lnTo>
                  <a:lnTo>
                    <a:pt x="924" y="187"/>
                  </a:lnTo>
                  <a:lnTo>
                    <a:pt x="925" y="206"/>
                  </a:lnTo>
                  <a:lnTo>
                    <a:pt x="928" y="231"/>
                  </a:lnTo>
                  <a:lnTo>
                    <a:pt x="935" y="258"/>
                  </a:lnTo>
                  <a:lnTo>
                    <a:pt x="946" y="290"/>
                  </a:lnTo>
                  <a:lnTo>
                    <a:pt x="961" y="325"/>
                  </a:lnTo>
                  <a:lnTo>
                    <a:pt x="983" y="363"/>
                  </a:lnTo>
                  <a:lnTo>
                    <a:pt x="1000" y="389"/>
                  </a:lnTo>
                  <a:lnTo>
                    <a:pt x="1026" y="411"/>
                  </a:lnTo>
                  <a:lnTo>
                    <a:pt x="1056" y="429"/>
                  </a:lnTo>
                  <a:lnTo>
                    <a:pt x="1090" y="444"/>
                  </a:lnTo>
                  <a:lnTo>
                    <a:pt x="1130" y="455"/>
                  </a:lnTo>
                  <a:lnTo>
                    <a:pt x="1173" y="460"/>
                  </a:lnTo>
                  <a:lnTo>
                    <a:pt x="1220" y="463"/>
                  </a:lnTo>
                  <a:lnTo>
                    <a:pt x="1263" y="461"/>
                  </a:lnTo>
                  <a:lnTo>
                    <a:pt x="1305" y="455"/>
                  </a:lnTo>
                  <a:lnTo>
                    <a:pt x="1342" y="445"/>
                  </a:lnTo>
                  <a:lnTo>
                    <a:pt x="1375" y="433"/>
                  </a:lnTo>
                  <a:lnTo>
                    <a:pt x="1399" y="418"/>
                  </a:lnTo>
                  <a:lnTo>
                    <a:pt x="1420" y="399"/>
                  </a:lnTo>
                  <a:lnTo>
                    <a:pt x="1435" y="375"/>
                  </a:lnTo>
                  <a:lnTo>
                    <a:pt x="1447" y="351"/>
                  </a:lnTo>
                  <a:lnTo>
                    <a:pt x="1455" y="325"/>
                  </a:lnTo>
                  <a:lnTo>
                    <a:pt x="1462" y="298"/>
                  </a:lnTo>
                  <a:lnTo>
                    <a:pt x="1465" y="272"/>
                  </a:lnTo>
                  <a:lnTo>
                    <a:pt x="1467" y="249"/>
                  </a:lnTo>
                  <a:lnTo>
                    <a:pt x="1467" y="227"/>
                  </a:lnTo>
                  <a:lnTo>
                    <a:pt x="1466" y="204"/>
                  </a:lnTo>
                  <a:lnTo>
                    <a:pt x="1462" y="179"/>
                  </a:lnTo>
                  <a:lnTo>
                    <a:pt x="1454" y="156"/>
                  </a:lnTo>
                  <a:lnTo>
                    <a:pt x="1445" y="137"/>
                  </a:lnTo>
                  <a:lnTo>
                    <a:pt x="1436" y="126"/>
                  </a:lnTo>
                  <a:lnTo>
                    <a:pt x="1425" y="115"/>
                  </a:lnTo>
                  <a:lnTo>
                    <a:pt x="1411" y="105"/>
                  </a:lnTo>
                  <a:lnTo>
                    <a:pt x="1392" y="99"/>
                  </a:lnTo>
                  <a:lnTo>
                    <a:pt x="1371" y="92"/>
                  </a:lnTo>
                  <a:lnTo>
                    <a:pt x="1342" y="88"/>
                  </a:lnTo>
                  <a:lnTo>
                    <a:pt x="1308" y="85"/>
                  </a:lnTo>
                  <a:lnTo>
                    <a:pt x="1267" y="84"/>
                  </a:lnTo>
                  <a:close/>
                  <a:moveTo>
                    <a:pt x="320" y="84"/>
                  </a:moveTo>
                  <a:lnTo>
                    <a:pt x="279" y="85"/>
                  </a:lnTo>
                  <a:lnTo>
                    <a:pt x="245" y="88"/>
                  </a:lnTo>
                  <a:lnTo>
                    <a:pt x="216" y="92"/>
                  </a:lnTo>
                  <a:lnTo>
                    <a:pt x="194" y="99"/>
                  </a:lnTo>
                  <a:lnTo>
                    <a:pt x="175" y="105"/>
                  </a:lnTo>
                  <a:lnTo>
                    <a:pt x="162" y="115"/>
                  </a:lnTo>
                  <a:lnTo>
                    <a:pt x="151" y="126"/>
                  </a:lnTo>
                  <a:lnTo>
                    <a:pt x="141" y="137"/>
                  </a:lnTo>
                  <a:lnTo>
                    <a:pt x="133" y="156"/>
                  </a:lnTo>
                  <a:lnTo>
                    <a:pt x="126" y="179"/>
                  </a:lnTo>
                  <a:lnTo>
                    <a:pt x="121" y="204"/>
                  </a:lnTo>
                  <a:lnTo>
                    <a:pt x="120" y="227"/>
                  </a:lnTo>
                  <a:lnTo>
                    <a:pt x="120" y="249"/>
                  </a:lnTo>
                  <a:lnTo>
                    <a:pt x="122" y="273"/>
                  </a:lnTo>
                  <a:lnTo>
                    <a:pt x="125" y="298"/>
                  </a:lnTo>
                  <a:lnTo>
                    <a:pt x="132" y="325"/>
                  </a:lnTo>
                  <a:lnTo>
                    <a:pt x="140" y="351"/>
                  </a:lnTo>
                  <a:lnTo>
                    <a:pt x="152" y="375"/>
                  </a:lnTo>
                  <a:lnTo>
                    <a:pt x="169" y="399"/>
                  </a:lnTo>
                  <a:lnTo>
                    <a:pt x="188" y="418"/>
                  </a:lnTo>
                  <a:lnTo>
                    <a:pt x="212" y="433"/>
                  </a:lnTo>
                  <a:lnTo>
                    <a:pt x="245" y="445"/>
                  </a:lnTo>
                  <a:lnTo>
                    <a:pt x="283" y="455"/>
                  </a:lnTo>
                  <a:lnTo>
                    <a:pt x="324" y="461"/>
                  </a:lnTo>
                  <a:lnTo>
                    <a:pt x="367" y="463"/>
                  </a:lnTo>
                  <a:lnTo>
                    <a:pt x="414" y="460"/>
                  </a:lnTo>
                  <a:lnTo>
                    <a:pt x="457" y="455"/>
                  </a:lnTo>
                  <a:lnTo>
                    <a:pt x="497" y="444"/>
                  </a:lnTo>
                  <a:lnTo>
                    <a:pt x="531" y="429"/>
                  </a:lnTo>
                  <a:lnTo>
                    <a:pt x="562" y="411"/>
                  </a:lnTo>
                  <a:lnTo>
                    <a:pt x="587" y="389"/>
                  </a:lnTo>
                  <a:lnTo>
                    <a:pt x="606" y="363"/>
                  </a:lnTo>
                  <a:lnTo>
                    <a:pt x="626" y="325"/>
                  </a:lnTo>
                  <a:lnTo>
                    <a:pt x="641" y="291"/>
                  </a:lnTo>
                  <a:lnTo>
                    <a:pt x="652" y="260"/>
                  </a:lnTo>
                  <a:lnTo>
                    <a:pt x="659" y="232"/>
                  </a:lnTo>
                  <a:lnTo>
                    <a:pt x="661" y="208"/>
                  </a:lnTo>
                  <a:lnTo>
                    <a:pt x="663" y="189"/>
                  </a:lnTo>
                  <a:lnTo>
                    <a:pt x="661" y="172"/>
                  </a:lnTo>
                  <a:lnTo>
                    <a:pt x="660" y="161"/>
                  </a:lnTo>
                  <a:lnTo>
                    <a:pt x="659" y="155"/>
                  </a:lnTo>
                  <a:lnTo>
                    <a:pt x="659" y="152"/>
                  </a:lnTo>
                  <a:lnTo>
                    <a:pt x="657" y="148"/>
                  </a:lnTo>
                  <a:lnTo>
                    <a:pt x="653" y="144"/>
                  </a:lnTo>
                  <a:lnTo>
                    <a:pt x="648" y="138"/>
                  </a:lnTo>
                  <a:lnTo>
                    <a:pt x="637" y="131"/>
                  </a:lnTo>
                  <a:lnTo>
                    <a:pt x="623" y="125"/>
                  </a:lnTo>
                  <a:lnTo>
                    <a:pt x="606" y="118"/>
                  </a:lnTo>
                  <a:lnTo>
                    <a:pt x="581" y="110"/>
                  </a:lnTo>
                  <a:lnTo>
                    <a:pt x="551" y="103"/>
                  </a:lnTo>
                  <a:lnTo>
                    <a:pt x="514" y="97"/>
                  </a:lnTo>
                  <a:lnTo>
                    <a:pt x="469" y="92"/>
                  </a:lnTo>
                  <a:lnTo>
                    <a:pt x="416" y="88"/>
                  </a:lnTo>
                  <a:lnTo>
                    <a:pt x="365" y="85"/>
                  </a:lnTo>
                  <a:lnTo>
                    <a:pt x="320" y="84"/>
                  </a:lnTo>
                  <a:close/>
                  <a:moveTo>
                    <a:pt x="327" y="0"/>
                  </a:moveTo>
                  <a:lnTo>
                    <a:pt x="390" y="2"/>
                  </a:lnTo>
                  <a:lnTo>
                    <a:pt x="454" y="5"/>
                  </a:lnTo>
                  <a:lnTo>
                    <a:pt x="461" y="6"/>
                  </a:lnTo>
                  <a:lnTo>
                    <a:pt x="509" y="9"/>
                  </a:lnTo>
                  <a:lnTo>
                    <a:pt x="551" y="13"/>
                  </a:lnTo>
                  <a:lnTo>
                    <a:pt x="587" y="20"/>
                  </a:lnTo>
                  <a:lnTo>
                    <a:pt x="622" y="28"/>
                  </a:lnTo>
                  <a:lnTo>
                    <a:pt x="656" y="41"/>
                  </a:lnTo>
                  <a:lnTo>
                    <a:pt x="675" y="50"/>
                  </a:lnTo>
                  <a:lnTo>
                    <a:pt x="695" y="60"/>
                  </a:lnTo>
                  <a:lnTo>
                    <a:pt x="712" y="69"/>
                  </a:lnTo>
                  <a:lnTo>
                    <a:pt x="729" y="75"/>
                  </a:lnTo>
                  <a:lnTo>
                    <a:pt x="746" y="82"/>
                  </a:lnTo>
                  <a:lnTo>
                    <a:pt x="761" y="86"/>
                  </a:lnTo>
                  <a:lnTo>
                    <a:pt x="784" y="89"/>
                  </a:lnTo>
                  <a:lnTo>
                    <a:pt x="804" y="89"/>
                  </a:lnTo>
                  <a:lnTo>
                    <a:pt x="827" y="86"/>
                  </a:lnTo>
                  <a:lnTo>
                    <a:pt x="841" y="82"/>
                  </a:lnTo>
                  <a:lnTo>
                    <a:pt x="857" y="75"/>
                  </a:lnTo>
                  <a:lnTo>
                    <a:pt x="876" y="69"/>
                  </a:lnTo>
                  <a:lnTo>
                    <a:pt x="893" y="60"/>
                  </a:lnTo>
                  <a:lnTo>
                    <a:pt x="913" y="50"/>
                  </a:lnTo>
                  <a:lnTo>
                    <a:pt x="931" y="41"/>
                  </a:lnTo>
                  <a:lnTo>
                    <a:pt x="966" y="28"/>
                  </a:lnTo>
                  <a:lnTo>
                    <a:pt x="1000" y="20"/>
                  </a:lnTo>
                  <a:lnTo>
                    <a:pt x="1037" y="13"/>
                  </a:lnTo>
                  <a:lnTo>
                    <a:pt x="1078" y="9"/>
                  </a:lnTo>
                  <a:lnTo>
                    <a:pt x="1126" y="6"/>
                  </a:lnTo>
                  <a:lnTo>
                    <a:pt x="1134" y="5"/>
                  </a:lnTo>
                  <a:lnTo>
                    <a:pt x="1198" y="2"/>
                  </a:lnTo>
                  <a:lnTo>
                    <a:pt x="1260" y="0"/>
                  </a:lnTo>
                  <a:lnTo>
                    <a:pt x="1331" y="2"/>
                  </a:lnTo>
                  <a:lnTo>
                    <a:pt x="1398" y="6"/>
                  </a:lnTo>
                  <a:lnTo>
                    <a:pt x="1462" y="14"/>
                  </a:lnTo>
                  <a:lnTo>
                    <a:pt x="1523" y="25"/>
                  </a:lnTo>
                  <a:lnTo>
                    <a:pt x="1533" y="28"/>
                  </a:lnTo>
                  <a:lnTo>
                    <a:pt x="1545" y="32"/>
                  </a:lnTo>
                  <a:lnTo>
                    <a:pt x="1556" y="39"/>
                  </a:lnTo>
                  <a:lnTo>
                    <a:pt x="1568" y="48"/>
                  </a:lnTo>
                  <a:lnTo>
                    <a:pt x="1578" y="60"/>
                  </a:lnTo>
                  <a:lnTo>
                    <a:pt x="1584" y="75"/>
                  </a:lnTo>
                  <a:lnTo>
                    <a:pt x="1587" y="95"/>
                  </a:lnTo>
                  <a:lnTo>
                    <a:pt x="1587" y="111"/>
                  </a:lnTo>
                  <a:lnTo>
                    <a:pt x="1587" y="131"/>
                  </a:lnTo>
                  <a:lnTo>
                    <a:pt x="1587" y="133"/>
                  </a:lnTo>
                  <a:lnTo>
                    <a:pt x="1587" y="141"/>
                  </a:lnTo>
                  <a:lnTo>
                    <a:pt x="1587" y="146"/>
                  </a:lnTo>
                  <a:lnTo>
                    <a:pt x="1587" y="152"/>
                  </a:lnTo>
                  <a:lnTo>
                    <a:pt x="1586" y="168"/>
                  </a:lnTo>
                  <a:lnTo>
                    <a:pt x="1583" y="182"/>
                  </a:lnTo>
                  <a:lnTo>
                    <a:pt x="1578" y="193"/>
                  </a:lnTo>
                  <a:lnTo>
                    <a:pt x="1572" y="200"/>
                  </a:lnTo>
                  <a:lnTo>
                    <a:pt x="1567" y="206"/>
                  </a:lnTo>
                  <a:lnTo>
                    <a:pt x="1564" y="209"/>
                  </a:lnTo>
                  <a:lnTo>
                    <a:pt x="1563" y="212"/>
                  </a:lnTo>
                  <a:lnTo>
                    <a:pt x="1560" y="217"/>
                  </a:lnTo>
                  <a:lnTo>
                    <a:pt x="1557" y="223"/>
                  </a:lnTo>
                  <a:lnTo>
                    <a:pt x="1556" y="230"/>
                  </a:lnTo>
                  <a:lnTo>
                    <a:pt x="1548" y="279"/>
                  </a:lnTo>
                  <a:lnTo>
                    <a:pt x="1541" y="320"/>
                  </a:lnTo>
                  <a:lnTo>
                    <a:pt x="1534" y="355"/>
                  </a:lnTo>
                  <a:lnTo>
                    <a:pt x="1526" y="385"/>
                  </a:lnTo>
                  <a:lnTo>
                    <a:pt x="1518" y="410"/>
                  </a:lnTo>
                  <a:lnTo>
                    <a:pt x="1509" y="431"/>
                  </a:lnTo>
                  <a:lnTo>
                    <a:pt x="1499" y="449"/>
                  </a:lnTo>
                  <a:lnTo>
                    <a:pt x="1485" y="464"/>
                  </a:lnTo>
                  <a:lnTo>
                    <a:pt x="1470" y="478"/>
                  </a:lnTo>
                  <a:lnTo>
                    <a:pt x="1451" y="490"/>
                  </a:lnTo>
                  <a:lnTo>
                    <a:pt x="1429" y="502"/>
                  </a:lnTo>
                  <a:lnTo>
                    <a:pt x="1406" y="512"/>
                  </a:lnTo>
                  <a:lnTo>
                    <a:pt x="1376" y="520"/>
                  </a:lnTo>
                  <a:lnTo>
                    <a:pt x="1343" y="528"/>
                  </a:lnTo>
                  <a:lnTo>
                    <a:pt x="1305" y="534"/>
                  </a:lnTo>
                  <a:lnTo>
                    <a:pt x="1266" y="536"/>
                  </a:lnTo>
                  <a:lnTo>
                    <a:pt x="1225" y="538"/>
                  </a:lnTo>
                  <a:lnTo>
                    <a:pt x="1191" y="536"/>
                  </a:lnTo>
                  <a:lnTo>
                    <a:pt x="1154" y="534"/>
                  </a:lnTo>
                  <a:lnTo>
                    <a:pt x="1113" y="528"/>
                  </a:lnTo>
                  <a:lnTo>
                    <a:pt x="1072" y="520"/>
                  </a:lnTo>
                  <a:lnTo>
                    <a:pt x="1032" y="506"/>
                  </a:lnTo>
                  <a:lnTo>
                    <a:pt x="992" y="489"/>
                  </a:lnTo>
                  <a:lnTo>
                    <a:pt x="965" y="471"/>
                  </a:lnTo>
                  <a:lnTo>
                    <a:pt x="942" y="449"/>
                  </a:lnTo>
                  <a:lnTo>
                    <a:pt x="920" y="423"/>
                  </a:lnTo>
                  <a:lnTo>
                    <a:pt x="901" y="395"/>
                  </a:lnTo>
                  <a:lnTo>
                    <a:pt x="885" y="365"/>
                  </a:lnTo>
                  <a:lnTo>
                    <a:pt x="871" y="335"/>
                  </a:lnTo>
                  <a:lnTo>
                    <a:pt x="860" y="306"/>
                  </a:lnTo>
                  <a:lnTo>
                    <a:pt x="851" y="279"/>
                  </a:lnTo>
                  <a:lnTo>
                    <a:pt x="844" y="255"/>
                  </a:lnTo>
                  <a:lnTo>
                    <a:pt x="838" y="238"/>
                  </a:lnTo>
                  <a:lnTo>
                    <a:pt x="836" y="224"/>
                  </a:lnTo>
                  <a:lnTo>
                    <a:pt x="834" y="219"/>
                  </a:lnTo>
                  <a:lnTo>
                    <a:pt x="833" y="213"/>
                  </a:lnTo>
                  <a:lnTo>
                    <a:pt x="826" y="208"/>
                  </a:lnTo>
                  <a:lnTo>
                    <a:pt x="814" y="204"/>
                  </a:lnTo>
                  <a:lnTo>
                    <a:pt x="796" y="202"/>
                  </a:lnTo>
                  <a:lnTo>
                    <a:pt x="793" y="202"/>
                  </a:lnTo>
                  <a:lnTo>
                    <a:pt x="777" y="204"/>
                  </a:lnTo>
                  <a:lnTo>
                    <a:pt x="766" y="206"/>
                  </a:lnTo>
                  <a:lnTo>
                    <a:pt x="759" y="209"/>
                  </a:lnTo>
                  <a:lnTo>
                    <a:pt x="755" y="213"/>
                  </a:lnTo>
                  <a:lnTo>
                    <a:pt x="754" y="215"/>
                  </a:lnTo>
                  <a:lnTo>
                    <a:pt x="753" y="216"/>
                  </a:lnTo>
                  <a:lnTo>
                    <a:pt x="751" y="223"/>
                  </a:lnTo>
                  <a:lnTo>
                    <a:pt x="749" y="235"/>
                  </a:lnTo>
                  <a:lnTo>
                    <a:pt x="744" y="254"/>
                  </a:lnTo>
                  <a:lnTo>
                    <a:pt x="738" y="277"/>
                  </a:lnTo>
                  <a:lnTo>
                    <a:pt x="728" y="305"/>
                  </a:lnTo>
                  <a:lnTo>
                    <a:pt x="717" y="333"/>
                  </a:lnTo>
                  <a:lnTo>
                    <a:pt x="704" y="363"/>
                  </a:lnTo>
                  <a:lnTo>
                    <a:pt x="687" y="393"/>
                  </a:lnTo>
                  <a:lnTo>
                    <a:pt x="668" y="422"/>
                  </a:lnTo>
                  <a:lnTo>
                    <a:pt x="646" y="448"/>
                  </a:lnTo>
                  <a:lnTo>
                    <a:pt x="622" y="471"/>
                  </a:lnTo>
                  <a:lnTo>
                    <a:pt x="595" y="489"/>
                  </a:lnTo>
                  <a:lnTo>
                    <a:pt x="555" y="506"/>
                  </a:lnTo>
                  <a:lnTo>
                    <a:pt x="514" y="520"/>
                  </a:lnTo>
                  <a:lnTo>
                    <a:pt x="474" y="528"/>
                  </a:lnTo>
                  <a:lnTo>
                    <a:pt x="434" y="534"/>
                  </a:lnTo>
                  <a:lnTo>
                    <a:pt x="396" y="536"/>
                  </a:lnTo>
                  <a:lnTo>
                    <a:pt x="362" y="538"/>
                  </a:lnTo>
                  <a:lnTo>
                    <a:pt x="321" y="536"/>
                  </a:lnTo>
                  <a:lnTo>
                    <a:pt x="282" y="534"/>
                  </a:lnTo>
                  <a:lnTo>
                    <a:pt x="245" y="528"/>
                  </a:lnTo>
                  <a:lnTo>
                    <a:pt x="211" y="520"/>
                  </a:lnTo>
                  <a:lnTo>
                    <a:pt x="181" y="512"/>
                  </a:lnTo>
                  <a:lnTo>
                    <a:pt x="158" y="502"/>
                  </a:lnTo>
                  <a:lnTo>
                    <a:pt x="136" y="490"/>
                  </a:lnTo>
                  <a:lnTo>
                    <a:pt x="117" y="478"/>
                  </a:lnTo>
                  <a:lnTo>
                    <a:pt x="102" y="464"/>
                  </a:lnTo>
                  <a:lnTo>
                    <a:pt x="90" y="449"/>
                  </a:lnTo>
                  <a:lnTo>
                    <a:pt x="79" y="431"/>
                  </a:lnTo>
                  <a:lnTo>
                    <a:pt x="69" y="410"/>
                  </a:lnTo>
                  <a:lnTo>
                    <a:pt x="61" y="385"/>
                  </a:lnTo>
                  <a:lnTo>
                    <a:pt x="54" y="355"/>
                  </a:lnTo>
                  <a:lnTo>
                    <a:pt x="46" y="321"/>
                  </a:lnTo>
                  <a:lnTo>
                    <a:pt x="39" y="279"/>
                  </a:lnTo>
                  <a:lnTo>
                    <a:pt x="31" y="230"/>
                  </a:lnTo>
                  <a:lnTo>
                    <a:pt x="30" y="223"/>
                  </a:lnTo>
                  <a:lnTo>
                    <a:pt x="27" y="217"/>
                  </a:lnTo>
                  <a:lnTo>
                    <a:pt x="26" y="212"/>
                  </a:lnTo>
                  <a:lnTo>
                    <a:pt x="23" y="209"/>
                  </a:lnTo>
                  <a:lnTo>
                    <a:pt x="20" y="206"/>
                  </a:lnTo>
                  <a:lnTo>
                    <a:pt x="15" y="200"/>
                  </a:lnTo>
                  <a:lnTo>
                    <a:pt x="9" y="193"/>
                  </a:lnTo>
                  <a:lnTo>
                    <a:pt x="5" y="182"/>
                  </a:lnTo>
                  <a:lnTo>
                    <a:pt x="1" y="168"/>
                  </a:lnTo>
                  <a:lnTo>
                    <a:pt x="0" y="152"/>
                  </a:lnTo>
                  <a:lnTo>
                    <a:pt x="0" y="148"/>
                  </a:lnTo>
                  <a:lnTo>
                    <a:pt x="0" y="142"/>
                  </a:lnTo>
                  <a:lnTo>
                    <a:pt x="0" y="137"/>
                  </a:lnTo>
                  <a:lnTo>
                    <a:pt x="0" y="131"/>
                  </a:lnTo>
                  <a:lnTo>
                    <a:pt x="0" y="118"/>
                  </a:lnTo>
                  <a:lnTo>
                    <a:pt x="0" y="105"/>
                  </a:lnTo>
                  <a:lnTo>
                    <a:pt x="0" y="95"/>
                  </a:lnTo>
                  <a:lnTo>
                    <a:pt x="4" y="75"/>
                  </a:lnTo>
                  <a:lnTo>
                    <a:pt x="11" y="60"/>
                  </a:lnTo>
                  <a:lnTo>
                    <a:pt x="20" y="48"/>
                  </a:lnTo>
                  <a:lnTo>
                    <a:pt x="31" y="39"/>
                  </a:lnTo>
                  <a:lnTo>
                    <a:pt x="43" y="32"/>
                  </a:lnTo>
                  <a:lnTo>
                    <a:pt x="56" y="26"/>
                  </a:lnTo>
                  <a:lnTo>
                    <a:pt x="65" y="25"/>
                  </a:lnTo>
                  <a:lnTo>
                    <a:pt x="125" y="14"/>
                  </a:lnTo>
                  <a:lnTo>
                    <a:pt x="189" y="6"/>
                  </a:lnTo>
                  <a:lnTo>
                    <a:pt x="257" y="2"/>
                  </a:lnTo>
                  <a:lnTo>
                    <a:pt x="32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3" name="Freeform 987">
              <a:extLst>
                <a:ext uri="{FF2B5EF4-FFF2-40B4-BE49-F238E27FC236}">
                  <a16:creationId xmlns:a16="http://schemas.microsoft.com/office/drawing/2014/main" xmlns="" id="{E9646926-8EDC-4958-B375-44C3AD3BD09B}"/>
                </a:ext>
              </a:extLst>
            </p:cNvPr>
            <p:cNvSpPr>
              <a:spLocks noEditPoints="1"/>
            </p:cNvSpPr>
            <p:nvPr/>
          </p:nvSpPr>
          <p:spPr bwMode="auto">
            <a:xfrm>
              <a:off x="-1366" y="1785"/>
              <a:ext cx="809" cy="999"/>
            </a:xfrm>
            <a:custGeom>
              <a:avLst/>
              <a:gdLst>
                <a:gd name="T0" fmla="*/ 737 w 1617"/>
                <a:gd name="T1" fmla="*/ 1508 h 1997"/>
                <a:gd name="T2" fmla="*/ 710 w 1617"/>
                <a:gd name="T3" fmla="*/ 1535 h 1997"/>
                <a:gd name="T4" fmla="*/ 710 w 1617"/>
                <a:gd name="T5" fmla="*/ 1575 h 1997"/>
                <a:gd name="T6" fmla="*/ 737 w 1617"/>
                <a:gd name="T7" fmla="*/ 1602 h 1997"/>
                <a:gd name="T8" fmla="*/ 777 w 1617"/>
                <a:gd name="T9" fmla="*/ 1602 h 1997"/>
                <a:gd name="T10" fmla="*/ 804 w 1617"/>
                <a:gd name="T11" fmla="*/ 1575 h 1997"/>
                <a:gd name="T12" fmla="*/ 804 w 1617"/>
                <a:gd name="T13" fmla="*/ 1535 h 1997"/>
                <a:gd name="T14" fmla="*/ 777 w 1617"/>
                <a:gd name="T15" fmla="*/ 1508 h 1997"/>
                <a:gd name="T16" fmla="*/ 1087 w 1617"/>
                <a:gd name="T17" fmla="*/ 1403 h 1997"/>
                <a:gd name="T18" fmla="*/ 1041 w 1617"/>
                <a:gd name="T19" fmla="*/ 1415 h 1997"/>
                <a:gd name="T20" fmla="*/ 1008 w 1617"/>
                <a:gd name="T21" fmla="*/ 1448 h 1997"/>
                <a:gd name="T22" fmla="*/ 996 w 1617"/>
                <a:gd name="T23" fmla="*/ 1494 h 1997"/>
                <a:gd name="T24" fmla="*/ 1008 w 1617"/>
                <a:gd name="T25" fmla="*/ 1539 h 1997"/>
                <a:gd name="T26" fmla="*/ 1041 w 1617"/>
                <a:gd name="T27" fmla="*/ 1573 h 1997"/>
                <a:gd name="T28" fmla="*/ 1087 w 1617"/>
                <a:gd name="T29" fmla="*/ 1586 h 1997"/>
                <a:gd name="T30" fmla="*/ 1134 w 1617"/>
                <a:gd name="T31" fmla="*/ 1573 h 1997"/>
                <a:gd name="T32" fmla="*/ 1166 w 1617"/>
                <a:gd name="T33" fmla="*/ 1539 h 1997"/>
                <a:gd name="T34" fmla="*/ 1178 w 1617"/>
                <a:gd name="T35" fmla="*/ 1494 h 1997"/>
                <a:gd name="T36" fmla="*/ 1166 w 1617"/>
                <a:gd name="T37" fmla="*/ 1448 h 1997"/>
                <a:gd name="T38" fmla="*/ 1134 w 1617"/>
                <a:gd name="T39" fmla="*/ 1415 h 1997"/>
                <a:gd name="T40" fmla="*/ 1087 w 1617"/>
                <a:gd name="T41" fmla="*/ 1403 h 1997"/>
                <a:gd name="T42" fmla="*/ 735 w 1617"/>
                <a:gd name="T43" fmla="*/ 1208 h 1997"/>
                <a:gd name="T44" fmla="*/ 701 w 1617"/>
                <a:gd name="T45" fmla="*/ 1232 h 1997"/>
                <a:gd name="T46" fmla="*/ 686 w 1617"/>
                <a:gd name="T47" fmla="*/ 1275 h 1997"/>
                <a:gd name="T48" fmla="*/ 701 w 1617"/>
                <a:gd name="T49" fmla="*/ 1317 h 1997"/>
                <a:gd name="T50" fmla="*/ 735 w 1617"/>
                <a:gd name="T51" fmla="*/ 1343 h 1997"/>
                <a:gd name="T52" fmla="*/ 780 w 1617"/>
                <a:gd name="T53" fmla="*/ 1343 h 1997"/>
                <a:gd name="T54" fmla="*/ 815 w 1617"/>
                <a:gd name="T55" fmla="*/ 1317 h 1997"/>
                <a:gd name="T56" fmla="*/ 829 w 1617"/>
                <a:gd name="T57" fmla="*/ 1275 h 1997"/>
                <a:gd name="T58" fmla="*/ 815 w 1617"/>
                <a:gd name="T59" fmla="*/ 1232 h 1997"/>
                <a:gd name="T60" fmla="*/ 780 w 1617"/>
                <a:gd name="T61" fmla="*/ 1208 h 1997"/>
                <a:gd name="T62" fmla="*/ 644 w 1617"/>
                <a:gd name="T63" fmla="*/ 364 h 1997"/>
                <a:gd name="T64" fmla="*/ 642 w 1617"/>
                <a:gd name="T65" fmla="*/ 950 h 1997"/>
                <a:gd name="T66" fmla="*/ 601 w 1617"/>
                <a:gd name="T67" fmla="*/ 1040 h 1997"/>
                <a:gd name="T68" fmla="*/ 981 w 1617"/>
                <a:gd name="T69" fmla="*/ 968 h 1997"/>
                <a:gd name="T70" fmla="*/ 972 w 1617"/>
                <a:gd name="T71" fmla="*/ 931 h 1997"/>
                <a:gd name="T72" fmla="*/ 644 w 1617"/>
                <a:gd name="T73" fmla="*/ 364 h 1997"/>
                <a:gd name="T74" fmla="*/ 1164 w 1617"/>
                <a:gd name="T75" fmla="*/ 0 h 1997"/>
                <a:gd name="T76" fmla="*/ 1208 w 1617"/>
                <a:gd name="T77" fmla="*/ 15 h 1997"/>
                <a:gd name="T78" fmla="*/ 1236 w 1617"/>
                <a:gd name="T79" fmla="*/ 51 h 1997"/>
                <a:gd name="T80" fmla="*/ 1238 w 1617"/>
                <a:gd name="T81" fmla="*/ 289 h 1997"/>
                <a:gd name="T82" fmla="*/ 1225 w 1617"/>
                <a:gd name="T83" fmla="*/ 334 h 1997"/>
                <a:gd name="T84" fmla="*/ 1187 w 1617"/>
                <a:gd name="T85" fmla="*/ 361 h 1997"/>
                <a:gd name="T86" fmla="*/ 1144 w 1617"/>
                <a:gd name="T87" fmla="*/ 364 h 1997"/>
                <a:gd name="T88" fmla="*/ 1609 w 1617"/>
                <a:gd name="T89" fmla="*/ 1873 h 1997"/>
                <a:gd name="T90" fmla="*/ 1617 w 1617"/>
                <a:gd name="T91" fmla="*/ 1916 h 1997"/>
                <a:gd name="T92" fmla="*/ 1603 w 1617"/>
                <a:gd name="T93" fmla="*/ 1956 h 1997"/>
                <a:gd name="T94" fmla="*/ 1572 w 1617"/>
                <a:gd name="T95" fmla="*/ 1986 h 1997"/>
                <a:gd name="T96" fmla="*/ 1531 w 1617"/>
                <a:gd name="T97" fmla="*/ 1997 h 1997"/>
                <a:gd name="T98" fmla="*/ 64 w 1617"/>
                <a:gd name="T99" fmla="*/ 1995 h 1997"/>
                <a:gd name="T100" fmla="*/ 27 w 1617"/>
                <a:gd name="T101" fmla="*/ 1973 h 1997"/>
                <a:gd name="T102" fmla="*/ 4 w 1617"/>
                <a:gd name="T103" fmla="*/ 1936 h 1997"/>
                <a:gd name="T104" fmla="*/ 1 w 1617"/>
                <a:gd name="T105" fmla="*/ 1894 h 1997"/>
                <a:gd name="T106" fmla="*/ 472 w 1617"/>
                <a:gd name="T107" fmla="*/ 911 h 1997"/>
                <a:gd name="T108" fmla="*/ 453 w 1617"/>
                <a:gd name="T109" fmla="*/ 364 h 1997"/>
                <a:gd name="T110" fmla="*/ 408 w 1617"/>
                <a:gd name="T111" fmla="*/ 350 h 1997"/>
                <a:gd name="T112" fmla="*/ 381 w 1617"/>
                <a:gd name="T113" fmla="*/ 313 h 1997"/>
                <a:gd name="T114" fmla="*/ 378 w 1617"/>
                <a:gd name="T115" fmla="*/ 75 h 1997"/>
                <a:gd name="T116" fmla="*/ 392 w 1617"/>
                <a:gd name="T117" fmla="*/ 31 h 1997"/>
                <a:gd name="T118" fmla="*/ 428 w 1617"/>
                <a:gd name="T119" fmla="*/ 4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7" h="1997">
                  <a:moveTo>
                    <a:pt x="758" y="1504"/>
                  </a:moveTo>
                  <a:lnTo>
                    <a:pt x="737" y="1508"/>
                  </a:lnTo>
                  <a:lnTo>
                    <a:pt x="721" y="1519"/>
                  </a:lnTo>
                  <a:lnTo>
                    <a:pt x="710" y="1535"/>
                  </a:lnTo>
                  <a:lnTo>
                    <a:pt x="706" y="1554"/>
                  </a:lnTo>
                  <a:lnTo>
                    <a:pt x="710" y="1575"/>
                  </a:lnTo>
                  <a:lnTo>
                    <a:pt x="721" y="1591"/>
                  </a:lnTo>
                  <a:lnTo>
                    <a:pt x="737" y="1602"/>
                  </a:lnTo>
                  <a:lnTo>
                    <a:pt x="758" y="1606"/>
                  </a:lnTo>
                  <a:lnTo>
                    <a:pt x="777" y="1602"/>
                  </a:lnTo>
                  <a:lnTo>
                    <a:pt x="793" y="1591"/>
                  </a:lnTo>
                  <a:lnTo>
                    <a:pt x="804" y="1575"/>
                  </a:lnTo>
                  <a:lnTo>
                    <a:pt x="808" y="1554"/>
                  </a:lnTo>
                  <a:lnTo>
                    <a:pt x="804" y="1535"/>
                  </a:lnTo>
                  <a:lnTo>
                    <a:pt x="793" y="1519"/>
                  </a:lnTo>
                  <a:lnTo>
                    <a:pt x="777" y="1508"/>
                  </a:lnTo>
                  <a:lnTo>
                    <a:pt x="758" y="1504"/>
                  </a:lnTo>
                  <a:close/>
                  <a:moveTo>
                    <a:pt x="1087" y="1403"/>
                  </a:moveTo>
                  <a:lnTo>
                    <a:pt x="1063" y="1406"/>
                  </a:lnTo>
                  <a:lnTo>
                    <a:pt x="1041" y="1415"/>
                  </a:lnTo>
                  <a:lnTo>
                    <a:pt x="1023" y="1429"/>
                  </a:lnTo>
                  <a:lnTo>
                    <a:pt x="1008" y="1448"/>
                  </a:lnTo>
                  <a:lnTo>
                    <a:pt x="999" y="1470"/>
                  </a:lnTo>
                  <a:lnTo>
                    <a:pt x="996" y="1494"/>
                  </a:lnTo>
                  <a:lnTo>
                    <a:pt x="999" y="1517"/>
                  </a:lnTo>
                  <a:lnTo>
                    <a:pt x="1008" y="1539"/>
                  </a:lnTo>
                  <a:lnTo>
                    <a:pt x="1023" y="1558"/>
                  </a:lnTo>
                  <a:lnTo>
                    <a:pt x="1041" y="1573"/>
                  </a:lnTo>
                  <a:lnTo>
                    <a:pt x="1063" y="1581"/>
                  </a:lnTo>
                  <a:lnTo>
                    <a:pt x="1087" y="1586"/>
                  </a:lnTo>
                  <a:lnTo>
                    <a:pt x="1112" y="1581"/>
                  </a:lnTo>
                  <a:lnTo>
                    <a:pt x="1134" y="1573"/>
                  </a:lnTo>
                  <a:lnTo>
                    <a:pt x="1151" y="1558"/>
                  </a:lnTo>
                  <a:lnTo>
                    <a:pt x="1166" y="1539"/>
                  </a:lnTo>
                  <a:lnTo>
                    <a:pt x="1176" y="1517"/>
                  </a:lnTo>
                  <a:lnTo>
                    <a:pt x="1178" y="1494"/>
                  </a:lnTo>
                  <a:lnTo>
                    <a:pt x="1176" y="1470"/>
                  </a:lnTo>
                  <a:lnTo>
                    <a:pt x="1166" y="1448"/>
                  </a:lnTo>
                  <a:lnTo>
                    <a:pt x="1151" y="1429"/>
                  </a:lnTo>
                  <a:lnTo>
                    <a:pt x="1134" y="1415"/>
                  </a:lnTo>
                  <a:lnTo>
                    <a:pt x="1112" y="1406"/>
                  </a:lnTo>
                  <a:lnTo>
                    <a:pt x="1087" y="1403"/>
                  </a:lnTo>
                  <a:close/>
                  <a:moveTo>
                    <a:pt x="758" y="1204"/>
                  </a:moveTo>
                  <a:lnTo>
                    <a:pt x="735" y="1208"/>
                  </a:lnTo>
                  <a:lnTo>
                    <a:pt x="716" y="1217"/>
                  </a:lnTo>
                  <a:lnTo>
                    <a:pt x="701" y="1232"/>
                  </a:lnTo>
                  <a:lnTo>
                    <a:pt x="690" y="1253"/>
                  </a:lnTo>
                  <a:lnTo>
                    <a:pt x="686" y="1275"/>
                  </a:lnTo>
                  <a:lnTo>
                    <a:pt x="690" y="1298"/>
                  </a:lnTo>
                  <a:lnTo>
                    <a:pt x="701" y="1317"/>
                  </a:lnTo>
                  <a:lnTo>
                    <a:pt x="716" y="1332"/>
                  </a:lnTo>
                  <a:lnTo>
                    <a:pt x="735" y="1343"/>
                  </a:lnTo>
                  <a:lnTo>
                    <a:pt x="758" y="1346"/>
                  </a:lnTo>
                  <a:lnTo>
                    <a:pt x="780" y="1343"/>
                  </a:lnTo>
                  <a:lnTo>
                    <a:pt x="799" y="1332"/>
                  </a:lnTo>
                  <a:lnTo>
                    <a:pt x="815" y="1317"/>
                  </a:lnTo>
                  <a:lnTo>
                    <a:pt x="825" y="1298"/>
                  </a:lnTo>
                  <a:lnTo>
                    <a:pt x="829" y="1275"/>
                  </a:lnTo>
                  <a:lnTo>
                    <a:pt x="825" y="1253"/>
                  </a:lnTo>
                  <a:lnTo>
                    <a:pt x="815" y="1232"/>
                  </a:lnTo>
                  <a:lnTo>
                    <a:pt x="799" y="1217"/>
                  </a:lnTo>
                  <a:lnTo>
                    <a:pt x="780" y="1208"/>
                  </a:lnTo>
                  <a:lnTo>
                    <a:pt x="758" y="1204"/>
                  </a:lnTo>
                  <a:close/>
                  <a:moveTo>
                    <a:pt x="644" y="364"/>
                  </a:moveTo>
                  <a:lnTo>
                    <a:pt x="644" y="931"/>
                  </a:lnTo>
                  <a:lnTo>
                    <a:pt x="642" y="950"/>
                  </a:lnTo>
                  <a:lnTo>
                    <a:pt x="635" y="968"/>
                  </a:lnTo>
                  <a:lnTo>
                    <a:pt x="601" y="1040"/>
                  </a:lnTo>
                  <a:lnTo>
                    <a:pt x="1015" y="1040"/>
                  </a:lnTo>
                  <a:lnTo>
                    <a:pt x="981" y="968"/>
                  </a:lnTo>
                  <a:lnTo>
                    <a:pt x="974" y="950"/>
                  </a:lnTo>
                  <a:lnTo>
                    <a:pt x="972" y="931"/>
                  </a:lnTo>
                  <a:lnTo>
                    <a:pt x="972" y="364"/>
                  </a:lnTo>
                  <a:lnTo>
                    <a:pt x="644" y="364"/>
                  </a:lnTo>
                  <a:close/>
                  <a:moveTo>
                    <a:pt x="453" y="0"/>
                  </a:moveTo>
                  <a:lnTo>
                    <a:pt x="1164" y="0"/>
                  </a:lnTo>
                  <a:lnTo>
                    <a:pt x="1187" y="4"/>
                  </a:lnTo>
                  <a:lnTo>
                    <a:pt x="1208" y="15"/>
                  </a:lnTo>
                  <a:lnTo>
                    <a:pt x="1225" y="31"/>
                  </a:lnTo>
                  <a:lnTo>
                    <a:pt x="1236" y="51"/>
                  </a:lnTo>
                  <a:lnTo>
                    <a:pt x="1238" y="75"/>
                  </a:lnTo>
                  <a:lnTo>
                    <a:pt x="1238" y="289"/>
                  </a:lnTo>
                  <a:lnTo>
                    <a:pt x="1236" y="313"/>
                  </a:lnTo>
                  <a:lnTo>
                    <a:pt x="1225" y="334"/>
                  </a:lnTo>
                  <a:lnTo>
                    <a:pt x="1208" y="350"/>
                  </a:lnTo>
                  <a:lnTo>
                    <a:pt x="1187" y="361"/>
                  </a:lnTo>
                  <a:lnTo>
                    <a:pt x="1164" y="364"/>
                  </a:lnTo>
                  <a:lnTo>
                    <a:pt x="1144" y="364"/>
                  </a:lnTo>
                  <a:lnTo>
                    <a:pt x="1144" y="911"/>
                  </a:lnTo>
                  <a:lnTo>
                    <a:pt x="1609" y="1873"/>
                  </a:lnTo>
                  <a:lnTo>
                    <a:pt x="1615" y="1894"/>
                  </a:lnTo>
                  <a:lnTo>
                    <a:pt x="1617" y="1916"/>
                  </a:lnTo>
                  <a:lnTo>
                    <a:pt x="1613" y="1936"/>
                  </a:lnTo>
                  <a:lnTo>
                    <a:pt x="1603" y="1956"/>
                  </a:lnTo>
                  <a:lnTo>
                    <a:pt x="1590" y="1973"/>
                  </a:lnTo>
                  <a:lnTo>
                    <a:pt x="1572" y="1986"/>
                  </a:lnTo>
                  <a:lnTo>
                    <a:pt x="1553" y="1995"/>
                  </a:lnTo>
                  <a:lnTo>
                    <a:pt x="1531" y="1997"/>
                  </a:lnTo>
                  <a:lnTo>
                    <a:pt x="85" y="1997"/>
                  </a:lnTo>
                  <a:lnTo>
                    <a:pt x="64" y="1995"/>
                  </a:lnTo>
                  <a:lnTo>
                    <a:pt x="45" y="1986"/>
                  </a:lnTo>
                  <a:lnTo>
                    <a:pt x="27" y="1973"/>
                  </a:lnTo>
                  <a:lnTo>
                    <a:pt x="13" y="1956"/>
                  </a:lnTo>
                  <a:lnTo>
                    <a:pt x="4" y="1936"/>
                  </a:lnTo>
                  <a:lnTo>
                    <a:pt x="0" y="1916"/>
                  </a:lnTo>
                  <a:lnTo>
                    <a:pt x="1" y="1894"/>
                  </a:lnTo>
                  <a:lnTo>
                    <a:pt x="8" y="1873"/>
                  </a:lnTo>
                  <a:lnTo>
                    <a:pt x="472" y="911"/>
                  </a:lnTo>
                  <a:lnTo>
                    <a:pt x="472" y="364"/>
                  </a:lnTo>
                  <a:lnTo>
                    <a:pt x="453" y="364"/>
                  </a:lnTo>
                  <a:lnTo>
                    <a:pt x="428" y="361"/>
                  </a:lnTo>
                  <a:lnTo>
                    <a:pt x="408" y="350"/>
                  </a:lnTo>
                  <a:lnTo>
                    <a:pt x="392" y="334"/>
                  </a:lnTo>
                  <a:lnTo>
                    <a:pt x="381" y="313"/>
                  </a:lnTo>
                  <a:lnTo>
                    <a:pt x="378" y="289"/>
                  </a:lnTo>
                  <a:lnTo>
                    <a:pt x="378" y="75"/>
                  </a:lnTo>
                  <a:lnTo>
                    <a:pt x="381" y="51"/>
                  </a:lnTo>
                  <a:lnTo>
                    <a:pt x="392" y="31"/>
                  </a:lnTo>
                  <a:lnTo>
                    <a:pt x="408" y="15"/>
                  </a:lnTo>
                  <a:lnTo>
                    <a:pt x="428" y="4"/>
                  </a:lnTo>
                  <a:lnTo>
                    <a:pt x="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4" name="Freeform 988">
              <a:extLst>
                <a:ext uri="{FF2B5EF4-FFF2-40B4-BE49-F238E27FC236}">
                  <a16:creationId xmlns:a16="http://schemas.microsoft.com/office/drawing/2014/main" xmlns="" id="{DB272CE1-C77C-492C-8E45-7B83674B8EDD}"/>
                </a:ext>
              </a:extLst>
            </p:cNvPr>
            <p:cNvSpPr>
              <a:spLocks noEditPoints="1"/>
            </p:cNvSpPr>
            <p:nvPr/>
          </p:nvSpPr>
          <p:spPr bwMode="auto">
            <a:xfrm>
              <a:off x="-2695" y="1785"/>
              <a:ext cx="1495" cy="1035"/>
            </a:xfrm>
            <a:custGeom>
              <a:avLst/>
              <a:gdLst>
                <a:gd name="T0" fmla="*/ 1105 w 2989"/>
                <a:gd name="T1" fmla="*/ 808 h 2070"/>
                <a:gd name="T2" fmla="*/ 1093 w 2989"/>
                <a:gd name="T3" fmla="*/ 851 h 2070"/>
                <a:gd name="T4" fmla="*/ 655 w 2989"/>
                <a:gd name="T5" fmla="*/ 983 h 2070"/>
                <a:gd name="T6" fmla="*/ 1311 w 2989"/>
                <a:gd name="T7" fmla="*/ 983 h 2070"/>
                <a:gd name="T8" fmla="*/ 1252 w 2989"/>
                <a:gd name="T9" fmla="*/ 897 h 2070"/>
                <a:gd name="T10" fmla="*/ 1218 w 2989"/>
                <a:gd name="T11" fmla="*/ 863 h 2070"/>
                <a:gd name="T12" fmla="*/ 1197 w 2989"/>
                <a:gd name="T13" fmla="*/ 851 h 2070"/>
                <a:gd name="T14" fmla="*/ 1176 w 2989"/>
                <a:gd name="T15" fmla="*/ 823 h 2070"/>
                <a:gd name="T16" fmla="*/ 1137 w 2989"/>
                <a:gd name="T17" fmla="*/ 796 h 2070"/>
                <a:gd name="T18" fmla="*/ 1352 w 2989"/>
                <a:gd name="T19" fmla="*/ 15 h 2070"/>
                <a:gd name="T20" fmla="*/ 1572 w 2989"/>
                <a:gd name="T21" fmla="*/ 147 h 2070"/>
                <a:gd name="T22" fmla="*/ 1752 w 2989"/>
                <a:gd name="T23" fmla="*/ 207 h 2070"/>
                <a:gd name="T24" fmla="*/ 1919 w 2989"/>
                <a:gd name="T25" fmla="*/ 576 h 2070"/>
                <a:gd name="T26" fmla="*/ 2087 w 2989"/>
                <a:gd name="T27" fmla="*/ 207 h 2070"/>
                <a:gd name="T28" fmla="*/ 2267 w 2989"/>
                <a:gd name="T29" fmla="*/ 147 h 2070"/>
                <a:gd name="T30" fmla="*/ 2487 w 2989"/>
                <a:gd name="T31" fmla="*/ 15 h 2070"/>
                <a:gd name="T32" fmla="*/ 2546 w 2989"/>
                <a:gd name="T33" fmla="*/ 1 h 2070"/>
                <a:gd name="T34" fmla="*/ 2614 w 2989"/>
                <a:gd name="T35" fmla="*/ 34 h 2070"/>
                <a:gd name="T36" fmla="*/ 2773 w 2989"/>
                <a:gd name="T37" fmla="*/ 120 h 2070"/>
                <a:gd name="T38" fmla="*/ 2895 w 2989"/>
                <a:gd name="T39" fmla="*/ 289 h 2070"/>
                <a:gd name="T40" fmla="*/ 2921 w 2989"/>
                <a:gd name="T41" fmla="*/ 391 h 2070"/>
                <a:gd name="T42" fmla="*/ 2989 w 2989"/>
                <a:gd name="T43" fmla="*/ 467 h 2070"/>
                <a:gd name="T44" fmla="*/ 2527 w 2989"/>
                <a:gd name="T45" fmla="*/ 1847 h 2070"/>
                <a:gd name="T46" fmla="*/ 2522 w 2989"/>
                <a:gd name="T47" fmla="*/ 1961 h 2070"/>
                <a:gd name="T48" fmla="*/ 2557 w 2989"/>
                <a:gd name="T49" fmla="*/ 2037 h 2070"/>
                <a:gd name="T50" fmla="*/ 2194 w 2989"/>
                <a:gd name="T51" fmla="*/ 2064 h 2070"/>
                <a:gd name="T52" fmla="*/ 1775 w 2989"/>
                <a:gd name="T53" fmla="*/ 2068 h 2070"/>
                <a:gd name="T54" fmla="*/ 1386 w 2989"/>
                <a:gd name="T55" fmla="*/ 2046 h 2070"/>
                <a:gd name="T56" fmla="*/ 1058 w 2989"/>
                <a:gd name="T57" fmla="*/ 2004 h 2070"/>
                <a:gd name="T58" fmla="*/ 784 w 2989"/>
                <a:gd name="T59" fmla="*/ 1946 h 2070"/>
                <a:gd name="T60" fmla="*/ 562 w 2989"/>
                <a:gd name="T61" fmla="*/ 1873 h 2070"/>
                <a:gd name="T62" fmla="*/ 385 w 2989"/>
                <a:gd name="T63" fmla="*/ 1796 h 2070"/>
                <a:gd name="T64" fmla="*/ 249 w 2989"/>
                <a:gd name="T65" fmla="*/ 1715 h 2070"/>
                <a:gd name="T66" fmla="*/ 150 w 2989"/>
                <a:gd name="T67" fmla="*/ 1637 h 2070"/>
                <a:gd name="T68" fmla="*/ 79 w 2989"/>
                <a:gd name="T69" fmla="*/ 1566 h 2070"/>
                <a:gd name="T70" fmla="*/ 35 w 2989"/>
                <a:gd name="T71" fmla="*/ 1508 h 2070"/>
                <a:gd name="T72" fmla="*/ 12 w 2989"/>
                <a:gd name="T73" fmla="*/ 1467 h 2070"/>
                <a:gd name="T74" fmla="*/ 3 w 2989"/>
                <a:gd name="T75" fmla="*/ 1448 h 2070"/>
                <a:gd name="T76" fmla="*/ 4 w 2989"/>
                <a:gd name="T77" fmla="*/ 1388 h 2070"/>
                <a:gd name="T78" fmla="*/ 27 w 2989"/>
                <a:gd name="T79" fmla="*/ 1269 h 2070"/>
                <a:gd name="T80" fmla="*/ 67 w 2989"/>
                <a:gd name="T81" fmla="*/ 1103 h 2070"/>
                <a:gd name="T82" fmla="*/ 125 w 2989"/>
                <a:gd name="T83" fmla="*/ 916 h 2070"/>
                <a:gd name="T84" fmla="*/ 203 w 2989"/>
                <a:gd name="T85" fmla="*/ 733 h 2070"/>
                <a:gd name="T86" fmla="*/ 302 w 2989"/>
                <a:gd name="T87" fmla="*/ 581 h 2070"/>
                <a:gd name="T88" fmla="*/ 408 w 2989"/>
                <a:gd name="T89" fmla="*/ 491 h 2070"/>
                <a:gd name="T90" fmla="*/ 527 w 2989"/>
                <a:gd name="T91" fmla="*/ 418 h 2070"/>
                <a:gd name="T92" fmla="*/ 683 w 2989"/>
                <a:gd name="T93" fmla="*/ 330 h 2070"/>
                <a:gd name="T94" fmla="*/ 859 w 2989"/>
                <a:gd name="T95" fmla="*/ 233 h 2070"/>
                <a:gd name="T96" fmla="*/ 1035 w 2989"/>
                <a:gd name="T97" fmla="*/ 137 h 2070"/>
                <a:gd name="T98" fmla="*/ 1190 w 2989"/>
                <a:gd name="T99" fmla="*/ 53 h 2070"/>
                <a:gd name="T100" fmla="*/ 1293 w 2989"/>
                <a:gd name="T101" fmla="*/ 1 h 20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89" h="2070">
                  <a:moveTo>
                    <a:pt x="1137" y="796"/>
                  </a:moveTo>
                  <a:lnTo>
                    <a:pt x="1119" y="800"/>
                  </a:lnTo>
                  <a:lnTo>
                    <a:pt x="1105" y="808"/>
                  </a:lnTo>
                  <a:lnTo>
                    <a:pt x="1096" y="823"/>
                  </a:lnTo>
                  <a:lnTo>
                    <a:pt x="1093" y="840"/>
                  </a:lnTo>
                  <a:lnTo>
                    <a:pt x="1093" y="851"/>
                  </a:lnTo>
                  <a:lnTo>
                    <a:pt x="1075" y="851"/>
                  </a:lnTo>
                  <a:lnTo>
                    <a:pt x="1075" y="983"/>
                  </a:lnTo>
                  <a:lnTo>
                    <a:pt x="655" y="983"/>
                  </a:lnTo>
                  <a:lnTo>
                    <a:pt x="655" y="1122"/>
                  </a:lnTo>
                  <a:lnTo>
                    <a:pt x="1311" y="1122"/>
                  </a:lnTo>
                  <a:lnTo>
                    <a:pt x="1311" y="983"/>
                  </a:lnTo>
                  <a:lnTo>
                    <a:pt x="1255" y="983"/>
                  </a:lnTo>
                  <a:lnTo>
                    <a:pt x="1255" y="913"/>
                  </a:lnTo>
                  <a:lnTo>
                    <a:pt x="1252" y="897"/>
                  </a:lnTo>
                  <a:lnTo>
                    <a:pt x="1244" y="882"/>
                  </a:lnTo>
                  <a:lnTo>
                    <a:pt x="1233" y="871"/>
                  </a:lnTo>
                  <a:lnTo>
                    <a:pt x="1218" y="863"/>
                  </a:lnTo>
                  <a:lnTo>
                    <a:pt x="1202" y="860"/>
                  </a:lnTo>
                  <a:lnTo>
                    <a:pt x="1197" y="860"/>
                  </a:lnTo>
                  <a:lnTo>
                    <a:pt x="1197" y="851"/>
                  </a:lnTo>
                  <a:lnTo>
                    <a:pt x="1180" y="851"/>
                  </a:lnTo>
                  <a:lnTo>
                    <a:pt x="1180" y="840"/>
                  </a:lnTo>
                  <a:lnTo>
                    <a:pt x="1176" y="823"/>
                  </a:lnTo>
                  <a:lnTo>
                    <a:pt x="1167" y="808"/>
                  </a:lnTo>
                  <a:lnTo>
                    <a:pt x="1153" y="800"/>
                  </a:lnTo>
                  <a:lnTo>
                    <a:pt x="1137" y="796"/>
                  </a:lnTo>
                  <a:close/>
                  <a:moveTo>
                    <a:pt x="1314" y="0"/>
                  </a:moveTo>
                  <a:lnTo>
                    <a:pt x="1334" y="4"/>
                  </a:lnTo>
                  <a:lnTo>
                    <a:pt x="1352" y="15"/>
                  </a:lnTo>
                  <a:lnTo>
                    <a:pt x="1423" y="66"/>
                  </a:lnTo>
                  <a:lnTo>
                    <a:pt x="1496" y="110"/>
                  </a:lnTo>
                  <a:lnTo>
                    <a:pt x="1572" y="147"/>
                  </a:lnTo>
                  <a:lnTo>
                    <a:pt x="1650" y="176"/>
                  </a:lnTo>
                  <a:lnTo>
                    <a:pt x="1730" y="197"/>
                  </a:lnTo>
                  <a:lnTo>
                    <a:pt x="1752" y="207"/>
                  </a:lnTo>
                  <a:lnTo>
                    <a:pt x="1770" y="222"/>
                  </a:lnTo>
                  <a:lnTo>
                    <a:pt x="1782" y="241"/>
                  </a:lnTo>
                  <a:lnTo>
                    <a:pt x="1919" y="576"/>
                  </a:lnTo>
                  <a:lnTo>
                    <a:pt x="2058" y="241"/>
                  </a:lnTo>
                  <a:lnTo>
                    <a:pt x="2069" y="222"/>
                  </a:lnTo>
                  <a:lnTo>
                    <a:pt x="2087" y="207"/>
                  </a:lnTo>
                  <a:lnTo>
                    <a:pt x="2109" y="197"/>
                  </a:lnTo>
                  <a:lnTo>
                    <a:pt x="2189" y="176"/>
                  </a:lnTo>
                  <a:lnTo>
                    <a:pt x="2267" y="147"/>
                  </a:lnTo>
                  <a:lnTo>
                    <a:pt x="2343" y="110"/>
                  </a:lnTo>
                  <a:lnTo>
                    <a:pt x="2416" y="66"/>
                  </a:lnTo>
                  <a:lnTo>
                    <a:pt x="2487" y="15"/>
                  </a:lnTo>
                  <a:lnTo>
                    <a:pt x="2505" y="4"/>
                  </a:lnTo>
                  <a:lnTo>
                    <a:pt x="2525" y="0"/>
                  </a:lnTo>
                  <a:lnTo>
                    <a:pt x="2546" y="1"/>
                  </a:lnTo>
                  <a:lnTo>
                    <a:pt x="2566" y="8"/>
                  </a:lnTo>
                  <a:lnTo>
                    <a:pt x="2570" y="11"/>
                  </a:lnTo>
                  <a:lnTo>
                    <a:pt x="2614" y="34"/>
                  </a:lnTo>
                  <a:lnTo>
                    <a:pt x="2661" y="60"/>
                  </a:lnTo>
                  <a:lnTo>
                    <a:pt x="2716" y="88"/>
                  </a:lnTo>
                  <a:lnTo>
                    <a:pt x="2773" y="120"/>
                  </a:lnTo>
                  <a:lnTo>
                    <a:pt x="2833" y="151"/>
                  </a:lnTo>
                  <a:lnTo>
                    <a:pt x="2895" y="185"/>
                  </a:lnTo>
                  <a:lnTo>
                    <a:pt x="2895" y="289"/>
                  </a:lnTo>
                  <a:lnTo>
                    <a:pt x="2898" y="326"/>
                  </a:lnTo>
                  <a:lnTo>
                    <a:pt x="2908" y="360"/>
                  </a:lnTo>
                  <a:lnTo>
                    <a:pt x="2921" y="391"/>
                  </a:lnTo>
                  <a:lnTo>
                    <a:pt x="2940" y="420"/>
                  </a:lnTo>
                  <a:lnTo>
                    <a:pt x="2964" y="446"/>
                  </a:lnTo>
                  <a:lnTo>
                    <a:pt x="2989" y="467"/>
                  </a:lnTo>
                  <a:lnTo>
                    <a:pt x="2989" y="879"/>
                  </a:lnTo>
                  <a:lnTo>
                    <a:pt x="2540" y="1812"/>
                  </a:lnTo>
                  <a:lnTo>
                    <a:pt x="2527" y="1847"/>
                  </a:lnTo>
                  <a:lnTo>
                    <a:pt x="2518" y="1886"/>
                  </a:lnTo>
                  <a:lnTo>
                    <a:pt x="2518" y="1924"/>
                  </a:lnTo>
                  <a:lnTo>
                    <a:pt x="2522" y="1961"/>
                  </a:lnTo>
                  <a:lnTo>
                    <a:pt x="2535" y="1997"/>
                  </a:lnTo>
                  <a:lnTo>
                    <a:pt x="2552" y="2031"/>
                  </a:lnTo>
                  <a:lnTo>
                    <a:pt x="2557" y="2037"/>
                  </a:lnTo>
                  <a:lnTo>
                    <a:pt x="2442" y="2048"/>
                  </a:lnTo>
                  <a:lnTo>
                    <a:pt x="2321" y="2057"/>
                  </a:lnTo>
                  <a:lnTo>
                    <a:pt x="2194" y="2064"/>
                  </a:lnTo>
                  <a:lnTo>
                    <a:pt x="2061" y="2068"/>
                  </a:lnTo>
                  <a:lnTo>
                    <a:pt x="1919" y="2070"/>
                  </a:lnTo>
                  <a:lnTo>
                    <a:pt x="1775" y="2068"/>
                  </a:lnTo>
                  <a:lnTo>
                    <a:pt x="1639" y="2064"/>
                  </a:lnTo>
                  <a:lnTo>
                    <a:pt x="1508" y="2057"/>
                  </a:lnTo>
                  <a:lnTo>
                    <a:pt x="1386" y="2046"/>
                  </a:lnTo>
                  <a:lnTo>
                    <a:pt x="1270" y="2036"/>
                  </a:lnTo>
                  <a:lnTo>
                    <a:pt x="1160" y="2021"/>
                  </a:lnTo>
                  <a:lnTo>
                    <a:pt x="1058" y="2004"/>
                  </a:lnTo>
                  <a:lnTo>
                    <a:pt x="960" y="1986"/>
                  </a:lnTo>
                  <a:lnTo>
                    <a:pt x="870" y="1966"/>
                  </a:lnTo>
                  <a:lnTo>
                    <a:pt x="784" y="1946"/>
                  </a:lnTo>
                  <a:lnTo>
                    <a:pt x="705" y="1922"/>
                  </a:lnTo>
                  <a:lnTo>
                    <a:pt x="630" y="1898"/>
                  </a:lnTo>
                  <a:lnTo>
                    <a:pt x="562" y="1873"/>
                  </a:lnTo>
                  <a:lnTo>
                    <a:pt x="498" y="1849"/>
                  </a:lnTo>
                  <a:lnTo>
                    <a:pt x="440" y="1821"/>
                  </a:lnTo>
                  <a:lnTo>
                    <a:pt x="385" y="1796"/>
                  </a:lnTo>
                  <a:lnTo>
                    <a:pt x="336" y="1768"/>
                  </a:lnTo>
                  <a:lnTo>
                    <a:pt x="291" y="1741"/>
                  </a:lnTo>
                  <a:lnTo>
                    <a:pt x="249" y="1715"/>
                  </a:lnTo>
                  <a:lnTo>
                    <a:pt x="212" y="1688"/>
                  </a:lnTo>
                  <a:lnTo>
                    <a:pt x="180" y="1662"/>
                  </a:lnTo>
                  <a:lnTo>
                    <a:pt x="150" y="1637"/>
                  </a:lnTo>
                  <a:lnTo>
                    <a:pt x="123" y="1613"/>
                  </a:lnTo>
                  <a:lnTo>
                    <a:pt x="99" y="1588"/>
                  </a:lnTo>
                  <a:lnTo>
                    <a:pt x="79" y="1566"/>
                  </a:lnTo>
                  <a:lnTo>
                    <a:pt x="63" y="1546"/>
                  </a:lnTo>
                  <a:lnTo>
                    <a:pt x="48" y="1526"/>
                  </a:lnTo>
                  <a:lnTo>
                    <a:pt x="35" y="1508"/>
                  </a:lnTo>
                  <a:lnTo>
                    <a:pt x="26" y="1493"/>
                  </a:lnTo>
                  <a:lnTo>
                    <a:pt x="18" y="1479"/>
                  </a:lnTo>
                  <a:lnTo>
                    <a:pt x="12" y="1467"/>
                  </a:lnTo>
                  <a:lnTo>
                    <a:pt x="7" y="1459"/>
                  </a:lnTo>
                  <a:lnTo>
                    <a:pt x="4" y="1452"/>
                  </a:lnTo>
                  <a:lnTo>
                    <a:pt x="3" y="1448"/>
                  </a:lnTo>
                  <a:lnTo>
                    <a:pt x="0" y="1430"/>
                  </a:lnTo>
                  <a:lnTo>
                    <a:pt x="0" y="1412"/>
                  </a:lnTo>
                  <a:lnTo>
                    <a:pt x="4" y="1388"/>
                  </a:lnTo>
                  <a:lnTo>
                    <a:pt x="10" y="1355"/>
                  </a:lnTo>
                  <a:lnTo>
                    <a:pt x="18" y="1316"/>
                  </a:lnTo>
                  <a:lnTo>
                    <a:pt x="27" y="1269"/>
                  </a:lnTo>
                  <a:lnTo>
                    <a:pt x="38" y="1217"/>
                  </a:lnTo>
                  <a:lnTo>
                    <a:pt x="52" y="1161"/>
                  </a:lnTo>
                  <a:lnTo>
                    <a:pt x="67" y="1103"/>
                  </a:lnTo>
                  <a:lnTo>
                    <a:pt x="84" y="1041"/>
                  </a:lnTo>
                  <a:lnTo>
                    <a:pt x="103" y="979"/>
                  </a:lnTo>
                  <a:lnTo>
                    <a:pt x="125" y="916"/>
                  </a:lnTo>
                  <a:lnTo>
                    <a:pt x="148" y="853"/>
                  </a:lnTo>
                  <a:lnTo>
                    <a:pt x="174" y="792"/>
                  </a:lnTo>
                  <a:lnTo>
                    <a:pt x="203" y="733"/>
                  </a:lnTo>
                  <a:lnTo>
                    <a:pt x="233" y="677"/>
                  </a:lnTo>
                  <a:lnTo>
                    <a:pt x="267" y="627"/>
                  </a:lnTo>
                  <a:lnTo>
                    <a:pt x="302" y="581"/>
                  </a:lnTo>
                  <a:lnTo>
                    <a:pt x="339" y="541"/>
                  </a:lnTo>
                  <a:lnTo>
                    <a:pt x="380" y="510"/>
                  </a:lnTo>
                  <a:lnTo>
                    <a:pt x="408" y="491"/>
                  </a:lnTo>
                  <a:lnTo>
                    <a:pt x="442" y="469"/>
                  </a:lnTo>
                  <a:lnTo>
                    <a:pt x="482" y="446"/>
                  </a:lnTo>
                  <a:lnTo>
                    <a:pt x="527" y="418"/>
                  </a:lnTo>
                  <a:lnTo>
                    <a:pt x="576" y="391"/>
                  </a:lnTo>
                  <a:lnTo>
                    <a:pt x="629" y="361"/>
                  </a:lnTo>
                  <a:lnTo>
                    <a:pt x="683" y="330"/>
                  </a:lnTo>
                  <a:lnTo>
                    <a:pt x="742" y="297"/>
                  </a:lnTo>
                  <a:lnTo>
                    <a:pt x="800" y="266"/>
                  </a:lnTo>
                  <a:lnTo>
                    <a:pt x="859" y="233"/>
                  </a:lnTo>
                  <a:lnTo>
                    <a:pt x="919" y="200"/>
                  </a:lnTo>
                  <a:lnTo>
                    <a:pt x="977" y="167"/>
                  </a:lnTo>
                  <a:lnTo>
                    <a:pt x="1035" y="137"/>
                  </a:lnTo>
                  <a:lnTo>
                    <a:pt x="1089" y="107"/>
                  </a:lnTo>
                  <a:lnTo>
                    <a:pt x="1141" y="79"/>
                  </a:lnTo>
                  <a:lnTo>
                    <a:pt x="1190" y="53"/>
                  </a:lnTo>
                  <a:lnTo>
                    <a:pt x="1233" y="30"/>
                  </a:lnTo>
                  <a:lnTo>
                    <a:pt x="1273" y="8"/>
                  </a:lnTo>
                  <a:lnTo>
                    <a:pt x="1293" y="1"/>
                  </a:lnTo>
                  <a:lnTo>
                    <a:pt x="13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5" name="Freeform 989">
              <a:extLst>
                <a:ext uri="{FF2B5EF4-FFF2-40B4-BE49-F238E27FC236}">
                  <a16:creationId xmlns:a16="http://schemas.microsoft.com/office/drawing/2014/main" xmlns="" id="{E9AEDDF1-5823-4228-8647-2DFA7FD93EDC}"/>
                </a:ext>
              </a:extLst>
            </p:cNvPr>
            <p:cNvSpPr>
              <a:spLocks/>
            </p:cNvSpPr>
            <p:nvPr/>
          </p:nvSpPr>
          <p:spPr bwMode="auto">
            <a:xfrm>
              <a:off x="-2097" y="2231"/>
              <a:ext cx="13" cy="45"/>
            </a:xfrm>
            <a:custGeom>
              <a:avLst/>
              <a:gdLst>
                <a:gd name="T0" fmla="*/ 5 w 25"/>
                <a:gd name="T1" fmla="*/ 0 h 90"/>
                <a:gd name="T2" fmla="*/ 10 w 25"/>
                <a:gd name="T3" fmla="*/ 1 h 90"/>
                <a:gd name="T4" fmla="*/ 16 w 25"/>
                <a:gd name="T5" fmla="*/ 4 h 90"/>
                <a:gd name="T6" fmla="*/ 21 w 25"/>
                <a:gd name="T7" fmla="*/ 9 h 90"/>
                <a:gd name="T8" fmla="*/ 24 w 25"/>
                <a:gd name="T9" fmla="*/ 15 h 90"/>
                <a:gd name="T10" fmla="*/ 25 w 25"/>
                <a:gd name="T11" fmla="*/ 20 h 90"/>
                <a:gd name="T12" fmla="*/ 25 w 25"/>
                <a:gd name="T13" fmla="*/ 90 h 90"/>
                <a:gd name="T14" fmla="*/ 0 w 25"/>
                <a:gd name="T15" fmla="*/ 90 h 90"/>
                <a:gd name="T16" fmla="*/ 0 w 25"/>
                <a:gd name="T17" fmla="*/ 1 h 90"/>
                <a:gd name="T18" fmla="*/ 5 w 25"/>
                <a:gd name="T1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90">
                  <a:moveTo>
                    <a:pt x="5" y="0"/>
                  </a:moveTo>
                  <a:lnTo>
                    <a:pt x="10" y="1"/>
                  </a:lnTo>
                  <a:lnTo>
                    <a:pt x="16" y="4"/>
                  </a:lnTo>
                  <a:lnTo>
                    <a:pt x="21" y="9"/>
                  </a:lnTo>
                  <a:lnTo>
                    <a:pt x="24" y="15"/>
                  </a:lnTo>
                  <a:lnTo>
                    <a:pt x="25" y="20"/>
                  </a:lnTo>
                  <a:lnTo>
                    <a:pt x="25" y="90"/>
                  </a:lnTo>
                  <a:lnTo>
                    <a:pt x="0" y="90"/>
                  </a:lnTo>
                  <a:lnTo>
                    <a:pt x="0" y="1"/>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1008">
            <a:extLst>
              <a:ext uri="{FF2B5EF4-FFF2-40B4-BE49-F238E27FC236}">
                <a16:creationId xmlns:a16="http://schemas.microsoft.com/office/drawing/2014/main" xmlns="" id="{88722C23-20B5-41DC-8A38-1E8DEB84374D}"/>
              </a:ext>
            </a:extLst>
          </p:cNvPr>
          <p:cNvGrpSpPr>
            <a:grpSpLocks noChangeAspect="1"/>
          </p:cNvGrpSpPr>
          <p:nvPr/>
        </p:nvGrpSpPr>
        <p:grpSpPr bwMode="auto">
          <a:xfrm>
            <a:off x="7168208" y="2447195"/>
            <a:ext cx="455926" cy="394122"/>
            <a:chOff x="-3982" y="41"/>
            <a:chExt cx="2641" cy="2283"/>
          </a:xfrm>
          <a:solidFill>
            <a:schemeClr val="accent3"/>
          </a:solidFill>
        </p:grpSpPr>
        <p:sp>
          <p:nvSpPr>
            <p:cNvPr id="47" name="Freeform 1010">
              <a:extLst>
                <a:ext uri="{FF2B5EF4-FFF2-40B4-BE49-F238E27FC236}">
                  <a16:creationId xmlns:a16="http://schemas.microsoft.com/office/drawing/2014/main" xmlns="" id="{46A06EC1-5555-4D39-96D4-BB797C5DCC94}"/>
                </a:ext>
              </a:extLst>
            </p:cNvPr>
            <p:cNvSpPr>
              <a:spLocks noEditPoints="1"/>
            </p:cNvSpPr>
            <p:nvPr/>
          </p:nvSpPr>
          <p:spPr bwMode="auto">
            <a:xfrm>
              <a:off x="-3982" y="41"/>
              <a:ext cx="2641" cy="2283"/>
            </a:xfrm>
            <a:custGeom>
              <a:avLst/>
              <a:gdLst>
                <a:gd name="T0" fmla="*/ 383 w 5282"/>
                <a:gd name="T1" fmla="*/ 3127 h 4566"/>
                <a:gd name="T2" fmla="*/ 4899 w 5282"/>
                <a:gd name="T3" fmla="*/ 384 h 4566"/>
                <a:gd name="T4" fmla="*/ 257 w 5282"/>
                <a:gd name="T5" fmla="*/ 0 h 4566"/>
                <a:gd name="T6" fmla="*/ 5072 w 5282"/>
                <a:gd name="T7" fmla="*/ 4 h 4566"/>
                <a:gd name="T8" fmla="*/ 5156 w 5282"/>
                <a:gd name="T9" fmla="*/ 36 h 4566"/>
                <a:gd name="T10" fmla="*/ 5221 w 5282"/>
                <a:gd name="T11" fmla="*/ 90 h 4566"/>
                <a:gd name="T12" fmla="*/ 5266 w 5282"/>
                <a:gd name="T13" fmla="*/ 168 h 4566"/>
                <a:gd name="T14" fmla="*/ 5282 w 5282"/>
                <a:gd name="T15" fmla="*/ 256 h 4566"/>
                <a:gd name="T16" fmla="*/ 5278 w 5282"/>
                <a:gd name="T17" fmla="*/ 3300 h 4566"/>
                <a:gd name="T18" fmla="*/ 5247 w 5282"/>
                <a:gd name="T19" fmla="*/ 3384 h 4566"/>
                <a:gd name="T20" fmla="*/ 5191 w 5282"/>
                <a:gd name="T21" fmla="*/ 3451 h 4566"/>
                <a:gd name="T22" fmla="*/ 5116 w 5282"/>
                <a:gd name="T23" fmla="*/ 3494 h 4566"/>
                <a:gd name="T24" fmla="*/ 5026 w 5282"/>
                <a:gd name="T25" fmla="*/ 3511 h 4566"/>
                <a:gd name="T26" fmla="*/ 3243 w 5282"/>
                <a:gd name="T27" fmla="*/ 4092 h 4566"/>
                <a:gd name="T28" fmla="*/ 3985 w 5282"/>
                <a:gd name="T29" fmla="*/ 4097 h 4566"/>
                <a:gd name="T30" fmla="*/ 4068 w 5282"/>
                <a:gd name="T31" fmla="*/ 4132 h 4566"/>
                <a:gd name="T32" fmla="*/ 4133 w 5282"/>
                <a:gd name="T33" fmla="*/ 4196 h 4566"/>
                <a:gd name="T34" fmla="*/ 4168 w 5282"/>
                <a:gd name="T35" fmla="*/ 4280 h 4566"/>
                <a:gd name="T36" fmla="*/ 4168 w 5282"/>
                <a:gd name="T37" fmla="*/ 4376 h 4566"/>
                <a:gd name="T38" fmla="*/ 4133 w 5282"/>
                <a:gd name="T39" fmla="*/ 4462 h 4566"/>
                <a:gd name="T40" fmla="*/ 4068 w 5282"/>
                <a:gd name="T41" fmla="*/ 4524 h 4566"/>
                <a:gd name="T42" fmla="*/ 3985 w 5282"/>
                <a:gd name="T43" fmla="*/ 4561 h 4566"/>
                <a:gd name="T44" fmla="*/ 1345 w 5282"/>
                <a:gd name="T45" fmla="*/ 4566 h 4566"/>
                <a:gd name="T46" fmla="*/ 1254 w 5282"/>
                <a:gd name="T47" fmla="*/ 4547 h 4566"/>
                <a:gd name="T48" fmla="*/ 1179 w 5282"/>
                <a:gd name="T49" fmla="*/ 4495 h 4566"/>
                <a:gd name="T50" fmla="*/ 1127 w 5282"/>
                <a:gd name="T51" fmla="*/ 4421 h 4566"/>
                <a:gd name="T52" fmla="*/ 1110 w 5282"/>
                <a:gd name="T53" fmla="*/ 4328 h 4566"/>
                <a:gd name="T54" fmla="*/ 1127 w 5282"/>
                <a:gd name="T55" fmla="*/ 4237 h 4566"/>
                <a:gd name="T56" fmla="*/ 1179 w 5282"/>
                <a:gd name="T57" fmla="*/ 4161 h 4566"/>
                <a:gd name="T58" fmla="*/ 1254 w 5282"/>
                <a:gd name="T59" fmla="*/ 4110 h 4566"/>
                <a:gd name="T60" fmla="*/ 1345 w 5282"/>
                <a:gd name="T61" fmla="*/ 4092 h 4566"/>
                <a:gd name="T62" fmla="*/ 2040 w 5282"/>
                <a:gd name="T63" fmla="*/ 3511 h 4566"/>
                <a:gd name="T64" fmla="*/ 210 w 5282"/>
                <a:gd name="T65" fmla="*/ 3507 h 4566"/>
                <a:gd name="T66" fmla="*/ 127 w 5282"/>
                <a:gd name="T67" fmla="*/ 3475 h 4566"/>
                <a:gd name="T68" fmla="*/ 61 w 5282"/>
                <a:gd name="T69" fmla="*/ 3419 h 4566"/>
                <a:gd name="T70" fmla="*/ 16 w 5282"/>
                <a:gd name="T71" fmla="*/ 3343 h 4566"/>
                <a:gd name="T72" fmla="*/ 0 w 5282"/>
                <a:gd name="T73" fmla="*/ 3255 h 4566"/>
                <a:gd name="T74" fmla="*/ 5 w 5282"/>
                <a:gd name="T75" fmla="*/ 211 h 4566"/>
                <a:gd name="T76" fmla="*/ 35 w 5282"/>
                <a:gd name="T77" fmla="*/ 127 h 4566"/>
                <a:gd name="T78" fmla="*/ 91 w 5282"/>
                <a:gd name="T79" fmla="*/ 60 h 4566"/>
                <a:gd name="T80" fmla="*/ 167 w 5282"/>
                <a:gd name="T81" fmla="*/ 17 h 4566"/>
                <a:gd name="T82" fmla="*/ 257 w 5282"/>
                <a:gd name="T83" fmla="*/ 0 h 4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282" h="4566">
                  <a:moveTo>
                    <a:pt x="383" y="384"/>
                  </a:moveTo>
                  <a:lnTo>
                    <a:pt x="383" y="3127"/>
                  </a:lnTo>
                  <a:lnTo>
                    <a:pt x="4899" y="3127"/>
                  </a:lnTo>
                  <a:lnTo>
                    <a:pt x="4899" y="384"/>
                  </a:lnTo>
                  <a:lnTo>
                    <a:pt x="383" y="384"/>
                  </a:lnTo>
                  <a:close/>
                  <a:moveTo>
                    <a:pt x="257" y="0"/>
                  </a:moveTo>
                  <a:lnTo>
                    <a:pt x="5026" y="0"/>
                  </a:lnTo>
                  <a:lnTo>
                    <a:pt x="5072" y="4"/>
                  </a:lnTo>
                  <a:lnTo>
                    <a:pt x="5116" y="17"/>
                  </a:lnTo>
                  <a:lnTo>
                    <a:pt x="5156" y="36"/>
                  </a:lnTo>
                  <a:lnTo>
                    <a:pt x="5191" y="60"/>
                  </a:lnTo>
                  <a:lnTo>
                    <a:pt x="5221" y="90"/>
                  </a:lnTo>
                  <a:lnTo>
                    <a:pt x="5247" y="127"/>
                  </a:lnTo>
                  <a:lnTo>
                    <a:pt x="5266" y="168"/>
                  </a:lnTo>
                  <a:lnTo>
                    <a:pt x="5278" y="211"/>
                  </a:lnTo>
                  <a:lnTo>
                    <a:pt x="5282" y="256"/>
                  </a:lnTo>
                  <a:lnTo>
                    <a:pt x="5282" y="3255"/>
                  </a:lnTo>
                  <a:lnTo>
                    <a:pt x="5278" y="3300"/>
                  </a:lnTo>
                  <a:lnTo>
                    <a:pt x="5266" y="3343"/>
                  </a:lnTo>
                  <a:lnTo>
                    <a:pt x="5247" y="3384"/>
                  </a:lnTo>
                  <a:lnTo>
                    <a:pt x="5221" y="3419"/>
                  </a:lnTo>
                  <a:lnTo>
                    <a:pt x="5191" y="3451"/>
                  </a:lnTo>
                  <a:lnTo>
                    <a:pt x="5156" y="3475"/>
                  </a:lnTo>
                  <a:lnTo>
                    <a:pt x="5116" y="3494"/>
                  </a:lnTo>
                  <a:lnTo>
                    <a:pt x="5072" y="3507"/>
                  </a:lnTo>
                  <a:lnTo>
                    <a:pt x="5026" y="3511"/>
                  </a:lnTo>
                  <a:lnTo>
                    <a:pt x="3243" y="3511"/>
                  </a:lnTo>
                  <a:lnTo>
                    <a:pt x="3243" y="4092"/>
                  </a:lnTo>
                  <a:lnTo>
                    <a:pt x="3937" y="4092"/>
                  </a:lnTo>
                  <a:lnTo>
                    <a:pt x="3985" y="4097"/>
                  </a:lnTo>
                  <a:lnTo>
                    <a:pt x="4028" y="4110"/>
                  </a:lnTo>
                  <a:lnTo>
                    <a:pt x="4068" y="4132"/>
                  </a:lnTo>
                  <a:lnTo>
                    <a:pt x="4104" y="4161"/>
                  </a:lnTo>
                  <a:lnTo>
                    <a:pt x="4133" y="4196"/>
                  </a:lnTo>
                  <a:lnTo>
                    <a:pt x="4155" y="4237"/>
                  </a:lnTo>
                  <a:lnTo>
                    <a:pt x="4168" y="4280"/>
                  </a:lnTo>
                  <a:lnTo>
                    <a:pt x="4173" y="4328"/>
                  </a:lnTo>
                  <a:lnTo>
                    <a:pt x="4168" y="4376"/>
                  </a:lnTo>
                  <a:lnTo>
                    <a:pt x="4155" y="4421"/>
                  </a:lnTo>
                  <a:lnTo>
                    <a:pt x="4133" y="4462"/>
                  </a:lnTo>
                  <a:lnTo>
                    <a:pt x="4104" y="4495"/>
                  </a:lnTo>
                  <a:lnTo>
                    <a:pt x="4068" y="4524"/>
                  </a:lnTo>
                  <a:lnTo>
                    <a:pt x="4028" y="4547"/>
                  </a:lnTo>
                  <a:lnTo>
                    <a:pt x="3985" y="4561"/>
                  </a:lnTo>
                  <a:lnTo>
                    <a:pt x="3937" y="4566"/>
                  </a:lnTo>
                  <a:lnTo>
                    <a:pt x="1345" y="4566"/>
                  </a:lnTo>
                  <a:lnTo>
                    <a:pt x="1297" y="4561"/>
                  </a:lnTo>
                  <a:lnTo>
                    <a:pt x="1254" y="4547"/>
                  </a:lnTo>
                  <a:lnTo>
                    <a:pt x="1214" y="4524"/>
                  </a:lnTo>
                  <a:lnTo>
                    <a:pt x="1179" y="4495"/>
                  </a:lnTo>
                  <a:lnTo>
                    <a:pt x="1150" y="4462"/>
                  </a:lnTo>
                  <a:lnTo>
                    <a:pt x="1127" y="4421"/>
                  </a:lnTo>
                  <a:lnTo>
                    <a:pt x="1115" y="4376"/>
                  </a:lnTo>
                  <a:lnTo>
                    <a:pt x="1110" y="4328"/>
                  </a:lnTo>
                  <a:lnTo>
                    <a:pt x="1115" y="4280"/>
                  </a:lnTo>
                  <a:lnTo>
                    <a:pt x="1127" y="4237"/>
                  </a:lnTo>
                  <a:lnTo>
                    <a:pt x="1150" y="4196"/>
                  </a:lnTo>
                  <a:lnTo>
                    <a:pt x="1179" y="4161"/>
                  </a:lnTo>
                  <a:lnTo>
                    <a:pt x="1214" y="4132"/>
                  </a:lnTo>
                  <a:lnTo>
                    <a:pt x="1254" y="4110"/>
                  </a:lnTo>
                  <a:lnTo>
                    <a:pt x="1297" y="4097"/>
                  </a:lnTo>
                  <a:lnTo>
                    <a:pt x="1345" y="4092"/>
                  </a:lnTo>
                  <a:lnTo>
                    <a:pt x="2040" y="4092"/>
                  </a:lnTo>
                  <a:lnTo>
                    <a:pt x="2040" y="3511"/>
                  </a:lnTo>
                  <a:lnTo>
                    <a:pt x="257" y="3511"/>
                  </a:lnTo>
                  <a:lnTo>
                    <a:pt x="210" y="3507"/>
                  </a:lnTo>
                  <a:lnTo>
                    <a:pt x="167" y="3494"/>
                  </a:lnTo>
                  <a:lnTo>
                    <a:pt x="127" y="3475"/>
                  </a:lnTo>
                  <a:lnTo>
                    <a:pt x="91" y="3451"/>
                  </a:lnTo>
                  <a:lnTo>
                    <a:pt x="61" y="3419"/>
                  </a:lnTo>
                  <a:lnTo>
                    <a:pt x="35" y="3384"/>
                  </a:lnTo>
                  <a:lnTo>
                    <a:pt x="16" y="3343"/>
                  </a:lnTo>
                  <a:lnTo>
                    <a:pt x="5" y="3300"/>
                  </a:lnTo>
                  <a:lnTo>
                    <a:pt x="0" y="3255"/>
                  </a:lnTo>
                  <a:lnTo>
                    <a:pt x="0" y="256"/>
                  </a:lnTo>
                  <a:lnTo>
                    <a:pt x="5" y="211"/>
                  </a:lnTo>
                  <a:lnTo>
                    <a:pt x="16" y="168"/>
                  </a:lnTo>
                  <a:lnTo>
                    <a:pt x="35" y="127"/>
                  </a:lnTo>
                  <a:lnTo>
                    <a:pt x="61" y="90"/>
                  </a:lnTo>
                  <a:lnTo>
                    <a:pt x="91" y="60"/>
                  </a:lnTo>
                  <a:lnTo>
                    <a:pt x="127" y="36"/>
                  </a:lnTo>
                  <a:lnTo>
                    <a:pt x="167" y="17"/>
                  </a:lnTo>
                  <a:lnTo>
                    <a:pt x="210" y="4"/>
                  </a:lnTo>
                  <a:lnTo>
                    <a:pt x="2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8" name="Freeform 1011">
              <a:extLst>
                <a:ext uri="{FF2B5EF4-FFF2-40B4-BE49-F238E27FC236}">
                  <a16:creationId xmlns:a16="http://schemas.microsoft.com/office/drawing/2014/main" xmlns="" id="{4F95BC28-5D04-4F1B-878D-5C84D6C18176}"/>
                </a:ext>
              </a:extLst>
            </p:cNvPr>
            <p:cNvSpPr>
              <a:spLocks/>
            </p:cNvSpPr>
            <p:nvPr/>
          </p:nvSpPr>
          <p:spPr bwMode="auto">
            <a:xfrm>
              <a:off x="-3422" y="648"/>
              <a:ext cx="560" cy="539"/>
            </a:xfrm>
            <a:custGeom>
              <a:avLst/>
              <a:gdLst>
                <a:gd name="T0" fmla="*/ 964 w 1121"/>
                <a:gd name="T1" fmla="*/ 0 h 1078"/>
                <a:gd name="T2" fmla="*/ 993 w 1121"/>
                <a:gd name="T3" fmla="*/ 4 h 1078"/>
                <a:gd name="T4" fmla="*/ 1022 w 1121"/>
                <a:gd name="T5" fmla="*/ 12 h 1078"/>
                <a:gd name="T6" fmla="*/ 1048 w 1121"/>
                <a:gd name="T7" fmla="*/ 26 h 1078"/>
                <a:gd name="T8" fmla="*/ 1073 w 1121"/>
                <a:gd name="T9" fmla="*/ 45 h 1078"/>
                <a:gd name="T10" fmla="*/ 1094 w 1121"/>
                <a:gd name="T11" fmla="*/ 69 h 1078"/>
                <a:gd name="T12" fmla="*/ 1108 w 1121"/>
                <a:gd name="T13" fmla="*/ 97 h 1078"/>
                <a:gd name="T14" fmla="*/ 1118 w 1121"/>
                <a:gd name="T15" fmla="*/ 126 h 1078"/>
                <a:gd name="T16" fmla="*/ 1121 w 1121"/>
                <a:gd name="T17" fmla="*/ 158 h 1078"/>
                <a:gd name="T18" fmla="*/ 1121 w 1121"/>
                <a:gd name="T19" fmla="*/ 161 h 1078"/>
                <a:gd name="T20" fmla="*/ 1116 w 1121"/>
                <a:gd name="T21" fmla="*/ 198 h 1078"/>
                <a:gd name="T22" fmla="*/ 1105 w 1121"/>
                <a:gd name="T23" fmla="*/ 230 h 1078"/>
                <a:gd name="T24" fmla="*/ 1086 w 1121"/>
                <a:gd name="T25" fmla="*/ 261 h 1078"/>
                <a:gd name="T26" fmla="*/ 1060 w 1121"/>
                <a:gd name="T27" fmla="*/ 285 h 1078"/>
                <a:gd name="T28" fmla="*/ 1030 w 1121"/>
                <a:gd name="T29" fmla="*/ 304 h 1078"/>
                <a:gd name="T30" fmla="*/ 525 w 1121"/>
                <a:gd name="T31" fmla="*/ 538 h 1078"/>
                <a:gd name="T32" fmla="*/ 1030 w 1121"/>
                <a:gd name="T33" fmla="*/ 775 h 1078"/>
                <a:gd name="T34" fmla="*/ 1060 w 1121"/>
                <a:gd name="T35" fmla="*/ 792 h 1078"/>
                <a:gd name="T36" fmla="*/ 1086 w 1121"/>
                <a:gd name="T37" fmla="*/ 818 h 1078"/>
                <a:gd name="T38" fmla="*/ 1105 w 1121"/>
                <a:gd name="T39" fmla="*/ 847 h 1078"/>
                <a:gd name="T40" fmla="*/ 1116 w 1121"/>
                <a:gd name="T41" fmla="*/ 881 h 1078"/>
                <a:gd name="T42" fmla="*/ 1121 w 1121"/>
                <a:gd name="T43" fmla="*/ 916 h 1078"/>
                <a:gd name="T44" fmla="*/ 1121 w 1121"/>
                <a:gd name="T45" fmla="*/ 921 h 1078"/>
                <a:gd name="T46" fmla="*/ 1118 w 1121"/>
                <a:gd name="T47" fmla="*/ 953 h 1078"/>
                <a:gd name="T48" fmla="*/ 1108 w 1121"/>
                <a:gd name="T49" fmla="*/ 982 h 1078"/>
                <a:gd name="T50" fmla="*/ 1094 w 1121"/>
                <a:gd name="T51" fmla="*/ 1009 h 1078"/>
                <a:gd name="T52" fmla="*/ 1073 w 1121"/>
                <a:gd name="T53" fmla="*/ 1033 h 1078"/>
                <a:gd name="T54" fmla="*/ 1048 w 1121"/>
                <a:gd name="T55" fmla="*/ 1053 h 1078"/>
                <a:gd name="T56" fmla="*/ 1022 w 1121"/>
                <a:gd name="T57" fmla="*/ 1067 h 1078"/>
                <a:gd name="T58" fmla="*/ 993 w 1121"/>
                <a:gd name="T59" fmla="*/ 1075 h 1078"/>
                <a:gd name="T60" fmla="*/ 964 w 1121"/>
                <a:gd name="T61" fmla="*/ 1078 h 1078"/>
                <a:gd name="T62" fmla="*/ 930 w 1121"/>
                <a:gd name="T63" fmla="*/ 1073 h 1078"/>
                <a:gd name="T64" fmla="*/ 898 w 1121"/>
                <a:gd name="T65" fmla="*/ 1064 h 1078"/>
                <a:gd name="T66" fmla="*/ 90 w 1121"/>
                <a:gd name="T67" fmla="*/ 688 h 1078"/>
                <a:gd name="T68" fmla="*/ 60 w 1121"/>
                <a:gd name="T69" fmla="*/ 669 h 1078"/>
                <a:gd name="T70" fmla="*/ 36 w 1121"/>
                <a:gd name="T71" fmla="*/ 643 h 1078"/>
                <a:gd name="T72" fmla="*/ 16 w 1121"/>
                <a:gd name="T73" fmla="*/ 614 h 1078"/>
                <a:gd name="T74" fmla="*/ 4 w 1121"/>
                <a:gd name="T75" fmla="*/ 580 h 1078"/>
                <a:gd name="T76" fmla="*/ 0 w 1121"/>
                <a:gd name="T77" fmla="*/ 545 h 1078"/>
                <a:gd name="T78" fmla="*/ 0 w 1121"/>
                <a:gd name="T79" fmla="*/ 534 h 1078"/>
                <a:gd name="T80" fmla="*/ 4 w 1121"/>
                <a:gd name="T81" fmla="*/ 498 h 1078"/>
                <a:gd name="T82" fmla="*/ 16 w 1121"/>
                <a:gd name="T83" fmla="*/ 465 h 1078"/>
                <a:gd name="T84" fmla="*/ 36 w 1121"/>
                <a:gd name="T85" fmla="*/ 434 h 1078"/>
                <a:gd name="T86" fmla="*/ 60 w 1121"/>
                <a:gd name="T87" fmla="*/ 410 h 1078"/>
                <a:gd name="T88" fmla="*/ 90 w 1121"/>
                <a:gd name="T89" fmla="*/ 391 h 1078"/>
                <a:gd name="T90" fmla="*/ 898 w 1121"/>
                <a:gd name="T91" fmla="*/ 15 h 1078"/>
                <a:gd name="T92" fmla="*/ 930 w 1121"/>
                <a:gd name="T93" fmla="*/ 5 h 1078"/>
                <a:gd name="T94" fmla="*/ 964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964" y="0"/>
                  </a:moveTo>
                  <a:lnTo>
                    <a:pt x="993" y="4"/>
                  </a:lnTo>
                  <a:lnTo>
                    <a:pt x="1022" y="12"/>
                  </a:lnTo>
                  <a:lnTo>
                    <a:pt x="1048" y="26"/>
                  </a:lnTo>
                  <a:lnTo>
                    <a:pt x="1073" y="45"/>
                  </a:lnTo>
                  <a:lnTo>
                    <a:pt x="1094" y="69"/>
                  </a:lnTo>
                  <a:lnTo>
                    <a:pt x="1108" y="97"/>
                  </a:lnTo>
                  <a:lnTo>
                    <a:pt x="1118" y="126"/>
                  </a:lnTo>
                  <a:lnTo>
                    <a:pt x="1121" y="158"/>
                  </a:lnTo>
                  <a:lnTo>
                    <a:pt x="1121" y="161"/>
                  </a:lnTo>
                  <a:lnTo>
                    <a:pt x="1116" y="198"/>
                  </a:lnTo>
                  <a:lnTo>
                    <a:pt x="1105" y="230"/>
                  </a:lnTo>
                  <a:lnTo>
                    <a:pt x="1086" y="261"/>
                  </a:lnTo>
                  <a:lnTo>
                    <a:pt x="1060" y="285"/>
                  </a:lnTo>
                  <a:lnTo>
                    <a:pt x="1030" y="304"/>
                  </a:lnTo>
                  <a:lnTo>
                    <a:pt x="525" y="538"/>
                  </a:lnTo>
                  <a:lnTo>
                    <a:pt x="1030" y="775"/>
                  </a:lnTo>
                  <a:lnTo>
                    <a:pt x="1060" y="792"/>
                  </a:lnTo>
                  <a:lnTo>
                    <a:pt x="1086" y="818"/>
                  </a:lnTo>
                  <a:lnTo>
                    <a:pt x="1105" y="847"/>
                  </a:lnTo>
                  <a:lnTo>
                    <a:pt x="1116" y="881"/>
                  </a:lnTo>
                  <a:lnTo>
                    <a:pt x="1121" y="916"/>
                  </a:lnTo>
                  <a:lnTo>
                    <a:pt x="1121" y="921"/>
                  </a:lnTo>
                  <a:lnTo>
                    <a:pt x="1118" y="953"/>
                  </a:lnTo>
                  <a:lnTo>
                    <a:pt x="1108" y="982"/>
                  </a:lnTo>
                  <a:lnTo>
                    <a:pt x="1094" y="1009"/>
                  </a:lnTo>
                  <a:lnTo>
                    <a:pt x="1073" y="1033"/>
                  </a:lnTo>
                  <a:lnTo>
                    <a:pt x="1048" y="1053"/>
                  </a:lnTo>
                  <a:lnTo>
                    <a:pt x="1022" y="1067"/>
                  </a:lnTo>
                  <a:lnTo>
                    <a:pt x="993" y="1075"/>
                  </a:lnTo>
                  <a:lnTo>
                    <a:pt x="964" y="1078"/>
                  </a:lnTo>
                  <a:lnTo>
                    <a:pt x="930" y="1073"/>
                  </a:lnTo>
                  <a:lnTo>
                    <a:pt x="898" y="1064"/>
                  </a:lnTo>
                  <a:lnTo>
                    <a:pt x="90" y="688"/>
                  </a:lnTo>
                  <a:lnTo>
                    <a:pt x="60" y="669"/>
                  </a:lnTo>
                  <a:lnTo>
                    <a:pt x="36" y="643"/>
                  </a:lnTo>
                  <a:lnTo>
                    <a:pt x="16" y="614"/>
                  </a:lnTo>
                  <a:lnTo>
                    <a:pt x="4" y="580"/>
                  </a:lnTo>
                  <a:lnTo>
                    <a:pt x="0" y="545"/>
                  </a:lnTo>
                  <a:lnTo>
                    <a:pt x="0" y="534"/>
                  </a:lnTo>
                  <a:lnTo>
                    <a:pt x="4" y="498"/>
                  </a:lnTo>
                  <a:lnTo>
                    <a:pt x="16" y="465"/>
                  </a:lnTo>
                  <a:lnTo>
                    <a:pt x="36" y="434"/>
                  </a:lnTo>
                  <a:lnTo>
                    <a:pt x="60" y="410"/>
                  </a:lnTo>
                  <a:lnTo>
                    <a:pt x="90" y="391"/>
                  </a:lnTo>
                  <a:lnTo>
                    <a:pt x="898" y="15"/>
                  </a:lnTo>
                  <a:lnTo>
                    <a:pt x="930"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9" name="Freeform 1012">
              <a:extLst>
                <a:ext uri="{FF2B5EF4-FFF2-40B4-BE49-F238E27FC236}">
                  <a16:creationId xmlns:a16="http://schemas.microsoft.com/office/drawing/2014/main" xmlns="" id="{5101C5F7-D7B4-412C-A8B2-3748D427C7F5}"/>
                </a:ext>
              </a:extLst>
            </p:cNvPr>
            <p:cNvSpPr>
              <a:spLocks/>
            </p:cNvSpPr>
            <p:nvPr/>
          </p:nvSpPr>
          <p:spPr bwMode="auto">
            <a:xfrm>
              <a:off x="-2873" y="424"/>
              <a:ext cx="423" cy="982"/>
            </a:xfrm>
            <a:custGeom>
              <a:avLst/>
              <a:gdLst>
                <a:gd name="T0" fmla="*/ 686 w 847"/>
                <a:gd name="T1" fmla="*/ 0 h 1963"/>
                <a:gd name="T2" fmla="*/ 691 w 847"/>
                <a:gd name="T3" fmla="*/ 0 h 1963"/>
                <a:gd name="T4" fmla="*/ 728 w 847"/>
                <a:gd name="T5" fmla="*/ 3 h 1963"/>
                <a:gd name="T6" fmla="*/ 762 w 847"/>
                <a:gd name="T7" fmla="*/ 16 h 1963"/>
                <a:gd name="T8" fmla="*/ 792 w 847"/>
                <a:gd name="T9" fmla="*/ 37 h 1963"/>
                <a:gd name="T10" fmla="*/ 818 w 847"/>
                <a:gd name="T11" fmla="*/ 64 h 1963"/>
                <a:gd name="T12" fmla="*/ 835 w 847"/>
                <a:gd name="T13" fmla="*/ 96 h 1963"/>
                <a:gd name="T14" fmla="*/ 845 w 847"/>
                <a:gd name="T15" fmla="*/ 131 h 1963"/>
                <a:gd name="T16" fmla="*/ 847 w 847"/>
                <a:gd name="T17" fmla="*/ 168 h 1963"/>
                <a:gd name="T18" fmla="*/ 840 w 847"/>
                <a:gd name="T19" fmla="*/ 204 h 1963"/>
                <a:gd name="T20" fmla="*/ 309 w 847"/>
                <a:gd name="T21" fmla="*/ 1854 h 1963"/>
                <a:gd name="T22" fmla="*/ 295 w 847"/>
                <a:gd name="T23" fmla="*/ 1884 h 1963"/>
                <a:gd name="T24" fmla="*/ 276 w 847"/>
                <a:gd name="T25" fmla="*/ 1911 h 1963"/>
                <a:gd name="T26" fmla="*/ 252 w 847"/>
                <a:gd name="T27" fmla="*/ 1934 h 1963"/>
                <a:gd name="T28" fmla="*/ 224 w 847"/>
                <a:gd name="T29" fmla="*/ 1950 h 1963"/>
                <a:gd name="T30" fmla="*/ 192 w 847"/>
                <a:gd name="T31" fmla="*/ 1960 h 1963"/>
                <a:gd name="T32" fmla="*/ 160 w 847"/>
                <a:gd name="T33" fmla="*/ 1963 h 1963"/>
                <a:gd name="T34" fmla="*/ 155 w 847"/>
                <a:gd name="T35" fmla="*/ 1963 h 1963"/>
                <a:gd name="T36" fmla="*/ 118 w 847"/>
                <a:gd name="T37" fmla="*/ 1960 h 1963"/>
                <a:gd name="T38" fmla="*/ 85 w 847"/>
                <a:gd name="T39" fmla="*/ 1947 h 1963"/>
                <a:gd name="T40" fmla="*/ 54 w 847"/>
                <a:gd name="T41" fmla="*/ 1926 h 1963"/>
                <a:gd name="T42" fmla="*/ 29 w 847"/>
                <a:gd name="T43" fmla="*/ 1899 h 1963"/>
                <a:gd name="T44" fmla="*/ 11 w 847"/>
                <a:gd name="T45" fmla="*/ 1866 h 1963"/>
                <a:gd name="T46" fmla="*/ 1 w 847"/>
                <a:gd name="T47" fmla="*/ 1831 h 1963"/>
                <a:gd name="T48" fmla="*/ 0 w 847"/>
                <a:gd name="T49" fmla="*/ 1794 h 1963"/>
                <a:gd name="T50" fmla="*/ 6 w 847"/>
                <a:gd name="T51" fmla="*/ 1759 h 1963"/>
                <a:gd name="T52" fmla="*/ 537 w 847"/>
                <a:gd name="T53" fmla="*/ 109 h 1963"/>
                <a:gd name="T54" fmla="*/ 551 w 847"/>
                <a:gd name="T55" fmla="*/ 77 h 1963"/>
                <a:gd name="T56" fmla="*/ 571 w 847"/>
                <a:gd name="T57" fmla="*/ 51 h 1963"/>
                <a:gd name="T58" fmla="*/ 595 w 847"/>
                <a:gd name="T59" fmla="*/ 29 h 1963"/>
                <a:gd name="T60" fmla="*/ 622 w 847"/>
                <a:gd name="T61" fmla="*/ 13 h 1963"/>
                <a:gd name="T62" fmla="*/ 654 w 847"/>
                <a:gd name="T63" fmla="*/ 3 h 1963"/>
                <a:gd name="T64" fmla="*/ 686 w 847"/>
                <a:gd name="T65" fmla="*/ 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47" h="1963">
                  <a:moveTo>
                    <a:pt x="686" y="0"/>
                  </a:moveTo>
                  <a:lnTo>
                    <a:pt x="691" y="0"/>
                  </a:lnTo>
                  <a:lnTo>
                    <a:pt x="728" y="3"/>
                  </a:lnTo>
                  <a:lnTo>
                    <a:pt x="762" y="16"/>
                  </a:lnTo>
                  <a:lnTo>
                    <a:pt x="792" y="37"/>
                  </a:lnTo>
                  <a:lnTo>
                    <a:pt x="818" y="64"/>
                  </a:lnTo>
                  <a:lnTo>
                    <a:pt x="835" y="96"/>
                  </a:lnTo>
                  <a:lnTo>
                    <a:pt x="845" y="131"/>
                  </a:lnTo>
                  <a:lnTo>
                    <a:pt x="847" y="168"/>
                  </a:lnTo>
                  <a:lnTo>
                    <a:pt x="840" y="204"/>
                  </a:lnTo>
                  <a:lnTo>
                    <a:pt x="309" y="1854"/>
                  </a:lnTo>
                  <a:lnTo>
                    <a:pt x="295" y="1884"/>
                  </a:lnTo>
                  <a:lnTo>
                    <a:pt x="276" y="1911"/>
                  </a:lnTo>
                  <a:lnTo>
                    <a:pt x="252" y="1934"/>
                  </a:lnTo>
                  <a:lnTo>
                    <a:pt x="224" y="1950"/>
                  </a:lnTo>
                  <a:lnTo>
                    <a:pt x="192" y="1960"/>
                  </a:lnTo>
                  <a:lnTo>
                    <a:pt x="160" y="1963"/>
                  </a:lnTo>
                  <a:lnTo>
                    <a:pt x="155" y="1963"/>
                  </a:lnTo>
                  <a:lnTo>
                    <a:pt x="118" y="1960"/>
                  </a:lnTo>
                  <a:lnTo>
                    <a:pt x="85" y="1947"/>
                  </a:lnTo>
                  <a:lnTo>
                    <a:pt x="54" y="1926"/>
                  </a:lnTo>
                  <a:lnTo>
                    <a:pt x="29" y="1899"/>
                  </a:lnTo>
                  <a:lnTo>
                    <a:pt x="11" y="1866"/>
                  </a:lnTo>
                  <a:lnTo>
                    <a:pt x="1" y="1831"/>
                  </a:lnTo>
                  <a:lnTo>
                    <a:pt x="0" y="1794"/>
                  </a:lnTo>
                  <a:lnTo>
                    <a:pt x="6" y="1759"/>
                  </a:lnTo>
                  <a:lnTo>
                    <a:pt x="537" y="109"/>
                  </a:lnTo>
                  <a:lnTo>
                    <a:pt x="551" y="77"/>
                  </a:lnTo>
                  <a:lnTo>
                    <a:pt x="571" y="51"/>
                  </a:lnTo>
                  <a:lnTo>
                    <a:pt x="595" y="29"/>
                  </a:lnTo>
                  <a:lnTo>
                    <a:pt x="622" y="13"/>
                  </a:lnTo>
                  <a:lnTo>
                    <a:pt x="654" y="3"/>
                  </a:lnTo>
                  <a:lnTo>
                    <a:pt x="6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0" name="Freeform 1013">
              <a:extLst>
                <a:ext uri="{FF2B5EF4-FFF2-40B4-BE49-F238E27FC236}">
                  <a16:creationId xmlns:a16="http://schemas.microsoft.com/office/drawing/2014/main" xmlns="" id="{5708712E-C7E1-4E3C-A609-54FC9B1E406C}"/>
                </a:ext>
              </a:extLst>
            </p:cNvPr>
            <p:cNvSpPr>
              <a:spLocks/>
            </p:cNvSpPr>
            <p:nvPr/>
          </p:nvSpPr>
          <p:spPr bwMode="auto">
            <a:xfrm>
              <a:off x="-2461" y="648"/>
              <a:ext cx="561" cy="539"/>
            </a:xfrm>
            <a:custGeom>
              <a:avLst/>
              <a:gdLst>
                <a:gd name="T0" fmla="*/ 157 w 1121"/>
                <a:gd name="T1" fmla="*/ 0 h 1078"/>
                <a:gd name="T2" fmla="*/ 191 w 1121"/>
                <a:gd name="T3" fmla="*/ 5 h 1078"/>
                <a:gd name="T4" fmla="*/ 223 w 1121"/>
                <a:gd name="T5" fmla="*/ 15 h 1078"/>
                <a:gd name="T6" fmla="*/ 1031 w 1121"/>
                <a:gd name="T7" fmla="*/ 391 h 1078"/>
                <a:gd name="T8" fmla="*/ 1062 w 1121"/>
                <a:gd name="T9" fmla="*/ 410 h 1078"/>
                <a:gd name="T10" fmla="*/ 1086 w 1121"/>
                <a:gd name="T11" fmla="*/ 434 h 1078"/>
                <a:gd name="T12" fmla="*/ 1105 w 1121"/>
                <a:gd name="T13" fmla="*/ 465 h 1078"/>
                <a:gd name="T14" fmla="*/ 1118 w 1121"/>
                <a:gd name="T15" fmla="*/ 498 h 1078"/>
                <a:gd name="T16" fmla="*/ 1121 w 1121"/>
                <a:gd name="T17" fmla="*/ 534 h 1078"/>
                <a:gd name="T18" fmla="*/ 1121 w 1121"/>
                <a:gd name="T19" fmla="*/ 545 h 1078"/>
                <a:gd name="T20" fmla="*/ 1118 w 1121"/>
                <a:gd name="T21" fmla="*/ 580 h 1078"/>
                <a:gd name="T22" fmla="*/ 1105 w 1121"/>
                <a:gd name="T23" fmla="*/ 614 h 1078"/>
                <a:gd name="T24" fmla="*/ 1086 w 1121"/>
                <a:gd name="T25" fmla="*/ 643 h 1078"/>
                <a:gd name="T26" fmla="*/ 1062 w 1121"/>
                <a:gd name="T27" fmla="*/ 669 h 1078"/>
                <a:gd name="T28" fmla="*/ 1031 w 1121"/>
                <a:gd name="T29" fmla="*/ 688 h 1078"/>
                <a:gd name="T30" fmla="*/ 223 w 1121"/>
                <a:gd name="T31" fmla="*/ 1064 h 1078"/>
                <a:gd name="T32" fmla="*/ 191 w 1121"/>
                <a:gd name="T33" fmla="*/ 1073 h 1078"/>
                <a:gd name="T34" fmla="*/ 157 w 1121"/>
                <a:gd name="T35" fmla="*/ 1078 h 1078"/>
                <a:gd name="T36" fmla="*/ 128 w 1121"/>
                <a:gd name="T37" fmla="*/ 1075 h 1078"/>
                <a:gd name="T38" fmla="*/ 100 w 1121"/>
                <a:gd name="T39" fmla="*/ 1067 h 1078"/>
                <a:gd name="T40" fmla="*/ 74 w 1121"/>
                <a:gd name="T41" fmla="*/ 1053 h 1078"/>
                <a:gd name="T42" fmla="*/ 48 w 1121"/>
                <a:gd name="T43" fmla="*/ 1033 h 1078"/>
                <a:gd name="T44" fmla="*/ 27 w 1121"/>
                <a:gd name="T45" fmla="*/ 1009 h 1078"/>
                <a:gd name="T46" fmla="*/ 13 w 1121"/>
                <a:gd name="T47" fmla="*/ 982 h 1078"/>
                <a:gd name="T48" fmla="*/ 3 w 1121"/>
                <a:gd name="T49" fmla="*/ 953 h 1078"/>
                <a:gd name="T50" fmla="*/ 0 w 1121"/>
                <a:gd name="T51" fmla="*/ 921 h 1078"/>
                <a:gd name="T52" fmla="*/ 0 w 1121"/>
                <a:gd name="T53" fmla="*/ 916 h 1078"/>
                <a:gd name="T54" fmla="*/ 5 w 1121"/>
                <a:gd name="T55" fmla="*/ 881 h 1078"/>
                <a:gd name="T56" fmla="*/ 16 w 1121"/>
                <a:gd name="T57" fmla="*/ 847 h 1078"/>
                <a:gd name="T58" fmla="*/ 35 w 1121"/>
                <a:gd name="T59" fmla="*/ 818 h 1078"/>
                <a:gd name="T60" fmla="*/ 61 w 1121"/>
                <a:gd name="T61" fmla="*/ 792 h 1078"/>
                <a:gd name="T62" fmla="*/ 92 w 1121"/>
                <a:gd name="T63" fmla="*/ 775 h 1078"/>
                <a:gd name="T64" fmla="*/ 597 w 1121"/>
                <a:gd name="T65" fmla="*/ 538 h 1078"/>
                <a:gd name="T66" fmla="*/ 92 w 1121"/>
                <a:gd name="T67" fmla="*/ 304 h 1078"/>
                <a:gd name="T68" fmla="*/ 61 w 1121"/>
                <a:gd name="T69" fmla="*/ 285 h 1078"/>
                <a:gd name="T70" fmla="*/ 35 w 1121"/>
                <a:gd name="T71" fmla="*/ 261 h 1078"/>
                <a:gd name="T72" fmla="*/ 16 w 1121"/>
                <a:gd name="T73" fmla="*/ 230 h 1078"/>
                <a:gd name="T74" fmla="*/ 5 w 1121"/>
                <a:gd name="T75" fmla="*/ 198 h 1078"/>
                <a:gd name="T76" fmla="*/ 0 w 1121"/>
                <a:gd name="T77" fmla="*/ 161 h 1078"/>
                <a:gd name="T78" fmla="*/ 0 w 1121"/>
                <a:gd name="T79" fmla="*/ 158 h 1078"/>
                <a:gd name="T80" fmla="*/ 3 w 1121"/>
                <a:gd name="T81" fmla="*/ 126 h 1078"/>
                <a:gd name="T82" fmla="*/ 13 w 1121"/>
                <a:gd name="T83" fmla="*/ 97 h 1078"/>
                <a:gd name="T84" fmla="*/ 27 w 1121"/>
                <a:gd name="T85" fmla="*/ 69 h 1078"/>
                <a:gd name="T86" fmla="*/ 48 w 1121"/>
                <a:gd name="T87" fmla="*/ 45 h 1078"/>
                <a:gd name="T88" fmla="*/ 74 w 1121"/>
                <a:gd name="T89" fmla="*/ 24 h 1078"/>
                <a:gd name="T90" fmla="*/ 100 w 1121"/>
                <a:gd name="T91" fmla="*/ 12 h 1078"/>
                <a:gd name="T92" fmla="*/ 128 w 1121"/>
                <a:gd name="T93" fmla="*/ 4 h 1078"/>
                <a:gd name="T94" fmla="*/ 157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157" y="0"/>
                  </a:moveTo>
                  <a:lnTo>
                    <a:pt x="191" y="5"/>
                  </a:lnTo>
                  <a:lnTo>
                    <a:pt x="223" y="15"/>
                  </a:lnTo>
                  <a:lnTo>
                    <a:pt x="1031" y="391"/>
                  </a:lnTo>
                  <a:lnTo>
                    <a:pt x="1062" y="410"/>
                  </a:lnTo>
                  <a:lnTo>
                    <a:pt x="1086" y="434"/>
                  </a:lnTo>
                  <a:lnTo>
                    <a:pt x="1105" y="465"/>
                  </a:lnTo>
                  <a:lnTo>
                    <a:pt x="1118" y="498"/>
                  </a:lnTo>
                  <a:lnTo>
                    <a:pt x="1121" y="534"/>
                  </a:lnTo>
                  <a:lnTo>
                    <a:pt x="1121" y="545"/>
                  </a:lnTo>
                  <a:lnTo>
                    <a:pt x="1118" y="580"/>
                  </a:lnTo>
                  <a:lnTo>
                    <a:pt x="1105" y="614"/>
                  </a:lnTo>
                  <a:lnTo>
                    <a:pt x="1086" y="643"/>
                  </a:lnTo>
                  <a:lnTo>
                    <a:pt x="1062" y="669"/>
                  </a:lnTo>
                  <a:lnTo>
                    <a:pt x="1031" y="688"/>
                  </a:lnTo>
                  <a:lnTo>
                    <a:pt x="223" y="1064"/>
                  </a:lnTo>
                  <a:lnTo>
                    <a:pt x="191" y="1073"/>
                  </a:lnTo>
                  <a:lnTo>
                    <a:pt x="157" y="1078"/>
                  </a:lnTo>
                  <a:lnTo>
                    <a:pt x="128" y="1075"/>
                  </a:lnTo>
                  <a:lnTo>
                    <a:pt x="100" y="1067"/>
                  </a:lnTo>
                  <a:lnTo>
                    <a:pt x="74" y="1053"/>
                  </a:lnTo>
                  <a:lnTo>
                    <a:pt x="48" y="1033"/>
                  </a:lnTo>
                  <a:lnTo>
                    <a:pt x="27" y="1009"/>
                  </a:lnTo>
                  <a:lnTo>
                    <a:pt x="13" y="982"/>
                  </a:lnTo>
                  <a:lnTo>
                    <a:pt x="3" y="953"/>
                  </a:lnTo>
                  <a:lnTo>
                    <a:pt x="0" y="921"/>
                  </a:lnTo>
                  <a:lnTo>
                    <a:pt x="0" y="916"/>
                  </a:lnTo>
                  <a:lnTo>
                    <a:pt x="5" y="881"/>
                  </a:lnTo>
                  <a:lnTo>
                    <a:pt x="16" y="847"/>
                  </a:lnTo>
                  <a:lnTo>
                    <a:pt x="35" y="818"/>
                  </a:lnTo>
                  <a:lnTo>
                    <a:pt x="61" y="792"/>
                  </a:lnTo>
                  <a:lnTo>
                    <a:pt x="92" y="775"/>
                  </a:lnTo>
                  <a:lnTo>
                    <a:pt x="597" y="538"/>
                  </a:lnTo>
                  <a:lnTo>
                    <a:pt x="92" y="304"/>
                  </a:lnTo>
                  <a:lnTo>
                    <a:pt x="61" y="285"/>
                  </a:lnTo>
                  <a:lnTo>
                    <a:pt x="35" y="261"/>
                  </a:lnTo>
                  <a:lnTo>
                    <a:pt x="16" y="230"/>
                  </a:lnTo>
                  <a:lnTo>
                    <a:pt x="5" y="198"/>
                  </a:lnTo>
                  <a:lnTo>
                    <a:pt x="0" y="161"/>
                  </a:lnTo>
                  <a:lnTo>
                    <a:pt x="0" y="158"/>
                  </a:lnTo>
                  <a:lnTo>
                    <a:pt x="3" y="126"/>
                  </a:lnTo>
                  <a:lnTo>
                    <a:pt x="13" y="97"/>
                  </a:lnTo>
                  <a:lnTo>
                    <a:pt x="27" y="69"/>
                  </a:lnTo>
                  <a:lnTo>
                    <a:pt x="48" y="45"/>
                  </a:lnTo>
                  <a:lnTo>
                    <a:pt x="74" y="24"/>
                  </a:lnTo>
                  <a:lnTo>
                    <a:pt x="100" y="12"/>
                  </a:lnTo>
                  <a:lnTo>
                    <a:pt x="128" y="4"/>
                  </a:lnTo>
                  <a:lnTo>
                    <a:pt x="1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sp>
        <p:nvSpPr>
          <p:cNvPr id="51" name="Freeform 1028">
            <a:extLst>
              <a:ext uri="{FF2B5EF4-FFF2-40B4-BE49-F238E27FC236}">
                <a16:creationId xmlns:a16="http://schemas.microsoft.com/office/drawing/2014/main" xmlns="" id="{DFEFDEA3-45F6-4D9F-9268-B9491F8150D1}"/>
              </a:ext>
            </a:extLst>
          </p:cNvPr>
          <p:cNvSpPr>
            <a:spLocks noEditPoints="1"/>
          </p:cNvSpPr>
          <p:nvPr/>
        </p:nvSpPr>
        <p:spPr bwMode="auto">
          <a:xfrm>
            <a:off x="1853618" y="2421638"/>
            <a:ext cx="485039" cy="404984"/>
          </a:xfrm>
          <a:custGeom>
            <a:avLst/>
            <a:gdLst>
              <a:gd name="T0" fmla="*/ 2315 w 3604"/>
              <a:gd name="T1" fmla="*/ 1678 h 3007"/>
              <a:gd name="T2" fmla="*/ 2613 w 3604"/>
              <a:gd name="T3" fmla="*/ 1921 h 3007"/>
              <a:gd name="T4" fmla="*/ 2729 w 3604"/>
              <a:gd name="T5" fmla="*/ 2297 h 3007"/>
              <a:gd name="T6" fmla="*/ 2655 w 3604"/>
              <a:gd name="T7" fmla="*/ 2873 h 3007"/>
              <a:gd name="T8" fmla="*/ 2444 w 3604"/>
              <a:gd name="T9" fmla="*/ 2942 h 3007"/>
              <a:gd name="T10" fmla="*/ 2054 w 3604"/>
              <a:gd name="T11" fmla="*/ 3002 h 3007"/>
              <a:gd name="T12" fmla="*/ 1556 w 3604"/>
              <a:gd name="T13" fmla="*/ 2987 h 3007"/>
              <a:gd name="T14" fmla="*/ 967 w 3604"/>
              <a:gd name="T15" fmla="*/ 2860 h 3007"/>
              <a:gd name="T16" fmla="*/ 958 w 3604"/>
              <a:gd name="T17" fmla="*/ 2097 h 3007"/>
              <a:gd name="T18" fmla="*/ 1174 w 3604"/>
              <a:gd name="T19" fmla="*/ 1778 h 3007"/>
              <a:gd name="T20" fmla="*/ 1535 w 3604"/>
              <a:gd name="T21" fmla="*/ 1629 h 3007"/>
              <a:gd name="T22" fmla="*/ 3128 w 3604"/>
              <a:gd name="T23" fmla="*/ 1114 h 3007"/>
              <a:gd name="T24" fmla="*/ 3449 w 3604"/>
              <a:gd name="T25" fmla="*/ 1328 h 3007"/>
              <a:gd name="T26" fmla="*/ 3600 w 3604"/>
              <a:gd name="T27" fmla="*/ 1686 h 3007"/>
              <a:gd name="T28" fmla="*/ 3548 w 3604"/>
              <a:gd name="T29" fmla="*/ 2325 h 3007"/>
              <a:gd name="T30" fmla="*/ 3368 w 3604"/>
              <a:gd name="T31" fmla="*/ 2388 h 3007"/>
              <a:gd name="T32" fmla="*/ 3012 w 3604"/>
              <a:gd name="T33" fmla="*/ 2454 h 3007"/>
              <a:gd name="T34" fmla="*/ 2828 w 3604"/>
              <a:gd name="T35" fmla="*/ 2089 h 3007"/>
              <a:gd name="T36" fmla="*/ 2626 w 3604"/>
              <a:gd name="T37" fmla="*/ 1741 h 3007"/>
              <a:gd name="T38" fmla="*/ 2281 w 3604"/>
              <a:gd name="T39" fmla="*/ 1534 h 3007"/>
              <a:gd name="T40" fmla="*/ 2466 w 3604"/>
              <a:gd name="T41" fmla="*/ 1213 h 3007"/>
              <a:gd name="T42" fmla="*/ 1180 w 3604"/>
              <a:gd name="T43" fmla="*/ 1151 h 3007"/>
              <a:gd name="T44" fmla="*/ 1333 w 3604"/>
              <a:gd name="T45" fmla="*/ 1489 h 3007"/>
              <a:gd name="T46" fmla="*/ 1080 w 3604"/>
              <a:gd name="T47" fmla="*/ 1695 h 3007"/>
              <a:gd name="T48" fmla="*/ 850 w 3604"/>
              <a:gd name="T49" fmla="*/ 2023 h 3007"/>
              <a:gd name="T50" fmla="*/ 716 w 3604"/>
              <a:gd name="T51" fmla="*/ 2455 h 3007"/>
              <a:gd name="T52" fmla="*/ 145 w 3604"/>
              <a:gd name="T53" fmla="*/ 2350 h 3007"/>
              <a:gd name="T54" fmla="*/ 13 w 3604"/>
              <a:gd name="T55" fmla="*/ 1620 h 3007"/>
              <a:gd name="T56" fmla="*/ 198 w 3604"/>
              <a:gd name="T57" fmla="*/ 1281 h 3007"/>
              <a:gd name="T58" fmla="*/ 540 w 3604"/>
              <a:gd name="T59" fmla="*/ 1097 h 3007"/>
              <a:gd name="T60" fmla="*/ 1995 w 3604"/>
              <a:gd name="T61" fmla="*/ 568 h 3007"/>
              <a:gd name="T62" fmla="*/ 2254 w 3604"/>
              <a:gd name="T63" fmla="*/ 756 h 3007"/>
              <a:gd name="T64" fmla="*/ 2357 w 3604"/>
              <a:gd name="T65" fmla="*/ 1065 h 3007"/>
              <a:gd name="T66" fmla="*/ 2254 w 3604"/>
              <a:gd name="T67" fmla="*/ 1374 h 3007"/>
              <a:gd name="T68" fmla="*/ 1995 w 3604"/>
              <a:gd name="T69" fmla="*/ 1563 h 3007"/>
              <a:gd name="T70" fmla="*/ 1661 w 3604"/>
              <a:gd name="T71" fmla="*/ 1563 h 3007"/>
              <a:gd name="T72" fmla="*/ 1402 w 3604"/>
              <a:gd name="T73" fmla="*/ 1375 h 3007"/>
              <a:gd name="T74" fmla="*/ 1300 w 3604"/>
              <a:gd name="T75" fmla="*/ 1065 h 3007"/>
              <a:gd name="T76" fmla="*/ 1402 w 3604"/>
              <a:gd name="T77" fmla="*/ 756 h 3007"/>
              <a:gd name="T78" fmla="*/ 1661 w 3604"/>
              <a:gd name="T79" fmla="*/ 568 h 3007"/>
              <a:gd name="T80" fmla="*/ 2816 w 3604"/>
              <a:gd name="T81" fmla="*/ 12 h 3007"/>
              <a:gd name="T82" fmla="*/ 3095 w 3604"/>
              <a:gd name="T83" fmla="*/ 173 h 3007"/>
              <a:gd name="T84" fmla="*/ 3228 w 3604"/>
              <a:gd name="T85" fmla="*/ 467 h 3007"/>
              <a:gd name="T86" fmla="*/ 3159 w 3604"/>
              <a:gd name="T87" fmla="*/ 789 h 3007"/>
              <a:gd name="T88" fmla="*/ 2921 w 3604"/>
              <a:gd name="T89" fmla="*/ 1002 h 3007"/>
              <a:gd name="T90" fmla="*/ 2587 w 3604"/>
              <a:gd name="T91" fmla="*/ 1035 h 3007"/>
              <a:gd name="T92" fmla="*/ 2411 w 3604"/>
              <a:gd name="T93" fmla="*/ 770 h 3007"/>
              <a:gd name="T94" fmla="*/ 2175 w 3604"/>
              <a:gd name="T95" fmla="*/ 516 h 3007"/>
              <a:gd name="T96" fmla="*/ 2293 w 3604"/>
              <a:gd name="T97" fmla="*/ 192 h 3007"/>
              <a:gd name="T98" fmla="*/ 2582 w 3604"/>
              <a:gd name="T99" fmla="*/ 13 h 3007"/>
              <a:gd name="T100" fmla="*/ 1069 w 3604"/>
              <a:gd name="T101" fmla="*/ 27 h 3007"/>
              <a:gd name="T102" fmla="*/ 1328 w 3604"/>
              <a:gd name="T103" fmla="*/ 214 h 3007"/>
              <a:gd name="T104" fmla="*/ 1429 w 3604"/>
              <a:gd name="T105" fmla="*/ 524 h 3007"/>
              <a:gd name="T106" fmla="*/ 1267 w 3604"/>
              <a:gd name="T107" fmla="*/ 735 h 3007"/>
              <a:gd name="T108" fmla="*/ 1096 w 3604"/>
              <a:gd name="T109" fmla="*/ 1011 h 3007"/>
              <a:gd name="T110" fmla="*/ 787 w 3604"/>
              <a:gd name="T111" fmla="*/ 1036 h 3007"/>
              <a:gd name="T112" fmla="*/ 508 w 3604"/>
              <a:gd name="T113" fmla="*/ 876 h 3007"/>
              <a:gd name="T114" fmla="*/ 375 w 3604"/>
              <a:gd name="T115" fmla="*/ 581 h 3007"/>
              <a:gd name="T116" fmla="*/ 445 w 3604"/>
              <a:gd name="T117" fmla="*/ 259 h 3007"/>
              <a:gd name="T118" fmla="*/ 683 w 3604"/>
              <a:gd name="T119" fmla="*/ 46 h 3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04" h="3007">
                <a:moveTo>
                  <a:pt x="1604" y="1624"/>
                </a:moveTo>
                <a:lnTo>
                  <a:pt x="2053" y="1624"/>
                </a:lnTo>
                <a:lnTo>
                  <a:pt x="2122" y="1629"/>
                </a:lnTo>
                <a:lnTo>
                  <a:pt x="2189" y="1639"/>
                </a:lnTo>
                <a:lnTo>
                  <a:pt x="2253" y="1655"/>
                </a:lnTo>
                <a:lnTo>
                  <a:pt x="2315" y="1678"/>
                </a:lnTo>
                <a:lnTo>
                  <a:pt x="2375" y="1706"/>
                </a:lnTo>
                <a:lnTo>
                  <a:pt x="2430" y="1740"/>
                </a:lnTo>
                <a:lnTo>
                  <a:pt x="2483" y="1778"/>
                </a:lnTo>
                <a:lnTo>
                  <a:pt x="2531" y="1822"/>
                </a:lnTo>
                <a:lnTo>
                  <a:pt x="2574" y="1869"/>
                </a:lnTo>
                <a:lnTo>
                  <a:pt x="2613" y="1921"/>
                </a:lnTo>
                <a:lnTo>
                  <a:pt x="2647" y="1977"/>
                </a:lnTo>
                <a:lnTo>
                  <a:pt x="2676" y="2035"/>
                </a:lnTo>
                <a:lnTo>
                  <a:pt x="2698" y="2097"/>
                </a:lnTo>
                <a:lnTo>
                  <a:pt x="2715" y="2161"/>
                </a:lnTo>
                <a:lnTo>
                  <a:pt x="2726" y="2227"/>
                </a:lnTo>
                <a:lnTo>
                  <a:pt x="2729" y="2297"/>
                </a:lnTo>
                <a:lnTo>
                  <a:pt x="2729" y="2840"/>
                </a:lnTo>
                <a:lnTo>
                  <a:pt x="2725" y="2840"/>
                </a:lnTo>
                <a:lnTo>
                  <a:pt x="2691" y="2858"/>
                </a:lnTo>
                <a:lnTo>
                  <a:pt x="2684" y="2861"/>
                </a:lnTo>
                <a:lnTo>
                  <a:pt x="2673" y="2866"/>
                </a:lnTo>
                <a:lnTo>
                  <a:pt x="2655" y="2873"/>
                </a:lnTo>
                <a:lnTo>
                  <a:pt x="2633" y="2883"/>
                </a:lnTo>
                <a:lnTo>
                  <a:pt x="2605" y="2893"/>
                </a:lnTo>
                <a:lnTo>
                  <a:pt x="2573" y="2905"/>
                </a:lnTo>
                <a:lnTo>
                  <a:pt x="2535" y="2917"/>
                </a:lnTo>
                <a:lnTo>
                  <a:pt x="2491" y="2929"/>
                </a:lnTo>
                <a:lnTo>
                  <a:pt x="2444" y="2942"/>
                </a:lnTo>
                <a:lnTo>
                  <a:pt x="2391" y="2955"/>
                </a:lnTo>
                <a:lnTo>
                  <a:pt x="2332" y="2966"/>
                </a:lnTo>
                <a:lnTo>
                  <a:pt x="2270" y="2977"/>
                </a:lnTo>
                <a:lnTo>
                  <a:pt x="2202" y="2987"/>
                </a:lnTo>
                <a:lnTo>
                  <a:pt x="2130" y="2996"/>
                </a:lnTo>
                <a:lnTo>
                  <a:pt x="2054" y="3002"/>
                </a:lnTo>
                <a:lnTo>
                  <a:pt x="1972" y="3006"/>
                </a:lnTo>
                <a:lnTo>
                  <a:pt x="1887" y="3007"/>
                </a:lnTo>
                <a:lnTo>
                  <a:pt x="1808" y="3006"/>
                </a:lnTo>
                <a:lnTo>
                  <a:pt x="1727" y="3003"/>
                </a:lnTo>
                <a:lnTo>
                  <a:pt x="1643" y="2996"/>
                </a:lnTo>
                <a:lnTo>
                  <a:pt x="1556" y="2987"/>
                </a:lnTo>
                <a:lnTo>
                  <a:pt x="1465" y="2975"/>
                </a:lnTo>
                <a:lnTo>
                  <a:pt x="1371" y="2960"/>
                </a:lnTo>
                <a:lnTo>
                  <a:pt x="1274" y="2941"/>
                </a:lnTo>
                <a:lnTo>
                  <a:pt x="1175" y="2918"/>
                </a:lnTo>
                <a:lnTo>
                  <a:pt x="1072" y="2892"/>
                </a:lnTo>
                <a:lnTo>
                  <a:pt x="967" y="2860"/>
                </a:lnTo>
                <a:lnTo>
                  <a:pt x="929" y="2849"/>
                </a:lnTo>
                <a:lnTo>
                  <a:pt x="927" y="2840"/>
                </a:lnTo>
                <a:lnTo>
                  <a:pt x="927" y="2297"/>
                </a:lnTo>
                <a:lnTo>
                  <a:pt x="931" y="2227"/>
                </a:lnTo>
                <a:lnTo>
                  <a:pt x="941" y="2161"/>
                </a:lnTo>
                <a:lnTo>
                  <a:pt x="958" y="2097"/>
                </a:lnTo>
                <a:lnTo>
                  <a:pt x="981" y="2035"/>
                </a:lnTo>
                <a:lnTo>
                  <a:pt x="1009" y="1977"/>
                </a:lnTo>
                <a:lnTo>
                  <a:pt x="1043" y="1921"/>
                </a:lnTo>
                <a:lnTo>
                  <a:pt x="1082" y="1869"/>
                </a:lnTo>
                <a:lnTo>
                  <a:pt x="1126" y="1822"/>
                </a:lnTo>
                <a:lnTo>
                  <a:pt x="1174" y="1778"/>
                </a:lnTo>
                <a:lnTo>
                  <a:pt x="1226" y="1740"/>
                </a:lnTo>
                <a:lnTo>
                  <a:pt x="1282" y="1706"/>
                </a:lnTo>
                <a:lnTo>
                  <a:pt x="1341" y="1678"/>
                </a:lnTo>
                <a:lnTo>
                  <a:pt x="1403" y="1655"/>
                </a:lnTo>
                <a:lnTo>
                  <a:pt x="1468" y="1639"/>
                </a:lnTo>
                <a:lnTo>
                  <a:pt x="1535" y="1629"/>
                </a:lnTo>
                <a:lnTo>
                  <a:pt x="1604" y="1624"/>
                </a:lnTo>
                <a:close/>
                <a:moveTo>
                  <a:pt x="2483" y="1084"/>
                </a:moveTo>
                <a:lnTo>
                  <a:pt x="2927" y="1084"/>
                </a:lnTo>
                <a:lnTo>
                  <a:pt x="2996" y="1087"/>
                </a:lnTo>
                <a:lnTo>
                  <a:pt x="3063" y="1097"/>
                </a:lnTo>
                <a:lnTo>
                  <a:pt x="3128" y="1114"/>
                </a:lnTo>
                <a:lnTo>
                  <a:pt x="3190" y="1137"/>
                </a:lnTo>
                <a:lnTo>
                  <a:pt x="3249" y="1165"/>
                </a:lnTo>
                <a:lnTo>
                  <a:pt x="3305" y="1198"/>
                </a:lnTo>
                <a:lnTo>
                  <a:pt x="3357" y="1237"/>
                </a:lnTo>
                <a:lnTo>
                  <a:pt x="3405" y="1281"/>
                </a:lnTo>
                <a:lnTo>
                  <a:pt x="3449" y="1328"/>
                </a:lnTo>
                <a:lnTo>
                  <a:pt x="3488" y="1380"/>
                </a:lnTo>
                <a:lnTo>
                  <a:pt x="3522" y="1436"/>
                </a:lnTo>
                <a:lnTo>
                  <a:pt x="3550" y="1494"/>
                </a:lnTo>
                <a:lnTo>
                  <a:pt x="3573" y="1555"/>
                </a:lnTo>
                <a:lnTo>
                  <a:pt x="3590" y="1620"/>
                </a:lnTo>
                <a:lnTo>
                  <a:pt x="3600" y="1686"/>
                </a:lnTo>
                <a:lnTo>
                  <a:pt x="3604" y="1755"/>
                </a:lnTo>
                <a:lnTo>
                  <a:pt x="3604" y="2299"/>
                </a:lnTo>
                <a:lnTo>
                  <a:pt x="3600" y="2299"/>
                </a:lnTo>
                <a:lnTo>
                  <a:pt x="3564" y="2316"/>
                </a:lnTo>
                <a:lnTo>
                  <a:pt x="3559" y="2320"/>
                </a:lnTo>
                <a:lnTo>
                  <a:pt x="3548" y="2325"/>
                </a:lnTo>
                <a:lnTo>
                  <a:pt x="3531" y="2332"/>
                </a:lnTo>
                <a:lnTo>
                  <a:pt x="3509" y="2342"/>
                </a:lnTo>
                <a:lnTo>
                  <a:pt x="3481" y="2351"/>
                </a:lnTo>
                <a:lnTo>
                  <a:pt x="3449" y="2363"/>
                </a:lnTo>
                <a:lnTo>
                  <a:pt x="3412" y="2376"/>
                </a:lnTo>
                <a:lnTo>
                  <a:pt x="3368" y="2388"/>
                </a:lnTo>
                <a:lnTo>
                  <a:pt x="3321" y="2401"/>
                </a:lnTo>
                <a:lnTo>
                  <a:pt x="3269" y="2413"/>
                </a:lnTo>
                <a:lnTo>
                  <a:pt x="3211" y="2425"/>
                </a:lnTo>
                <a:lnTo>
                  <a:pt x="3149" y="2436"/>
                </a:lnTo>
                <a:lnTo>
                  <a:pt x="3083" y="2446"/>
                </a:lnTo>
                <a:lnTo>
                  <a:pt x="3012" y="2454"/>
                </a:lnTo>
                <a:lnTo>
                  <a:pt x="2935" y="2460"/>
                </a:lnTo>
                <a:lnTo>
                  <a:pt x="2856" y="2465"/>
                </a:lnTo>
                <a:lnTo>
                  <a:pt x="2856" y="2297"/>
                </a:lnTo>
                <a:lnTo>
                  <a:pt x="2852" y="2226"/>
                </a:lnTo>
                <a:lnTo>
                  <a:pt x="2842" y="2156"/>
                </a:lnTo>
                <a:lnTo>
                  <a:pt x="2828" y="2089"/>
                </a:lnTo>
                <a:lnTo>
                  <a:pt x="2807" y="2023"/>
                </a:lnTo>
                <a:lnTo>
                  <a:pt x="2780" y="1960"/>
                </a:lnTo>
                <a:lnTo>
                  <a:pt x="2748" y="1901"/>
                </a:lnTo>
                <a:lnTo>
                  <a:pt x="2713" y="1844"/>
                </a:lnTo>
                <a:lnTo>
                  <a:pt x="2672" y="1790"/>
                </a:lnTo>
                <a:lnTo>
                  <a:pt x="2626" y="1741"/>
                </a:lnTo>
                <a:lnTo>
                  <a:pt x="2578" y="1695"/>
                </a:lnTo>
                <a:lnTo>
                  <a:pt x="2525" y="1653"/>
                </a:lnTo>
                <a:lnTo>
                  <a:pt x="2468" y="1616"/>
                </a:lnTo>
                <a:lnTo>
                  <a:pt x="2408" y="1584"/>
                </a:lnTo>
                <a:lnTo>
                  <a:pt x="2346" y="1556"/>
                </a:lnTo>
                <a:lnTo>
                  <a:pt x="2281" y="1534"/>
                </a:lnTo>
                <a:lnTo>
                  <a:pt x="2324" y="1489"/>
                </a:lnTo>
                <a:lnTo>
                  <a:pt x="2363" y="1440"/>
                </a:lnTo>
                <a:lnTo>
                  <a:pt x="2396" y="1387"/>
                </a:lnTo>
                <a:lnTo>
                  <a:pt x="2425" y="1332"/>
                </a:lnTo>
                <a:lnTo>
                  <a:pt x="2448" y="1274"/>
                </a:lnTo>
                <a:lnTo>
                  <a:pt x="2466" y="1213"/>
                </a:lnTo>
                <a:lnTo>
                  <a:pt x="2477" y="1149"/>
                </a:lnTo>
                <a:lnTo>
                  <a:pt x="2483" y="1084"/>
                </a:lnTo>
                <a:close/>
                <a:moveTo>
                  <a:pt x="677" y="1084"/>
                </a:moveTo>
                <a:lnTo>
                  <a:pt x="1125" y="1084"/>
                </a:lnTo>
                <a:lnTo>
                  <a:pt x="1175" y="1086"/>
                </a:lnTo>
                <a:lnTo>
                  <a:pt x="1180" y="1151"/>
                </a:lnTo>
                <a:lnTo>
                  <a:pt x="1191" y="1214"/>
                </a:lnTo>
                <a:lnTo>
                  <a:pt x="1209" y="1275"/>
                </a:lnTo>
                <a:lnTo>
                  <a:pt x="1232" y="1333"/>
                </a:lnTo>
                <a:lnTo>
                  <a:pt x="1261" y="1388"/>
                </a:lnTo>
                <a:lnTo>
                  <a:pt x="1294" y="1441"/>
                </a:lnTo>
                <a:lnTo>
                  <a:pt x="1333" y="1489"/>
                </a:lnTo>
                <a:lnTo>
                  <a:pt x="1375" y="1534"/>
                </a:lnTo>
                <a:lnTo>
                  <a:pt x="1311" y="1556"/>
                </a:lnTo>
                <a:lnTo>
                  <a:pt x="1248" y="1584"/>
                </a:lnTo>
                <a:lnTo>
                  <a:pt x="1188" y="1616"/>
                </a:lnTo>
                <a:lnTo>
                  <a:pt x="1133" y="1653"/>
                </a:lnTo>
                <a:lnTo>
                  <a:pt x="1080" y="1695"/>
                </a:lnTo>
                <a:lnTo>
                  <a:pt x="1030" y="1741"/>
                </a:lnTo>
                <a:lnTo>
                  <a:pt x="985" y="1790"/>
                </a:lnTo>
                <a:lnTo>
                  <a:pt x="945" y="1844"/>
                </a:lnTo>
                <a:lnTo>
                  <a:pt x="908" y="1901"/>
                </a:lnTo>
                <a:lnTo>
                  <a:pt x="877" y="1960"/>
                </a:lnTo>
                <a:lnTo>
                  <a:pt x="850" y="2023"/>
                </a:lnTo>
                <a:lnTo>
                  <a:pt x="829" y="2089"/>
                </a:lnTo>
                <a:lnTo>
                  <a:pt x="814" y="2156"/>
                </a:lnTo>
                <a:lnTo>
                  <a:pt x="805" y="2226"/>
                </a:lnTo>
                <a:lnTo>
                  <a:pt x="802" y="2297"/>
                </a:lnTo>
                <a:lnTo>
                  <a:pt x="802" y="2461"/>
                </a:lnTo>
                <a:lnTo>
                  <a:pt x="716" y="2455"/>
                </a:lnTo>
                <a:lnTo>
                  <a:pt x="629" y="2446"/>
                </a:lnTo>
                <a:lnTo>
                  <a:pt x="538" y="2434"/>
                </a:lnTo>
                <a:lnTo>
                  <a:pt x="444" y="2418"/>
                </a:lnTo>
                <a:lnTo>
                  <a:pt x="348" y="2400"/>
                </a:lnTo>
                <a:lnTo>
                  <a:pt x="248" y="2377"/>
                </a:lnTo>
                <a:lnTo>
                  <a:pt x="145" y="2350"/>
                </a:lnTo>
                <a:lnTo>
                  <a:pt x="39" y="2320"/>
                </a:lnTo>
                <a:lnTo>
                  <a:pt x="1" y="2307"/>
                </a:lnTo>
                <a:lnTo>
                  <a:pt x="0" y="2299"/>
                </a:lnTo>
                <a:lnTo>
                  <a:pt x="0" y="1755"/>
                </a:lnTo>
                <a:lnTo>
                  <a:pt x="3" y="1686"/>
                </a:lnTo>
                <a:lnTo>
                  <a:pt x="13" y="1620"/>
                </a:lnTo>
                <a:lnTo>
                  <a:pt x="31" y="1555"/>
                </a:lnTo>
                <a:lnTo>
                  <a:pt x="53" y="1494"/>
                </a:lnTo>
                <a:lnTo>
                  <a:pt x="82" y="1436"/>
                </a:lnTo>
                <a:lnTo>
                  <a:pt x="115" y="1380"/>
                </a:lnTo>
                <a:lnTo>
                  <a:pt x="155" y="1328"/>
                </a:lnTo>
                <a:lnTo>
                  <a:pt x="198" y="1281"/>
                </a:lnTo>
                <a:lnTo>
                  <a:pt x="247" y="1237"/>
                </a:lnTo>
                <a:lnTo>
                  <a:pt x="299" y="1198"/>
                </a:lnTo>
                <a:lnTo>
                  <a:pt x="354" y="1165"/>
                </a:lnTo>
                <a:lnTo>
                  <a:pt x="413" y="1137"/>
                </a:lnTo>
                <a:lnTo>
                  <a:pt x="476" y="1114"/>
                </a:lnTo>
                <a:lnTo>
                  <a:pt x="540" y="1097"/>
                </a:lnTo>
                <a:lnTo>
                  <a:pt x="608" y="1087"/>
                </a:lnTo>
                <a:lnTo>
                  <a:pt x="677" y="1084"/>
                </a:lnTo>
                <a:close/>
                <a:moveTo>
                  <a:pt x="1828" y="541"/>
                </a:moveTo>
                <a:lnTo>
                  <a:pt x="1886" y="544"/>
                </a:lnTo>
                <a:lnTo>
                  <a:pt x="1942" y="553"/>
                </a:lnTo>
                <a:lnTo>
                  <a:pt x="1995" y="568"/>
                </a:lnTo>
                <a:lnTo>
                  <a:pt x="2046" y="588"/>
                </a:lnTo>
                <a:lnTo>
                  <a:pt x="2095" y="613"/>
                </a:lnTo>
                <a:lnTo>
                  <a:pt x="2140" y="642"/>
                </a:lnTo>
                <a:lnTo>
                  <a:pt x="2182" y="676"/>
                </a:lnTo>
                <a:lnTo>
                  <a:pt x="2221" y="714"/>
                </a:lnTo>
                <a:lnTo>
                  <a:pt x="2254" y="756"/>
                </a:lnTo>
                <a:lnTo>
                  <a:pt x="2284" y="801"/>
                </a:lnTo>
                <a:lnTo>
                  <a:pt x="2310" y="848"/>
                </a:lnTo>
                <a:lnTo>
                  <a:pt x="2330" y="900"/>
                </a:lnTo>
                <a:lnTo>
                  <a:pt x="2345" y="952"/>
                </a:lnTo>
                <a:lnTo>
                  <a:pt x="2354" y="1008"/>
                </a:lnTo>
                <a:lnTo>
                  <a:pt x="2357" y="1065"/>
                </a:lnTo>
                <a:lnTo>
                  <a:pt x="2354" y="1123"/>
                </a:lnTo>
                <a:lnTo>
                  <a:pt x="2345" y="1177"/>
                </a:lnTo>
                <a:lnTo>
                  <a:pt x="2330" y="1230"/>
                </a:lnTo>
                <a:lnTo>
                  <a:pt x="2310" y="1282"/>
                </a:lnTo>
                <a:lnTo>
                  <a:pt x="2284" y="1330"/>
                </a:lnTo>
                <a:lnTo>
                  <a:pt x="2254" y="1374"/>
                </a:lnTo>
                <a:lnTo>
                  <a:pt x="2221" y="1416"/>
                </a:lnTo>
                <a:lnTo>
                  <a:pt x="2182" y="1454"/>
                </a:lnTo>
                <a:lnTo>
                  <a:pt x="2140" y="1488"/>
                </a:lnTo>
                <a:lnTo>
                  <a:pt x="2095" y="1518"/>
                </a:lnTo>
                <a:lnTo>
                  <a:pt x="2046" y="1542"/>
                </a:lnTo>
                <a:lnTo>
                  <a:pt x="1995" y="1563"/>
                </a:lnTo>
                <a:lnTo>
                  <a:pt x="1942" y="1577"/>
                </a:lnTo>
                <a:lnTo>
                  <a:pt x="1886" y="1586"/>
                </a:lnTo>
                <a:lnTo>
                  <a:pt x="1828" y="1589"/>
                </a:lnTo>
                <a:lnTo>
                  <a:pt x="1771" y="1586"/>
                </a:lnTo>
                <a:lnTo>
                  <a:pt x="1715" y="1577"/>
                </a:lnTo>
                <a:lnTo>
                  <a:pt x="1661" y="1563"/>
                </a:lnTo>
                <a:lnTo>
                  <a:pt x="1610" y="1542"/>
                </a:lnTo>
                <a:lnTo>
                  <a:pt x="1561" y="1518"/>
                </a:lnTo>
                <a:lnTo>
                  <a:pt x="1516" y="1488"/>
                </a:lnTo>
                <a:lnTo>
                  <a:pt x="1474" y="1454"/>
                </a:lnTo>
                <a:lnTo>
                  <a:pt x="1436" y="1416"/>
                </a:lnTo>
                <a:lnTo>
                  <a:pt x="1402" y="1375"/>
                </a:lnTo>
                <a:lnTo>
                  <a:pt x="1372" y="1330"/>
                </a:lnTo>
                <a:lnTo>
                  <a:pt x="1346" y="1282"/>
                </a:lnTo>
                <a:lnTo>
                  <a:pt x="1327" y="1231"/>
                </a:lnTo>
                <a:lnTo>
                  <a:pt x="1312" y="1177"/>
                </a:lnTo>
                <a:lnTo>
                  <a:pt x="1303" y="1123"/>
                </a:lnTo>
                <a:lnTo>
                  <a:pt x="1300" y="1065"/>
                </a:lnTo>
                <a:lnTo>
                  <a:pt x="1303" y="1008"/>
                </a:lnTo>
                <a:lnTo>
                  <a:pt x="1312" y="952"/>
                </a:lnTo>
                <a:lnTo>
                  <a:pt x="1327" y="900"/>
                </a:lnTo>
                <a:lnTo>
                  <a:pt x="1346" y="849"/>
                </a:lnTo>
                <a:lnTo>
                  <a:pt x="1372" y="801"/>
                </a:lnTo>
                <a:lnTo>
                  <a:pt x="1402" y="756"/>
                </a:lnTo>
                <a:lnTo>
                  <a:pt x="1436" y="714"/>
                </a:lnTo>
                <a:lnTo>
                  <a:pt x="1474" y="676"/>
                </a:lnTo>
                <a:lnTo>
                  <a:pt x="1516" y="642"/>
                </a:lnTo>
                <a:lnTo>
                  <a:pt x="1561" y="613"/>
                </a:lnTo>
                <a:lnTo>
                  <a:pt x="1610" y="588"/>
                </a:lnTo>
                <a:lnTo>
                  <a:pt x="1661" y="568"/>
                </a:lnTo>
                <a:lnTo>
                  <a:pt x="1715" y="553"/>
                </a:lnTo>
                <a:lnTo>
                  <a:pt x="1771" y="544"/>
                </a:lnTo>
                <a:lnTo>
                  <a:pt x="1828" y="541"/>
                </a:lnTo>
                <a:close/>
                <a:moveTo>
                  <a:pt x="2703" y="0"/>
                </a:moveTo>
                <a:lnTo>
                  <a:pt x="2760" y="2"/>
                </a:lnTo>
                <a:lnTo>
                  <a:pt x="2816" y="12"/>
                </a:lnTo>
                <a:lnTo>
                  <a:pt x="2870" y="27"/>
                </a:lnTo>
                <a:lnTo>
                  <a:pt x="2921" y="46"/>
                </a:lnTo>
                <a:lnTo>
                  <a:pt x="2970" y="72"/>
                </a:lnTo>
                <a:lnTo>
                  <a:pt x="3015" y="101"/>
                </a:lnTo>
                <a:lnTo>
                  <a:pt x="3057" y="135"/>
                </a:lnTo>
                <a:lnTo>
                  <a:pt x="3095" y="173"/>
                </a:lnTo>
                <a:lnTo>
                  <a:pt x="3129" y="214"/>
                </a:lnTo>
                <a:lnTo>
                  <a:pt x="3159" y="259"/>
                </a:lnTo>
                <a:lnTo>
                  <a:pt x="3185" y="308"/>
                </a:lnTo>
                <a:lnTo>
                  <a:pt x="3204" y="358"/>
                </a:lnTo>
                <a:lnTo>
                  <a:pt x="3219" y="411"/>
                </a:lnTo>
                <a:lnTo>
                  <a:pt x="3228" y="467"/>
                </a:lnTo>
                <a:lnTo>
                  <a:pt x="3231" y="524"/>
                </a:lnTo>
                <a:lnTo>
                  <a:pt x="3228" y="581"/>
                </a:lnTo>
                <a:lnTo>
                  <a:pt x="3219" y="636"/>
                </a:lnTo>
                <a:lnTo>
                  <a:pt x="3204" y="690"/>
                </a:lnTo>
                <a:lnTo>
                  <a:pt x="3185" y="740"/>
                </a:lnTo>
                <a:lnTo>
                  <a:pt x="3159" y="789"/>
                </a:lnTo>
                <a:lnTo>
                  <a:pt x="3129" y="834"/>
                </a:lnTo>
                <a:lnTo>
                  <a:pt x="3095" y="876"/>
                </a:lnTo>
                <a:lnTo>
                  <a:pt x="3057" y="913"/>
                </a:lnTo>
                <a:lnTo>
                  <a:pt x="3015" y="947"/>
                </a:lnTo>
                <a:lnTo>
                  <a:pt x="2970" y="977"/>
                </a:lnTo>
                <a:lnTo>
                  <a:pt x="2921" y="1002"/>
                </a:lnTo>
                <a:lnTo>
                  <a:pt x="2870" y="1022"/>
                </a:lnTo>
                <a:lnTo>
                  <a:pt x="2816" y="1036"/>
                </a:lnTo>
                <a:lnTo>
                  <a:pt x="2760" y="1045"/>
                </a:lnTo>
                <a:lnTo>
                  <a:pt x="2703" y="1048"/>
                </a:lnTo>
                <a:lnTo>
                  <a:pt x="2644" y="1045"/>
                </a:lnTo>
                <a:lnTo>
                  <a:pt x="2587" y="1035"/>
                </a:lnTo>
                <a:lnTo>
                  <a:pt x="2531" y="1019"/>
                </a:lnTo>
                <a:lnTo>
                  <a:pt x="2479" y="999"/>
                </a:lnTo>
                <a:lnTo>
                  <a:pt x="2470" y="938"/>
                </a:lnTo>
                <a:lnTo>
                  <a:pt x="2456" y="880"/>
                </a:lnTo>
                <a:lnTo>
                  <a:pt x="2436" y="824"/>
                </a:lnTo>
                <a:lnTo>
                  <a:pt x="2411" y="770"/>
                </a:lnTo>
                <a:lnTo>
                  <a:pt x="2382" y="720"/>
                </a:lnTo>
                <a:lnTo>
                  <a:pt x="2347" y="672"/>
                </a:lnTo>
                <a:lnTo>
                  <a:pt x="2310" y="627"/>
                </a:lnTo>
                <a:lnTo>
                  <a:pt x="2269" y="587"/>
                </a:lnTo>
                <a:lnTo>
                  <a:pt x="2223" y="549"/>
                </a:lnTo>
                <a:lnTo>
                  <a:pt x="2175" y="516"/>
                </a:lnTo>
                <a:lnTo>
                  <a:pt x="2179" y="456"/>
                </a:lnTo>
                <a:lnTo>
                  <a:pt x="2190" y="398"/>
                </a:lnTo>
                <a:lnTo>
                  <a:pt x="2208" y="342"/>
                </a:lnTo>
                <a:lnTo>
                  <a:pt x="2231" y="289"/>
                </a:lnTo>
                <a:lnTo>
                  <a:pt x="2260" y="239"/>
                </a:lnTo>
                <a:lnTo>
                  <a:pt x="2293" y="192"/>
                </a:lnTo>
                <a:lnTo>
                  <a:pt x="2332" y="151"/>
                </a:lnTo>
                <a:lnTo>
                  <a:pt x="2375" y="113"/>
                </a:lnTo>
                <a:lnTo>
                  <a:pt x="2422" y="80"/>
                </a:lnTo>
                <a:lnTo>
                  <a:pt x="2473" y="52"/>
                </a:lnTo>
                <a:lnTo>
                  <a:pt x="2526" y="30"/>
                </a:lnTo>
                <a:lnTo>
                  <a:pt x="2582" y="13"/>
                </a:lnTo>
                <a:lnTo>
                  <a:pt x="2642" y="4"/>
                </a:lnTo>
                <a:lnTo>
                  <a:pt x="2703" y="0"/>
                </a:lnTo>
                <a:close/>
                <a:moveTo>
                  <a:pt x="901" y="0"/>
                </a:moveTo>
                <a:lnTo>
                  <a:pt x="959" y="2"/>
                </a:lnTo>
                <a:lnTo>
                  <a:pt x="1014" y="12"/>
                </a:lnTo>
                <a:lnTo>
                  <a:pt x="1069" y="27"/>
                </a:lnTo>
                <a:lnTo>
                  <a:pt x="1119" y="46"/>
                </a:lnTo>
                <a:lnTo>
                  <a:pt x="1168" y="72"/>
                </a:lnTo>
                <a:lnTo>
                  <a:pt x="1214" y="101"/>
                </a:lnTo>
                <a:lnTo>
                  <a:pt x="1256" y="135"/>
                </a:lnTo>
                <a:lnTo>
                  <a:pt x="1293" y="173"/>
                </a:lnTo>
                <a:lnTo>
                  <a:pt x="1328" y="214"/>
                </a:lnTo>
                <a:lnTo>
                  <a:pt x="1358" y="259"/>
                </a:lnTo>
                <a:lnTo>
                  <a:pt x="1383" y="308"/>
                </a:lnTo>
                <a:lnTo>
                  <a:pt x="1403" y="358"/>
                </a:lnTo>
                <a:lnTo>
                  <a:pt x="1417" y="412"/>
                </a:lnTo>
                <a:lnTo>
                  <a:pt x="1426" y="467"/>
                </a:lnTo>
                <a:lnTo>
                  <a:pt x="1429" y="524"/>
                </a:lnTo>
                <a:lnTo>
                  <a:pt x="1429" y="538"/>
                </a:lnTo>
                <a:lnTo>
                  <a:pt x="1428" y="554"/>
                </a:lnTo>
                <a:lnTo>
                  <a:pt x="1382" y="593"/>
                </a:lnTo>
                <a:lnTo>
                  <a:pt x="1339" y="636"/>
                </a:lnTo>
                <a:lnTo>
                  <a:pt x="1300" y="684"/>
                </a:lnTo>
                <a:lnTo>
                  <a:pt x="1267" y="735"/>
                </a:lnTo>
                <a:lnTo>
                  <a:pt x="1237" y="789"/>
                </a:lnTo>
                <a:lnTo>
                  <a:pt x="1214" y="846"/>
                </a:lnTo>
                <a:lnTo>
                  <a:pt x="1195" y="905"/>
                </a:lnTo>
                <a:lnTo>
                  <a:pt x="1183" y="967"/>
                </a:lnTo>
                <a:lnTo>
                  <a:pt x="1140" y="991"/>
                </a:lnTo>
                <a:lnTo>
                  <a:pt x="1096" y="1011"/>
                </a:lnTo>
                <a:lnTo>
                  <a:pt x="1050" y="1027"/>
                </a:lnTo>
                <a:lnTo>
                  <a:pt x="1002" y="1038"/>
                </a:lnTo>
                <a:lnTo>
                  <a:pt x="952" y="1046"/>
                </a:lnTo>
                <a:lnTo>
                  <a:pt x="901" y="1048"/>
                </a:lnTo>
                <a:lnTo>
                  <a:pt x="844" y="1045"/>
                </a:lnTo>
                <a:lnTo>
                  <a:pt x="787" y="1036"/>
                </a:lnTo>
                <a:lnTo>
                  <a:pt x="734" y="1022"/>
                </a:lnTo>
                <a:lnTo>
                  <a:pt x="683" y="1002"/>
                </a:lnTo>
                <a:lnTo>
                  <a:pt x="634" y="977"/>
                </a:lnTo>
                <a:lnTo>
                  <a:pt x="589" y="947"/>
                </a:lnTo>
                <a:lnTo>
                  <a:pt x="547" y="913"/>
                </a:lnTo>
                <a:lnTo>
                  <a:pt x="508" y="876"/>
                </a:lnTo>
                <a:lnTo>
                  <a:pt x="474" y="834"/>
                </a:lnTo>
                <a:lnTo>
                  <a:pt x="445" y="789"/>
                </a:lnTo>
                <a:lnTo>
                  <a:pt x="420" y="740"/>
                </a:lnTo>
                <a:lnTo>
                  <a:pt x="400" y="690"/>
                </a:lnTo>
                <a:lnTo>
                  <a:pt x="384" y="636"/>
                </a:lnTo>
                <a:lnTo>
                  <a:pt x="375" y="581"/>
                </a:lnTo>
                <a:lnTo>
                  <a:pt x="372" y="524"/>
                </a:lnTo>
                <a:lnTo>
                  <a:pt x="375" y="467"/>
                </a:lnTo>
                <a:lnTo>
                  <a:pt x="384" y="412"/>
                </a:lnTo>
                <a:lnTo>
                  <a:pt x="400" y="358"/>
                </a:lnTo>
                <a:lnTo>
                  <a:pt x="420" y="308"/>
                </a:lnTo>
                <a:lnTo>
                  <a:pt x="445" y="259"/>
                </a:lnTo>
                <a:lnTo>
                  <a:pt x="474" y="214"/>
                </a:lnTo>
                <a:lnTo>
                  <a:pt x="508" y="173"/>
                </a:lnTo>
                <a:lnTo>
                  <a:pt x="547" y="135"/>
                </a:lnTo>
                <a:lnTo>
                  <a:pt x="589" y="101"/>
                </a:lnTo>
                <a:lnTo>
                  <a:pt x="634" y="72"/>
                </a:lnTo>
                <a:lnTo>
                  <a:pt x="683" y="46"/>
                </a:lnTo>
                <a:lnTo>
                  <a:pt x="734" y="27"/>
                </a:lnTo>
                <a:lnTo>
                  <a:pt x="787" y="12"/>
                </a:lnTo>
                <a:lnTo>
                  <a:pt x="844" y="2"/>
                </a:lnTo>
                <a:lnTo>
                  <a:pt x="901"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2" name="Freeform 1109">
            <a:extLst>
              <a:ext uri="{FF2B5EF4-FFF2-40B4-BE49-F238E27FC236}">
                <a16:creationId xmlns:a16="http://schemas.microsoft.com/office/drawing/2014/main" xmlns="" id="{1A6AF8C3-DB2C-4E86-A300-F8BCC4AE515A}"/>
              </a:ext>
            </a:extLst>
          </p:cNvPr>
          <p:cNvSpPr>
            <a:spLocks/>
          </p:cNvSpPr>
          <p:nvPr/>
        </p:nvSpPr>
        <p:spPr bwMode="auto">
          <a:xfrm>
            <a:off x="4580930" y="2183917"/>
            <a:ext cx="483870" cy="400561"/>
          </a:xfrm>
          <a:custGeom>
            <a:avLst/>
            <a:gdLst>
              <a:gd name="T0" fmla="*/ 1035 w 6296"/>
              <a:gd name="T1" fmla="*/ 19 h 5213"/>
              <a:gd name="T2" fmla="*/ 1287 w 6296"/>
              <a:gd name="T3" fmla="*/ 153 h 5213"/>
              <a:gd name="T4" fmla="*/ 1450 w 6296"/>
              <a:gd name="T5" fmla="*/ 392 h 5213"/>
              <a:gd name="T6" fmla="*/ 5246 w 6296"/>
              <a:gd name="T7" fmla="*/ 2662 h 5213"/>
              <a:gd name="T8" fmla="*/ 5874 w 6296"/>
              <a:gd name="T9" fmla="*/ 1058 h 5213"/>
              <a:gd name="T10" fmla="*/ 5847 w 6296"/>
              <a:gd name="T11" fmla="*/ 967 h 5213"/>
              <a:gd name="T12" fmla="*/ 2674 w 6296"/>
              <a:gd name="T13" fmla="*/ 944 h 5213"/>
              <a:gd name="T14" fmla="*/ 2534 w 6296"/>
              <a:gd name="T15" fmla="*/ 833 h 5213"/>
              <a:gd name="T16" fmla="*/ 2534 w 6296"/>
              <a:gd name="T17" fmla="*/ 650 h 5213"/>
              <a:gd name="T18" fmla="*/ 2674 w 6296"/>
              <a:gd name="T19" fmla="*/ 539 h 5213"/>
              <a:gd name="T20" fmla="*/ 5935 w 6296"/>
              <a:gd name="T21" fmla="*/ 552 h 5213"/>
              <a:gd name="T22" fmla="*/ 6165 w 6296"/>
              <a:gd name="T23" fmla="*/ 693 h 5213"/>
              <a:gd name="T24" fmla="*/ 6287 w 6296"/>
              <a:gd name="T25" fmla="*/ 934 h 5213"/>
              <a:gd name="T26" fmla="*/ 6266 w 6296"/>
              <a:gd name="T27" fmla="*/ 1204 h 5213"/>
              <a:gd name="T28" fmla="*/ 5582 w 6296"/>
              <a:gd name="T29" fmla="*/ 2927 h 5213"/>
              <a:gd name="T30" fmla="*/ 5357 w 6296"/>
              <a:gd name="T31" fmla="*/ 3063 h 5213"/>
              <a:gd name="T32" fmla="*/ 2166 w 6296"/>
              <a:gd name="T33" fmla="*/ 3428 h 5213"/>
              <a:gd name="T34" fmla="*/ 5286 w 6296"/>
              <a:gd name="T35" fmla="*/ 3470 h 5213"/>
              <a:gd name="T36" fmla="*/ 5422 w 6296"/>
              <a:gd name="T37" fmla="*/ 3631 h 5213"/>
              <a:gd name="T38" fmla="*/ 5422 w 6296"/>
              <a:gd name="T39" fmla="*/ 3848 h 5213"/>
              <a:gd name="T40" fmla="*/ 5286 w 6296"/>
              <a:gd name="T41" fmla="*/ 4011 h 5213"/>
              <a:gd name="T42" fmla="*/ 4837 w 6296"/>
              <a:gd name="T43" fmla="*/ 4053 h 5213"/>
              <a:gd name="T44" fmla="*/ 5030 w 6296"/>
              <a:gd name="T45" fmla="*/ 4274 h 5213"/>
              <a:gd name="T46" fmla="*/ 5103 w 6296"/>
              <a:gd name="T47" fmla="*/ 4571 h 5213"/>
              <a:gd name="T48" fmla="*/ 5015 w 6296"/>
              <a:gd name="T49" fmla="*/ 4894 h 5213"/>
              <a:gd name="T50" fmla="*/ 4784 w 6296"/>
              <a:gd name="T51" fmla="*/ 5125 h 5213"/>
              <a:gd name="T52" fmla="*/ 4459 w 6296"/>
              <a:gd name="T53" fmla="*/ 5213 h 5213"/>
              <a:gd name="T54" fmla="*/ 4136 w 6296"/>
              <a:gd name="T55" fmla="*/ 5125 h 5213"/>
              <a:gd name="T56" fmla="*/ 3905 w 6296"/>
              <a:gd name="T57" fmla="*/ 4894 h 5213"/>
              <a:gd name="T58" fmla="*/ 3818 w 6296"/>
              <a:gd name="T59" fmla="*/ 4571 h 5213"/>
              <a:gd name="T60" fmla="*/ 3890 w 6296"/>
              <a:gd name="T61" fmla="*/ 4274 h 5213"/>
              <a:gd name="T62" fmla="*/ 4083 w 6296"/>
              <a:gd name="T63" fmla="*/ 4053 h 5213"/>
              <a:gd name="T64" fmla="*/ 3038 w 6296"/>
              <a:gd name="T65" fmla="*/ 4211 h 5213"/>
              <a:gd name="T66" fmla="*/ 3143 w 6296"/>
              <a:gd name="T67" fmla="*/ 4492 h 5213"/>
              <a:gd name="T68" fmla="*/ 3098 w 6296"/>
              <a:gd name="T69" fmla="*/ 4821 h 5213"/>
              <a:gd name="T70" fmla="*/ 2899 w 6296"/>
              <a:gd name="T71" fmla="*/ 5079 h 5213"/>
              <a:gd name="T72" fmla="*/ 2593 w 6296"/>
              <a:gd name="T73" fmla="*/ 5207 h 5213"/>
              <a:gd name="T74" fmla="*/ 2257 w 6296"/>
              <a:gd name="T75" fmla="*/ 5163 h 5213"/>
              <a:gd name="T76" fmla="*/ 1998 w 6296"/>
              <a:gd name="T77" fmla="*/ 4962 h 5213"/>
              <a:gd name="T78" fmla="*/ 1870 w 6296"/>
              <a:gd name="T79" fmla="*/ 4657 h 5213"/>
              <a:gd name="T80" fmla="*/ 1906 w 6296"/>
              <a:gd name="T81" fmla="*/ 4343 h 5213"/>
              <a:gd name="T82" fmla="*/ 2072 w 6296"/>
              <a:gd name="T83" fmla="*/ 4099 h 5213"/>
              <a:gd name="T84" fmla="*/ 1898 w 6296"/>
              <a:gd name="T85" fmla="*/ 3999 h 5213"/>
              <a:gd name="T86" fmla="*/ 1660 w 6296"/>
              <a:gd name="T87" fmla="*/ 3804 h 5213"/>
              <a:gd name="T88" fmla="*/ 867 w 6296"/>
              <a:gd name="T89" fmla="*/ 627 h 5213"/>
              <a:gd name="T90" fmla="*/ 155 w 6296"/>
              <a:gd name="T91" fmla="*/ 583 h 5213"/>
              <a:gd name="T92" fmla="*/ 19 w 6296"/>
              <a:gd name="T93" fmla="*/ 422 h 5213"/>
              <a:gd name="T94" fmla="*/ 19 w 6296"/>
              <a:gd name="T95" fmla="*/ 204 h 5213"/>
              <a:gd name="T96" fmla="*/ 155 w 6296"/>
              <a:gd name="T97" fmla="*/ 44 h 5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6" h="5213">
                <a:moveTo>
                  <a:pt x="313" y="0"/>
                </a:moveTo>
                <a:lnTo>
                  <a:pt x="886" y="0"/>
                </a:lnTo>
                <a:lnTo>
                  <a:pt x="963" y="6"/>
                </a:lnTo>
                <a:lnTo>
                  <a:pt x="1035" y="19"/>
                </a:lnTo>
                <a:lnTo>
                  <a:pt x="1104" y="42"/>
                </a:lnTo>
                <a:lnTo>
                  <a:pt x="1171" y="71"/>
                </a:lnTo>
                <a:lnTo>
                  <a:pt x="1232" y="109"/>
                </a:lnTo>
                <a:lnTo>
                  <a:pt x="1287" y="153"/>
                </a:lnTo>
                <a:lnTo>
                  <a:pt x="1339" y="204"/>
                </a:lnTo>
                <a:lnTo>
                  <a:pt x="1383" y="262"/>
                </a:lnTo>
                <a:lnTo>
                  <a:pt x="1421" y="325"/>
                </a:lnTo>
                <a:lnTo>
                  <a:pt x="1450" y="392"/>
                </a:lnTo>
                <a:lnTo>
                  <a:pt x="1472" y="464"/>
                </a:lnTo>
                <a:lnTo>
                  <a:pt x="1986" y="2666"/>
                </a:lnTo>
                <a:lnTo>
                  <a:pt x="5223" y="2666"/>
                </a:lnTo>
                <a:lnTo>
                  <a:pt x="5246" y="2662"/>
                </a:lnTo>
                <a:lnTo>
                  <a:pt x="5269" y="2650"/>
                </a:lnTo>
                <a:lnTo>
                  <a:pt x="5286" y="2635"/>
                </a:lnTo>
                <a:lnTo>
                  <a:pt x="5298" y="2612"/>
                </a:lnTo>
                <a:lnTo>
                  <a:pt x="5874" y="1058"/>
                </a:lnTo>
                <a:lnTo>
                  <a:pt x="5880" y="1034"/>
                </a:lnTo>
                <a:lnTo>
                  <a:pt x="5876" y="1009"/>
                </a:lnTo>
                <a:lnTo>
                  <a:pt x="5865" y="984"/>
                </a:lnTo>
                <a:lnTo>
                  <a:pt x="5847" y="967"/>
                </a:lnTo>
                <a:lnTo>
                  <a:pt x="5825" y="953"/>
                </a:lnTo>
                <a:lnTo>
                  <a:pt x="5800" y="950"/>
                </a:lnTo>
                <a:lnTo>
                  <a:pt x="2721" y="950"/>
                </a:lnTo>
                <a:lnTo>
                  <a:pt x="2674" y="944"/>
                </a:lnTo>
                <a:lnTo>
                  <a:pt x="2630" y="929"/>
                </a:lnTo>
                <a:lnTo>
                  <a:pt x="2590" y="904"/>
                </a:lnTo>
                <a:lnTo>
                  <a:pt x="2559" y="871"/>
                </a:lnTo>
                <a:lnTo>
                  <a:pt x="2534" y="833"/>
                </a:lnTo>
                <a:lnTo>
                  <a:pt x="2517" y="789"/>
                </a:lnTo>
                <a:lnTo>
                  <a:pt x="2513" y="741"/>
                </a:lnTo>
                <a:lnTo>
                  <a:pt x="2517" y="693"/>
                </a:lnTo>
                <a:lnTo>
                  <a:pt x="2534" y="650"/>
                </a:lnTo>
                <a:lnTo>
                  <a:pt x="2559" y="611"/>
                </a:lnTo>
                <a:lnTo>
                  <a:pt x="2590" y="579"/>
                </a:lnTo>
                <a:lnTo>
                  <a:pt x="2630" y="554"/>
                </a:lnTo>
                <a:lnTo>
                  <a:pt x="2674" y="539"/>
                </a:lnTo>
                <a:lnTo>
                  <a:pt x="2721" y="533"/>
                </a:lnTo>
                <a:lnTo>
                  <a:pt x="5800" y="533"/>
                </a:lnTo>
                <a:lnTo>
                  <a:pt x="5869" y="539"/>
                </a:lnTo>
                <a:lnTo>
                  <a:pt x="5935" y="552"/>
                </a:lnTo>
                <a:lnTo>
                  <a:pt x="6000" y="575"/>
                </a:lnTo>
                <a:lnTo>
                  <a:pt x="6059" y="607"/>
                </a:lnTo>
                <a:lnTo>
                  <a:pt x="6115" y="646"/>
                </a:lnTo>
                <a:lnTo>
                  <a:pt x="6165" y="693"/>
                </a:lnTo>
                <a:lnTo>
                  <a:pt x="6208" y="747"/>
                </a:lnTo>
                <a:lnTo>
                  <a:pt x="6243" y="806"/>
                </a:lnTo>
                <a:lnTo>
                  <a:pt x="6270" y="869"/>
                </a:lnTo>
                <a:lnTo>
                  <a:pt x="6287" y="934"/>
                </a:lnTo>
                <a:lnTo>
                  <a:pt x="6296" y="1001"/>
                </a:lnTo>
                <a:lnTo>
                  <a:pt x="6294" y="1070"/>
                </a:lnTo>
                <a:lnTo>
                  <a:pt x="6285" y="1137"/>
                </a:lnTo>
                <a:lnTo>
                  <a:pt x="6266" y="1204"/>
                </a:lnTo>
                <a:lnTo>
                  <a:pt x="5689" y="2757"/>
                </a:lnTo>
                <a:lnTo>
                  <a:pt x="5660" y="2820"/>
                </a:lnTo>
                <a:lnTo>
                  <a:pt x="5624" y="2878"/>
                </a:lnTo>
                <a:lnTo>
                  <a:pt x="5582" y="2927"/>
                </a:lnTo>
                <a:lnTo>
                  <a:pt x="5532" y="2973"/>
                </a:lnTo>
                <a:lnTo>
                  <a:pt x="5477" y="3011"/>
                </a:lnTo>
                <a:lnTo>
                  <a:pt x="5420" y="3042"/>
                </a:lnTo>
                <a:lnTo>
                  <a:pt x="5357" y="3063"/>
                </a:lnTo>
                <a:lnTo>
                  <a:pt x="5290" y="3076"/>
                </a:lnTo>
                <a:lnTo>
                  <a:pt x="5223" y="3082"/>
                </a:lnTo>
                <a:lnTo>
                  <a:pt x="2085" y="3082"/>
                </a:lnTo>
                <a:lnTo>
                  <a:pt x="2166" y="3428"/>
                </a:lnTo>
                <a:lnTo>
                  <a:pt x="5129" y="3428"/>
                </a:lnTo>
                <a:lnTo>
                  <a:pt x="5185" y="3432"/>
                </a:lnTo>
                <a:lnTo>
                  <a:pt x="5238" y="3447"/>
                </a:lnTo>
                <a:lnTo>
                  <a:pt x="5286" y="3470"/>
                </a:lnTo>
                <a:lnTo>
                  <a:pt x="5330" y="3501"/>
                </a:lnTo>
                <a:lnTo>
                  <a:pt x="5368" y="3539"/>
                </a:lnTo>
                <a:lnTo>
                  <a:pt x="5399" y="3583"/>
                </a:lnTo>
                <a:lnTo>
                  <a:pt x="5422" y="3631"/>
                </a:lnTo>
                <a:lnTo>
                  <a:pt x="5437" y="3684"/>
                </a:lnTo>
                <a:lnTo>
                  <a:pt x="5441" y="3739"/>
                </a:lnTo>
                <a:lnTo>
                  <a:pt x="5437" y="3797"/>
                </a:lnTo>
                <a:lnTo>
                  <a:pt x="5422" y="3848"/>
                </a:lnTo>
                <a:lnTo>
                  <a:pt x="5399" y="3898"/>
                </a:lnTo>
                <a:lnTo>
                  <a:pt x="5368" y="3942"/>
                </a:lnTo>
                <a:lnTo>
                  <a:pt x="5330" y="3980"/>
                </a:lnTo>
                <a:lnTo>
                  <a:pt x="5286" y="4011"/>
                </a:lnTo>
                <a:lnTo>
                  <a:pt x="5238" y="4034"/>
                </a:lnTo>
                <a:lnTo>
                  <a:pt x="5185" y="4047"/>
                </a:lnTo>
                <a:lnTo>
                  <a:pt x="5129" y="4053"/>
                </a:lnTo>
                <a:lnTo>
                  <a:pt x="4837" y="4053"/>
                </a:lnTo>
                <a:lnTo>
                  <a:pt x="4895" y="4101"/>
                </a:lnTo>
                <a:lnTo>
                  <a:pt x="4946" y="4152"/>
                </a:lnTo>
                <a:lnTo>
                  <a:pt x="4992" y="4211"/>
                </a:lnTo>
                <a:lnTo>
                  <a:pt x="5030" y="4274"/>
                </a:lnTo>
                <a:lnTo>
                  <a:pt x="5061" y="4343"/>
                </a:lnTo>
                <a:lnTo>
                  <a:pt x="5084" y="4416"/>
                </a:lnTo>
                <a:lnTo>
                  <a:pt x="5097" y="4492"/>
                </a:lnTo>
                <a:lnTo>
                  <a:pt x="5103" y="4571"/>
                </a:lnTo>
                <a:lnTo>
                  <a:pt x="5097" y="4657"/>
                </a:lnTo>
                <a:lnTo>
                  <a:pt x="5080" y="4741"/>
                </a:lnTo>
                <a:lnTo>
                  <a:pt x="5051" y="4821"/>
                </a:lnTo>
                <a:lnTo>
                  <a:pt x="5015" y="4894"/>
                </a:lnTo>
                <a:lnTo>
                  <a:pt x="4969" y="4962"/>
                </a:lnTo>
                <a:lnTo>
                  <a:pt x="4914" y="5025"/>
                </a:lnTo>
                <a:lnTo>
                  <a:pt x="4853" y="5079"/>
                </a:lnTo>
                <a:lnTo>
                  <a:pt x="4784" y="5125"/>
                </a:lnTo>
                <a:lnTo>
                  <a:pt x="4709" y="5163"/>
                </a:lnTo>
                <a:lnTo>
                  <a:pt x="4631" y="5190"/>
                </a:lnTo>
                <a:lnTo>
                  <a:pt x="4547" y="5207"/>
                </a:lnTo>
                <a:lnTo>
                  <a:pt x="4459" y="5213"/>
                </a:lnTo>
                <a:lnTo>
                  <a:pt x="4373" y="5207"/>
                </a:lnTo>
                <a:lnTo>
                  <a:pt x="4289" y="5190"/>
                </a:lnTo>
                <a:lnTo>
                  <a:pt x="4209" y="5163"/>
                </a:lnTo>
                <a:lnTo>
                  <a:pt x="4136" y="5125"/>
                </a:lnTo>
                <a:lnTo>
                  <a:pt x="4068" y="5079"/>
                </a:lnTo>
                <a:lnTo>
                  <a:pt x="4007" y="5025"/>
                </a:lnTo>
                <a:lnTo>
                  <a:pt x="3951" y="4962"/>
                </a:lnTo>
                <a:lnTo>
                  <a:pt x="3905" y="4894"/>
                </a:lnTo>
                <a:lnTo>
                  <a:pt x="3869" y="4821"/>
                </a:lnTo>
                <a:lnTo>
                  <a:pt x="3840" y="4741"/>
                </a:lnTo>
                <a:lnTo>
                  <a:pt x="3823" y="4657"/>
                </a:lnTo>
                <a:lnTo>
                  <a:pt x="3818" y="4571"/>
                </a:lnTo>
                <a:lnTo>
                  <a:pt x="3823" y="4492"/>
                </a:lnTo>
                <a:lnTo>
                  <a:pt x="3837" y="4416"/>
                </a:lnTo>
                <a:lnTo>
                  <a:pt x="3860" y="4343"/>
                </a:lnTo>
                <a:lnTo>
                  <a:pt x="3890" y="4274"/>
                </a:lnTo>
                <a:lnTo>
                  <a:pt x="3928" y="4211"/>
                </a:lnTo>
                <a:lnTo>
                  <a:pt x="3974" y="4152"/>
                </a:lnTo>
                <a:lnTo>
                  <a:pt x="4026" y="4101"/>
                </a:lnTo>
                <a:lnTo>
                  <a:pt x="4083" y="4053"/>
                </a:lnTo>
                <a:lnTo>
                  <a:pt x="2884" y="4053"/>
                </a:lnTo>
                <a:lnTo>
                  <a:pt x="2941" y="4101"/>
                </a:lnTo>
                <a:lnTo>
                  <a:pt x="2993" y="4152"/>
                </a:lnTo>
                <a:lnTo>
                  <a:pt x="3038" y="4211"/>
                </a:lnTo>
                <a:lnTo>
                  <a:pt x="3077" y="4274"/>
                </a:lnTo>
                <a:lnTo>
                  <a:pt x="3107" y="4343"/>
                </a:lnTo>
                <a:lnTo>
                  <a:pt x="3130" y="4416"/>
                </a:lnTo>
                <a:lnTo>
                  <a:pt x="3143" y="4492"/>
                </a:lnTo>
                <a:lnTo>
                  <a:pt x="3149" y="4571"/>
                </a:lnTo>
                <a:lnTo>
                  <a:pt x="3143" y="4657"/>
                </a:lnTo>
                <a:lnTo>
                  <a:pt x="3126" y="4741"/>
                </a:lnTo>
                <a:lnTo>
                  <a:pt x="3098" y="4821"/>
                </a:lnTo>
                <a:lnTo>
                  <a:pt x="3061" y="4894"/>
                </a:lnTo>
                <a:lnTo>
                  <a:pt x="3015" y="4962"/>
                </a:lnTo>
                <a:lnTo>
                  <a:pt x="2960" y="5025"/>
                </a:lnTo>
                <a:lnTo>
                  <a:pt x="2899" y="5079"/>
                </a:lnTo>
                <a:lnTo>
                  <a:pt x="2830" y="5125"/>
                </a:lnTo>
                <a:lnTo>
                  <a:pt x="2756" y="5163"/>
                </a:lnTo>
                <a:lnTo>
                  <a:pt x="2677" y="5190"/>
                </a:lnTo>
                <a:lnTo>
                  <a:pt x="2593" y="5207"/>
                </a:lnTo>
                <a:lnTo>
                  <a:pt x="2507" y="5213"/>
                </a:lnTo>
                <a:lnTo>
                  <a:pt x="2420" y="5207"/>
                </a:lnTo>
                <a:lnTo>
                  <a:pt x="2336" y="5190"/>
                </a:lnTo>
                <a:lnTo>
                  <a:pt x="2257" y="5163"/>
                </a:lnTo>
                <a:lnTo>
                  <a:pt x="2183" y="5125"/>
                </a:lnTo>
                <a:lnTo>
                  <a:pt x="2114" y="5079"/>
                </a:lnTo>
                <a:lnTo>
                  <a:pt x="2053" y="5025"/>
                </a:lnTo>
                <a:lnTo>
                  <a:pt x="1998" y="4962"/>
                </a:lnTo>
                <a:lnTo>
                  <a:pt x="1952" y="4894"/>
                </a:lnTo>
                <a:lnTo>
                  <a:pt x="1915" y="4821"/>
                </a:lnTo>
                <a:lnTo>
                  <a:pt x="1887" y="4741"/>
                </a:lnTo>
                <a:lnTo>
                  <a:pt x="1870" y="4657"/>
                </a:lnTo>
                <a:lnTo>
                  <a:pt x="1864" y="4571"/>
                </a:lnTo>
                <a:lnTo>
                  <a:pt x="1870" y="4490"/>
                </a:lnTo>
                <a:lnTo>
                  <a:pt x="1883" y="4416"/>
                </a:lnTo>
                <a:lnTo>
                  <a:pt x="1906" y="4343"/>
                </a:lnTo>
                <a:lnTo>
                  <a:pt x="1936" y="4274"/>
                </a:lnTo>
                <a:lnTo>
                  <a:pt x="1977" y="4211"/>
                </a:lnTo>
                <a:lnTo>
                  <a:pt x="2021" y="4152"/>
                </a:lnTo>
                <a:lnTo>
                  <a:pt x="2072" y="4099"/>
                </a:lnTo>
                <a:lnTo>
                  <a:pt x="2131" y="4051"/>
                </a:lnTo>
                <a:lnTo>
                  <a:pt x="2049" y="4043"/>
                </a:lnTo>
                <a:lnTo>
                  <a:pt x="1973" y="4026"/>
                </a:lnTo>
                <a:lnTo>
                  <a:pt x="1898" y="3999"/>
                </a:lnTo>
                <a:lnTo>
                  <a:pt x="1830" y="3963"/>
                </a:lnTo>
                <a:lnTo>
                  <a:pt x="1767" y="3917"/>
                </a:lnTo>
                <a:lnTo>
                  <a:pt x="1711" y="3866"/>
                </a:lnTo>
                <a:lnTo>
                  <a:pt x="1660" y="3804"/>
                </a:lnTo>
                <a:lnTo>
                  <a:pt x="1619" y="3739"/>
                </a:lnTo>
                <a:lnTo>
                  <a:pt x="1585" y="3667"/>
                </a:lnTo>
                <a:lnTo>
                  <a:pt x="1562" y="3588"/>
                </a:lnTo>
                <a:lnTo>
                  <a:pt x="867" y="627"/>
                </a:lnTo>
                <a:lnTo>
                  <a:pt x="313" y="627"/>
                </a:lnTo>
                <a:lnTo>
                  <a:pt x="256" y="621"/>
                </a:lnTo>
                <a:lnTo>
                  <a:pt x="203" y="606"/>
                </a:lnTo>
                <a:lnTo>
                  <a:pt x="155" y="583"/>
                </a:lnTo>
                <a:lnTo>
                  <a:pt x="111" y="552"/>
                </a:lnTo>
                <a:lnTo>
                  <a:pt x="73" y="514"/>
                </a:lnTo>
                <a:lnTo>
                  <a:pt x="42" y="472"/>
                </a:lnTo>
                <a:lnTo>
                  <a:pt x="19" y="422"/>
                </a:lnTo>
                <a:lnTo>
                  <a:pt x="6" y="369"/>
                </a:lnTo>
                <a:lnTo>
                  <a:pt x="0" y="313"/>
                </a:lnTo>
                <a:lnTo>
                  <a:pt x="6" y="258"/>
                </a:lnTo>
                <a:lnTo>
                  <a:pt x="19" y="204"/>
                </a:lnTo>
                <a:lnTo>
                  <a:pt x="42" y="155"/>
                </a:lnTo>
                <a:lnTo>
                  <a:pt x="73" y="113"/>
                </a:lnTo>
                <a:lnTo>
                  <a:pt x="111" y="74"/>
                </a:lnTo>
                <a:lnTo>
                  <a:pt x="155" y="44"/>
                </a:lnTo>
                <a:lnTo>
                  <a:pt x="203" y="21"/>
                </a:lnTo>
                <a:lnTo>
                  <a:pt x="256" y="6"/>
                </a:lnTo>
                <a:lnTo>
                  <a:pt x="313"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004912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3"/>
          <p:cNvSpPr/>
          <p:nvPr/>
        </p:nvSpPr>
        <p:spPr>
          <a:xfrm>
            <a:off x="5245699" y="2427491"/>
            <a:ext cx="992734" cy="14887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 name="Rectangle 4"/>
          <p:cNvSpPr/>
          <p:nvPr/>
        </p:nvSpPr>
        <p:spPr>
          <a:xfrm>
            <a:off x="7878738" y="2418939"/>
            <a:ext cx="992734" cy="148873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5"/>
          <p:cNvSpPr/>
          <p:nvPr/>
        </p:nvSpPr>
        <p:spPr>
          <a:xfrm>
            <a:off x="2612660" y="2436043"/>
            <a:ext cx="992734" cy="148873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Arrow: Pentagon 5"/>
          <p:cNvSpPr/>
          <p:nvPr/>
        </p:nvSpPr>
        <p:spPr>
          <a:xfrm>
            <a:off x="1143000" y="2614925"/>
            <a:ext cx="9898365" cy="1142885"/>
          </a:xfrm>
          <a:prstGeom prst="homePlate">
            <a:avLst>
              <a:gd name="adj" fmla="val 4482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Arrow: Chevron 6"/>
          <p:cNvSpPr/>
          <p:nvPr/>
        </p:nvSpPr>
        <p:spPr>
          <a:xfrm>
            <a:off x="2612660" y="2427491"/>
            <a:ext cx="1520706" cy="1505835"/>
          </a:xfrm>
          <a:prstGeom prst="chevron">
            <a:avLst>
              <a:gd name="adj" fmla="val 3435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Arrow: Chevron 7"/>
          <p:cNvSpPr/>
          <p:nvPr/>
        </p:nvSpPr>
        <p:spPr>
          <a:xfrm>
            <a:off x="5245699" y="2418939"/>
            <a:ext cx="1520706" cy="1505835"/>
          </a:xfrm>
          <a:prstGeom prst="chevron">
            <a:avLst>
              <a:gd name="adj" fmla="val 3435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0" name="Arrow: Chevron 8"/>
          <p:cNvSpPr/>
          <p:nvPr/>
        </p:nvSpPr>
        <p:spPr>
          <a:xfrm>
            <a:off x="7878738" y="2410387"/>
            <a:ext cx="1520706" cy="1505835"/>
          </a:xfrm>
          <a:prstGeom prst="chevron">
            <a:avLst>
              <a:gd name="adj" fmla="val 3435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1500327" y="2858280"/>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sp>
        <p:nvSpPr>
          <p:cNvPr id="12" name="TextBox 11"/>
          <p:cNvSpPr txBox="1"/>
          <p:nvPr/>
        </p:nvSpPr>
        <p:spPr>
          <a:xfrm>
            <a:off x="4440489" y="2841175"/>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sp>
        <p:nvSpPr>
          <p:cNvPr id="13" name="TextBox 12"/>
          <p:cNvSpPr txBox="1"/>
          <p:nvPr/>
        </p:nvSpPr>
        <p:spPr>
          <a:xfrm>
            <a:off x="7077114" y="2824071"/>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sp>
        <p:nvSpPr>
          <p:cNvPr id="14" name="TextBox 13"/>
          <p:cNvSpPr txBox="1"/>
          <p:nvPr/>
        </p:nvSpPr>
        <p:spPr>
          <a:xfrm>
            <a:off x="9710153" y="2806967"/>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grpSp>
        <p:nvGrpSpPr>
          <p:cNvPr id="15" name="Group 14"/>
          <p:cNvGrpSpPr/>
          <p:nvPr/>
        </p:nvGrpSpPr>
        <p:grpSpPr>
          <a:xfrm>
            <a:off x="1312982" y="4116496"/>
            <a:ext cx="1661031" cy="1264710"/>
            <a:chOff x="1312982" y="4116496"/>
            <a:chExt cx="1661031" cy="1264710"/>
          </a:xfrm>
        </p:grpSpPr>
        <p:grpSp>
          <p:nvGrpSpPr>
            <p:cNvPr id="16" name="Group 15"/>
            <p:cNvGrpSpPr/>
            <p:nvPr/>
          </p:nvGrpSpPr>
          <p:grpSpPr>
            <a:xfrm>
              <a:off x="1312982" y="4530771"/>
              <a:ext cx="1661031" cy="850435"/>
              <a:chOff x="1312982" y="4797760"/>
              <a:chExt cx="1661031" cy="850435"/>
            </a:xfrm>
          </p:grpSpPr>
          <p:sp>
            <p:nvSpPr>
              <p:cNvPr id="21" name="TextBox 20"/>
              <p:cNvSpPr txBox="1"/>
              <p:nvPr/>
            </p:nvSpPr>
            <p:spPr>
              <a:xfrm>
                <a:off x="1500212"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22" name="TextBox 21"/>
              <p:cNvSpPr txBox="1"/>
              <p:nvPr/>
            </p:nvSpPr>
            <p:spPr>
              <a:xfrm>
                <a:off x="1312982" y="5103430"/>
                <a:ext cx="1661031" cy="544765"/>
              </a:xfrm>
              <a:prstGeom prst="rect">
                <a:avLst/>
              </a:prstGeom>
              <a:noFill/>
            </p:spPr>
            <p:txBody>
              <a:bodyPr wrap="none" rtlCol="0">
                <a:spAutoFit/>
              </a:bodyPr>
              <a:lstStyle/>
              <a:p>
                <a:pPr algn="ctr">
                  <a:lnSpc>
                    <a:spcPct val="140000"/>
                  </a:lnSpc>
                </a:pP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p>
              <a:p>
                <a:pPr algn="ctr">
                  <a:lnSpc>
                    <a:spcPct val="140000"/>
                  </a:lnSpc>
                </a:pP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17" name="Group 16"/>
            <p:cNvGrpSpPr/>
            <p:nvPr/>
          </p:nvGrpSpPr>
          <p:grpSpPr>
            <a:xfrm>
              <a:off x="2021188" y="4116496"/>
              <a:ext cx="244619" cy="266703"/>
              <a:chOff x="10501867" y="5993966"/>
              <a:chExt cx="244619" cy="266703"/>
            </a:xfrm>
            <a:solidFill>
              <a:schemeClr val="tx1"/>
            </a:solidFill>
          </p:grpSpPr>
          <p:sp>
            <p:nvSpPr>
              <p:cNvPr id="18"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23" name="Group 22"/>
          <p:cNvGrpSpPr/>
          <p:nvPr/>
        </p:nvGrpSpPr>
        <p:grpSpPr>
          <a:xfrm>
            <a:off x="3941157" y="4119863"/>
            <a:ext cx="1726756" cy="1282887"/>
            <a:chOff x="3941157" y="4119863"/>
            <a:chExt cx="1726756" cy="1282887"/>
          </a:xfrm>
        </p:grpSpPr>
        <p:grpSp>
          <p:nvGrpSpPr>
            <p:cNvPr id="24" name="Group 23"/>
            <p:cNvGrpSpPr/>
            <p:nvPr/>
          </p:nvGrpSpPr>
          <p:grpSpPr>
            <a:xfrm>
              <a:off x="3941157" y="4530771"/>
              <a:ext cx="1726756" cy="871979"/>
              <a:chOff x="3920843" y="4797760"/>
              <a:chExt cx="1726756" cy="871979"/>
            </a:xfrm>
          </p:grpSpPr>
          <p:sp>
            <p:nvSpPr>
              <p:cNvPr id="29" name="TextBox 28"/>
              <p:cNvSpPr txBox="1"/>
              <p:nvPr/>
            </p:nvSpPr>
            <p:spPr>
              <a:xfrm>
                <a:off x="4140935"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0" name="TextBox 29"/>
              <p:cNvSpPr txBox="1"/>
              <p:nvPr/>
            </p:nvSpPr>
            <p:spPr>
              <a:xfrm>
                <a:off x="3920843"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25" name="Group 24"/>
            <p:cNvGrpSpPr/>
            <p:nvPr/>
          </p:nvGrpSpPr>
          <p:grpSpPr>
            <a:xfrm>
              <a:off x="4718991" y="4119863"/>
              <a:ext cx="244619" cy="266703"/>
              <a:chOff x="10501867" y="5993966"/>
              <a:chExt cx="244619" cy="266703"/>
            </a:xfrm>
            <a:solidFill>
              <a:schemeClr val="tx1"/>
            </a:solidFill>
          </p:grpSpPr>
          <p:sp>
            <p:nvSpPr>
              <p:cNvPr id="26"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1" name="Group 30"/>
          <p:cNvGrpSpPr/>
          <p:nvPr/>
        </p:nvGrpSpPr>
        <p:grpSpPr>
          <a:xfrm>
            <a:off x="6602194" y="4119861"/>
            <a:ext cx="1726756" cy="1282889"/>
            <a:chOff x="6602194" y="4119861"/>
            <a:chExt cx="1726756" cy="1282889"/>
          </a:xfrm>
        </p:grpSpPr>
        <p:grpSp>
          <p:nvGrpSpPr>
            <p:cNvPr id="32" name="Group 31"/>
            <p:cNvGrpSpPr/>
            <p:nvPr/>
          </p:nvGrpSpPr>
          <p:grpSpPr>
            <a:xfrm>
              <a:off x="6602194" y="4530771"/>
              <a:ext cx="1726756" cy="871979"/>
              <a:chOff x="6452651" y="4797760"/>
              <a:chExt cx="1726756" cy="871979"/>
            </a:xfrm>
          </p:grpSpPr>
          <p:sp>
            <p:nvSpPr>
              <p:cNvPr id="37" name="TextBox 36"/>
              <p:cNvSpPr txBox="1"/>
              <p:nvPr/>
            </p:nvSpPr>
            <p:spPr>
              <a:xfrm>
                <a:off x="6672743"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8" name="TextBox 37"/>
              <p:cNvSpPr txBox="1"/>
              <p:nvPr/>
            </p:nvSpPr>
            <p:spPr>
              <a:xfrm>
                <a:off x="6452651"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33" name="Group 32"/>
            <p:cNvGrpSpPr/>
            <p:nvPr/>
          </p:nvGrpSpPr>
          <p:grpSpPr>
            <a:xfrm>
              <a:off x="7361645" y="4119861"/>
              <a:ext cx="244619" cy="266703"/>
              <a:chOff x="10501867" y="5993966"/>
              <a:chExt cx="244619" cy="266703"/>
            </a:xfrm>
            <a:solidFill>
              <a:schemeClr val="tx1"/>
            </a:solidFill>
          </p:grpSpPr>
          <p:sp>
            <p:nvSpPr>
              <p:cNvPr id="34"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9" name="Group 38"/>
          <p:cNvGrpSpPr/>
          <p:nvPr/>
        </p:nvGrpSpPr>
        <p:grpSpPr>
          <a:xfrm>
            <a:off x="9263232" y="4119861"/>
            <a:ext cx="1726756" cy="1282889"/>
            <a:chOff x="9263232" y="4119861"/>
            <a:chExt cx="1726756" cy="1282889"/>
          </a:xfrm>
        </p:grpSpPr>
        <p:grpSp>
          <p:nvGrpSpPr>
            <p:cNvPr id="40" name="Group 39"/>
            <p:cNvGrpSpPr/>
            <p:nvPr/>
          </p:nvGrpSpPr>
          <p:grpSpPr>
            <a:xfrm>
              <a:off x="9263232" y="4530771"/>
              <a:ext cx="1726756" cy="871979"/>
              <a:chOff x="9263232" y="4797760"/>
              <a:chExt cx="1726756" cy="871979"/>
            </a:xfrm>
          </p:grpSpPr>
          <p:sp>
            <p:nvSpPr>
              <p:cNvPr id="45" name="TextBox 44"/>
              <p:cNvSpPr txBox="1"/>
              <p:nvPr/>
            </p:nvSpPr>
            <p:spPr>
              <a:xfrm>
                <a:off x="9483324"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46" name="TextBox 45"/>
              <p:cNvSpPr txBox="1"/>
              <p:nvPr/>
            </p:nvSpPr>
            <p:spPr>
              <a:xfrm>
                <a:off x="9263232"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41" name="Group 40"/>
            <p:cNvGrpSpPr/>
            <p:nvPr/>
          </p:nvGrpSpPr>
          <p:grpSpPr>
            <a:xfrm>
              <a:off x="10004300" y="4119861"/>
              <a:ext cx="244619" cy="266703"/>
              <a:chOff x="10501867" y="5993966"/>
              <a:chExt cx="244619" cy="266703"/>
            </a:xfrm>
            <a:solidFill>
              <a:schemeClr val="tx1"/>
            </a:solidFill>
          </p:grpSpPr>
          <p:sp>
            <p:nvSpPr>
              <p:cNvPr id="42"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3"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4"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47" name="Group 46"/>
          <p:cNvGrpSpPr/>
          <p:nvPr/>
        </p:nvGrpSpPr>
        <p:grpSpPr>
          <a:xfrm>
            <a:off x="8633097" y="2904694"/>
            <a:ext cx="393730" cy="376177"/>
            <a:chOff x="6222733" y="6005857"/>
            <a:chExt cx="266703" cy="254813"/>
          </a:xfrm>
          <a:solidFill>
            <a:schemeClr val="bg1"/>
          </a:solidFill>
        </p:grpSpPr>
        <p:sp>
          <p:nvSpPr>
            <p:cNvPr id="48" name="Freeform 55"/>
            <p:cNvSpPr>
              <a:spLocks noEditPoints="1"/>
            </p:cNvSpPr>
            <p:nvPr/>
          </p:nvSpPr>
          <p:spPr bwMode="auto">
            <a:xfrm>
              <a:off x="6244817" y="6116276"/>
              <a:ext cx="122309" cy="144394"/>
            </a:xfrm>
            <a:custGeom>
              <a:avLst/>
              <a:gdLst>
                <a:gd name="T0" fmla="*/ 42 w 44"/>
                <a:gd name="T1" fmla="*/ 52 h 52"/>
                <a:gd name="T2" fmla="*/ 2 w 44"/>
                <a:gd name="T3" fmla="*/ 52 h 52"/>
                <a:gd name="T4" fmla="*/ 0 w 44"/>
                <a:gd name="T5" fmla="*/ 51 h 52"/>
                <a:gd name="T6" fmla="*/ 0 w 44"/>
                <a:gd name="T7" fmla="*/ 49 h 52"/>
                <a:gd name="T8" fmla="*/ 20 w 44"/>
                <a:gd name="T9" fmla="*/ 1 h 52"/>
                <a:gd name="T10" fmla="*/ 24 w 44"/>
                <a:gd name="T11" fmla="*/ 1 h 52"/>
                <a:gd name="T12" fmla="*/ 44 w 44"/>
                <a:gd name="T13" fmla="*/ 49 h 52"/>
                <a:gd name="T14" fmla="*/ 44 w 44"/>
                <a:gd name="T15" fmla="*/ 51 h 52"/>
                <a:gd name="T16" fmla="*/ 42 w 44"/>
                <a:gd name="T17" fmla="*/ 52 h 52"/>
                <a:gd name="T18" fmla="*/ 5 w 44"/>
                <a:gd name="T19" fmla="*/ 48 h 52"/>
                <a:gd name="T20" fmla="*/ 39 w 44"/>
                <a:gd name="T21" fmla="*/ 48 h 52"/>
                <a:gd name="T22" fmla="*/ 22 w 44"/>
                <a:gd name="T23" fmla="*/ 7 h 52"/>
                <a:gd name="T24" fmla="*/ 5 w 44"/>
                <a:gd name="T25" fmla="*/ 4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52">
                  <a:moveTo>
                    <a:pt x="42" y="52"/>
                  </a:moveTo>
                  <a:cubicBezTo>
                    <a:pt x="2" y="52"/>
                    <a:pt x="2" y="52"/>
                    <a:pt x="2" y="52"/>
                  </a:cubicBezTo>
                  <a:cubicBezTo>
                    <a:pt x="1" y="52"/>
                    <a:pt x="1" y="52"/>
                    <a:pt x="0" y="51"/>
                  </a:cubicBezTo>
                  <a:cubicBezTo>
                    <a:pt x="0" y="51"/>
                    <a:pt x="0" y="50"/>
                    <a:pt x="0" y="49"/>
                  </a:cubicBezTo>
                  <a:cubicBezTo>
                    <a:pt x="20" y="1"/>
                    <a:pt x="20" y="1"/>
                    <a:pt x="20" y="1"/>
                  </a:cubicBezTo>
                  <a:cubicBezTo>
                    <a:pt x="21" y="0"/>
                    <a:pt x="23" y="0"/>
                    <a:pt x="24" y="1"/>
                  </a:cubicBezTo>
                  <a:cubicBezTo>
                    <a:pt x="44" y="49"/>
                    <a:pt x="44" y="49"/>
                    <a:pt x="44" y="49"/>
                  </a:cubicBezTo>
                  <a:cubicBezTo>
                    <a:pt x="44" y="50"/>
                    <a:pt x="44" y="51"/>
                    <a:pt x="44" y="51"/>
                  </a:cubicBezTo>
                  <a:cubicBezTo>
                    <a:pt x="43" y="52"/>
                    <a:pt x="43" y="52"/>
                    <a:pt x="42" y="52"/>
                  </a:cubicBezTo>
                  <a:close/>
                  <a:moveTo>
                    <a:pt x="5" y="48"/>
                  </a:moveTo>
                  <a:cubicBezTo>
                    <a:pt x="39" y="48"/>
                    <a:pt x="39" y="48"/>
                    <a:pt x="39" y="48"/>
                  </a:cubicBezTo>
                  <a:cubicBezTo>
                    <a:pt x="22" y="7"/>
                    <a:pt x="22" y="7"/>
                    <a:pt x="22" y="7"/>
                  </a:cubicBezTo>
                  <a:lnTo>
                    <a:pt x="5"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9" name="Freeform 56"/>
            <p:cNvSpPr>
              <a:spLocks/>
            </p:cNvSpPr>
            <p:nvPr/>
          </p:nvSpPr>
          <p:spPr bwMode="auto">
            <a:xfrm>
              <a:off x="6333152" y="6050024"/>
              <a:ext cx="156284" cy="210644"/>
            </a:xfrm>
            <a:custGeom>
              <a:avLst/>
              <a:gdLst>
                <a:gd name="T0" fmla="*/ 54 w 56"/>
                <a:gd name="T1" fmla="*/ 76 h 76"/>
                <a:gd name="T2" fmla="*/ 10 w 56"/>
                <a:gd name="T3" fmla="*/ 76 h 76"/>
                <a:gd name="T4" fmla="*/ 10 w 56"/>
                <a:gd name="T5" fmla="*/ 72 h 76"/>
                <a:gd name="T6" fmla="*/ 51 w 56"/>
                <a:gd name="T7" fmla="*/ 72 h 76"/>
                <a:gd name="T8" fmla="*/ 24 w 56"/>
                <a:gd name="T9" fmla="*/ 7 h 76"/>
                <a:gd name="T10" fmla="*/ 4 w 56"/>
                <a:gd name="T11" fmla="*/ 55 h 76"/>
                <a:gd name="T12" fmla="*/ 0 w 56"/>
                <a:gd name="T13" fmla="*/ 53 h 76"/>
                <a:gd name="T14" fmla="*/ 22 w 56"/>
                <a:gd name="T15" fmla="*/ 1 h 76"/>
                <a:gd name="T16" fmla="*/ 24 w 56"/>
                <a:gd name="T17" fmla="*/ 0 h 76"/>
                <a:gd name="T18" fmla="*/ 26 w 56"/>
                <a:gd name="T19" fmla="*/ 1 h 76"/>
                <a:gd name="T20" fmla="*/ 56 w 56"/>
                <a:gd name="T21" fmla="*/ 73 h 76"/>
                <a:gd name="T22" fmla="*/ 56 w 56"/>
                <a:gd name="T23" fmla="*/ 75 h 76"/>
                <a:gd name="T24" fmla="*/ 54 w 56"/>
                <a:gd name="T2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76">
                  <a:moveTo>
                    <a:pt x="54" y="76"/>
                  </a:moveTo>
                  <a:cubicBezTo>
                    <a:pt x="10" y="76"/>
                    <a:pt x="10" y="76"/>
                    <a:pt x="10" y="76"/>
                  </a:cubicBezTo>
                  <a:cubicBezTo>
                    <a:pt x="10" y="72"/>
                    <a:pt x="10" y="72"/>
                    <a:pt x="10" y="72"/>
                  </a:cubicBezTo>
                  <a:cubicBezTo>
                    <a:pt x="51" y="72"/>
                    <a:pt x="51" y="72"/>
                    <a:pt x="51" y="72"/>
                  </a:cubicBezTo>
                  <a:cubicBezTo>
                    <a:pt x="24" y="7"/>
                    <a:pt x="24" y="7"/>
                    <a:pt x="24" y="7"/>
                  </a:cubicBezTo>
                  <a:cubicBezTo>
                    <a:pt x="4" y="55"/>
                    <a:pt x="4" y="55"/>
                    <a:pt x="4" y="55"/>
                  </a:cubicBezTo>
                  <a:cubicBezTo>
                    <a:pt x="0" y="53"/>
                    <a:pt x="0" y="53"/>
                    <a:pt x="0" y="53"/>
                  </a:cubicBezTo>
                  <a:cubicBezTo>
                    <a:pt x="22" y="1"/>
                    <a:pt x="22" y="1"/>
                    <a:pt x="22" y="1"/>
                  </a:cubicBezTo>
                  <a:cubicBezTo>
                    <a:pt x="22" y="0"/>
                    <a:pt x="23" y="0"/>
                    <a:pt x="24" y="0"/>
                  </a:cubicBezTo>
                  <a:cubicBezTo>
                    <a:pt x="25" y="0"/>
                    <a:pt x="26" y="0"/>
                    <a:pt x="26" y="1"/>
                  </a:cubicBezTo>
                  <a:cubicBezTo>
                    <a:pt x="56" y="73"/>
                    <a:pt x="56" y="73"/>
                    <a:pt x="56" y="73"/>
                  </a:cubicBezTo>
                  <a:cubicBezTo>
                    <a:pt x="56" y="74"/>
                    <a:pt x="56" y="75"/>
                    <a:pt x="56" y="75"/>
                  </a:cubicBezTo>
                  <a:cubicBezTo>
                    <a:pt x="55" y="76"/>
                    <a:pt x="55" y="76"/>
                    <a:pt x="5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0" name="Freeform 57"/>
            <p:cNvSpPr>
              <a:spLocks/>
            </p:cNvSpPr>
            <p:nvPr/>
          </p:nvSpPr>
          <p:spPr bwMode="auto">
            <a:xfrm>
              <a:off x="6222733" y="6005857"/>
              <a:ext cx="144394" cy="32277"/>
            </a:xfrm>
            <a:custGeom>
              <a:avLst/>
              <a:gdLst>
                <a:gd name="T0" fmla="*/ 50 w 52"/>
                <a:gd name="T1" fmla="*/ 12 h 12"/>
                <a:gd name="T2" fmla="*/ 49 w 52"/>
                <a:gd name="T3" fmla="*/ 11 h 12"/>
                <a:gd name="T4" fmla="*/ 42 w 52"/>
                <a:gd name="T5" fmla="*/ 5 h 12"/>
                <a:gd name="T6" fmla="*/ 35 w 52"/>
                <a:gd name="T7" fmla="*/ 11 h 12"/>
                <a:gd name="T8" fmla="*/ 33 w 52"/>
                <a:gd name="T9" fmla="*/ 11 h 12"/>
                <a:gd name="T10" fmla="*/ 26 w 52"/>
                <a:gd name="T11" fmla="*/ 5 h 12"/>
                <a:gd name="T12" fmla="*/ 19 w 52"/>
                <a:gd name="T13" fmla="*/ 11 h 12"/>
                <a:gd name="T14" fmla="*/ 17 w 52"/>
                <a:gd name="T15" fmla="*/ 11 h 12"/>
                <a:gd name="T16" fmla="*/ 10 w 52"/>
                <a:gd name="T17" fmla="*/ 5 h 12"/>
                <a:gd name="T18" fmla="*/ 3 w 52"/>
                <a:gd name="T19" fmla="*/ 11 h 12"/>
                <a:gd name="T20" fmla="*/ 1 w 52"/>
                <a:gd name="T21" fmla="*/ 11 h 12"/>
                <a:gd name="T22" fmla="*/ 1 w 52"/>
                <a:gd name="T23" fmla="*/ 9 h 12"/>
                <a:gd name="T24" fmla="*/ 9 w 52"/>
                <a:gd name="T25" fmla="*/ 1 h 12"/>
                <a:gd name="T26" fmla="*/ 11 w 52"/>
                <a:gd name="T27" fmla="*/ 1 h 12"/>
                <a:gd name="T28" fmla="*/ 18 w 52"/>
                <a:gd name="T29" fmla="*/ 7 h 12"/>
                <a:gd name="T30" fmla="*/ 25 w 52"/>
                <a:gd name="T31" fmla="*/ 1 h 12"/>
                <a:gd name="T32" fmla="*/ 27 w 52"/>
                <a:gd name="T33" fmla="*/ 1 h 12"/>
                <a:gd name="T34" fmla="*/ 34 w 52"/>
                <a:gd name="T35" fmla="*/ 7 h 12"/>
                <a:gd name="T36" fmla="*/ 41 w 52"/>
                <a:gd name="T37" fmla="*/ 1 h 12"/>
                <a:gd name="T38" fmla="*/ 43 w 52"/>
                <a:gd name="T39" fmla="*/ 1 h 12"/>
                <a:gd name="T40" fmla="*/ 51 w 52"/>
                <a:gd name="T41" fmla="*/ 9 h 12"/>
                <a:gd name="T42" fmla="*/ 51 w 52"/>
                <a:gd name="T43" fmla="*/ 11 h 12"/>
                <a:gd name="T44" fmla="*/ 50 w 52"/>
                <a:gd name="T4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12">
                  <a:moveTo>
                    <a:pt x="50" y="12"/>
                  </a:moveTo>
                  <a:cubicBezTo>
                    <a:pt x="49" y="12"/>
                    <a:pt x="49" y="12"/>
                    <a:pt x="49" y="11"/>
                  </a:cubicBezTo>
                  <a:cubicBezTo>
                    <a:pt x="42" y="5"/>
                    <a:pt x="42" y="5"/>
                    <a:pt x="42" y="5"/>
                  </a:cubicBezTo>
                  <a:cubicBezTo>
                    <a:pt x="35" y="11"/>
                    <a:pt x="35" y="11"/>
                    <a:pt x="35" y="11"/>
                  </a:cubicBezTo>
                  <a:cubicBezTo>
                    <a:pt x="35"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4" y="7"/>
                    <a:pt x="34" y="7"/>
                    <a:pt x="34" y="7"/>
                  </a:cubicBezTo>
                  <a:cubicBezTo>
                    <a:pt x="41" y="1"/>
                    <a:pt x="41" y="1"/>
                    <a:pt x="41" y="1"/>
                  </a:cubicBezTo>
                  <a:cubicBezTo>
                    <a:pt x="41" y="0"/>
                    <a:pt x="43" y="0"/>
                    <a:pt x="43" y="1"/>
                  </a:cubicBezTo>
                  <a:cubicBezTo>
                    <a:pt x="51" y="9"/>
                    <a:pt x="51" y="9"/>
                    <a:pt x="51" y="9"/>
                  </a:cubicBezTo>
                  <a:cubicBezTo>
                    <a:pt x="52" y="9"/>
                    <a:pt x="52" y="11"/>
                    <a:pt x="51" y="11"/>
                  </a:cubicBezTo>
                  <a:cubicBezTo>
                    <a:pt x="51" y="12"/>
                    <a:pt x="51" y="12"/>
                    <a:pt x="5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1" name="Freeform 58"/>
            <p:cNvSpPr>
              <a:spLocks/>
            </p:cNvSpPr>
            <p:nvPr/>
          </p:nvSpPr>
          <p:spPr bwMode="auto">
            <a:xfrm>
              <a:off x="6222733" y="6050024"/>
              <a:ext cx="100226" cy="32277"/>
            </a:xfrm>
            <a:custGeom>
              <a:avLst/>
              <a:gdLst>
                <a:gd name="T0" fmla="*/ 34 w 36"/>
                <a:gd name="T1" fmla="*/ 12 h 12"/>
                <a:gd name="T2" fmla="*/ 33 w 36"/>
                <a:gd name="T3" fmla="*/ 11 h 12"/>
                <a:gd name="T4" fmla="*/ 26 w 36"/>
                <a:gd name="T5" fmla="*/ 5 h 12"/>
                <a:gd name="T6" fmla="*/ 19 w 36"/>
                <a:gd name="T7" fmla="*/ 11 h 12"/>
                <a:gd name="T8" fmla="*/ 17 w 36"/>
                <a:gd name="T9" fmla="*/ 11 h 12"/>
                <a:gd name="T10" fmla="*/ 10 w 36"/>
                <a:gd name="T11" fmla="*/ 5 h 12"/>
                <a:gd name="T12" fmla="*/ 3 w 36"/>
                <a:gd name="T13" fmla="*/ 11 h 12"/>
                <a:gd name="T14" fmla="*/ 1 w 36"/>
                <a:gd name="T15" fmla="*/ 11 h 12"/>
                <a:gd name="T16" fmla="*/ 1 w 36"/>
                <a:gd name="T17" fmla="*/ 9 h 12"/>
                <a:gd name="T18" fmla="*/ 9 w 36"/>
                <a:gd name="T19" fmla="*/ 1 h 12"/>
                <a:gd name="T20" fmla="*/ 11 w 36"/>
                <a:gd name="T21" fmla="*/ 1 h 12"/>
                <a:gd name="T22" fmla="*/ 18 w 36"/>
                <a:gd name="T23" fmla="*/ 7 h 12"/>
                <a:gd name="T24" fmla="*/ 25 w 36"/>
                <a:gd name="T25" fmla="*/ 1 h 12"/>
                <a:gd name="T26" fmla="*/ 27 w 36"/>
                <a:gd name="T27" fmla="*/ 1 h 12"/>
                <a:gd name="T28" fmla="*/ 35 w 36"/>
                <a:gd name="T29" fmla="*/ 9 h 12"/>
                <a:gd name="T30" fmla="*/ 35 w 36"/>
                <a:gd name="T31" fmla="*/ 11 h 12"/>
                <a:gd name="T32" fmla="*/ 34 w 36"/>
                <a:gd name="T33"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12">
                  <a:moveTo>
                    <a:pt x="34" y="12"/>
                  </a:moveTo>
                  <a:cubicBezTo>
                    <a:pt x="33"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5" y="9"/>
                    <a:pt x="35" y="9"/>
                    <a:pt x="35" y="9"/>
                  </a:cubicBezTo>
                  <a:cubicBezTo>
                    <a:pt x="36" y="9"/>
                    <a:pt x="36" y="11"/>
                    <a:pt x="35" y="11"/>
                  </a:cubicBezTo>
                  <a:cubicBezTo>
                    <a:pt x="35" y="12"/>
                    <a:pt x="35" y="12"/>
                    <a:pt x="3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2" name="Freeform 59"/>
            <p:cNvSpPr>
              <a:spLocks/>
            </p:cNvSpPr>
            <p:nvPr/>
          </p:nvSpPr>
          <p:spPr bwMode="auto">
            <a:xfrm>
              <a:off x="6363729" y="6128166"/>
              <a:ext cx="73046" cy="27180"/>
            </a:xfrm>
            <a:custGeom>
              <a:avLst/>
              <a:gdLst>
                <a:gd name="T0" fmla="*/ 19 w 26"/>
                <a:gd name="T1" fmla="*/ 10 h 10"/>
                <a:gd name="T2" fmla="*/ 18 w 26"/>
                <a:gd name="T3" fmla="*/ 9 h 10"/>
                <a:gd name="T4" fmla="*/ 13 w 26"/>
                <a:gd name="T5" fmla="*/ 5 h 10"/>
                <a:gd name="T6" fmla="*/ 8 w 26"/>
                <a:gd name="T7" fmla="*/ 9 h 10"/>
                <a:gd name="T8" fmla="*/ 6 w 26"/>
                <a:gd name="T9" fmla="*/ 9 h 10"/>
                <a:gd name="T10" fmla="*/ 0 w 26"/>
                <a:gd name="T11" fmla="*/ 3 h 10"/>
                <a:gd name="T12" fmla="*/ 2 w 26"/>
                <a:gd name="T13" fmla="*/ 1 h 10"/>
                <a:gd name="T14" fmla="*/ 7 w 26"/>
                <a:gd name="T15" fmla="*/ 5 h 10"/>
                <a:gd name="T16" fmla="*/ 12 w 26"/>
                <a:gd name="T17" fmla="*/ 1 h 10"/>
                <a:gd name="T18" fmla="*/ 14 w 26"/>
                <a:gd name="T19" fmla="*/ 1 h 10"/>
                <a:gd name="T20" fmla="*/ 19 w 26"/>
                <a:gd name="T21" fmla="*/ 5 h 10"/>
                <a:gd name="T22" fmla="*/ 23 w 26"/>
                <a:gd name="T23" fmla="*/ 1 h 10"/>
                <a:gd name="T24" fmla="*/ 26 w 26"/>
                <a:gd name="T25" fmla="*/ 4 h 10"/>
                <a:gd name="T26" fmla="*/ 20 w 26"/>
                <a:gd name="T27" fmla="*/ 9 h 10"/>
                <a:gd name="T28" fmla="*/ 19 w 2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10">
                  <a:moveTo>
                    <a:pt x="19" y="10"/>
                  </a:moveTo>
                  <a:cubicBezTo>
                    <a:pt x="18" y="10"/>
                    <a:pt x="18" y="10"/>
                    <a:pt x="18" y="9"/>
                  </a:cubicBezTo>
                  <a:cubicBezTo>
                    <a:pt x="13" y="5"/>
                    <a:pt x="13" y="5"/>
                    <a:pt x="13" y="5"/>
                  </a:cubicBezTo>
                  <a:cubicBezTo>
                    <a:pt x="8" y="9"/>
                    <a:pt x="8" y="9"/>
                    <a:pt x="8" y="9"/>
                  </a:cubicBezTo>
                  <a:cubicBezTo>
                    <a:pt x="8" y="10"/>
                    <a:pt x="6" y="10"/>
                    <a:pt x="6" y="9"/>
                  </a:cubicBezTo>
                  <a:cubicBezTo>
                    <a:pt x="0" y="3"/>
                    <a:pt x="0" y="3"/>
                    <a:pt x="0" y="3"/>
                  </a:cubicBezTo>
                  <a:cubicBezTo>
                    <a:pt x="2" y="1"/>
                    <a:pt x="2" y="1"/>
                    <a:pt x="2" y="1"/>
                  </a:cubicBezTo>
                  <a:cubicBezTo>
                    <a:pt x="7" y="5"/>
                    <a:pt x="7" y="5"/>
                    <a:pt x="7" y="5"/>
                  </a:cubicBezTo>
                  <a:cubicBezTo>
                    <a:pt x="12" y="1"/>
                    <a:pt x="12" y="1"/>
                    <a:pt x="12" y="1"/>
                  </a:cubicBezTo>
                  <a:cubicBezTo>
                    <a:pt x="12" y="0"/>
                    <a:pt x="14" y="0"/>
                    <a:pt x="14" y="1"/>
                  </a:cubicBezTo>
                  <a:cubicBezTo>
                    <a:pt x="19" y="5"/>
                    <a:pt x="19" y="5"/>
                    <a:pt x="19" y="5"/>
                  </a:cubicBezTo>
                  <a:cubicBezTo>
                    <a:pt x="23" y="1"/>
                    <a:pt x="23" y="1"/>
                    <a:pt x="23" y="1"/>
                  </a:cubicBezTo>
                  <a:cubicBezTo>
                    <a:pt x="26" y="4"/>
                    <a:pt x="26" y="4"/>
                    <a:pt x="26" y="4"/>
                  </a:cubicBezTo>
                  <a:cubicBezTo>
                    <a:pt x="20" y="9"/>
                    <a:pt x="20" y="9"/>
                    <a:pt x="20" y="9"/>
                  </a:cubicBezTo>
                  <a:cubicBezTo>
                    <a:pt x="20" y="10"/>
                    <a:pt x="20" y="10"/>
                    <a:pt x="19"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53" name="Group 52"/>
          <p:cNvGrpSpPr/>
          <p:nvPr/>
        </p:nvGrpSpPr>
        <p:grpSpPr>
          <a:xfrm>
            <a:off x="5999052" y="2973661"/>
            <a:ext cx="396237" cy="321002"/>
            <a:chOff x="3065050" y="4960281"/>
            <a:chExt cx="268401" cy="217439"/>
          </a:xfrm>
          <a:solidFill>
            <a:schemeClr val="bg1"/>
          </a:solidFill>
        </p:grpSpPr>
        <p:sp>
          <p:nvSpPr>
            <p:cNvPr id="54" name="Freeform 88"/>
            <p:cNvSpPr>
              <a:spLocks noEditPoints="1"/>
            </p:cNvSpPr>
            <p:nvPr/>
          </p:nvSpPr>
          <p:spPr bwMode="auto">
            <a:xfrm>
              <a:off x="3099025" y="4960281"/>
              <a:ext cx="166477" cy="205548"/>
            </a:xfrm>
            <a:custGeom>
              <a:avLst/>
              <a:gdLst>
                <a:gd name="T0" fmla="*/ 58 w 60"/>
                <a:gd name="T1" fmla="*/ 74 h 74"/>
                <a:gd name="T2" fmla="*/ 57 w 60"/>
                <a:gd name="T3" fmla="*/ 74 h 74"/>
                <a:gd name="T4" fmla="*/ 1 w 60"/>
                <a:gd name="T5" fmla="*/ 48 h 74"/>
                <a:gd name="T6" fmla="*/ 0 w 60"/>
                <a:gd name="T7" fmla="*/ 46 h 74"/>
                <a:gd name="T8" fmla="*/ 0 w 60"/>
                <a:gd name="T9" fmla="*/ 26 h 74"/>
                <a:gd name="T10" fmla="*/ 1 w 60"/>
                <a:gd name="T11" fmla="*/ 24 h 74"/>
                <a:gd name="T12" fmla="*/ 57 w 60"/>
                <a:gd name="T13" fmla="*/ 0 h 74"/>
                <a:gd name="T14" fmla="*/ 59 w 60"/>
                <a:gd name="T15" fmla="*/ 0 h 74"/>
                <a:gd name="T16" fmla="*/ 60 w 60"/>
                <a:gd name="T17" fmla="*/ 2 h 74"/>
                <a:gd name="T18" fmla="*/ 60 w 60"/>
                <a:gd name="T19" fmla="*/ 72 h 74"/>
                <a:gd name="T20" fmla="*/ 59 w 60"/>
                <a:gd name="T21" fmla="*/ 74 h 74"/>
                <a:gd name="T22" fmla="*/ 58 w 60"/>
                <a:gd name="T23" fmla="*/ 74 h 74"/>
                <a:gd name="T24" fmla="*/ 4 w 60"/>
                <a:gd name="T25" fmla="*/ 45 h 74"/>
                <a:gd name="T26" fmla="*/ 56 w 60"/>
                <a:gd name="T27" fmla="*/ 69 h 74"/>
                <a:gd name="T28" fmla="*/ 56 w 60"/>
                <a:gd name="T29" fmla="*/ 5 h 74"/>
                <a:gd name="T30" fmla="*/ 4 w 60"/>
                <a:gd name="T31" fmla="*/ 27 h 74"/>
                <a:gd name="T32" fmla="*/ 4 w 60"/>
                <a:gd name="T33" fmla="*/ 45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74">
                  <a:moveTo>
                    <a:pt x="58" y="74"/>
                  </a:moveTo>
                  <a:cubicBezTo>
                    <a:pt x="58" y="74"/>
                    <a:pt x="57" y="74"/>
                    <a:pt x="57" y="74"/>
                  </a:cubicBezTo>
                  <a:cubicBezTo>
                    <a:pt x="1" y="48"/>
                    <a:pt x="1" y="48"/>
                    <a:pt x="1" y="48"/>
                  </a:cubicBezTo>
                  <a:cubicBezTo>
                    <a:pt x="0" y="47"/>
                    <a:pt x="0" y="47"/>
                    <a:pt x="0" y="46"/>
                  </a:cubicBezTo>
                  <a:cubicBezTo>
                    <a:pt x="0" y="26"/>
                    <a:pt x="0" y="26"/>
                    <a:pt x="0" y="26"/>
                  </a:cubicBezTo>
                  <a:cubicBezTo>
                    <a:pt x="0" y="25"/>
                    <a:pt x="0" y="24"/>
                    <a:pt x="1" y="24"/>
                  </a:cubicBezTo>
                  <a:cubicBezTo>
                    <a:pt x="57" y="0"/>
                    <a:pt x="57" y="0"/>
                    <a:pt x="57" y="0"/>
                  </a:cubicBezTo>
                  <a:cubicBezTo>
                    <a:pt x="58" y="0"/>
                    <a:pt x="59" y="0"/>
                    <a:pt x="59" y="0"/>
                  </a:cubicBezTo>
                  <a:cubicBezTo>
                    <a:pt x="60" y="1"/>
                    <a:pt x="60" y="1"/>
                    <a:pt x="60" y="2"/>
                  </a:cubicBezTo>
                  <a:cubicBezTo>
                    <a:pt x="60" y="72"/>
                    <a:pt x="60" y="72"/>
                    <a:pt x="60" y="72"/>
                  </a:cubicBezTo>
                  <a:cubicBezTo>
                    <a:pt x="60" y="73"/>
                    <a:pt x="60" y="73"/>
                    <a:pt x="59" y="74"/>
                  </a:cubicBezTo>
                  <a:cubicBezTo>
                    <a:pt x="59" y="74"/>
                    <a:pt x="58" y="74"/>
                    <a:pt x="58" y="74"/>
                  </a:cubicBezTo>
                  <a:close/>
                  <a:moveTo>
                    <a:pt x="4" y="45"/>
                  </a:moveTo>
                  <a:cubicBezTo>
                    <a:pt x="56" y="69"/>
                    <a:pt x="56" y="69"/>
                    <a:pt x="56" y="69"/>
                  </a:cubicBezTo>
                  <a:cubicBezTo>
                    <a:pt x="56" y="5"/>
                    <a:pt x="56" y="5"/>
                    <a:pt x="56" y="5"/>
                  </a:cubicBezTo>
                  <a:cubicBezTo>
                    <a:pt x="4" y="27"/>
                    <a:pt x="4" y="27"/>
                    <a:pt x="4" y="27"/>
                  </a:cubicBezTo>
                  <a:lnTo>
                    <a:pt x="4" y="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5" name="Freeform 89"/>
            <p:cNvSpPr>
              <a:spLocks/>
            </p:cNvSpPr>
            <p:nvPr/>
          </p:nvSpPr>
          <p:spPr bwMode="auto">
            <a:xfrm>
              <a:off x="3121109" y="5094481"/>
              <a:ext cx="78142" cy="83239"/>
            </a:xfrm>
            <a:custGeom>
              <a:avLst/>
              <a:gdLst>
                <a:gd name="T0" fmla="*/ 26 w 28"/>
                <a:gd name="T1" fmla="*/ 30 h 30"/>
                <a:gd name="T2" fmla="*/ 25 w 28"/>
                <a:gd name="T3" fmla="*/ 30 h 30"/>
                <a:gd name="T4" fmla="*/ 1 w 28"/>
                <a:gd name="T5" fmla="*/ 18 h 30"/>
                <a:gd name="T6" fmla="*/ 0 w 28"/>
                <a:gd name="T7" fmla="*/ 16 h 30"/>
                <a:gd name="T8" fmla="*/ 0 w 28"/>
                <a:gd name="T9" fmla="*/ 2 h 30"/>
                <a:gd name="T10" fmla="*/ 2 w 28"/>
                <a:gd name="T11" fmla="*/ 0 h 30"/>
                <a:gd name="T12" fmla="*/ 4 w 28"/>
                <a:gd name="T13" fmla="*/ 2 h 30"/>
                <a:gd name="T14" fmla="*/ 4 w 28"/>
                <a:gd name="T15" fmla="*/ 15 h 30"/>
                <a:gd name="T16" fmla="*/ 24 w 28"/>
                <a:gd name="T17" fmla="*/ 25 h 30"/>
                <a:gd name="T18" fmla="*/ 24 w 28"/>
                <a:gd name="T19" fmla="*/ 13 h 30"/>
                <a:gd name="T20" fmla="*/ 26 w 28"/>
                <a:gd name="T21" fmla="*/ 11 h 30"/>
                <a:gd name="T22" fmla="*/ 28 w 28"/>
                <a:gd name="T23" fmla="*/ 13 h 30"/>
                <a:gd name="T24" fmla="*/ 28 w 28"/>
                <a:gd name="T25" fmla="*/ 28 h 30"/>
                <a:gd name="T26" fmla="*/ 27 w 28"/>
                <a:gd name="T27" fmla="*/ 30 h 30"/>
                <a:gd name="T28" fmla="*/ 26 w 28"/>
                <a:gd name="T2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0">
                  <a:moveTo>
                    <a:pt x="26" y="30"/>
                  </a:moveTo>
                  <a:cubicBezTo>
                    <a:pt x="26" y="30"/>
                    <a:pt x="25" y="30"/>
                    <a:pt x="25" y="30"/>
                  </a:cubicBezTo>
                  <a:cubicBezTo>
                    <a:pt x="1" y="18"/>
                    <a:pt x="1" y="18"/>
                    <a:pt x="1" y="18"/>
                  </a:cubicBezTo>
                  <a:cubicBezTo>
                    <a:pt x="0" y="17"/>
                    <a:pt x="0" y="17"/>
                    <a:pt x="0" y="16"/>
                  </a:cubicBezTo>
                  <a:cubicBezTo>
                    <a:pt x="0" y="2"/>
                    <a:pt x="0" y="2"/>
                    <a:pt x="0" y="2"/>
                  </a:cubicBezTo>
                  <a:cubicBezTo>
                    <a:pt x="0" y="1"/>
                    <a:pt x="1" y="0"/>
                    <a:pt x="2" y="0"/>
                  </a:cubicBezTo>
                  <a:cubicBezTo>
                    <a:pt x="3" y="0"/>
                    <a:pt x="4" y="1"/>
                    <a:pt x="4" y="2"/>
                  </a:cubicBezTo>
                  <a:cubicBezTo>
                    <a:pt x="4" y="15"/>
                    <a:pt x="4" y="15"/>
                    <a:pt x="4" y="15"/>
                  </a:cubicBezTo>
                  <a:cubicBezTo>
                    <a:pt x="24" y="25"/>
                    <a:pt x="24" y="25"/>
                    <a:pt x="24" y="25"/>
                  </a:cubicBezTo>
                  <a:cubicBezTo>
                    <a:pt x="24" y="13"/>
                    <a:pt x="24" y="13"/>
                    <a:pt x="24" y="13"/>
                  </a:cubicBezTo>
                  <a:cubicBezTo>
                    <a:pt x="24" y="12"/>
                    <a:pt x="25" y="11"/>
                    <a:pt x="26" y="11"/>
                  </a:cubicBezTo>
                  <a:cubicBezTo>
                    <a:pt x="27" y="11"/>
                    <a:pt x="28" y="12"/>
                    <a:pt x="28" y="13"/>
                  </a:cubicBezTo>
                  <a:cubicBezTo>
                    <a:pt x="28" y="28"/>
                    <a:pt x="28" y="28"/>
                    <a:pt x="28" y="28"/>
                  </a:cubicBezTo>
                  <a:cubicBezTo>
                    <a:pt x="28" y="29"/>
                    <a:pt x="28" y="29"/>
                    <a:pt x="27" y="30"/>
                  </a:cubicBezTo>
                  <a:cubicBezTo>
                    <a:pt x="27" y="30"/>
                    <a:pt x="26" y="30"/>
                    <a:pt x="26"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6" name="Freeform 90"/>
            <p:cNvSpPr>
              <a:spLocks/>
            </p:cNvSpPr>
            <p:nvPr/>
          </p:nvSpPr>
          <p:spPr bwMode="auto">
            <a:xfrm>
              <a:off x="3282489" y="5121661"/>
              <a:ext cx="44167" cy="28879"/>
            </a:xfrm>
            <a:custGeom>
              <a:avLst/>
              <a:gdLst>
                <a:gd name="T0" fmla="*/ 14 w 16"/>
                <a:gd name="T1" fmla="*/ 10 h 10"/>
                <a:gd name="T2" fmla="*/ 13 w 16"/>
                <a:gd name="T3" fmla="*/ 10 h 10"/>
                <a:gd name="T4" fmla="*/ 1 w 16"/>
                <a:gd name="T5" fmla="*/ 4 h 10"/>
                <a:gd name="T6" fmla="*/ 0 w 16"/>
                <a:gd name="T7" fmla="*/ 1 h 10"/>
                <a:gd name="T8" fmla="*/ 3 w 16"/>
                <a:gd name="T9" fmla="*/ 0 h 10"/>
                <a:gd name="T10" fmla="*/ 15 w 16"/>
                <a:gd name="T11" fmla="*/ 6 h 10"/>
                <a:gd name="T12" fmla="*/ 16 w 16"/>
                <a:gd name="T13" fmla="*/ 9 h 10"/>
                <a:gd name="T14" fmla="*/ 14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14" y="10"/>
                  </a:moveTo>
                  <a:cubicBezTo>
                    <a:pt x="14" y="10"/>
                    <a:pt x="13" y="10"/>
                    <a:pt x="13" y="10"/>
                  </a:cubicBezTo>
                  <a:cubicBezTo>
                    <a:pt x="1" y="4"/>
                    <a:pt x="1" y="4"/>
                    <a:pt x="1" y="4"/>
                  </a:cubicBezTo>
                  <a:cubicBezTo>
                    <a:pt x="0" y="3"/>
                    <a:pt x="0" y="2"/>
                    <a:pt x="0" y="1"/>
                  </a:cubicBezTo>
                  <a:cubicBezTo>
                    <a:pt x="1" y="0"/>
                    <a:pt x="2" y="0"/>
                    <a:pt x="3" y="0"/>
                  </a:cubicBezTo>
                  <a:cubicBezTo>
                    <a:pt x="15" y="6"/>
                    <a:pt x="15" y="6"/>
                    <a:pt x="15" y="6"/>
                  </a:cubicBezTo>
                  <a:cubicBezTo>
                    <a:pt x="16" y="7"/>
                    <a:pt x="16" y="8"/>
                    <a:pt x="16" y="9"/>
                  </a:cubicBezTo>
                  <a:cubicBezTo>
                    <a:pt x="15" y="10"/>
                    <a:pt x="15" y="10"/>
                    <a:pt x="1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7" name="Freeform 91"/>
            <p:cNvSpPr>
              <a:spLocks/>
            </p:cNvSpPr>
            <p:nvPr/>
          </p:nvSpPr>
          <p:spPr bwMode="auto">
            <a:xfrm>
              <a:off x="3282489" y="4972172"/>
              <a:ext cx="44167" cy="27180"/>
            </a:xfrm>
            <a:custGeom>
              <a:avLst/>
              <a:gdLst>
                <a:gd name="T0" fmla="*/ 2 w 16"/>
                <a:gd name="T1" fmla="*/ 10 h 10"/>
                <a:gd name="T2" fmla="*/ 0 w 16"/>
                <a:gd name="T3" fmla="*/ 9 h 10"/>
                <a:gd name="T4" fmla="*/ 1 w 16"/>
                <a:gd name="T5" fmla="*/ 6 h 10"/>
                <a:gd name="T6" fmla="*/ 13 w 16"/>
                <a:gd name="T7" fmla="*/ 0 h 10"/>
                <a:gd name="T8" fmla="*/ 16 w 16"/>
                <a:gd name="T9" fmla="*/ 1 h 10"/>
                <a:gd name="T10" fmla="*/ 15 w 16"/>
                <a:gd name="T11" fmla="*/ 4 h 10"/>
                <a:gd name="T12" fmla="*/ 3 w 16"/>
                <a:gd name="T13" fmla="*/ 10 h 10"/>
                <a:gd name="T14" fmla="*/ 2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2" y="10"/>
                  </a:moveTo>
                  <a:cubicBezTo>
                    <a:pt x="1" y="10"/>
                    <a:pt x="1" y="10"/>
                    <a:pt x="0" y="9"/>
                  </a:cubicBezTo>
                  <a:cubicBezTo>
                    <a:pt x="0" y="8"/>
                    <a:pt x="0" y="7"/>
                    <a:pt x="1" y="6"/>
                  </a:cubicBezTo>
                  <a:cubicBezTo>
                    <a:pt x="13" y="0"/>
                    <a:pt x="13" y="0"/>
                    <a:pt x="13" y="0"/>
                  </a:cubicBezTo>
                  <a:cubicBezTo>
                    <a:pt x="14" y="0"/>
                    <a:pt x="15" y="0"/>
                    <a:pt x="16" y="1"/>
                  </a:cubicBezTo>
                  <a:cubicBezTo>
                    <a:pt x="16" y="2"/>
                    <a:pt x="16" y="3"/>
                    <a:pt x="15" y="4"/>
                  </a:cubicBezTo>
                  <a:cubicBezTo>
                    <a:pt x="3" y="10"/>
                    <a:pt x="3" y="10"/>
                    <a:pt x="3" y="10"/>
                  </a:cubicBezTo>
                  <a:cubicBezTo>
                    <a:pt x="3" y="10"/>
                    <a:pt x="2" y="10"/>
                    <a:pt x="2"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8" name="Freeform 92"/>
            <p:cNvSpPr>
              <a:spLocks noEditPoints="1"/>
            </p:cNvSpPr>
            <p:nvPr/>
          </p:nvSpPr>
          <p:spPr bwMode="auto">
            <a:xfrm>
              <a:off x="3065050" y="5016339"/>
              <a:ext cx="45867" cy="88335"/>
            </a:xfrm>
            <a:custGeom>
              <a:avLst/>
              <a:gdLst>
                <a:gd name="T0" fmla="*/ 2 w 16"/>
                <a:gd name="T1" fmla="*/ 32 h 32"/>
                <a:gd name="T2" fmla="*/ 1 w 16"/>
                <a:gd name="T3" fmla="*/ 32 h 32"/>
                <a:gd name="T4" fmla="*/ 0 w 16"/>
                <a:gd name="T5" fmla="*/ 30 h 32"/>
                <a:gd name="T6" fmla="*/ 0 w 16"/>
                <a:gd name="T7" fmla="*/ 2 h 32"/>
                <a:gd name="T8" fmla="*/ 1 w 16"/>
                <a:gd name="T9" fmla="*/ 0 h 32"/>
                <a:gd name="T10" fmla="*/ 3 w 16"/>
                <a:gd name="T11" fmla="*/ 0 h 32"/>
                <a:gd name="T12" fmla="*/ 15 w 16"/>
                <a:gd name="T13" fmla="*/ 4 h 32"/>
                <a:gd name="T14" fmla="*/ 16 w 16"/>
                <a:gd name="T15" fmla="*/ 6 h 32"/>
                <a:gd name="T16" fmla="*/ 16 w 16"/>
                <a:gd name="T17" fmla="*/ 26 h 32"/>
                <a:gd name="T18" fmla="*/ 15 w 16"/>
                <a:gd name="T19" fmla="*/ 28 h 32"/>
                <a:gd name="T20" fmla="*/ 3 w 16"/>
                <a:gd name="T21" fmla="*/ 32 h 32"/>
                <a:gd name="T22" fmla="*/ 2 w 16"/>
                <a:gd name="T23" fmla="*/ 32 h 32"/>
                <a:gd name="T24" fmla="*/ 4 w 16"/>
                <a:gd name="T25" fmla="*/ 5 h 32"/>
                <a:gd name="T26" fmla="*/ 4 w 16"/>
                <a:gd name="T27" fmla="*/ 27 h 32"/>
                <a:gd name="T28" fmla="*/ 12 w 16"/>
                <a:gd name="T29" fmla="*/ 25 h 32"/>
                <a:gd name="T30" fmla="*/ 12 w 16"/>
                <a:gd name="T31" fmla="*/ 7 h 32"/>
                <a:gd name="T32" fmla="*/ 4 w 16"/>
                <a:gd name="T33"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32">
                  <a:moveTo>
                    <a:pt x="2" y="32"/>
                  </a:moveTo>
                  <a:cubicBezTo>
                    <a:pt x="2" y="32"/>
                    <a:pt x="1" y="32"/>
                    <a:pt x="1" y="32"/>
                  </a:cubicBezTo>
                  <a:cubicBezTo>
                    <a:pt x="0" y="31"/>
                    <a:pt x="0" y="31"/>
                    <a:pt x="0" y="30"/>
                  </a:cubicBezTo>
                  <a:cubicBezTo>
                    <a:pt x="0" y="2"/>
                    <a:pt x="0" y="2"/>
                    <a:pt x="0" y="2"/>
                  </a:cubicBezTo>
                  <a:cubicBezTo>
                    <a:pt x="0" y="1"/>
                    <a:pt x="0" y="1"/>
                    <a:pt x="1" y="0"/>
                  </a:cubicBezTo>
                  <a:cubicBezTo>
                    <a:pt x="1" y="0"/>
                    <a:pt x="2" y="0"/>
                    <a:pt x="3" y="0"/>
                  </a:cubicBezTo>
                  <a:cubicBezTo>
                    <a:pt x="15" y="4"/>
                    <a:pt x="15" y="4"/>
                    <a:pt x="15" y="4"/>
                  </a:cubicBezTo>
                  <a:cubicBezTo>
                    <a:pt x="15" y="4"/>
                    <a:pt x="16" y="5"/>
                    <a:pt x="16" y="6"/>
                  </a:cubicBezTo>
                  <a:cubicBezTo>
                    <a:pt x="16" y="26"/>
                    <a:pt x="16" y="26"/>
                    <a:pt x="16" y="26"/>
                  </a:cubicBezTo>
                  <a:cubicBezTo>
                    <a:pt x="16" y="27"/>
                    <a:pt x="15" y="28"/>
                    <a:pt x="15" y="28"/>
                  </a:cubicBezTo>
                  <a:cubicBezTo>
                    <a:pt x="3" y="32"/>
                    <a:pt x="3" y="32"/>
                    <a:pt x="3" y="32"/>
                  </a:cubicBezTo>
                  <a:cubicBezTo>
                    <a:pt x="2" y="32"/>
                    <a:pt x="2" y="32"/>
                    <a:pt x="2" y="32"/>
                  </a:cubicBezTo>
                  <a:close/>
                  <a:moveTo>
                    <a:pt x="4" y="5"/>
                  </a:moveTo>
                  <a:cubicBezTo>
                    <a:pt x="4" y="27"/>
                    <a:pt x="4" y="27"/>
                    <a:pt x="4" y="27"/>
                  </a:cubicBezTo>
                  <a:cubicBezTo>
                    <a:pt x="12" y="25"/>
                    <a:pt x="12" y="25"/>
                    <a:pt x="12" y="25"/>
                  </a:cubicBezTo>
                  <a:cubicBezTo>
                    <a:pt x="12" y="7"/>
                    <a:pt x="12" y="7"/>
                    <a:pt x="12" y="7"/>
                  </a:cubicBezTo>
                  <a:lnTo>
                    <a:pt x="4"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9" name="Freeform 93"/>
            <p:cNvSpPr>
              <a:spLocks/>
            </p:cNvSpPr>
            <p:nvPr/>
          </p:nvSpPr>
          <p:spPr bwMode="auto">
            <a:xfrm>
              <a:off x="3282489" y="5050314"/>
              <a:ext cx="50962" cy="10192"/>
            </a:xfrm>
            <a:custGeom>
              <a:avLst/>
              <a:gdLst>
                <a:gd name="T0" fmla="*/ 16 w 18"/>
                <a:gd name="T1" fmla="*/ 4 h 4"/>
                <a:gd name="T2" fmla="*/ 2 w 18"/>
                <a:gd name="T3" fmla="*/ 4 h 4"/>
                <a:gd name="T4" fmla="*/ 0 w 18"/>
                <a:gd name="T5" fmla="*/ 2 h 4"/>
                <a:gd name="T6" fmla="*/ 2 w 18"/>
                <a:gd name="T7" fmla="*/ 0 h 4"/>
                <a:gd name="T8" fmla="*/ 16 w 18"/>
                <a:gd name="T9" fmla="*/ 0 h 4"/>
                <a:gd name="T10" fmla="*/ 18 w 18"/>
                <a:gd name="T11" fmla="*/ 2 h 4"/>
                <a:gd name="T12" fmla="*/ 16 w 18"/>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8" h="4">
                  <a:moveTo>
                    <a:pt x="16" y="4"/>
                  </a:moveTo>
                  <a:cubicBezTo>
                    <a:pt x="2" y="4"/>
                    <a:pt x="2" y="4"/>
                    <a:pt x="2" y="4"/>
                  </a:cubicBezTo>
                  <a:cubicBezTo>
                    <a:pt x="1" y="4"/>
                    <a:pt x="0" y="3"/>
                    <a:pt x="0" y="2"/>
                  </a:cubicBezTo>
                  <a:cubicBezTo>
                    <a:pt x="0" y="1"/>
                    <a:pt x="1" y="0"/>
                    <a:pt x="2" y="0"/>
                  </a:cubicBezTo>
                  <a:cubicBezTo>
                    <a:pt x="16" y="0"/>
                    <a:pt x="16" y="0"/>
                    <a:pt x="16" y="0"/>
                  </a:cubicBezTo>
                  <a:cubicBezTo>
                    <a:pt x="17" y="0"/>
                    <a:pt x="18" y="1"/>
                    <a:pt x="18" y="2"/>
                  </a:cubicBezTo>
                  <a:cubicBezTo>
                    <a:pt x="18" y="3"/>
                    <a:pt x="17"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60" name="Group 59"/>
          <p:cNvGrpSpPr/>
          <p:nvPr/>
        </p:nvGrpSpPr>
        <p:grpSpPr>
          <a:xfrm>
            <a:off x="3436980" y="2888392"/>
            <a:ext cx="228213" cy="393730"/>
            <a:chOff x="1520893" y="4394599"/>
            <a:chExt cx="154586" cy="266703"/>
          </a:xfrm>
          <a:solidFill>
            <a:schemeClr val="bg1"/>
          </a:solidFill>
        </p:grpSpPr>
        <p:sp>
          <p:nvSpPr>
            <p:cNvPr id="61" name="Freeform 297"/>
            <p:cNvSpPr>
              <a:spLocks noEditPoints="1"/>
            </p:cNvSpPr>
            <p:nvPr/>
          </p:nvSpPr>
          <p:spPr bwMode="auto">
            <a:xfrm>
              <a:off x="1520893" y="4394599"/>
              <a:ext cx="154586" cy="56059"/>
            </a:xfrm>
            <a:custGeom>
              <a:avLst/>
              <a:gdLst>
                <a:gd name="T0" fmla="*/ 42 w 56"/>
                <a:gd name="T1" fmla="*/ 20 h 20"/>
                <a:gd name="T2" fmla="*/ 14 w 56"/>
                <a:gd name="T3" fmla="*/ 20 h 20"/>
                <a:gd name="T4" fmla="*/ 13 w 56"/>
                <a:gd name="T5" fmla="*/ 20 h 20"/>
                <a:gd name="T6" fmla="*/ 1 w 56"/>
                <a:gd name="T7" fmla="*/ 12 h 20"/>
                <a:gd name="T8" fmla="*/ 0 w 56"/>
                <a:gd name="T9" fmla="*/ 10 h 20"/>
                <a:gd name="T10" fmla="*/ 1 w 56"/>
                <a:gd name="T11" fmla="*/ 8 h 20"/>
                <a:gd name="T12" fmla="*/ 13 w 56"/>
                <a:gd name="T13" fmla="*/ 0 h 20"/>
                <a:gd name="T14" fmla="*/ 14 w 56"/>
                <a:gd name="T15" fmla="*/ 0 h 20"/>
                <a:gd name="T16" fmla="*/ 42 w 56"/>
                <a:gd name="T17" fmla="*/ 0 h 20"/>
                <a:gd name="T18" fmla="*/ 43 w 56"/>
                <a:gd name="T19" fmla="*/ 0 h 20"/>
                <a:gd name="T20" fmla="*/ 55 w 56"/>
                <a:gd name="T21" fmla="*/ 8 h 20"/>
                <a:gd name="T22" fmla="*/ 56 w 56"/>
                <a:gd name="T23" fmla="*/ 10 h 20"/>
                <a:gd name="T24" fmla="*/ 55 w 56"/>
                <a:gd name="T25" fmla="*/ 12 h 20"/>
                <a:gd name="T26" fmla="*/ 43 w 56"/>
                <a:gd name="T27" fmla="*/ 20 h 20"/>
                <a:gd name="T28" fmla="*/ 42 w 56"/>
                <a:gd name="T29" fmla="*/ 20 h 20"/>
                <a:gd name="T30" fmla="*/ 15 w 56"/>
                <a:gd name="T31" fmla="*/ 16 h 20"/>
                <a:gd name="T32" fmla="*/ 41 w 56"/>
                <a:gd name="T33" fmla="*/ 16 h 20"/>
                <a:gd name="T34" fmla="*/ 50 w 56"/>
                <a:gd name="T35" fmla="*/ 10 h 20"/>
                <a:gd name="T36" fmla="*/ 41 w 56"/>
                <a:gd name="T37" fmla="*/ 4 h 20"/>
                <a:gd name="T38" fmla="*/ 15 w 56"/>
                <a:gd name="T39" fmla="*/ 4 h 20"/>
                <a:gd name="T40" fmla="*/ 6 w 56"/>
                <a:gd name="T41" fmla="*/ 10 h 20"/>
                <a:gd name="T42" fmla="*/ 15 w 56"/>
                <a:gd name="T43"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20">
                  <a:moveTo>
                    <a:pt x="42" y="20"/>
                  </a:moveTo>
                  <a:cubicBezTo>
                    <a:pt x="14" y="20"/>
                    <a:pt x="14" y="20"/>
                    <a:pt x="14" y="20"/>
                  </a:cubicBezTo>
                  <a:cubicBezTo>
                    <a:pt x="14" y="20"/>
                    <a:pt x="13" y="20"/>
                    <a:pt x="13" y="20"/>
                  </a:cubicBezTo>
                  <a:cubicBezTo>
                    <a:pt x="1" y="12"/>
                    <a:pt x="1" y="12"/>
                    <a:pt x="1" y="12"/>
                  </a:cubicBezTo>
                  <a:cubicBezTo>
                    <a:pt x="0" y="11"/>
                    <a:pt x="0" y="11"/>
                    <a:pt x="0" y="10"/>
                  </a:cubicBezTo>
                  <a:cubicBezTo>
                    <a:pt x="0" y="9"/>
                    <a:pt x="0" y="9"/>
                    <a:pt x="1" y="8"/>
                  </a:cubicBezTo>
                  <a:cubicBezTo>
                    <a:pt x="13" y="0"/>
                    <a:pt x="13" y="0"/>
                    <a:pt x="13" y="0"/>
                  </a:cubicBezTo>
                  <a:cubicBezTo>
                    <a:pt x="13" y="0"/>
                    <a:pt x="14" y="0"/>
                    <a:pt x="14" y="0"/>
                  </a:cubicBezTo>
                  <a:cubicBezTo>
                    <a:pt x="42" y="0"/>
                    <a:pt x="42" y="0"/>
                    <a:pt x="42" y="0"/>
                  </a:cubicBezTo>
                  <a:cubicBezTo>
                    <a:pt x="42" y="0"/>
                    <a:pt x="43" y="0"/>
                    <a:pt x="43" y="0"/>
                  </a:cubicBezTo>
                  <a:cubicBezTo>
                    <a:pt x="55" y="8"/>
                    <a:pt x="55" y="8"/>
                    <a:pt x="55" y="8"/>
                  </a:cubicBezTo>
                  <a:cubicBezTo>
                    <a:pt x="56" y="9"/>
                    <a:pt x="56" y="9"/>
                    <a:pt x="56" y="10"/>
                  </a:cubicBezTo>
                  <a:cubicBezTo>
                    <a:pt x="56" y="11"/>
                    <a:pt x="56" y="11"/>
                    <a:pt x="55" y="12"/>
                  </a:cubicBezTo>
                  <a:cubicBezTo>
                    <a:pt x="43" y="20"/>
                    <a:pt x="43" y="20"/>
                    <a:pt x="43" y="20"/>
                  </a:cubicBezTo>
                  <a:cubicBezTo>
                    <a:pt x="43" y="20"/>
                    <a:pt x="42" y="20"/>
                    <a:pt x="42" y="20"/>
                  </a:cubicBezTo>
                  <a:close/>
                  <a:moveTo>
                    <a:pt x="15" y="16"/>
                  </a:moveTo>
                  <a:cubicBezTo>
                    <a:pt x="41" y="16"/>
                    <a:pt x="41" y="16"/>
                    <a:pt x="41" y="16"/>
                  </a:cubicBezTo>
                  <a:cubicBezTo>
                    <a:pt x="50" y="10"/>
                    <a:pt x="50" y="10"/>
                    <a:pt x="50" y="10"/>
                  </a:cubicBezTo>
                  <a:cubicBezTo>
                    <a:pt x="41" y="4"/>
                    <a:pt x="41" y="4"/>
                    <a:pt x="41" y="4"/>
                  </a:cubicBezTo>
                  <a:cubicBezTo>
                    <a:pt x="15" y="4"/>
                    <a:pt x="15" y="4"/>
                    <a:pt x="15" y="4"/>
                  </a:cubicBezTo>
                  <a:cubicBezTo>
                    <a:pt x="6" y="10"/>
                    <a:pt x="6" y="10"/>
                    <a:pt x="6" y="10"/>
                  </a:cubicBezTo>
                  <a:lnTo>
                    <a:pt x="15"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2" name="Freeform 298"/>
            <p:cNvSpPr>
              <a:spLocks/>
            </p:cNvSpPr>
            <p:nvPr/>
          </p:nvSpPr>
          <p:spPr bwMode="auto">
            <a:xfrm>
              <a:off x="1520893" y="4421779"/>
              <a:ext cx="154586" cy="112117"/>
            </a:xfrm>
            <a:custGeom>
              <a:avLst/>
              <a:gdLst>
                <a:gd name="T0" fmla="*/ 28 w 56"/>
                <a:gd name="T1" fmla="*/ 40 h 40"/>
                <a:gd name="T2" fmla="*/ 27 w 56"/>
                <a:gd name="T3" fmla="*/ 40 h 40"/>
                <a:gd name="T4" fmla="*/ 1 w 56"/>
                <a:gd name="T5" fmla="*/ 20 h 40"/>
                <a:gd name="T6" fmla="*/ 0 w 56"/>
                <a:gd name="T7" fmla="*/ 18 h 40"/>
                <a:gd name="T8" fmla="*/ 0 w 56"/>
                <a:gd name="T9" fmla="*/ 0 h 40"/>
                <a:gd name="T10" fmla="*/ 4 w 56"/>
                <a:gd name="T11" fmla="*/ 0 h 40"/>
                <a:gd name="T12" fmla="*/ 4 w 56"/>
                <a:gd name="T13" fmla="*/ 17 h 40"/>
                <a:gd name="T14" fmla="*/ 28 w 56"/>
                <a:gd name="T15" fmla="*/ 35 h 40"/>
                <a:gd name="T16" fmla="*/ 52 w 56"/>
                <a:gd name="T17" fmla="*/ 17 h 40"/>
                <a:gd name="T18" fmla="*/ 52 w 56"/>
                <a:gd name="T19" fmla="*/ 0 h 40"/>
                <a:gd name="T20" fmla="*/ 56 w 56"/>
                <a:gd name="T21" fmla="*/ 0 h 40"/>
                <a:gd name="T22" fmla="*/ 56 w 56"/>
                <a:gd name="T23" fmla="*/ 18 h 40"/>
                <a:gd name="T24" fmla="*/ 55 w 56"/>
                <a:gd name="T25" fmla="*/ 20 h 40"/>
                <a:gd name="T26" fmla="*/ 29 w 56"/>
                <a:gd name="T27" fmla="*/ 40 h 40"/>
                <a:gd name="T28" fmla="*/ 28 w 56"/>
                <a:gd name="T29"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 h="40">
                  <a:moveTo>
                    <a:pt x="28" y="40"/>
                  </a:moveTo>
                  <a:cubicBezTo>
                    <a:pt x="28" y="40"/>
                    <a:pt x="27" y="40"/>
                    <a:pt x="27" y="40"/>
                  </a:cubicBezTo>
                  <a:cubicBezTo>
                    <a:pt x="1" y="20"/>
                    <a:pt x="1" y="20"/>
                    <a:pt x="1" y="20"/>
                  </a:cubicBezTo>
                  <a:cubicBezTo>
                    <a:pt x="0" y="19"/>
                    <a:pt x="0" y="19"/>
                    <a:pt x="0" y="18"/>
                  </a:cubicBezTo>
                  <a:cubicBezTo>
                    <a:pt x="0" y="0"/>
                    <a:pt x="0" y="0"/>
                    <a:pt x="0" y="0"/>
                  </a:cubicBezTo>
                  <a:cubicBezTo>
                    <a:pt x="4" y="0"/>
                    <a:pt x="4" y="0"/>
                    <a:pt x="4" y="0"/>
                  </a:cubicBezTo>
                  <a:cubicBezTo>
                    <a:pt x="4" y="17"/>
                    <a:pt x="4" y="17"/>
                    <a:pt x="4" y="17"/>
                  </a:cubicBezTo>
                  <a:cubicBezTo>
                    <a:pt x="28" y="35"/>
                    <a:pt x="28" y="35"/>
                    <a:pt x="28" y="35"/>
                  </a:cubicBezTo>
                  <a:cubicBezTo>
                    <a:pt x="52" y="17"/>
                    <a:pt x="52" y="17"/>
                    <a:pt x="52" y="17"/>
                  </a:cubicBezTo>
                  <a:cubicBezTo>
                    <a:pt x="52" y="0"/>
                    <a:pt x="52" y="0"/>
                    <a:pt x="52" y="0"/>
                  </a:cubicBezTo>
                  <a:cubicBezTo>
                    <a:pt x="56" y="0"/>
                    <a:pt x="56" y="0"/>
                    <a:pt x="56" y="0"/>
                  </a:cubicBezTo>
                  <a:cubicBezTo>
                    <a:pt x="56" y="18"/>
                    <a:pt x="56" y="18"/>
                    <a:pt x="56" y="18"/>
                  </a:cubicBezTo>
                  <a:cubicBezTo>
                    <a:pt x="56" y="19"/>
                    <a:pt x="56" y="19"/>
                    <a:pt x="55" y="20"/>
                  </a:cubicBezTo>
                  <a:cubicBezTo>
                    <a:pt x="29" y="40"/>
                    <a:pt x="29" y="40"/>
                    <a:pt x="29" y="40"/>
                  </a:cubicBezTo>
                  <a:cubicBezTo>
                    <a:pt x="29" y="40"/>
                    <a:pt x="28" y="40"/>
                    <a:pt x="2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3" name="Freeform 299"/>
            <p:cNvSpPr>
              <a:spLocks noEditPoints="1"/>
            </p:cNvSpPr>
            <p:nvPr/>
          </p:nvSpPr>
          <p:spPr bwMode="auto">
            <a:xfrm>
              <a:off x="1520893" y="4522005"/>
              <a:ext cx="154586" cy="139297"/>
            </a:xfrm>
            <a:custGeom>
              <a:avLst/>
              <a:gdLst>
                <a:gd name="T0" fmla="*/ 42 w 56"/>
                <a:gd name="T1" fmla="*/ 50 h 50"/>
                <a:gd name="T2" fmla="*/ 14 w 56"/>
                <a:gd name="T3" fmla="*/ 50 h 50"/>
                <a:gd name="T4" fmla="*/ 13 w 56"/>
                <a:gd name="T5" fmla="*/ 50 h 50"/>
                <a:gd name="T6" fmla="*/ 1 w 56"/>
                <a:gd name="T7" fmla="*/ 42 h 50"/>
                <a:gd name="T8" fmla="*/ 0 w 56"/>
                <a:gd name="T9" fmla="*/ 40 h 50"/>
                <a:gd name="T10" fmla="*/ 0 w 56"/>
                <a:gd name="T11" fmla="*/ 22 h 50"/>
                <a:gd name="T12" fmla="*/ 1 w 56"/>
                <a:gd name="T13" fmla="*/ 20 h 50"/>
                <a:gd name="T14" fmla="*/ 27 w 56"/>
                <a:gd name="T15" fmla="*/ 0 h 50"/>
                <a:gd name="T16" fmla="*/ 29 w 56"/>
                <a:gd name="T17" fmla="*/ 0 h 50"/>
                <a:gd name="T18" fmla="*/ 55 w 56"/>
                <a:gd name="T19" fmla="*/ 20 h 50"/>
                <a:gd name="T20" fmla="*/ 56 w 56"/>
                <a:gd name="T21" fmla="*/ 22 h 50"/>
                <a:gd name="T22" fmla="*/ 56 w 56"/>
                <a:gd name="T23" fmla="*/ 40 h 50"/>
                <a:gd name="T24" fmla="*/ 55 w 56"/>
                <a:gd name="T25" fmla="*/ 42 h 50"/>
                <a:gd name="T26" fmla="*/ 43 w 56"/>
                <a:gd name="T27" fmla="*/ 50 h 50"/>
                <a:gd name="T28" fmla="*/ 42 w 56"/>
                <a:gd name="T29" fmla="*/ 50 h 50"/>
                <a:gd name="T30" fmla="*/ 15 w 56"/>
                <a:gd name="T31" fmla="*/ 46 h 50"/>
                <a:gd name="T32" fmla="*/ 41 w 56"/>
                <a:gd name="T33" fmla="*/ 46 h 50"/>
                <a:gd name="T34" fmla="*/ 52 w 56"/>
                <a:gd name="T35" fmla="*/ 39 h 50"/>
                <a:gd name="T36" fmla="*/ 52 w 56"/>
                <a:gd name="T37" fmla="*/ 23 h 50"/>
                <a:gd name="T38" fmla="*/ 28 w 56"/>
                <a:gd name="T39" fmla="*/ 5 h 50"/>
                <a:gd name="T40" fmla="*/ 4 w 56"/>
                <a:gd name="T41" fmla="*/ 23 h 50"/>
                <a:gd name="T42" fmla="*/ 4 w 56"/>
                <a:gd name="T43" fmla="*/ 39 h 50"/>
                <a:gd name="T44" fmla="*/ 15 w 56"/>
                <a:gd name="T45"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6" h="50">
                  <a:moveTo>
                    <a:pt x="42" y="50"/>
                  </a:moveTo>
                  <a:cubicBezTo>
                    <a:pt x="14" y="50"/>
                    <a:pt x="14" y="50"/>
                    <a:pt x="14" y="50"/>
                  </a:cubicBezTo>
                  <a:cubicBezTo>
                    <a:pt x="14" y="50"/>
                    <a:pt x="13" y="50"/>
                    <a:pt x="13" y="50"/>
                  </a:cubicBezTo>
                  <a:cubicBezTo>
                    <a:pt x="1" y="42"/>
                    <a:pt x="1" y="42"/>
                    <a:pt x="1" y="42"/>
                  </a:cubicBezTo>
                  <a:cubicBezTo>
                    <a:pt x="0" y="41"/>
                    <a:pt x="0" y="41"/>
                    <a:pt x="0" y="40"/>
                  </a:cubicBezTo>
                  <a:cubicBezTo>
                    <a:pt x="0" y="22"/>
                    <a:pt x="0" y="22"/>
                    <a:pt x="0" y="22"/>
                  </a:cubicBezTo>
                  <a:cubicBezTo>
                    <a:pt x="0" y="21"/>
                    <a:pt x="0" y="21"/>
                    <a:pt x="1" y="20"/>
                  </a:cubicBezTo>
                  <a:cubicBezTo>
                    <a:pt x="27" y="0"/>
                    <a:pt x="27" y="0"/>
                    <a:pt x="27" y="0"/>
                  </a:cubicBezTo>
                  <a:cubicBezTo>
                    <a:pt x="28" y="0"/>
                    <a:pt x="29" y="0"/>
                    <a:pt x="29" y="0"/>
                  </a:cubicBezTo>
                  <a:cubicBezTo>
                    <a:pt x="55" y="20"/>
                    <a:pt x="55" y="20"/>
                    <a:pt x="55" y="20"/>
                  </a:cubicBezTo>
                  <a:cubicBezTo>
                    <a:pt x="56" y="21"/>
                    <a:pt x="56" y="21"/>
                    <a:pt x="56" y="22"/>
                  </a:cubicBezTo>
                  <a:cubicBezTo>
                    <a:pt x="56" y="40"/>
                    <a:pt x="56" y="40"/>
                    <a:pt x="56" y="40"/>
                  </a:cubicBezTo>
                  <a:cubicBezTo>
                    <a:pt x="56" y="41"/>
                    <a:pt x="56" y="41"/>
                    <a:pt x="55" y="42"/>
                  </a:cubicBezTo>
                  <a:cubicBezTo>
                    <a:pt x="43" y="50"/>
                    <a:pt x="43" y="50"/>
                    <a:pt x="43" y="50"/>
                  </a:cubicBezTo>
                  <a:cubicBezTo>
                    <a:pt x="43" y="50"/>
                    <a:pt x="42" y="50"/>
                    <a:pt x="42" y="50"/>
                  </a:cubicBezTo>
                  <a:close/>
                  <a:moveTo>
                    <a:pt x="15" y="46"/>
                  </a:moveTo>
                  <a:cubicBezTo>
                    <a:pt x="41" y="46"/>
                    <a:pt x="41" y="46"/>
                    <a:pt x="41" y="46"/>
                  </a:cubicBezTo>
                  <a:cubicBezTo>
                    <a:pt x="52" y="39"/>
                    <a:pt x="52" y="39"/>
                    <a:pt x="52" y="39"/>
                  </a:cubicBezTo>
                  <a:cubicBezTo>
                    <a:pt x="52" y="23"/>
                    <a:pt x="52" y="23"/>
                    <a:pt x="52" y="23"/>
                  </a:cubicBezTo>
                  <a:cubicBezTo>
                    <a:pt x="28" y="5"/>
                    <a:pt x="28" y="5"/>
                    <a:pt x="28" y="5"/>
                  </a:cubicBezTo>
                  <a:cubicBezTo>
                    <a:pt x="4" y="23"/>
                    <a:pt x="4" y="23"/>
                    <a:pt x="4" y="23"/>
                  </a:cubicBezTo>
                  <a:cubicBezTo>
                    <a:pt x="4" y="39"/>
                    <a:pt x="4" y="39"/>
                    <a:pt x="4" y="39"/>
                  </a:cubicBezTo>
                  <a:lnTo>
                    <a:pt x="15"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4" name="Freeform 300"/>
            <p:cNvSpPr>
              <a:spLocks/>
            </p:cNvSpPr>
            <p:nvPr/>
          </p:nvSpPr>
          <p:spPr bwMode="auto">
            <a:xfrm>
              <a:off x="1565061" y="4465946"/>
              <a:ext cx="66252" cy="33975"/>
            </a:xfrm>
            <a:custGeom>
              <a:avLst/>
              <a:gdLst>
                <a:gd name="T0" fmla="*/ 12 w 24"/>
                <a:gd name="T1" fmla="*/ 12 h 12"/>
                <a:gd name="T2" fmla="*/ 11 w 24"/>
                <a:gd name="T3" fmla="*/ 12 h 12"/>
                <a:gd name="T4" fmla="*/ 1 w 24"/>
                <a:gd name="T5" fmla="*/ 4 h 12"/>
                <a:gd name="T6" fmla="*/ 0 w 24"/>
                <a:gd name="T7" fmla="*/ 1 h 12"/>
                <a:gd name="T8" fmla="*/ 3 w 24"/>
                <a:gd name="T9" fmla="*/ 0 h 12"/>
                <a:gd name="T10" fmla="*/ 12 w 24"/>
                <a:gd name="T11" fmla="*/ 7 h 12"/>
                <a:gd name="T12" fmla="*/ 21 w 24"/>
                <a:gd name="T13" fmla="*/ 0 h 12"/>
                <a:gd name="T14" fmla="*/ 24 w 24"/>
                <a:gd name="T15" fmla="*/ 1 h 12"/>
                <a:gd name="T16" fmla="*/ 23 w 24"/>
                <a:gd name="T17" fmla="*/ 4 h 12"/>
                <a:gd name="T18" fmla="*/ 13 w 24"/>
                <a:gd name="T19" fmla="*/ 12 h 12"/>
                <a:gd name="T20" fmla="*/ 12 w 24"/>
                <a:gd name="T2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12">
                  <a:moveTo>
                    <a:pt x="12" y="12"/>
                  </a:moveTo>
                  <a:cubicBezTo>
                    <a:pt x="12" y="12"/>
                    <a:pt x="11" y="12"/>
                    <a:pt x="11" y="12"/>
                  </a:cubicBezTo>
                  <a:cubicBezTo>
                    <a:pt x="1" y="4"/>
                    <a:pt x="1" y="4"/>
                    <a:pt x="1" y="4"/>
                  </a:cubicBezTo>
                  <a:cubicBezTo>
                    <a:pt x="0" y="3"/>
                    <a:pt x="0" y="2"/>
                    <a:pt x="0" y="1"/>
                  </a:cubicBezTo>
                  <a:cubicBezTo>
                    <a:pt x="1" y="0"/>
                    <a:pt x="2" y="0"/>
                    <a:pt x="3" y="0"/>
                  </a:cubicBezTo>
                  <a:cubicBezTo>
                    <a:pt x="12" y="7"/>
                    <a:pt x="12" y="7"/>
                    <a:pt x="12" y="7"/>
                  </a:cubicBezTo>
                  <a:cubicBezTo>
                    <a:pt x="21" y="0"/>
                    <a:pt x="21" y="0"/>
                    <a:pt x="21" y="0"/>
                  </a:cubicBezTo>
                  <a:cubicBezTo>
                    <a:pt x="22" y="0"/>
                    <a:pt x="23" y="0"/>
                    <a:pt x="24" y="1"/>
                  </a:cubicBezTo>
                  <a:cubicBezTo>
                    <a:pt x="24" y="2"/>
                    <a:pt x="24" y="3"/>
                    <a:pt x="23" y="4"/>
                  </a:cubicBezTo>
                  <a:cubicBezTo>
                    <a:pt x="13" y="12"/>
                    <a:pt x="13" y="12"/>
                    <a:pt x="13" y="12"/>
                  </a:cubicBezTo>
                  <a:cubicBezTo>
                    <a:pt x="13" y="12"/>
                    <a:pt x="12" y="12"/>
                    <a:pt x="1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5" name="Freeform 301"/>
            <p:cNvSpPr>
              <a:spLocks/>
            </p:cNvSpPr>
            <p:nvPr/>
          </p:nvSpPr>
          <p:spPr bwMode="auto">
            <a:xfrm>
              <a:off x="1542976" y="4600148"/>
              <a:ext cx="110419" cy="27180"/>
            </a:xfrm>
            <a:custGeom>
              <a:avLst/>
              <a:gdLst>
                <a:gd name="T0" fmla="*/ 38 w 40"/>
                <a:gd name="T1" fmla="*/ 10 h 10"/>
                <a:gd name="T2" fmla="*/ 32 w 40"/>
                <a:gd name="T3" fmla="*/ 10 h 10"/>
                <a:gd name="T4" fmla="*/ 31 w 40"/>
                <a:gd name="T5" fmla="*/ 10 h 10"/>
                <a:gd name="T6" fmla="*/ 20 w 40"/>
                <a:gd name="T7" fmla="*/ 4 h 10"/>
                <a:gd name="T8" fmla="*/ 9 w 40"/>
                <a:gd name="T9" fmla="*/ 10 h 10"/>
                <a:gd name="T10" fmla="*/ 8 w 40"/>
                <a:gd name="T11" fmla="*/ 10 h 10"/>
                <a:gd name="T12" fmla="*/ 2 w 40"/>
                <a:gd name="T13" fmla="*/ 10 h 10"/>
                <a:gd name="T14" fmla="*/ 0 w 40"/>
                <a:gd name="T15" fmla="*/ 8 h 10"/>
                <a:gd name="T16" fmla="*/ 2 w 40"/>
                <a:gd name="T17" fmla="*/ 6 h 10"/>
                <a:gd name="T18" fmla="*/ 8 w 40"/>
                <a:gd name="T19" fmla="*/ 6 h 10"/>
                <a:gd name="T20" fmla="*/ 19 w 40"/>
                <a:gd name="T21" fmla="*/ 0 h 10"/>
                <a:gd name="T22" fmla="*/ 21 w 40"/>
                <a:gd name="T23" fmla="*/ 0 h 10"/>
                <a:gd name="T24" fmla="*/ 32 w 40"/>
                <a:gd name="T25" fmla="*/ 6 h 10"/>
                <a:gd name="T26" fmla="*/ 38 w 40"/>
                <a:gd name="T27" fmla="*/ 6 h 10"/>
                <a:gd name="T28" fmla="*/ 40 w 40"/>
                <a:gd name="T29" fmla="*/ 8 h 10"/>
                <a:gd name="T30" fmla="*/ 38 w 40"/>
                <a:gd name="T3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 h="10">
                  <a:moveTo>
                    <a:pt x="38" y="10"/>
                  </a:moveTo>
                  <a:cubicBezTo>
                    <a:pt x="32" y="10"/>
                    <a:pt x="32" y="10"/>
                    <a:pt x="32" y="10"/>
                  </a:cubicBezTo>
                  <a:cubicBezTo>
                    <a:pt x="32" y="10"/>
                    <a:pt x="31" y="10"/>
                    <a:pt x="31" y="10"/>
                  </a:cubicBezTo>
                  <a:cubicBezTo>
                    <a:pt x="20" y="4"/>
                    <a:pt x="20" y="4"/>
                    <a:pt x="20" y="4"/>
                  </a:cubicBezTo>
                  <a:cubicBezTo>
                    <a:pt x="9" y="10"/>
                    <a:pt x="9" y="10"/>
                    <a:pt x="9" y="10"/>
                  </a:cubicBezTo>
                  <a:cubicBezTo>
                    <a:pt x="9" y="10"/>
                    <a:pt x="8" y="10"/>
                    <a:pt x="8" y="10"/>
                  </a:cubicBezTo>
                  <a:cubicBezTo>
                    <a:pt x="2" y="10"/>
                    <a:pt x="2" y="10"/>
                    <a:pt x="2" y="10"/>
                  </a:cubicBezTo>
                  <a:cubicBezTo>
                    <a:pt x="1" y="10"/>
                    <a:pt x="0" y="9"/>
                    <a:pt x="0" y="8"/>
                  </a:cubicBezTo>
                  <a:cubicBezTo>
                    <a:pt x="0" y="7"/>
                    <a:pt x="1" y="6"/>
                    <a:pt x="2" y="6"/>
                  </a:cubicBezTo>
                  <a:cubicBezTo>
                    <a:pt x="8" y="6"/>
                    <a:pt x="8" y="6"/>
                    <a:pt x="8" y="6"/>
                  </a:cubicBezTo>
                  <a:cubicBezTo>
                    <a:pt x="19" y="0"/>
                    <a:pt x="19" y="0"/>
                    <a:pt x="19" y="0"/>
                  </a:cubicBezTo>
                  <a:cubicBezTo>
                    <a:pt x="20" y="0"/>
                    <a:pt x="20" y="0"/>
                    <a:pt x="21" y="0"/>
                  </a:cubicBezTo>
                  <a:cubicBezTo>
                    <a:pt x="32" y="6"/>
                    <a:pt x="32" y="6"/>
                    <a:pt x="32" y="6"/>
                  </a:cubicBezTo>
                  <a:cubicBezTo>
                    <a:pt x="38" y="6"/>
                    <a:pt x="38" y="6"/>
                    <a:pt x="38" y="6"/>
                  </a:cubicBezTo>
                  <a:cubicBezTo>
                    <a:pt x="39" y="6"/>
                    <a:pt x="40" y="7"/>
                    <a:pt x="40" y="8"/>
                  </a:cubicBezTo>
                  <a:cubicBezTo>
                    <a:pt x="40" y="9"/>
                    <a:pt x="39" y="10"/>
                    <a:pt x="38"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6" name="Freeform 302"/>
            <p:cNvSpPr>
              <a:spLocks/>
            </p:cNvSpPr>
            <p:nvPr/>
          </p:nvSpPr>
          <p:spPr bwMode="auto">
            <a:xfrm>
              <a:off x="1592241" y="4555980"/>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7" name="Freeform 303"/>
            <p:cNvSpPr>
              <a:spLocks/>
            </p:cNvSpPr>
            <p:nvPr/>
          </p:nvSpPr>
          <p:spPr bwMode="auto">
            <a:xfrm>
              <a:off x="1592241" y="4588256"/>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342169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TextBox 3"/>
          <p:cNvSpPr txBox="1"/>
          <p:nvPr/>
        </p:nvSpPr>
        <p:spPr>
          <a:xfrm>
            <a:off x="1980092" y="5212341"/>
            <a:ext cx="8231816" cy="566309"/>
          </a:xfrm>
          <a:prstGeom prst="rect">
            <a:avLst/>
          </a:prstGeom>
          <a:noFill/>
        </p:spPr>
        <p:txBody>
          <a:bodyPr wrap="square" rtlCol="0">
            <a:spAutoFit/>
          </a:bodyPr>
          <a:lstStyle/>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sit amet, consectetur adipiscing elit. Ut pulvinar nulla in gravida convallis. Suspendisse</a:t>
            </a:r>
          </a:p>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molestie pulvinar purus, nec dictum erat pulvinar viverra. Duis consequat tortor.</a:t>
            </a:r>
            <a:endParaRPr lang="en-US" sz="9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5" name="Group 4"/>
          <p:cNvGrpSpPr/>
          <p:nvPr/>
        </p:nvGrpSpPr>
        <p:grpSpPr>
          <a:xfrm>
            <a:off x="2310420" y="2316502"/>
            <a:ext cx="7790360" cy="2224996"/>
            <a:chOff x="2398386" y="2316502"/>
            <a:chExt cx="7790360" cy="2224996"/>
          </a:xfrm>
        </p:grpSpPr>
        <p:grpSp>
          <p:nvGrpSpPr>
            <p:cNvPr id="6" name="Group 5"/>
            <p:cNvGrpSpPr/>
            <p:nvPr/>
          </p:nvGrpSpPr>
          <p:grpSpPr>
            <a:xfrm>
              <a:off x="2398386" y="2316502"/>
              <a:ext cx="7790360" cy="2224996"/>
              <a:chOff x="2260601" y="2406651"/>
              <a:chExt cx="8615362" cy="2460624"/>
            </a:xfrm>
          </p:grpSpPr>
          <p:sp>
            <p:nvSpPr>
              <p:cNvPr id="11" name="Freeform 6"/>
              <p:cNvSpPr>
                <a:spLocks/>
              </p:cNvSpPr>
              <p:nvPr/>
            </p:nvSpPr>
            <p:spPr bwMode="auto">
              <a:xfrm>
                <a:off x="8320088" y="3636963"/>
                <a:ext cx="2460625" cy="1230312"/>
              </a:xfrm>
              <a:custGeom>
                <a:avLst/>
                <a:gdLst>
                  <a:gd name="T0" fmla="*/ 1157 w 2313"/>
                  <a:gd name="T1" fmla="*/ 743 h 1157"/>
                  <a:gd name="T2" fmla="*/ 413 w 2313"/>
                  <a:gd name="T3" fmla="*/ 0 h 1157"/>
                  <a:gd name="T4" fmla="*/ 0 w 2313"/>
                  <a:gd name="T5" fmla="*/ 0 h 1157"/>
                  <a:gd name="T6" fmla="*/ 1157 w 2313"/>
                  <a:gd name="T7" fmla="*/ 1157 h 1157"/>
                  <a:gd name="T8" fmla="*/ 2313 w 2313"/>
                  <a:gd name="T9" fmla="*/ 0 h 1157"/>
                  <a:gd name="T10" fmla="*/ 1900 w 2313"/>
                  <a:gd name="T11" fmla="*/ 0 h 1157"/>
                  <a:gd name="T12" fmla="*/ 1157 w 2313"/>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743"/>
                    </a:moveTo>
                    <a:cubicBezTo>
                      <a:pt x="746" y="743"/>
                      <a:pt x="413" y="410"/>
                      <a:pt x="413" y="0"/>
                    </a:cubicBezTo>
                    <a:cubicBezTo>
                      <a:pt x="0" y="0"/>
                      <a:pt x="0" y="0"/>
                      <a:pt x="0" y="0"/>
                    </a:cubicBezTo>
                    <a:cubicBezTo>
                      <a:pt x="0" y="639"/>
                      <a:pt x="518" y="1157"/>
                      <a:pt x="1157" y="1157"/>
                    </a:cubicBezTo>
                    <a:cubicBezTo>
                      <a:pt x="1795" y="1157"/>
                      <a:pt x="2313" y="639"/>
                      <a:pt x="2313"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2" name="Freeform 8"/>
              <p:cNvSpPr>
                <a:spLocks/>
              </p:cNvSpPr>
              <p:nvPr/>
            </p:nvSpPr>
            <p:spPr bwMode="auto">
              <a:xfrm>
                <a:off x="6300788" y="2406651"/>
                <a:ext cx="2459038" cy="1230312"/>
              </a:xfrm>
              <a:custGeom>
                <a:avLst/>
                <a:gdLst>
                  <a:gd name="T0" fmla="*/ 1157 w 2313"/>
                  <a:gd name="T1" fmla="*/ 414 h 1157"/>
                  <a:gd name="T2" fmla="*/ 414 w 2313"/>
                  <a:gd name="T3" fmla="*/ 1157 h 1157"/>
                  <a:gd name="T4" fmla="*/ 0 w 2313"/>
                  <a:gd name="T5" fmla="*/ 1157 h 1157"/>
                  <a:gd name="T6" fmla="*/ 1157 w 2313"/>
                  <a:gd name="T7" fmla="*/ 0 h 1157"/>
                  <a:gd name="T8" fmla="*/ 2313 w 2313"/>
                  <a:gd name="T9" fmla="*/ 1157 h 1157"/>
                  <a:gd name="T10" fmla="*/ 1900 w 2313"/>
                  <a:gd name="T11" fmla="*/ 1157 h 1157"/>
                  <a:gd name="T12" fmla="*/ 1157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414"/>
                    </a:moveTo>
                    <a:cubicBezTo>
                      <a:pt x="746" y="414"/>
                      <a:pt x="414" y="746"/>
                      <a:pt x="414" y="1157"/>
                    </a:cubicBezTo>
                    <a:cubicBezTo>
                      <a:pt x="0" y="1157"/>
                      <a:pt x="0" y="1157"/>
                      <a:pt x="0" y="1157"/>
                    </a:cubicBezTo>
                    <a:cubicBezTo>
                      <a:pt x="0" y="518"/>
                      <a:pt x="518" y="0"/>
                      <a:pt x="1157" y="0"/>
                    </a:cubicBezTo>
                    <a:cubicBezTo>
                      <a:pt x="1796" y="0"/>
                      <a:pt x="2313" y="518"/>
                      <a:pt x="2313" y="1157"/>
                    </a:cubicBezTo>
                    <a:cubicBezTo>
                      <a:pt x="1900" y="1157"/>
                      <a:pt x="1900" y="1157"/>
                      <a:pt x="1900" y="1157"/>
                    </a:cubicBezTo>
                    <a:cubicBezTo>
                      <a:pt x="1900" y="746"/>
                      <a:pt x="1567" y="414"/>
                      <a:pt x="1157"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3" name="Freeform 10"/>
              <p:cNvSpPr>
                <a:spLocks/>
              </p:cNvSpPr>
              <p:nvPr/>
            </p:nvSpPr>
            <p:spPr bwMode="auto">
              <a:xfrm>
                <a:off x="4279901" y="3636963"/>
                <a:ext cx="2460625" cy="1230312"/>
              </a:xfrm>
              <a:custGeom>
                <a:avLst/>
                <a:gdLst>
                  <a:gd name="T0" fmla="*/ 1157 w 2314"/>
                  <a:gd name="T1" fmla="*/ 743 h 1157"/>
                  <a:gd name="T2" fmla="*/ 414 w 2314"/>
                  <a:gd name="T3" fmla="*/ 0 h 1157"/>
                  <a:gd name="T4" fmla="*/ 0 w 2314"/>
                  <a:gd name="T5" fmla="*/ 0 h 1157"/>
                  <a:gd name="T6" fmla="*/ 1157 w 2314"/>
                  <a:gd name="T7" fmla="*/ 1157 h 1157"/>
                  <a:gd name="T8" fmla="*/ 2314 w 2314"/>
                  <a:gd name="T9" fmla="*/ 0 h 1157"/>
                  <a:gd name="T10" fmla="*/ 1900 w 2314"/>
                  <a:gd name="T11" fmla="*/ 0 h 1157"/>
                  <a:gd name="T12" fmla="*/ 1157 w 2314"/>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4" h="1157">
                    <a:moveTo>
                      <a:pt x="1157" y="743"/>
                    </a:moveTo>
                    <a:cubicBezTo>
                      <a:pt x="747" y="743"/>
                      <a:pt x="414" y="410"/>
                      <a:pt x="414" y="0"/>
                    </a:cubicBezTo>
                    <a:cubicBezTo>
                      <a:pt x="0" y="0"/>
                      <a:pt x="0" y="0"/>
                      <a:pt x="0" y="0"/>
                    </a:cubicBezTo>
                    <a:cubicBezTo>
                      <a:pt x="0" y="639"/>
                      <a:pt x="518" y="1157"/>
                      <a:pt x="1157" y="1157"/>
                    </a:cubicBezTo>
                    <a:cubicBezTo>
                      <a:pt x="1796" y="1157"/>
                      <a:pt x="2314" y="639"/>
                      <a:pt x="2314"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4" name="Freeform 12"/>
              <p:cNvSpPr>
                <a:spLocks/>
              </p:cNvSpPr>
              <p:nvPr/>
            </p:nvSpPr>
            <p:spPr bwMode="auto">
              <a:xfrm>
                <a:off x="2260601" y="2406651"/>
                <a:ext cx="2459038" cy="1230312"/>
              </a:xfrm>
              <a:custGeom>
                <a:avLst/>
                <a:gdLst>
                  <a:gd name="T0" fmla="*/ 1156 w 2313"/>
                  <a:gd name="T1" fmla="*/ 414 h 1157"/>
                  <a:gd name="T2" fmla="*/ 413 w 2313"/>
                  <a:gd name="T3" fmla="*/ 1157 h 1157"/>
                  <a:gd name="T4" fmla="*/ 0 w 2313"/>
                  <a:gd name="T5" fmla="*/ 1157 h 1157"/>
                  <a:gd name="T6" fmla="*/ 1156 w 2313"/>
                  <a:gd name="T7" fmla="*/ 0 h 1157"/>
                  <a:gd name="T8" fmla="*/ 2313 w 2313"/>
                  <a:gd name="T9" fmla="*/ 1157 h 1157"/>
                  <a:gd name="T10" fmla="*/ 1899 w 2313"/>
                  <a:gd name="T11" fmla="*/ 1157 h 1157"/>
                  <a:gd name="T12" fmla="*/ 1156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6" y="414"/>
                    </a:moveTo>
                    <a:cubicBezTo>
                      <a:pt x="746" y="414"/>
                      <a:pt x="413" y="746"/>
                      <a:pt x="413" y="1157"/>
                    </a:cubicBezTo>
                    <a:cubicBezTo>
                      <a:pt x="0" y="1157"/>
                      <a:pt x="0" y="1157"/>
                      <a:pt x="0" y="1157"/>
                    </a:cubicBezTo>
                    <a:cubicBezTo>
                      <a:pt x="0" y="518"/>
                      <a:pt x="518" y="0"/>
                      <a:pt x="1156" y="0"/>
                    </a:cubicBezTo>
                    <a:cubicBezTo>
                      <a:pt x="1795" y="0"/>
                      <a:pt x="2313" y="518"/>
                      <a:pt x="2313" y="1157"/>
                    </a:cubicBezTo>
                    <a:cubicBezTo>
                      <a:pt x="1899" y="1157"/>
                      <a:pt x="1899" y="1157"/>
                      <a:pt x="1899" y="1157"/>
                    </a:cubicBezTo>
                    <a:cubicBezTo>
                      <a:pt x="1899" y="746"/>
                      <a:pt x="1567" y="414"/>
                      <a:pt x="1156"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13"/>
              <p:cNvSpPr>
                <a:spLocks/>
              </p:cNvSpPr>
              <p:nvPr/>
            </p:nvSpPr>
            <p:spPr bwMode="auto">
              <a:xfrm>
                <a:off x="8320088" y="2406651"/>
                <a:ext cx="2555875" cy="1546225"/>
              </a:xfrm>
              <a:custGeom>
                <a:avLst/>
                <a:gdLst>
                  <a:gd name="T0" fmla="*/ 2106 w 2403"/>
                  <a:gd name="T1" fmla="*/ 1454 h 1454"/>
                  <a:gd name="T2" fmla="*/ 1808 w 2403"/>
                  <a:gd name="T3" fmla="*/ 1157 h 1454"/>
                  <a:gd name="T4" fmla="*/ 1900 w 2403"/>
                  <a:gd name="T5" fmla="*/ 1157 h 1454"/>
                  <a:gd name="T6" fmla="*/ 1157 w 2403"/>
                  <a:gd name="T7" fmla="*/ 414 h 1454"/>
                  <a:gd name="T8" fmla="*/ 413 w 2403"/>
                  <a:gd name="T9" fmla="*/ 1157 h 1454"/>
                  <a:gd name="T10" fmla="*/ 0 w 2403"/>
                  <a:gd name="T11" fmla="*/ 1157 h 1454"/>
                  <a:gd name="T12" fmla="*/ 1157 w 2403"/>
                  <a:gd name="T13" fmla="*/ 0 h 1454"/>
                  <a:gd name="T14" fmla="*/ 2313 w 2403"/>
                  <a:gd name="T15" fmla="*/ 1157 h 1454"/>
                  <a:gd name="T16" fmla="*/ 2403 w 2403"/>
                  <a:gd name="T17" fmla="*/ 1157 h 1454"/>
                  <a:gd name="T18" fmla="*/ 2106 w 2403"/>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4">
                    <a:moveTo>
                      <a:pt x="2106" y="1454"/>
                    </a:moveTo>
                    <a:cubicBezTo>
                      <a:pt x="1808" y="1157"/>
                      <a:pt x="1808" y="1157"/>
                      <a:pt x="1808" y="1157"/>
                    </a:cubicBezTo>
                    <a:cubicBezTo>
                      <a:pt x="1900" y="1157"/>
                      <a:pt x="1900" y="1157"/>
                      <a:pt x="1900" y="1157"/>
                    </a:cubicBezTo>
                    <a:cubicBezTo>
                      <a:pt x="1900" y="746"/>
                      <a:pt x="1567" y="414"/>
                      <a:pt x="1157" y="414"/>
                    </a:cubicBezTo>
                    <a:cubicBezTo>
                      <a:pt x="746" y="414"/>
                      <a:pt x="413" y="746"/>
                      <a:pt x="413" y="1157"/>
                    </a:cubicBezTo>
                    <a:cubicBezTo>
                      <a:pt x="0" y="1157"/>
                      <a:pt x="0" y="1157"/>
                      <a:pt x="0" y="1157"/>
                    </a:cubicBezTo>
                    <a:cubicBezTo>
                      <a:pt x="0" y="518"/>
                      <a:pt x="518" y="0"/>
                      <a:pt x="1157" y="0"/>
                    </a:cubicBezTo>
                    <a:cubicBezTo>
                      <a:pt x="1795" y="0"/>
                      <a:pt x="2313" y="518"/>
                      <a:pt x="2313" y="1157"/>
                    </a:cubicBezTo>
                    <a:cubicBezTo>
                      <a:pt x="2403" y="1157"/>
                      <a:pt x="2403" y="1157"/>
                      <a:pt x="2403" y="1157"/>
                    </a:cubicBezTo>
                    <a:lnTo>
                      <a:pt x="2106" y="1454"/>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6" name="Freeform 14"/>
              <p:cNvSpPr>
                <a:spLocks/>
              </p:cNvSpPr>
              <p:nvPr/>
            </p:nvSpPr>
            <p:spPr bwMode="auto">
              <a:xfrm>
                <a:off x="6300788" y="3321050"/>
                <a:ext cx="2555875" cy="1546225"/>
              </a:xfrm>
              <a:custGeom>
                <a:avLst/>
                <a:gdLst>
                  <a:gd name="T0" fmla="*/ 2106 w 2404"/>
                  <a:gd name="T1" fmla="*/ 0 h 1455"/>
                  <a:gd name="T2" fmla="*/ 1808 w 2404"/>
                  <a:gd name="T3" fmla="*/ 298 h 1455"/>
                  <a:gd name="T4" fmla="*/ 1900 w 2404"/>
                  <a:gd name="T5" fmla="*/ 298 h 1455"/>
                  <a:gd name="T6" fmla="*/ 1157 w 2404"/>
                  <a:gd name="T7" fmla="*/ 1041 h 1455"/>
                  <a:gd name="T8" fmla="*/ 414 w 2404"/>
                  <a:gd name="T9" fmla="*/ 298 h 1455"/>
                  <a:gd name="T10" fmla="*/ 0 w 2404"/>
                  <a:gd name="T11" fmla="*/ 298 h 1455"/>
                  <a:gd name="T12" fmla="*/ 1157 w 2404"/>
                  <a:gd name="T13" fmla="*/ 1455 h 1455"/>
                  <a:gd name="T14" fmla="*/ 2313 w 2404"/>
                  <a:gd name="T15" fmla="*/ 298 h 1455"/>
                  <a:gd name="T16" fmla="*/ 2404 w 2404"/>
                  <a:gd name="T17" fmla="*/ 298 h 1455"/>
                  <a:gd name="T18" fmla="*/ 2106 w 2404"/>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5">
                    <a:moveTo>
                      <a:pt x="2106" y="0"/>
                    </a:moveTo>
                    <a:cubicBezTo>
                      <a:pt x="1808" y="298"/>
                      <a:pt x="1808" y="298"/>
                      <a:pt x="1808" y="298"/>
                    </a:cubicBezTo>
                    <a:cubicBezTo>
                      <a:pt x="1900" y="298"/>
                      <a:pt x="1900" y="298"/>
                      <a:pt x="1900" y="298"/>
                    </a:cubicBezTo>
                    <a:cubicBezTo>
                      <a:pt x="1900" y="708"/>
                      <a:pt x="1567" y="1041"/>
                      <a:pt x="1157" y="1041"/>
                    </a:cubicBezTo>
                    <a:cubicBezTo>
                      <a:pt x="746" y="1041"/>
                      <a:pt x="414" y="708"/>
                      <a:pt x="414" y="298"/>
                    </a:cubicBezTo>
                    <a:cubicBezTo>
                      <a:pt x="0" y="298"/>
                      <a:pt x="0" y="298"/>
                      <a:pt x="0" y="298"/>
                    </a:cubicBezTo>
                    <a:cubicBezTo>
                      <a:pt x="0" y="937"/>
                      <a:pt x="518" y="1455"/>
                      <a:pt x="1157" y="1455"/>
                    </a:cubicBezTo>
                    <a:cubicBezTo>
                      <a:pt x="1796" y="1455"/>
                      <a:pt x="2313" y="937"/>
                      <a:pt x="2313" y="298"/>
                    </a:cubicBezTo>
                    <a:cubicBezTo>
                      <a:pt x="2404" y="298"/>
                      <a:pt x="2404" y="298"/>
                      <a:pt x="2404" y="298"/>
                    </a:cubicBezTo>
                    <a:lnTo>
                      <a:pt x="2106"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7" name="Freeform 15"/>
              <p:cNvSpPr>
                <a:spLocks/>
              </p:cNvSpPr>
              <p:nvPr/>
            </p:nvSpPr>
            <p:spPr bwMode="auto">
              <a:xfrm>
                <a:off x="4279901" y="2406651"/>
                <a:ext cx="2555875" cy="1546225"/>
              </a:xfrm>
              <a:custGeom>
                <a:avLst/>
                <a:gdLst>
                  <a:gd name="T0" fmla="*/ 2106 w 2404"/>
                  <a:gd name="T1" fmla="*/ 1454 h 1454"/>
                  <a:gd name="T2" fmla="*/ 1809 w 2404"/>
                  <a:gd name="T3" fmla="*/ 1157 h 1454"/>
                  <a:gd name="T4" fmla="*/ 1900 w 2404"/>
                  <a:gd name="T5" fmla="*/ 1157 h 1454"/>
                  <a:gd name="T6" fmla="*/ 1157 w 2404"/>
                  <a:gd name="T7" fmla="*/ 414 h 1454"/>
                  <a:gd name="T8" fmla="*/ 414 w 2404"/>
                  <a:gd name="T9" fmla="*/ 1157 h 1454"/>
                  <a:gd name="T10" fmla="*/ 0 w 2404"/>
                  <a:gd name="T11" fmla="*/ 1157 h 1454"/>
                  <a:gd name="T12" fmla="*/ 1157 w 2404"/>
                  <a:gd name="T13" fmla="*/ 0 h 1454"/>
                  <a:gd name="T14" fmla="*/ 2314 w 2404"/>
                  <a:gd name="T15" fmla="*/ 1157 h 1454"/>
                  <a:gd name="T16" fmla="*/ 2404 w 2404"/>
                  <a:gd name="T17" fmla="*/ 1157 h 1454"/>
                  <a:gd name="T18" fmla="*/ 2106 w 2404"/>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4">
                    <a:moveTo>
                      <a:pt x="2106" y="1454"/>
                    </a:moveTo>
                    <a:cubicBezTo>
                      <a:pt x="1809" y="1157"/>
                      <a:pt x="1809" y="1157"/>
                      <a:pt x="1809" y="1157"/>
                    </a:cubicBezTo>
                    <a:cubicBezTo>
                      <a:pt x="1900" y="1157"/>
                      <a:pt x="1900" y="1157"/>
                      <a:pt x="1900" y="1157"/>
                    </a:cubicBezTo>
                    <a:cubicBezTo>
                      <a:pt x="1900" y="746"/>
                      <a:pt x="1567" y="414"/>
                      <a:pt x="1157" y="414"/>
                    </a:cubicBezTo>
                    <a:cubicBezTo>
                      <a:pt x="747" y="414"/>
                      <a:pt x="414" y="746"/>
                      <a:pt x="414" y="1157"/>
                    </a:cubicBezTo>
                    <a:cubicBezTo>
                      <a:pt x="0" y="1157"/>
                      <a:pt x="0" y="1157"/>
                      <a:pt x="0" y="1157"/>
                    </a:cubicBezTo>
                    <a:cubicBezTo>
                      <a:pt x="0" y="518"/>
                      <a:pt x="518" y="0"/>
                      <a:pt x="1157" y="0"/>
                    </a:cubicBezTo>
                    <a:cubicBezTo>
                      <a:pt x="1796" y="0"/>
                      <a:pt x="2314" y="518"/>
                      <a:pt x="2314" y="1157"/>
                    </a:cubicBezTo>
                    <a:cubicBezTo>
                      <a:pt x="2404" y="1157"/>
                      <a:pt x="2404" y="1157"/>
                      <a:pt x="2404" y="1157"/>
                    </a:cubicBezTo>
                    <a:lnTo>
                      <a:pt x="2106" y="145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8" name="Freeform 16"/>
              <p:cNvSpPr>
                <a:spLocks/>
              </p:cNvSpPr>
              <p:nvPr/>
            </p:nvSpPr>
            <p:spPr bwMode="auto">
              <a:xfrm>
                <a:off x="2260601" y="3321050"/>
                <a:ext cx="2554288" cy="1546225"/>
              </a:xfrm>
              <a:custGeom>
                <a:avLst/>
                <a:gdLst>
                  <a:gd name="T0" fmla="*/ 2106 w 2403"/>
                  <a:gd name="T1" fmla="*/ 0 h 1455"/>
                  <a:gd name="T2" fmla="*/ 1808 w 2403"/>
                  <a:gd name="T3" fmla="*/ 298 h 1455"/>
                  <a:gd name="T4" fmla="*/ 1899 w 2403"/>
                  <a:gd name="T5" fmla="*/ 298 h 1455"/>
                  <a:gd name="T6" fmla="*/ 1156 w 2403"/>
                  <a:gd name="T7" fmla="*/ 1041 h 1455"/>
                  <a:gd name="T8" fmla="*/ 413 w 2403"/>
                  <a:gd name="T9" fmla="*/ 298 h 1455"/>
                  <a:gd name="T10" fmla="*/ 0 w 2403"/>
                  <a:gd name="T11" fmla="*/ 298 h 1455"/>
                  <a:gd name="T12" fmla="*/ 1156 w 2403"/>
                  <a:gd name="T13" fmla="*/ 1455 h 1455"/>
                  <a:gd name="T14" fmla="*/ 2313 w 2403"/>
                  <a:gd name="T15" fmla="*/ 298 h 1455"/>
                  <a:gd name="T16" fmla="*/ 2403 w 2403"/>
                  <a:gd name="T17" fmla="*/ 298 h 1455"/>
                  <a:gd name="T18" fmla="*/ 2106 w 2403"/>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5">
                    <a:moveTo>
                      <a:pt x="2106" y="0"/>
                    </a:moveTo>
                    <a:cubicBezTo>
                      <a:pt x="1808" y="298"/>
                      <a:pt x="1808" y="298"/>
                      <a:pt x="1808" y="298"/>
                    </a:cubicBezTo>
                    <a:cubicBezTo>
                      <a:pt x="1899" y="298"/>
                      <a:pt x="1899" y="298"/>
                      <a:pt x="1899" y="298"/>
                    </a:cubicBezTo>
                    <a:cubicBezTo>
                      <a:pt x="1899" y="708"/>
                      <a:pt x="1567" y="1041"/>
                      <a:pt x="1156" y="1041"/>
                    </a:cubicBezTo>
                    <a:cubicBezTo>
                      <a:pt x="746" y="1041"/>
                      <a:pt x="413" y="708"/>
                      <a:pt x="413" y="298"/>
                    </a:cubicBezTo>
                    <a:cubicBezTo>
                      <a:pt x="0" y="298"/>
                      <a:pt x="0" y="298"/>
                      <a:pt x="0" y="298"/>
                    </a:cubicBezTo>
                    <a:cubicBezTo>
                      <a:pt x="0" y="937"/>
                      <a:pt x="518" y="1455"/>
                      <a:pt x="1156" y="1455"/>
                    </a:cubicBezTo>
                    <a:cubicBezTo>
                      <a:pt x="1795" y="1455"/>
                      <a:pt x="2313" y="937"/>
                      <a:pt x="2313" y="298"/>
                    </a:cubicBezTo>
                    <a:cubicBezTo>
                      <a:pt x="2403" y="298"/>
                      <a:pt x="2403" y="298"/>
                      <a:pt x="2403" y="298"/>
                    </a:cubicBezTo>
                    <a:lnTo>
                      <a:pt x="210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grpSp>
        <p:sp>
          <p:nvSpPr>
            <p:cNvPr id="7" name="Shape 2390"/>
            <p:cNvSpPr/>
            <p:nvPr/>
          </p:nvSpPr>
          <p:spPr>
            <a:xfrm>
              <a:off x="6963232" y="3229471"/>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8" name="Shape 2435"/>
            <p:cNvSpPr/>
            <p:nvPr/>
          </p:nvSpPr>
          <p:spPr>
            <a:xfrm>
              <a:off x="8832947"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20618" y="12012"/>
                  </a:moveTo>
                  <a:cubicBezTo>
                    <a:pt x="20614" y="12014"/>
                    <a:pt x="20611" y="12016"/>
                    <a:pt x="20607" y="12016"/>
                  </a:cubicBezTo>
                  <a:lnTo>
                    <a:pt x="19602" y="12268"/>
                  </a:lnTo>
                  <a:cubicBezTo>
                    <a:pt x="19256" y="12354"/>
                    <a:pt x="18984" y="12622"/>
                    <a:pt x="18892" y="12966"/>
                  </a:cubicBezTo>
                  <a:cubicBezTo>
                    <a:pt x="18703" y="13672"/>
                    <a:pt x="18421" y="14352"/>
                    <a:pt x="18053" y="14986"/>
                  </a:cubicBezTo>
                  <a:cubicBezTo>
                    <a:pt x="17873" y="15295"/>
                    <a:pt x="17876" y="15677"/>
                    <a:pt x="18060" y="15984"/>
                  </a:cubicBezTo>
                  <a:lnTo>
                    <a:pt x="18601" y="16885"/>
                  </a:lnTo>
                  <a:lnTo>
                    <a:pt x="16886" y="18600"/>
                  </a:lnTo>
                  <a:cubicBezTo>
                    <a:pt x="16882" y="18598"/>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2" y="18415"/>
                    <a:pt x="6617" y="18049"/>
                  </a:cubicBezTo>
                  <a:cubicBezTo>
                    <a:pt x="6465" y="17961"/>
                    <a:pt x="6296" y="17917"/>
                    <a:pt x="6127" y="17917"/>
                  </a:cubicBezTo>
                  <a:cubicBezTo>
                    <a:pt x="5951" y="17917"/>
                    <a:pt x="5777" y="17964"/>
                    <a:pt x="5621" y="18057"/>
                  </a:cubicBezTo>
                  <a:lnTo>
                    <a:pt x="4725" y="18595"/>
                  </a:lnTo>
                  <a:cubicBezTo>
                    <a:pt x="4722" y="18597"/>
                    <a:pt x="4718" y="18598"/>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2"/>
                  </a:cubicBezTo>
                  <a:lnTo>
                    <a:pt x="982" y="9587"/>
                  </a:lnTo>
                  <a:lnTo>
                    <a:pt x="1998" y="9333"/>
                  </a:lnTo>
                  <a:cubicBezTo>
                    <a:pt x="2343" y="9246"/>
                    <a:pt x="2616" y="8979"/>
                    <a:pt x="2708" y="8634"/>
                  </a:cubicBezTo>
                  <a:cubicBezTo>
                    <a:pt x="2897" y="7929"/>
                    <a:pt x="3179" y="7249"/>
                    <a:pt x="3548" y="6615"/>
                  </a:cubicBezTo>
                  <a:cubicBezTo>
                    <a:pt x="3727" y="6305"/>
                    <a:pt x="3724" y="5923"/>
                    <a:pt x="3540" y="5617"/>
                  </a:cubicBezTo>
                  <a:lnTo>
                    <a:pt x="3005" y="4725"/>
                  </a:lnTo>
                  <a:cubicBezTo>
                    <a:pt x="3004" y="4722"/>
                    <a:pt x="3002" y="4719"/>
                    <a:pt x="3000" y="4715"/>
                  </a:cubicBezTo>
                  <a:lnTo>
                    <a:pt x="4715" y="3000"/>
                  </a:lnTo>
                  <a:lnTo>
                    <a:pt x="5621" y="3543"/>
                  </a:lnTo>
                  <a:cubicBezTo>
                    <a:pt x="5777" y="3637"/>
                    <a:pt x="5951" y="3683"/>
                    <a:pt x="6127" y="3683"/>
                  </a:cubicBezTo>
                  <a:cubicBezTo>
                    <a:pt x="6296" y="3683"/>
                    <a:pt x="6465" y="3639"/>
                    <a:pt x="6618" y="3552"/>
                  </a:cubicBezTo>
                  <a:cubicBezTo>
                    <a:pt x="7251" y="3185"/>
                    <a:pt x="7929" y="2904"/>
                    <a:pt x="8632" y="2717"/>
                  </a:cubicBezTo>
                  <a:cubicBezTo>
                    <a:pt x="8976" y="2624"/>
                    <a:pt x="9244" y="2352"/>
                    <a:pt x="9331" y="2006"/>
                  </a:cubicBezTo>
                  <a:lnTo>
                    <a:pt x="9587" y="982"/>
                  </a:lnTo>
                  <a:lnTo>
                    <a:pt x="12012" y="982"/>
                  </a:lnTo>
                  <a:cubicBezTo>
                    <a:pt x="12014" y="986"/>
                    <a:pt x="12015" y="989"/>
                    <a:pt x="12016" y="993"/>
                  </a:cubicBezTo>
                  <a:lnTo>
                    <a:pt x="12269" y="2006"/>
                  </a:lnTo>
                  <a:cubicBezTo>
                    <a:pt x="12356" y="2352"/>
                    <a:pt x="12624" y="2624"/>
                    <a:pt x="12968" y="2717"/>
                  </a:cubicBezTo>
                  <a:cubicBezTo>
                    <a:pt x="13671" y="2904"/>
                    <a:pt x="14348" y="3185"/>
                    <a:pt x="14982" y="3552"/>
                  </a:cubicBezTo>
                  <a:cubicBezTo>
                    <a:pt x="15134" y="3639"/>
                    <a:pt x="15304" y="3683"/>
                    <a:pt x="15473" y="3683"/>
                  </a:cubicBezTo>
                  <a:cubicBezTo>
                    <a:pt x="15648" y="3683"/>
                    <a:pt x="15822" y="3637"/>
                    <a:pt x="15978" y="3543"/>
                  </a:cubicBezTo>
                  <a:lnTo>
                    <a:pt x="16884" y="3000"/>
                  </a:lnTo>
                  <a:lnTo>
                    <a:pt x="18600" y="4715"/>
                  </a:lnTo>
                  <a:cubicBezTo>
                    <a:pt x="18598" y="4719"/>
                    <a:pt x="18597" y="4722"/>
                    <a:pt x="18595" y="4725"/>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2"/>
                    <a:pt x="20618" y="12012"/>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9"/>
                    <a:pt x="17136" y="1968"/>
                    <a:pt x="16975" y="1968"/>
                  </a:cubicBezTo>
                  <a:cubicBezTo>
                    <a:pt x="16778" y="1968"/>
                    <a:pt x="16572" y="2043"/>
                    <a:pt x="16400" y="2145"/>
                  </a:cubicBezTo>
                  <a:lnTo>
                    <a:pt x="15473" y="2701"/>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1"/>
                  </a:cubicBezTo>
                  <a:lnTo>
                    <a:pt x="5200" y="2145"/>
                  </a:lnTo>
                  <a:cubicBezTo>
                    <a:pt x="5028" y="2043"/>
                    <a:pt x="4822" y="1968"/>
                    <a:pt x="4625" y="1968"/>
                  </a:cubicBezTo>
                  <a:cubicBezTo>
                    <a:pt x="4464" y="1968"/>
                    <a:pt x="4308" y="2019"/>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2"/>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3"/>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3"/>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2"/>
                    <a:pt x="21233" y="8730"/>
                    <a:pt x="20880" y="8641"/>
                  </a:cubicBezTo>
                  <a:moveTo>
                    <a:pt x="15709" y="10800"/>
                  </a:moveTo>
                  <a:cubicBezTo>
                    <a:pt x="15709" y="13346"/>
                    <a:pt x="13771" y="15438"/>
                    <a:pt x="11291" y="15685"/>
                  </a:cubicBezTo>
                  <a:lnTo>
                    <a:pt x="11291" y="12694"/>
                  </a:lnTo>
                  <a:cubicBezTo>
                    <a:pt x="12137" y="12476"/>
                    <a:pt x="12764" y="11714"/>
                    <a:pt x="12764" y="10800"/>
                  </a:cubicBezTo>
                  <a:cubicBezTo>
                    <a:pt x="12764" y="10630"/>
                    <a:pt x="12735" y="10468"/>
                    <a:pt x="12694" y="10310"/>
                  </a:cubicBezTo>
                  <a:lnTo>
                    <a:pt x="15308" y="8857"/>
                  </a:lnTo>
                  <a:cubicBezTo>
                    <a:pt x="15565" y="9453"/>
                    <a:pt x="15709" y="10110"/>
                    <a:pt x="15709" y="10800"/>
                  </a:cubicBezTo>
                  <a:moveTo>
                    <a:pt x="9818" y="10800"/>
                  </a:moveTo>
                  <a:cubicBezTo>
                    <a:pt x="9818" y="10258"/>
                    <a:pt x="10258" y="9818"/>
                    <a:pt x="10800" y="9818"/>
                  </a:cubicBezTo>
                  <a:cubicBezTo>
                    <a:pt x="11342" y="9818"/>
                    <a:pt x="11782" y="10258"/>
                    <a:pt x="11782" y="10800"/>
                  </a:cubicBezTo>
                  <a:cubicBezTo>
                    <a:pt x="11782" y="11342"/>
                    <a:pt x="11342" y="11782"/>
                    <a:pt x="10800" y="11782"/>
                  </a:cubicBezTo>
                  <a:cubicBezTo>
                    <a:pt x="10258" y="11782"/>
                    <a:pt x="9818" y="11342"/>
                    <a:pt x="9818" y="10800"/>
                  </a:cubicBezTo>
                  <a:moveTo>
                    <a:pt x="10309" y="15685"/>
                  </a:moveTo>
                  <a:cubicBezTo>
                    <a:pt x="7829" y="15438"/>
                    <a:pt x="5891" y="13346"/>
                    <a:pt x="5891" y="10800"/>
                  </a:cubicBezTo>
                  <a:cubicBezTo>
                    <a:pt x="5891" y="10110"/>
                    <a:pt x="6035" y="9453"/>
                    <a:pt x="6292" y="8857"/>
                  </a:cubicBezTo>
                  <a:lnTo>
                    <a:pt x="8906" y="10310"/>
                  </a:lnTo>
                  <a:cubicBezTo>
                    <a:pt x="8865" y="10468"/>
                    <a:pt x="8836" y="10630"/>
                    <a:pt x="8836" y="10800"/>
                  </a:cubicBezTo>
                  <a:cubicBezTo>
                    <a:pt x="8836" y="11714"/>
                    <a:pt x="9463" y="12476"/>
                    <a:pt x="10309" y="12694"/>
                  </a:cubicBezTo>
                  <a:cubicBezTo>
                    <a:pt x="10309" y="12694"/>
                    <a:pt x="10309" y="15685"/>
                    <a:pt x="10309" y="15685"/>
                  </a:cubicBezTo>
                  <a:close/>
                  <a:moveTo>
                    <a:pt x="10800" y="5891"/>
                  </a:moveTo>
                  <a:cubicBezTo>
                    <a:pt x="12470" y="5891"/>
                    <a:pt x="13942" y="6727"/>
                    <a:pt x="14829" y="8000"/>
                  </a:cubicBezTo>
                  <a:lnTo>
                    <a:pt x="12220" y="9450"/>
                  </a:lnTo>
                  <a:cubicBezTo>
                    <a:pt x="11862" y="9074"/>
                    <a:pt x="11360" y="8836"/>
                    <a:pt x="10800" y="8836"/>
                  </a:cubicBezTo>
                  <a:cubicBezTo>
                    <a:pt x="10240" y="8836"/>
                    <a:pt x="9738" y="9074"/>
                    <a:pt x="9380" y="9450"/>
                  </a:cubicBezTo>
                  <a:lnTo>
                    <a:pt x="6771" y="8000"/>
                  </a:lnTo>
                  <a:cubicBezTo>
                    <a:pt x="7658" y="6727"/>
                    <a:pt x="9130" y="5891"/>
                    <a:pt x="10800" y="5891"/>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9" name="Shape 2449"/>
            <p:cNvSpPr/>
            <p:nvPr/>
          </p:nvSpPr>
          <p:spPr>
            <a:xfrm>
              <a:off x="3309171"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0800" y="10309"/>
                  </a:moveTo>
                  <a:cubicBezTo>
                    <a:pt x="10800" y="10581"/>
                    <a:pt x="10580" y="10800"/>
                    <a:pt x="10309" y="10800"/>
                  </a:cubicBezTo>
                  <a:cubicBezTo>
                    <a:pt x="10038" y="10800"/>
                    <a:pt x="9818" y="10581"/>
                    <a:pt x="9818" y="10309"/>
                  </a:cubicBezTo>
                  <a:cubicBezTo>
                    <a:pt x="9818" y="10038"/>
                    <a:pt x="10038" y="9818"/>
                    <a:pt x="10309" y="9818"/>
                  </a:cubicBezTo>
                  <a:cubicBezTo>
                    <a:pt x="10580" y="9818"/>
                    <a:pt x="10800" y="10038"/>
                    <a:pt x="10800" y="10309"/>
                  </a:cubicBezTo>
                  <a:moveTo>
                    <a:pt x="20618" y="20618"/>
                  </a:moveTo>
                  <a:lnTo>
                    <a:pt x="18655" y="20618"/>
                  </a:lnTo>
                  <a:lnTo>
                    <a:pt x="18655" y="19145"/>
                  </a:lnTo>
                  <a:cubicBezTo>
                    <a:pt x="18655" y="18875"/>
                    <a:pt x="18434" y="18655"/>
                    <a:pt x="18164" y="18655"/>
                  </a:cubicBezTo>
                  <a:lnTo>
                    <a:pt x="16691" y="18655"/>
                  </a:lnTo>
                  <a:lnTo>
                    <a:pt x="16691" y="17182"/>
                  </a:lnTo>
                  <a:cubicBezTo>
                    <a:pt x="16691" y="16911"/>
                    <a:pt x="16471" y="16691"/>
                    <a:pt x="16200" y="16691"/>
                  </a:cubicBezTo>
                  <a:lnTo>
                    <a:pt x="14441" y="16691"/>
                  </a:lnTo>
                  <a:lnTo>
                    <a:pt x="12850" y="15086"/>
                  </a:lnTo>
                  <a:cubicBezTo>
                    <a:pt x="12761" y="14997"/>
                    <a:pt x="12639" y="14943"/>
                    <a:pt x="12503" y="14943"/>
                  </a:cubicBezTo>
                  <a:cubicBezTo>
                    <a:pt x="12356" y="14943"/>
                    <a:pt x="12228" y="15010"/>
                    <a:pt x="12138" y="15113"/>
                  </a:cubicBezTo>
                  <a:lnTo>
                    <a:pt x="11833" y="15418"/>
                  </a:lnTo>
                  <a:cubicBezTo>
                    <a:pt x="11450" y="15801"/>
                    <a:pt x="10829" y="15801"/>
                    <a:pt x="10445" y="15418"/>
                  </a:cubicBezTo>
                  <a:lnTo>
                    <a:pt x="6167" y="11139"/>
                  </a:lnTo>
                  <a:cubicBezTo>
                    <a:pt x="5784" y="10756"/>
                    <a:pt x="5784" y="10136"/>
                    <a:pt x="6167" y="9752"/>
                  </a:cubicBezTo>
                  <a:lnTo>
                    <a:pt x="9752" y="6167"/>
                  </a:lnTo>
                  <a:cubicBezTo>
                    <a:pt x="10135" y="5784"/>
                    <a:pt x="10756" y="5784"/>
                    <a:pt x="11139" y="6167"/>
                  </a:cubicBezTo>
                  <a:lnTo>
                    <a:pt x="11761" y="6789"/>
                  </a:lnTo>
                  <a:cubicBezTo>
                    <a:pt x="11699" y="7609"/>
                    <a:pt x="11457" y="8377"/>
                    <a:pt x="11069" y="9054"/>
                  </a:cubicBezTo>
                  <a:cubicBezTo>
                    <a:pt x="10847" y="8919"/>
                    <a:pt x="10588" y="8837"/>
                    <a:pt x="10309" y="8837"/>
                  </a:cubicBezTo>
                  <a:cubicBezTo>
                    <a:pt x="9496" y="8837"/>
                    <a:pt x="8836" y="9496"/>
                    <a:pt x="8836" y="10309"/>
                  </a:cubicBezTo>
                  <a:cubicBezTo>
                    <a:pt x="8836" y="11123"/>
                    <a:pt x="9496" y="11782"/>
                    <a:pt x="10309" y="11782"/>
                  </a:cubicBezTo>
                  <a:cubicBezTo>
                    <a:pt x="11123" y="11782"/>
                    <a:pt x="11782" y="11123"/>
                    <a:pt x="11782" y="10309"/>
                  </a:cubicBezTo>
                  <a:cubicBezTo>
                    <a:pt x="11782" y="10156"/>
                    <a:pt x="11752" y="10012"/>
                    <a:pt x="11709" y="9873"/>
                  </a:cubicBezTo>
                  <a:cubicBezTo>
                    <a:pt x="12146" y="9210"/>
                    <a:pt x="12466" y="8463"/>
                    <a:pt x="12631" y="7659"/>
                  </a:cubicBezTo>
                  <a:lnTo>
                    <a:pt x="15417" y="10446"/>
                  </a:lnTo>
                  <a:cubicBezTo>
                    <a:pt x="15800" y="10829"/>
                    <a:pt x="15800" y="11450"/>
                    <a:pt x="15417" y="11833"/>
                  </a:cubicBezTo>
                  <a:lnTo>
                    <a:pt x="15128" y="12122"/>
                  </a:lnTo>
                  <a:cubicBezTo>
                    <a:pt x="15025" y="12213"/>
                    <a:pt x="14957" y="12341"/>
                    <a:pt x="14957" y="12487"/>
                  </a:cubicBezTo>
                  <a:cubicBezTo>
                    <a:pt x="14957" y="12623"/>
                    <a:pt x="15013" y="12746"/>
                    <a:pt x="15101" y="12835"/>
                  </a:cubicBezTo>
                  <a:lnTo>
                    <a:pt x="20618" y="18367"/>
                  </a:lnTo>
                  <a:cubicBezTo>
                    <a:pt x="20618" y="18367"/>
                    <a:pt x="20618" y="20618"/>
                    <a:pt x="20618" y="20618"/>
                  </a:cubicBezTo>
                  <a:close/>
                  <a:moveTo>
                    <a:pt x="5343" y="11673"/>
                  </a:moveTo>
                  <a:cubicBezTo>
                    <a:pt x="2859" y="11190"/>
                    <a:pt x="982" y="9008"/>
                    <a:pt x="982" y="6383"/>
                  </a:cubicBezTo>
                  <a:cubicBezTo>
                    <a:pt x="982" y="3400"/>
                    <a:pt x="3399" y="982"/>
                    <a:pt x="6382" y="982"/>
                  </a:cubicBezTo>
                  <a:cubicBezTo>
                    <a:pt x="9011" y="982"/>
                    <a:pt x="11198" y="2862"/>
                    <a:pt x="11681" y="5349"/>
                  </a:cubicBezTo>
                  <a:cubicBezTo>
                    <a:pt x="10910" y="4719"/>
                    <a:pt x="9777" y="4755"/>
                    <a:pt x="9058" y="5473"/>
                  </a:cubicBezTo>
                  <a:lnTo>
                    <a:pt x="5474" y="9058"/>
                  </a:lnTo>
                  <a:cubicBezTo>
                    <a:pt x="4757" y="9775"/>
                    <a:pt x="4719" y="10904"/>
                    <a:pt x="5343" y="11673"/>
                  </a:cubicBezTo>
                  <a:moveTo>
                    <a:pt x="21456" y="17817"/>
                  </a:moveTo>
                  <a:lnTo>
                    <a:pt x="16142" y="12488"/>
                  </a:lnTo>
                  <a:cubicBezTo>
                    <a:pt x="16874" y="11720"/>
                    <a:pt x="16865" y="10507"/>
                    <a:pt x="16111" y="9752"/>
                  </a:cubicBezTo>
                  <a:lnTo>
                    <a:pt x="12763" y="6404"/>
                  </a:lnTo>
                  <a:cubicBezTo>
                    <a:pt x="12763" y="6396"/>
                    <a:pt x="12764" y="6389"/>
                    <a:pt x="12764" y="6383"/>
                  </a:cubicBezTo>
                  <a:cubicBezTo>
                    <a:pt x="12764" y="2857"/>
                    <a:pt x="9907" y="0"/>
                    <a:pt x="6382" y="0"/>
                  </a:cubicBezTo>
                  <a:cubicBezTo>
                    <a:pt x="2857" y="0"/>
                    <a:pt x="0" y="2857"/>
                    <a:pt x="0" y="6383"/>
                  </a:cubicBezTo>
                  <a:cubicBezTo>
                    <a:pt x="0" y="9907"/>
                    <a:pt x="2857" y="12764"/>
                    <a:pt x="6382" y="12764"/>
                  </a:cubicBezTo>
                  <a:cubicBezTo>
                    <a:pt x="6389" y="12764"/>
                    <a:pt x="6396" y="12763"/>
                    <a:pt x="6403" y="12763"/>
                  </a:cubicBezTo>
                  <a:lnTo>
                    <a:pt x="9752" y="16111"/>
                  </a:lnTo>
                  <a:cubicBezTo>
                    <a:pt x="10511" y="16870"/>
                    <a:pt x="11735" y="16875"/>
                    <a:pt x="12503" y="16130"/>
                  </a:cubicBezTo>
                  <a:lnTo>
                    <a:pt x="13889" y="17529"/>
                  </a:lnTo>
                  <a:cubicBezTo>
                    <a:pt x="13978" y="17618"/>
                    <a:pt x="14101" y="17673"/>
                    <a:pt x="14236" y="17673"/>
                  </a:cubicBezTo>
                  <a:lnTo>
                    <a:pt x="15709" y="17673"/>
                  </a:lnTo>
                  <a:lnTo>
                    <a:pt x="15709" y="19145"/>
                  </a:lnTo>
                  <a:cubicBezTo>
                    <a:pt x="15709" y="19417"/>
                    <a:pt x="15929" y="19636"/>
                    <a:pt x="16200" y="19636"/>
                  </a:cubicBezTo>
                  <a:lnTo>
                    <a:pt x="17673" y="19636"/>
                  </a:lnTo>
                  <a:lnTo>
                    <a:pt x="17673" y="21109"/>
                  </a:lnTo>
                  <a:cubicBezTo>
                    <a:pt x="17673" y="21381"/>
                    <a:pt x="17893" y="21600"/>
                    <a:pt x="18164" y="21600"/>
                  </a:cubicBezTo>
                  <a:lnTo>
                    <a:pt x="21109" y="21600"/>
                  </a:lnTo>
                  <a:cubicBezTo>
                    <a:pt x="21380" y="21600"/>
                    <a:pt x="21600" y="21381"/>
                    <a:pt x="21600" y="21109"/>
                  </a:cubicBezTo>
                  <a:lnTo>
                    <a:pt x="21600" y="18164"/>
                  </a:lnTo>
                  <a:cubicBezTo>
                    <a:pt x="21600" y="18029"/>
                    <a:pt x="21545" y="17906"/>
                    <a:pt x="21456" y="17817"/>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10" name="Shape 2461"/>
            <p:cNvSpPr/>
            <p:nvPr/>
          </p:nvSpPr>
          <p:spPr>
            <a:xfrm>
              <a:off x="5136575" y="3229471"/>
              <a:ext cx="399014" cy="399039"/>
            </a:xfrm>
            <a:custGeom>
              <a:avLst/>
              <a:gdLst/>
              <a:ahLst/>
              <a:cxnLst>
                <a:cxn ang="0">
                  <a:pos x="wd2" y="hd2"/>
                </a:cxn>
                <a:cxn ang="5400000">
                  <a:pos x="wd2" y="hd2"/>
                </a:cxn>
                <a:cxn ang="10800000">
                  <a:pos x="wd2" y="hd2"/>
                </a:cxn>
                <a:cxn ang="16200000">
                  <a:pos x="wd2" y="hd2"/>
                </a:cxn>
              </a:cxnLst>
              <a:rect l="0" t="0" r="r" b="b"/>
              <a:pathLst>
                <a:path w="21278" h="21600" extrusionOk="0">
                  <a:moveTo>
                    <a:pt x="2560" y="18308"/>
                  </a:moveTo>
                  <a:cubicBezTo>
                    <a:pt x="2472" y="18397"/>
                    <a:pt x="2418" y="18520"/>
                    <a:pt x="2418" y="18655"/>
                  </a:cubicBezTo>
                  <a:cubicBezTo>
                    <a:pt x="2418" y="18926"/>
                    <a:pt x="2635" y="19146"/>
                    <a:pt x="2902" y="19146"/>
                  </a:cubicBezTo>
                  <a:cubicBezTo>
                    <a:pt x="3169" y="19146"/>
                    <a:pt x="3385" y="18926"/>
                    <a:pt x="3385" y="18655"/>
                  </a:cubicBezTo>
                  <a:cubicBezTo>
                    <a:pt x="3385" y="18384"/>
                    <a:pt x="3169" y="18164"/>
                    <a:pt x="2902" y="18164"/>
                  </a:cubicBezTo>
                  <a:cubicBezTo>
                    <a:pt x="2768" y="18164"/>
                    <a:pt x="2647" y="18219"/>
                    <a:pt x="2560" y="18308"/>
                  </a:cubicBezTo>
                  <a:moveTo>
                    <a:pt x="20499" y="4279"/>
                  </a:moveTo>
                  <a:lnTo>
                    <a:pt x="20091" y="4692"/>
                  </a:lnTo>
                  <a:lnTo>
                    <a:pt x="20088" y="4688"/>
                  </a:lnTo>
                  <a:lnTo>
                    <a:pt x="17670" y="7143"/>
                  </a:lnTo>
                  <a:lnTo>
                    <a:pt x="17664" y="7137"/>
                  </a:lnTo>
                  <a:cubicBezTo>
                    <a:pt x="17227" y="7580"/>
                    <a:pt x="16624" y="7853"/>
                    <a:pt x="15958" y="7853"/>
                  </a:cubicBezTo>
                  <a:cubicBezTo>
                    <a:pt x="14624" y="7853"/>
                    <a:pt x="13543" y="6755"/>
                    <a:pt x="13543" y="5401"/>
                  </a:cubicBezTo>
                  <a:cubicBezTo>
                    <a:pt x="13543" y="4725"/>
                    <a:pt x="13813" y="4113"/>
                    <a:pt x="14248" y="3670"/>
                  </a:cubicBezTo>
                  <a:lnTo>
                    <a:pt x="13563" y="2975"/>
                  </a:lnTo>
                  <a:cubicBezTo>
                    <a:pt x="12951" y="3596"/>
                    <a:pt x="12571" y="4452"/>
                    <a:pt x="12571" y="5401"/>
                  </a:cubicBezTo>
                  <a:cubicBezTo>
                    <a:pt x="12571" y="7300"/>
                    <a:pt x="14087" y="8840"/>
                    <a:pt x="15958" y="8840"/>
                  </a:cubicBezTo>
                  <a:cubicBezTo>
                    <a:pt x="16893" y="8840"/>
                    <a:pt x="17737" y="8454"/>
                    <a:pt x="18348" y="7832"/>
                  </a:cubicBezTo>
                  <a:lnTo>
                    <a:pt x="18353" y="7837"/>
                  </a:lnTo>
                  <a:lnTo>
                    <a:pt x="20152" y="6011"/>
                  </a:lnTo>
                  <a:cubicBezTo>
                    <a:pt x="20516" y="7368"/>
                    <a:pt x="20343" y="8670"/>
                    <a:pt x="19540" y="9505"/>
                  </a:cubicBezTo>
                  <a:lnTo>
                    <a:pt x="16947" y="12198"/>
                  </a:lnTo>
                  <a:cubicBezTo>
                    <a:pt x="16605" y="12553"/>
                    <a:pt x="16104" y="12766"/>
                    <a:pt x="15610" y="12766"/>
                  </a:cubicBezTo>
                  <a:cubicBezTo>
                    <a:pt x="15590" y="12765"/>
                    <a:pt x="13953" y="12652"/>
                    <a:pt x="12318" y="11611"/>
                  </a:cubicBezTo>
                  <a:lnTo>
                    <a:pt x="12314" y="11620"/>
                  </a:lnTo>
                  <a:cubicBezTo>
                    <a:pt x="12239" y="11572"/>
                    <a:pt x="12155" y="11537"/>
                    <a:pt x="12060" y="11537"/>
                  </a:cubicBezTo>
                  <a:cubicBezTo>
                    <a:pt x="11897" y="11537"/>
                    <a:pt x="11759" y="11625"/>
                    <a:pt x="11671" y="11753"/>
                  </a:cubicBezTo>
                  <a:lnTo>
                    <a:pt x="11654" y="11742"/>
                  </a:lnTo>
                  <a:lnTo>
                    <a:pt x="4270" y="20043"/>
                  </a:lnTo>
                  <a:cubicBezTo>
                    <a:pt x="3919" y="20399"/>
                    <a:pt x="3436" y="20618"/>
                    <a:pt x="2902" y="20618"/>
                  </a:cubicBezTo>
                  <a:cubicBezTo>
                    <a:pt x="1833" y="20618"/>
                    <a:pt x="967" y="19740"/>
                    <a:pt x="967" y="18655"/>
                  </a:cubicBezTo>
                  <a:cubicBezTo>
                    <a:pt x="967" y="18113"/>
                    <a:pt x="1184" y="17622"/>
                    <a:pt x="1534" y="17267"/>
                  </a:cubicBezTo>
                  <a:lnTo>
                    <a:pt x="9684" y="9801"/>
                  </a:lnTo>
                  <a:lnTo>
                    <a:pt x="9671" y="9786"/>
                  </a:lnTo>
                  <a:cubicBezTo>
                    <a:pt x="9796" y="9698"/>
                    <a:pt x="9884" y="9557"/>
                    <a:pt x="9884" y="9389"/>
                  </a:cubicBezTo>
                  <a:cubicBezTo>
                    <a:pt x="9884" y="9283"/>
                    <a:pt x="9844" y="9190"/>
                    <a:pt x="9787" y="9110"/>
                  </a:cubicBezTo>
                  <a:lnTo>
                    <a:pt x="9790" y="9107"/>
                  </a:lnTo>
                  <a:cubicBezTo>
                    <a:pt x="8390" y="7219"/>
                    <a:pt x="8340" y="5816"/>
                    <a:pt x="9546" y="4488"/>
                  </a:cubicBezTo>
                  <a:lnTo>
                    <a:pt x="12130" y="1805"/>
                  </a:lnTo>
                  <a:cubicBezTo>
                    <a:pt x="12785" y="1125"/>
                    <a:pt x="13641" y="982"/>
                    <a:pt x="14244" y="982"/>
                  </a:cubicBezTo>
                  <a:lnTo>
                    <a:pt x="14246" y="982"/>
                  </a:lnTo>
                  <a:cubicBezTo>
                    <a:pt x="14611" y="982"/>
                    <a:pt x="14988" y="1037"/>
                    <a:pt x="15366" y="1136"/>
                  </a:cubicBezTo>
                  <a:lnTo>
                    <a:pt x="13559" y="2970"/>
                  </a:lnTo>
                  <a:lnTo>
                    <a:pt x="14243" y="3664"/>
                  </a:lnTo>
                  <a:lnTo>
                    <a:pt x="16661" y="1210"/>
                  </a:lnTo>
                  <a:lnTo>
                    <a:pt x="16657" y="1206"/>
                  </a:lnTo>
                  <a:lnTo>
                    <a:pt x="17082" y="775"/>
                  </a:lnTo>
                  <a:cubicBezTo>
                    <a:pt x="16139" y="269"/>
                    <a:pt x="15160" y="0"/>
                    <a:pt x="14246" y="0"/>
                  </a:cubicBezTo>
                  <a:lnTo>
                    <a:pt x="14244" y="0"/>
                  </a:lnTo>
                  <a:cubicBezTo>
                    <a:pt x="13167" y="0"/>
                    <a:pt x="12182" y="361"/>
                    <a:pt x="11460" y="1111"/>
                  </a:cubicBezTo>
                  <a:lnTo>
                    <a:pt x="8867" y="3804"/>
                  </a:lnTo>
                  <a:cubicBezTo>
                    <a:pt x="7163" y="5672"/>
                    <a:pt x="7613" y="7584"/>
                    <a:pt x="8769" y="9315"/>
                  </a:cubicBezTo>
                  <a:lnTo>
                    <a:pt x="850" y="16572"/>
                  </a:lnTo>
                  <a:cubicBezTo>
                    <a:pt x="325" y="17106"/>
                    <a:pt x="0" y="17842"/>
                    <a:pt x="0" y="18655"/>
                  </a:cubicBezTo>
                  <a:cubicBezTo>
                    <a:pt x="0" y="20282"/>
                    <a:pt x="1299" y="21600"/>
                    <a:pt x="2902" y="21600"/>
                  </a:cubicBezTo>
                  <a:cubicBezTo>
                    <a:pt x="3703" y="21600"/>
                    <a:pt x="4429" y="21271"/>
                    <a:pt x="4954" y="20738"/>
                  </a:cubicBezTo>
                  <a:lnTo>
                    <a:pt x="12160" y="12652"/>
                  </a:lnTo>
                  <a:cubicBezTo>
                    <a:pt x="13800" y="13590"/>
                    <a:pt x="15363" y="13747"/>
                    <a:pt x="15606" y="13747"/>
                  </a:cubicBezTo>
                  <a:cubicBezTo>
                    <a:pt x="16313" y="13747"/>
                    <a:pt x="17067" y="13463"/>
                    <a:pt x="17617" y="12892"/>
                  </a:cubicBezTo>
                  <a:lnTo>
                    <a:pt x="20209" y="10198"/>
                  </a:lnTo>
                  <a:cubicBezTo>
                    <a:pt x="21560" y="8795"/>
                    <a:pt x="21600" y="6433"/>
                    <a:pt x="20499" y="427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3265671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a:extLst>
              <a:ext uri="{FF2B5EF4-FFF2-40B4-BE49-F238E27FC236}">
                <a16:creationId xmlns:a16="http://schemas.microsoft.com/office/drawing/2014/main" xmlns="" id="{60FA9670-550D-475A-9957-627D923C49A6}"/>
              </a:ext>
            </a:extLst>
          </p:cNvPr>
          <p:cNvGrpSpPr/>
          <p:nvPr/>
        </p:nvGrpSpPr>
        <p:grpSpPr>
          <a:xfrm>
            <a:off x="4637825" y="2425812"/>
            <a:ext cx="2916350" cy="2884430"/>
            <a:chOff x="4453562" y="2267031"/>
            <a:chExt cx="2916350" cy="2884430"/>
          </a:xfrm>
        </p:grpSpPr>
        <p:sp>
          <p:nvSpPr>
            <p:cNvPr id="5" name="Rectangle: Rounded Corners 29">
              <a:extLst>
                <a:ext uri="{FF2B5EF4-FFF2-40B4-BE49-F238E27FC236}">
                  <a16:creationId xmlns:a16="http://schemas.microsoft.com/office/drawing/2014/main" xmlns="" id="{15560A92-E9D8-4295-9662-A915FEB5F097}"/>
                </a:ext>
              </a:extLst>
            </p:cNvPr>
            <p:cNvSpPr/>
            <p:nvPr/>
          </p:nvSpPr>
          <p:spPr>
            <a:xfrm>
              <a:off x="4453562" y="2267031"/>
              <a:ext cx="1364980" cy="13649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Rounded Corners 32">
              <a:extLst>
                <a:ext uri="{FF2B5EF4-FFF2-40B4-BE49-F238E27FC236}">
                  <a16:creationId xmlns:a16="http://schemas.microsoft.com/office/drawing/2014/main" xmlns="" id="{5473DE84-FD5E-493F-87E1-5684BFCF90FB}"/>
                </a:ext>
              </a:extLst>
            </p:cNvPr>
            <p:cNvSpPr/>
            <p:nvPr/>
          </p:nvSpPr>
          <p:spPr>
            <a:xfrm>
              <a:off x="6004932" y="2267031"/>
              <a:ext cx="1364980" cy="13649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Rectangle: Rounded Corners 33">
              <a:extLst>
                <a:ext uri="{FF2B5EF4-FFF2-40B4-BE49-F238E27FC236}">
                  <a16:creationId xmlns:a16="http://schemas.microsoft.com/office/drawing/2014/main" xmlns="" id="{551D6E40-12F5-4572-B862-ACABF5AF491B}"/>
                </a:ext>
              </a:extLst>
            </p:cNvPr>
            <p:cNvSpPr/>
            <p:nvPr/>
          </p:nvSpPr>
          <p:spPr>
            <a:xfrm>
              <a:off x="4453562" y="3786481"/>
              <a:ext cx="1364980" cy="13649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Rectangle: Rounded Corners 34">
              <a:extLst>
                <a:ext uri="{FF2B5EF4-FFF2-40B4-BE49-F238E27FC236}">
                  <a16:creationId xmlns:a16="http://schemas.microsoft.com/office/drawing/2014/main" xmlns="" id="{ABEF386B-5D9C-4C31-B290-2952CCFC71EE}"/>
                </a:ext>
              </a:extLst>
            </p:cNvPr>
            <p:cNvSpPr/>
            <p:nvPr/>
          </p:nvSpPr>
          <p:spPr>
            <a:xfrm>
              <a:off x="6004932" y="3786481"/>
              <a:ext cx="1364980" cy="13649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9" name="Group 1047">
            <a:extLst>
              <a:ext uri="{FF2B5EF4-FFF2-40B4-BE49-F238E27FC236}">
                <a16:creationId xmlns:a16="http://schemas.microsoft.com/office/drawing/2014/main" xmlns="" id="{6223FD1D-ACD2-415B-85DE-D63F3C3F3D2E}"/>
              </a:ext>
            </a:extLst>
          </p:cNvPr>
          <p:cNvGrpSpPr>
            <a:grpSpLocks noChangeAspect="1"/>
          </p:cNvGrpSpPr>
          <p:nvPr/>
        </p:nvGrpSpPr>
        <p:grpSpPr bwMode="auto">
          <a:xfrm>
            <a:off x="6519690" y="4356286"/>
            <a:ext cx="703989" cy="546630"/>
            <a:chOff x="281" y="748"/>
            <a:chExt cx="4098" cy="3182"/>
          </a:xfrm>
          <a:solidFill>
            <a:schemeClr val="bg1"/>
          </a:solidFill>
        </p:grpSpPr>
        <p:sp>
          <p:nvSpPr>
            <p:cNvPr id="10" name="Freeform 1049">
              <a:extLst>
                <a:ext uri="{FF2B5EF4-FFF2-40B4-BE49-F238E27FC236}">
                  <a16:creationId xmlns:a16="http://schemas.microsoft.com/office/drawing/2014/main" xmlns="" id="{4DB6D290-0461-4EC1-972D-D4F973C261C3}"/>
                </a:ext>
              </a:extLst>
            </p:cNvPr>
            <p:cNvSpPr>
              <a:spLocks noEditPoints="1"/>
            </p:cNvSpPr>
            <p:nvPr/>
          </p:nvSpPr>
          <p:spPr bwMode="auto">
            <a:xfrm>
              <a:off x="281" y="748"/>
              <a:ext cx="4098" cy="3182"/>
            </a:xfrm>
            <a:custGeom>
              <a:avLst/>
              <a:gdLst>
                <a:gd name="T0" fmla="*/ 1653 w 4098"/>
                <a:gd name="T1" fmla="*/ 2299 h 3182"/>
                <a:gd name="T2" fmla="*/ 1840 w 4098"/>
                <a:gd name="T3" fmla="*/ 2488 h 3182"/>
                <a:gd name="T4" fmla="*/ 3386 w 4098"/>
                <a:gd name="T5" fmla="*/ 565 h 3182"/>
                <a:gd name="T6" fmla="*/ 3757 w 4098"/>
                <a:gd name="T7" fmla="*/ 207 h 3182"/>
                <a:gd name="T8" fmla="*/ 3727 w 4098"/>
                <a:gd name="T9" fmla="*/ 225 h 3182"/>
                <a:gd name="T10" fmla="*/ 3595 w 4098"/>
                <a:gd name="T11" fmla="*/ 544 h 3182"/>
                <a:gd name="T12" fmla="*/ 3914 w 4098"/>
                <a:gd name="T13" fmla="*/ 413 h 3182"/>
                <a:gd name="T14" fmla="*/ 3933 w 4098"/>
                <a:gd name="T15" fmla="*/ 382 h 3182"/>
                <a:gd name="T16" fmla="*/ 3933 w 4098"/>
                <a:gd name="T17" fmla="*/ 346 h 3182"/>
                <a:gd name="T18" fmla="*/ 3914 w 4098"/>
                <a:gd name="T19" fmla="*/ 316 h 3182"/>
                <a:gd name="T20" fmla="*/ 3824 w 4098"/>
                <a:gd name="T21" fmla="*/ 225 h 3182"/>
                <a:gd name="T22" fmla="*/ 3793 w 4098"/>
                <a:gd name="T23" fmla="*/ 207 h 3182"/>
                <a:gd name="T24" fmla="*/ 163 w 4098"/>
                <a:gd name="T25" fmla="*/ 162 h 3182"/>
                <a:gd name="T26" fmla="*/ 3018 w 4098"/>
                <a:gd name="T27" fmla="*/ 3018 h 3182"/>
                <a:gd name="T28" fmla="*/ 1942 w 4098"/>
                <a:gd name="T29" fmla="*/ 2617 h 3182"/>
                <a:gd name="T30" fmla="*/ 1911 w 4098"/>
                <a:gd name="T31" fmla="*/ 2637 h 3182"/>
                <a:gd name="T32" fmla="*/ 1442 w 4098"/>
                <a:gd name="T33" fmla="*/ 2791 h 3182"/>
                <a:gd name="T34" fmla="*/ 1408 w 4098"/>
                <a:gd name="T35" fmla="*/ 2789 h 3182"/>
                <a:gd name="T36" fmla="*/ 1372 w 4098"/>
                <a:gd name="T37" fmla="*/ 2768 h 3182"/>
                <a:gd name="T38" fmla="*/ 1350 w 4098"/>
                <a:gd name="T39" fmla="*/ 2730 h 3182"/>
                <a:gd name="T40" fmla="*/ 1352 w 4098"/>
                <a:gd name="T41" fmla="*/ 2685 h 3182"/>
                <a:gd name="T42" fmla="*/ 1511 w 4098"/>
                <a:gd name="T43" fmla="*/ 2212 h 3182"/>
                <a:gd name="T44" fmla="*/ 3018 w 4098"/>
                <a:gd name="T45" fmla="*/ 703 h 3182"/>
                <a:gd name="T46" fmla="*/ 163 w 4098"/>
                <a:gd name="T47" fmla="*/ 162 h 3182"/>
                <a:gd name="T48" fmla="*/ 3100 w 4098"/>
                <a:gd name="T49" fmla="*/ 0 h 3182"/>
                <a:gd name="T50" fmla="*/ 3141 w 4098"/>
                <a:gd name="T51" fmla="*/ 11 h 3182"/>
                <a:gd name="T52" fmla="*/ 3170 w 4098"/>
                <a:gd name="T53" fmla="*/ 39 h 3182"/>
                <a:gd name="T54" fmla="*/ 3182 w 4098"/>
                <a:gd name="T55" fmla="*/ 82 h 3182"/>
                <a:gd name="T56" fmla="*/ 3611 w 4098"/>
                <a:gd name="T57" fmla="*/ 109 h 3182"/>
                <a:gd name="T58" fmla="*/ 3670 w 4098"/>
                <a:gd name="T59" fmla="*/ 67 h 3182"/>
                <a:gd name="T60" fmla="*/ 3738 w 4098"/>
                <a:gd name="T61" fmla="*/ 44 h 3182"/>
                <a:gd name="T62" fmla="*/ 3811 w 4098"/>
                <a:gd name="T63" fmla="*/ 44 h 3182"/>
                <a:gd name="T64" fmla="*/ 3881 w 4098"/>
                <a:gd name="T65" fmla="*/ 67 h 3182"/>
                <a:gd name="T66" fmla="*/ 3939 w 4098"/>
                <a:gd name="T67" fmla="*/ 109 h 3182"/>
                <a:gd name="T68" fmla="*/ 4055 w 4098"/>
                <a:gd name="T69" fmla="*/ 228 h 3182"/>
                <a:gd name="T70" fmla="*/ 4087 w 4098"/>
                <a:gd name="T71" fmla="*/ 293 h 3182"/>
                <a:gd name="T72" fmla="*/ 4098 w 4098"/>
                <a:gd name="T73" fmla="*/ 365 h 3182"/>
                <a:gd name="T74" fmla="*/ 4087 w 4098"/>
                <a:gd name="T75" fmla="*/ 437 h 3182"/>
                <a:gd name="T76" fmla="*/ 4055 w 4098"/>
                <a:gd name="T77" fmla="*/ 500 h 3182"/>
                <a:gd name="T78" fmla="*/ 3182 w 4098"/>
                <a:gd name="T79" fmla="*/ 1377 h 3182"/>
                <a:gd name="T80" fmla="*/ 3178 w 4098"/>
                <a:gd name="T81" fmla="*/ 3121 h 3182"/>
                <a:gd name="T82" fmla="*/ 3158 w 4098"/>
                <a:gd name="T83" fmla="*/ 3157 h 3182"/>
                <a:gd name="T84" fmla="*/ 3122 w 4098"/>
                <a:gd name="T85" fmla="*/ 3178 h 3182"/>
                <a:gd name="T86" fmla="*/ 82 w 4098"/>
                <a:gd name="T87" fmla="*/ 3182 h 3182"/>
                <a:gd name="T88" fmla="*/ 41 w 4098"/>
                <a:gd name="T89" fmla="*/ 3171 h 3182"/>
                <a:gd name="T90" fmla="*/ 11 w 4098"/>
                <a:gd name="T91" fmla="*/ 3141 h 3182"/>
                <a:gd name="T92" fmla="*/ 0 w 4098"/>
                <a:gd name="T93" fmla="*/ 3100 h 3182"/>
                <a:gd name="T94" fmla="*/ 2 w 4098"/>
                <a:gd name="T95" fmla="*/ 59 h 3182"/>
                <a:gd name="T96" fmla="*/ 24 w 4098"/>
                <a:gd name="T97" fmla="*/ 23 h 3182"/>
                <a:gd name="T98" fmla="*/ 60 w 4098"/>
                <a:gd name="T99" fmla="*/ 2 h 3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98" h="3182">
                  <a:moveTo>
                    <a:pt x="3386" y="565"/>
                  </a:moveTo>
                  <a:lnTo>
                    <a:pt x="1653" y="2299"/>
                  </a:lnTo>
                  <a:lnTo>
                    <a:pt x="1558" y="2582"/>
                  </a:lnTo>
                  <a:lnTo>
                    <a:pt x="1840" y="2488"/>
                  </a:lnTo>
                  <a:lnTo>
                    <a:pt x="3574" y="754"/>
                  </a:lnTo>
                  <a:lnTo>
                    <a:pt x="3386" y="565"/>
                  </a:lnTo>
                  <a:close/>
                  <a:moveTo>
                    <a:pt x="3775" y="205"/>
                  </a:moveTo>
                  <a:lnTo>
                    <a:pt x="3757" y="207"/>
                  </a:lnTo>
                  <a:lnTo>
                    <a:pt x="3740" y="213"/>
                  </a:lnTo>
                  <a:lnTo>
                    <a:pt x="3727" y="225"/>
                  </a:lnTo>
                  <a:lnTo>
                    <a:pt x="3502" y="449"/>
                  </a:lnTo>
                  <a:lnTo>
                    <a:pt x="3595" y="544"/>
                  </a:lnTo>
                  <a:lnTo>
                    <a:pt x="3689" y="638"/>
                  </a:lnTo>
                  <a:lnTo>
                    <a:pt x="3914" y="413"/>
                  </a:lnTo>
                  <a:lnTo>
                    <a:pt x="3925" y="398"/>
                  </a:lnTo>
                  <a:lnTo>
                    <a:pt x="3933" y="382"/>
                  </a:lnTo>
                  <a:lnTo>
                    <a:pt x="3935" y="365"/>
                  </a:lnTo>
                  <a:lnTo>
                    <a:pt x="3933" y="346"/>
                  </a:lnTo>
                  <a:lnTo>
                    <a:pt x="3925" y="330"/>
                  </a:lnTo>
                  <a:lnTo>
                    <a:pt x="3914" y="316"/>
                  </a:lnTo>
                  <a:lnTo>
                    <a:pt x="3914" y="316"/>
                  </a:lnTo>
                  <a:lnTo>
                    <a:pt x="3824" y="225"/>
                  </a:lnTo>
                  <a:lnTo>
                    <a:pt x="3809" y="213"/>
                  </a:lnTo>
                  <a:lnTo>
                    <a:pt x="3793" y="207"/>
                  </a:lnTo>
                  <a:lnTo>
                    <a:pt x="3775" y="205"/>
                  </a:lnTo>
                  <a:close/>
                  <a:moveTo>
                    <a:pt x="163" y="162"/>
                  </a:moveTo>
                  <a:lnTo>
                    <a:pt x="163" y="3018"/>
                  </a:lnTo>
                  <a:lnTo>
                    <a:pt x="3018" y="3018"/>
                  </a:lnTo>
                  <a:lnTo>
                    <a:pt x="3018" y="1541"/>
                  </a:lnTo>
                  <a:lnTo>
                    <a:pt x="1942" y="2617"/>
                  </a:lnTo>
                  <a:lnTo>
                    <a:pt x="1929" y="2628"/>
                  </a:lnTo>
                  <a:lnTo>
                    <a:pt x="1911" y="2637"/>
                  </a:lnTo>
                  <a:lnTo>
                    <a:pt x="1455" y="2788"/>
                  </a:lnTo>
                  <a:lnTo>
                    <a:pt x="1442" y="2791"/>
                  </a:lnTo>
                  <a:lnTo>
                    <a:pt x="1429" y="2792"/>
                  </a:lnTo>
                  <a:lnTo>
                    <a:pt x="1408" y="2789"/>
                  </a:lnTo>
                  <a:lnTo>
                    <a:pt x="1388" y="2782"/>
                  </a:lnTo>
                  <a:lnTo>
                    <a:pt x="1372" y="2768"/>
                  </a:lnTo>
                  <a:lnTo>
                    <a:pt x="1357" y="2750"/>
                  </a:lnTo>
                  <a:lnTo>
                    <a:pt x="1350" y="2730"/>
                  </a:lnTo>
                  <a:lnTo>
                    <a:pt x="1347" y="2708"/>
                  </a:lnTo>
                  <a:lnTo>
                    <a:pt x="1352" y="2685"/>
                  </a:lnTo>
                  <a:lnTo>
                    <a:pt x="1504" y="2229"/>
                  </a:lnTo>
                  <a:lnTo>
                    <a:pt x="1511" y="2212"/>
                  </a:lnTo>
                  <a:lnTo>
                    <a:pt x="1524" y="2197"/>
                  </a:lnTo>
                  <a:lnTo>
                    <a:pt x="3018" y="703"/>
                  </a:lnTo>
                  <a:lnTo>
                    <a:pt x="3018" y="162"/>
                  </a:lnTo>
                  <a:lnTo>
                    <a:pt x="163" y="162"/>
                  </a:lnTo>
                  <a:close/>
                  <a:moveTo>
                    <a:pt x="82" y="0"/>
                  </a:moveTo>
                  <a:lnTo>
                    <a:pt x="3100" y="0"/>
                  </a:lnTo>
                  <a:lnTo>
                    <a:pt x="3122" y="2"/>
                  </a:lnTo>
                  <a:lnTo>
                    <a:pt x="3141" y="11"/>
                  </a:lnTo>
                  <a:lnTo>
                    <a:pt x="3158" y="23"/>
                  </a:lnTo>
                  <a:lnTo>
                    <a:pt x="3170" y="39"/>
                  </a:lnTo>
                  <a:lnTo>
                    <a:pt x="3178" y="59"/>
                  </a:lnTo>
                  <a:lnTo>
                    <a:pt x="3182" y="82"/>
                  </a:lnTo>
                  <a:lnTo>
                    <a:pt x="3182" y="539"/>
                  </a:lnTo>
                  <a:lnTo>
                    <a:pt x="3611" y="109"/>
                  </a:lnTo>
                  <a:lnTo>
                    <a:pt x="3639" y="85"/>
                  </a:lnTo>
                  <a:lnTo>
                    <a:pt x="3670" y="67"/>
                  </a:lnTo>
                  <a:lnTo>
                    <a:pt x="3703" y="53"/>
                  </a:lnTo>
                  <a:lnTo>
                    <a:pt x="3738" y="44"/>
                  </a:lnTo>
                  <a:lnTo>
                    <a:pt x="3775" y="42"/>
                  </a:lnTo>
                  <a:lnTo>
                    <a:pt x="3811" y="44"/>
                  </a:lnTo>
                  <a:lnTo>
                    <a:pt x="3847" y="53"/>
                  </a:lnTo>
                  <a:lnTo>
                    <a:pt x="3881" y="67"/>
                  </a:lnTo>
                  <a:lnTo>
                    <a:pt x="3910" y="85"/>
                  </a:lnTo>
                  <a:lnTo>
                    <a:pt x="3939" y="109"/>
                  </a:lnTo>
                  <a:lnTo>
                    <a:pt x="4030" y="201"/>
                  </a:lnTo>
                  <a:lnTo>
                    <a:pt x="4055" y="228"/>
                  </a:lnTo>
                  <a:lnTo>
                    <a:pt x="4073" y="259"/>
                  </a:lnTo>
                  <a:lnTo>
                    <a:pt x="4087" y="293"/>
                  </a:lnTo>
                  <a:lnTo>
                    <a:pt x="4096" y="328"/>
                  </a:lnTo>
                  <a:lnTo>
                    <a:pt x="4098" y="365"/>
                  </a:lnTo>
                  <a:lnTo>
                    <a:pt x="4096" y="401"/>
                  </a:lnTo>
                  <a:lnTo>
                    <a:pt x="4087" y="437"/>
                  </a:lnTo>
                  <a:lnTo>
                    <a:pt x="4073" y="469"/>
                  </a:lnTo>
                  <a:lnTo>
                    <a:pt x="4055" y="500"/>
                  </a:lnTo>
                  <a:lnTo>
                    <a:pt x="4030" y="529"/>
                  </a:lnTo>
                  <a:lnTo>
                    <a:pt x="3182" y="1377"/>
                  </a:lnTo>
                  <a:lnTo>
                    <a:pt x="3182" y="3100"/>
                  </a:lnTo>
                  <a:lnTo>
                    <a:pt x="3178" y="3121"/>
                  </a:lnTo>
                  <a:lnTo>
                    <a:pt x="3170" y="3141"/>
                  </a:lnTo>
                  <a:lnTo>
                    <a:pt x="3158" y="3157"/>
                  </a:lnTo>
                  <a:lnTo>
                    <a:pt x="3141" y="3171"/>
                  </a:lnTo>
                  <a:lnTo>
                    <a:pt x="3122" y="3178"/>
                  </a:lnTo>
                  <a:lnTo>
                    <a:pt x="3100" y="3182"/>
                  </a:lnTo>
                  <a:lnTo>
                    <a:pt x="82" y="3182"/>
                  </a:lnTo>
                  <a:lnTo>
                    <a:pt x="60" y="3178"/>
                  </a:lnTo>
                  <a:lnTo>
                    <a:pt x="41" y="3171"/>
                  </a:lnTo>
                  <a:lnTo>
                    <a:pt x="24" y="3157"/>
                  </a:lnTo>
                  <a:lnTo>
                    <a:pt x="11" y="3141"/>
                  </a:lnTo>
                  <a:lnTo>
                    <a:pt x="2" y="3121"/>
                  </a:lnTo>
                  <a:lnTo>
                    <a:pt x="0" y="3100"/>
                  </a:lnTo>
                  <a:lnTo>
                    <a:pt x="0" y="82"/>
                  </a:lnTo>
                  <a:lnTo>
                    <a:pt x="2" y="59"/>
                  </a:lnTo>
                  <a:lnTo>
                    <a:pt x="11" y="39"/>
                  </a:lnTo>
                  <a:lnTo>
                    <a:pt x="24" y="23"/>
                  </a:lnTo>
                  <a:lnTo>
                    <a:pt x="41" y="11"/>
                  </a:lnTo>
                  <a:lnTo>
                    <a:pt x="60" y="2"/>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1" name="Freeform 1050">
              <a:extLst>
                <a:ext uri="{FF2B5EF4-FFF2-40B4-BE49-F238E27FC236}">
                  <a16:creationId xmlns:a16="http://schemas.microsoft.com/office/drawing/2014/main" xmlns="" id="{A53AFC51-D9ED-4394-A6B3-230F7F313DDC}"/>
                </a:ext>
              </a:extLst>
            </p:cNvPr>
            <p:cNvSpPr>
              <a:spLocks/>
            </p:cNvSpPr>
            <p:nvPr/>
          </p:nvSpPr>
          <p:spPr bwMode="auto">
            <a:xfrm>
              <a:off x="2668" y="1258"/>
              <a:ext cx="241" cy="163"/>
            </a:xfrm>
            <a:custGeom>
              <a:avLst/>
              <a:gdLst>
                <a:gd name="T0" fmla="*/ 82 w 241"/>
                <a:gd name="T1" fmla="*/ 0 h 163"/>
                <a:gd name="T2" fmla="*/ 159 w 241"/>
                <a:gd name="T3" fmla="*/ 0 h 163"/>
                <a:gd name="T4" fmla="*/ 181 w 241"/>
                <a:gd name="T5" fmla="*/ 3 h 163"/>
                <a:gd name="T6" fmla="*/ 201 w 241"/>
                <a:gd name="T7" fmla="*/ 11 h 163"/>
                <a:gd name="T8" fmla="*/ 217 w 241"/>
                <a:gd name="T9" fmla="*/ 24 h 163"/>
                <a:gd name="T10" fmla="*/ 230 w 241"/>
                <a:gd name="T11" fmla="*/ 40 h 163"/>
                <a:gd name="T12" fmla="*/ 238 w 241"/>
                <a:gd name="T13" fmla="*/ 60 h 163"/>
                <a:gd name="T14" fmla="*/ 241 w 241"/>
                <a:gd name="T15" fmla="*/ 81 h 163"/>
                <a:gd name="T16" fmla="*/ 238 w 241"/>
                <a:gd name="T17" fmla="*/ 103 h 163"/>
                <a:gd name="T18" fmla="*/ 230 w 241"/>
                <a:gd name="T19" fmla="*/ 123 h 163"/>
                <a:gd name="T20" fmla="*/ 217 w 241"/>
                <a:gd name="T21" fmla="*/ 139 h 163"/>
                <a:gd name="T22" fmla="*/ 201 w 241"/>
                <a:gd name="T23" fmla="*/ 152 h 163"/>
                <a:gd name="T24" fmla="*/ 181 w 241"/>
                <a:gd name="T25" fmla="*/ 160 h 163"/>
                <a:gd name="T26" fmla="*/ 159 w 241"/>
                <a:gd name="T27" fmla="*/ 163 h 163"/>
                <a:gd name="T28" fmla="*/ 82 w 241"/>
                <a:gd name="T29" fmla="*/ 163 h 163"/>
                <a:gd name="T30" fmla="*/ 59 w 241"/>
                <a:gd name="T31" fmla="*/ 160 h 163"/>
                <a:gd name="T32" fmla="*/ 41 w 241"/>
                <a:gd name="T33" fmla="*/ 152 h 163"/>
                <a:gd name="T34" fmla="*/ 23 w 241"/>
                <a:gd name="T35" fmla="*/ 139 h 163"/>
                <a:gd name="T36" fmla="*/ 11 w 241"/>
                <a:gd name="T37" fmla="*/ 123 h 163"/>
                <a:gd name="T38" fmla="*/ 2 w 241"/>
                <a:gd name="T39" fmla="*/ 103 h 163"/>
                <a:gd name="T40" fmla="*/ 0 w 241"/>
                <a:gd name="T41" fmla="*/ 81 h 163"/>
                <a:gd name="T42" fmla="*/ 2 w 241"/>
                <a:gd name="T43" fmla="*/ 60 h 163"/>
                <a:gd name="T44" fmla="*/ 11 w 241"/>
                <a:gd name="T45" fmla="*/ 40 h 163"/>
                <a:gd name="T46" fmla="*/ 23 w 241"/>
                <a:gd name="T47" fmla="*/ 24 h 163"/>
                <a:gd name="T48" fmla="*/ 41 w 241"/>
                <a:gd name="T49" fmla="*/ 11 h 163"/>
                <a:gd name="T50" fmla="*/ 59 w 241"/>
                <a:gd name="T51" fmla="*/ 3 h 163"/>
                <a:gd name="T52" fmla="*/ 82 w 24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1" h="163">
                  <a:moveTo>
                    <a:pt x="82" y="0"/>
                  </a:moveTo>
                  <a:lnTo>
                    <a:pt x="159" y="0"/>
                  </a:lnTo>
                  <a:lnTo>
                    <a:pt x="181" y="3"/>
                  </a:lnTo>
                  <a:lnTo>
                    <a:pt x="201" y="11"/>
                  </a:lnTo>
                  <a:lnTo>
                    <a:pt x="217" y="24"/>
                  </a:lnTo>
                  <a:lnTo>
                    <a:pt x="230" y="40"/>
                  </a:lnTo>
                  <a:lnTo>
                    <a:pt x="238" y="60"/>
                  </a:lnTo>
                  <a:lnTo>
                    <a:pt x="241" y="81"/>
                  </a:lnTo>
                  <a:lnTo>
                    <a:pt x="238" y="103"/>
                  </a:lnTo>
                  <a:lnTo>
                    <a:pt x="230" y="123"/>
                  </a:lnTo>
                  <a:lnTo>
                    <a:pt x="217" y="139"/>
                  </a:lnTo>
                  <a:lnTo>
                    <a:pt x="201" y="152"/>
                  </a:lnTo>
                  <a:lnTo>
                    <a:pt x="181" y="160"/>
                  </a:lnTo>
                  <a:lnTo>
                    <a:pt x="159" y="163"/>
                  </a:lnTo>
                  <a:lnTo>
                    <a:pt x="82" y="163"/>
                  </a:lnTo>
                  <a:lnTo>
                    <a:pt x="59" y="160"/>
                  </a:lnTo>
                  <a:lnTo>
                    <a:pt x="41" y="152"/>
                  </a:lnTo>
                  <a:lnTo>
                    <a:pt x="23" y="139"/>
                  </a:lnTo>
                  <a:lnTo>
                    <a:pt x="11" y="123"/>
                  </a:lnTo>
                  <a:lnTo>
                    <a:pt x="2" y="103"/>
                  </a:lnTo>
                  <a:lnTo>
                    <a:pt x="0" y="81"/>
                  </a:lnTo>
                  <a:lnTo>
                    <a:pt x="2" y="60"/>
                  </a:lnTo>
                  <a:lnTo>
                    <a:pt x="11" y="40"/>
                  </a:lnTo>
                  <a:lnTo>
                    <a:pt x="23" y="24"/>
                  </a:lnTo>
                  <a:lnTo>
                    <a:pt x="41" y="11"/>
                  </a:lnTo>
                  <a:lnTo>
                    <a:pt x="59" y="3"/>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2" name="Freeform 1051">
              <a:extLst>
                <a:ext uri="{FF2B5EF4-FFF2-40B4-BE49-F238E27FC236}">
                  <a16:creationId xmlns:a16="http://schemas.microsoft.com/office/drawing/2014/main" xmlns="" id="{6CF3E7B1-7AF6-479D-AEE7-1EA0B9AA74EE}"/>
                </a:ext>
              </a:extLst>
            </p:cNvPr>
            <p:cNvSpPr>
              <a:spLocks/>
            </p:cNvSpPr>
            <p:nvPr/>
          </p:nvSpPr>
          <p:spPr bwMode="auto">
            <a:xfrm>
              <a:off x="826" y="1258"/>
              <a:ext cx="1651" cy="163"/>
            </a:xfrm>
            <a:custGeom>
              <a:avLst/>
              <a:gdLst>
                <a:gd name="T0" fmla="*/ 81 w 1651"/>
                <a:gd name="T1" fmla="*/ 0 h 163"/>
                <a:gd name="T2" fmla="*/ 1569 w 1651"/>
                <a:gd name="T3" fmla="*/ 0 h 163"/>
                <a:gd name="T4" fmla="*/ 1591 w 1651"/>
                <a:gd name="T5" fmla="*/ 3 h 163"/>
                <a:gd name="T6" fmla="*/ 1610 w 1651"/>
                <a:gd name="T7" fmla="*/ 11 h 163"/>
                <a:gd name="T8" fmla="*/ 1627 w 1651"/>
                <a:gd name="T9" fmla="*/ 24 h 163"/>
                <a:gd name="T10" fmla="*/ 1639 w 1651"/>
                <a:gd name="T11" fmla="*/ 40 h 163"/>
                <a:gd name="T12" fmla="*/ 1648 w 1651"/>
                <a:gd name="T13" fmla="*/ 60 h 163"/>
                <a:gd name="T14" fmla="*/ 1651 w 1651"/>
                <a:gd name="T15" fmla="*/ 81 h 163"/>
                <a:gd name="T16" fmla="*/ 1648 w 1651"/>
                <a:gd name="T17" fmla="*/ 103 h 163"/>
                <a:gd name="T18" fmla="*/ 1639 w 1651"/>
                <a:gd name="T19" fmla="*/ 123 h 163"/>
                <a:gd name="T20" fmla="*/ 1627 w 1651"/>
                <a:gd name="T21" fmla="*/ 139 h 163"/>
                <a:gd name="T22" fmla="*/ 1610 w 1651"/>
                <a:gd name="T23" fmla="*/ 152 h 163"/>
                <a:gd name="T24" fmla="*/ 1591 w 1651"/>
                <a:gd name="T25" fmla="*/ 160 h 163"/>
                <a:gd name="T26" fmla="*/ 1569 w 1651"/>
                <a:gd name="T27" fmla="*/ 163 h 163"/>
                <a:gd name="T28" fmla="*/ 81 w 1651"/>
                <a:gd name="T29" fmla="*/ 163 h 163"/>
                <a:gd name="T30" fmla="*/ 60 w 1651"/>
                <a:gd name="T31" fmla="*/ 160 h 163"/>
                <a:gd name="T32" fmla="*/ 40 w 1651"/>
                <a:gd name="T33" fmla="*/ 152 h 163"/>
                <a:gd name="T34" fmla="*/ 24 w 1651"/>
                <a:gd name="T35" fmla="*/ 139 h 163"/>
                <a:gd name="T36" fmla="*/ 11 w 1651"/>
                <a:gd name="T37" fmla="*/ 123 h 163"/>
                <a:gd name="T38" fmla="*/ 3 w 1651"/>
                <a:gd name="T39" fmla="*/ 103 h 163"/>
                <a:gd name="T40" fmla="*/ 0 w 1651"/>
                <a:gd name="T41" fmla="*/ 81 h 163"/>
                <a:gd name="T42" fmla="*/ 3 w 1651"/>
                <a:gd name="T43" fmla="*/ 60 h 163"/>
                <a:gd name="T44" fmla="*/ 11 w 1651"/>
                <a:gd name="T45" fmla="*/ 40 h 163"/>
                <a:gd name="T46" fmla="*/ 24 w 1651"/>
                <a:gd name="T47" fmla="*/ 24 h 163"/>
                <a:gd name="T48" fmla="*/ 40 w 1651"/>
                <a:gd name="T49" fmla="*/ 11 h 163"/>
                <a:gd name="T50" fmla="*/ 60 w 1651"/>
                <a:gd name="T51" fmla="*/ 3 h 163"/>
                <a:gd name="T52" fmla="*/ 81 w 165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51" h="163">
                  <a:moveTo>
                    <a:pt x="81" y="0"/>
                  </a:moveTo>
                  <a:lnTo>
                    <a:pt x="1569" y="0"/>
                  </a:lnTo>
                  <a:lnTo>
                    <a:pt x="1591" y="3"/>
                  </a:lnTo>
                  <a:lnTo>
                    <a:pt x="1610" y="11"/>
                  </a:lnTo>
                  <a:lnTo>
                    <a:pt x="1627" y="24"/>
                  </a:lnTo>
                  <a:lnTo>
                    <a:pt x="1639" y="40"/>
                  </a:lnTo>
                  <a:lnTo>
                    <a:pt x="1648" y="60"/>
                  </a:lnTo>
                  <a:lnTo>
                    <a:pt x="1651" y="81"/>
                  </a:lnTo>
                  <a:lnTo>
                    <a:pt x="1648" y="103"/>
                  </a:lnTo>
                  <a:lnTo>
                    <a:pt x="1639" y="123"/>
                  </a:lnTo>
                  <a:lnTo>
                    <a:pt x="1627" y="139"/>
                  </a:lnTo>
                  <a:lnTo>
                    <a:pt x="1610" y="152"/>
                  </a:lnTo>
                  <a:lnTo>
                    <a:pt x="1591" y="160"/>
                  </a:lnTo>
                  <a:lnTo>
                    <a:pt x="1569" y="163"/>
                  </a:lnTo>
                  <a:lnTo>
                    <a:pt x="81" y="163"/>
                  </a:lnTo>
                  <a:lnTo>
                    <a:pt x="60" y="160"/>
                  </a:lnTo>
                  <a:lnTo>
                    <a:pt x="40" y="152"/>
                  </a:lnTo>
                  <a:lnTo>
                    <a:pt x="24" y="139"/>
                  </a:lnTo>
                  <a:lnTo>
                    <a:pt x="11" y="123"/>
                  </a:lnTo>
                  <a:lnTo>
                    <a:pt x="3" y="103"/>
                  </a:lnTo>
                  <a:lnTo>
                    <a:pt x="0" y="81"/>
                  </a:lnTo>
                  <a:lnTo>
                    <a:pt x="3" y="60"/>
                  </a:lnTo>
                  <a:lnTo>
                    <a:pt x="11" y="40"/>
                  </a:lnTo>
                  <a:lnTo>
                    <a:pt x="24" y="24"/>
                  </a:lnTo>
                  <a:lnTo>
                    <a:pt x="40" y="11"/>
                  </a:lnTo>
                  <a:lnTo>
                    <a:pt x="60" y="3"/>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3" name="Freeform 1052">
              <a:extLst>
                <a:ext uri="{FF2B5EF4-FFF2-40B4-BE49-F238E27FC236}">
                  <a16:creationId xmlns:a16="http://schemas.microsoft.com/office/drawing/2014/main" xmlns="" id="{F534922A-1A5B-46C0-9EF4-B68E156CD162}"/>
                </a:ext>
              </a:extLst>
            </p:cNvPr>
            <p:cNvSpPr>
              <a:spLocks/>
            </p:cNvSpPr>
            <p:nvPr/>
          </p:nvSpPr>
          <p:spPr bwMode="auto">
            <a:xfrm>
              <a:off x="826" y="1734"/>
              <a:ext cx="1572" cy="163"/>
            </a:xfrm>
            <a:custGeom>
              <a:avLst/>
              <a:gdLst>
                <a:gd name="T0" fmla="*/ 81 w 1572"/>
                <a:gd name="T1" fmla="*/ 0 h 163"/>
                <a:gd name="T2" fmla="*/ 1492 w 1572"/>
                <a:gd name="T3" fmla="*/ 0 h 163"/>
                <a:gd name="T4" fmla="*/ 1513 w 1572"/>
                <a:gd name="T5" fmla="*/ 2 h 163"/>
                <a:gd name="T6" fmla="*/ 1533 w 1572"/>
                <a:gd name="T7" fmla="*/ 11 h 163"/>
                <a:gd name="T8" fmla="*/ 1549 w 1572"/>
                <a:gd name="T9" fmla="*/ 24 h 163"/>
                <a:gd name="T10" fmla="*/ 1561 w 1572"/>
                <a:gd name="T11" fmla="*/ 40 h 163"/>
                <a:gd name="T12" fmla="*/ 1570 w 1572"/>
                <a:gd name="T13" fmla="*/ 60 h 163"/>
                <a:gd name="T14" fmla="*/ 1572 w 1572"/>
                <a:gd name="T15" fmla="*/ 81 h 163"/>
                <a:gd name="T16" fmla="*/ 1570 w 1572"/>
                <a:gd name="T17" fmla="*/ 103 h 163"/>
                <a:gd name="T18" fmla="*/ 1561 w 1572"/>
                <a:gd name="T19" fmla="*/ 123 h 163"/>
                <a:gd name="T20" fmla="*/ 1549 w 1572"/>
                <a:gd name="T21" fmla="*/ 139 h 163"/>
                <a:gd name="T22" fmla="*/ 1533 w 1572"/>
                <a:gd name="T23" fmla="*/ 151 h 163"/>
                <a:gd name="T24" fmla="*/ 1513 w 1572"/>
                <a:gd name="T25" fmla="*/ 160 h 163"/>
                <a:gd name="T26" fmla="*/ 1492 w 1572"/>
                <a:gd name="T27" fmla="*/ 163 h 163"/>
                <a:gd name="T28" fmla="*/ 81 w 1572"/>
                <a:gd name="T29" fmla="*/ 163 h 163"/>
                <a:gd name="T30" fmla="*/ 60 w 1572"/>
                <a:gd name="T31" fmla="*/ 160 h 163"/>
                <a:gd name="T32" fmla="*/ 40 w 1572"/>
                <a:gd name="T33" fmla="*/ 151 h 163"/>
                <a:gd name="T34" fmla="*/ 24 w 1572"/>
                <a:gd name="T35" fmla="*/ 139 h 163"/>
                <a:gd name="T36" fmla="*/ 11 w 1572"/>
                <a:gd name="T37" fmla="*/ 123 h 163"/>
                <a:gd name="T38" fmla="*/ 3 w 1572"/>
                <a:gd name="T39" fmla="*/ 103 h 163"/>
                <a:gd name="T40" fmla="*/ 0 w 1572"/>
                <a:gd name="T41" fmla="*/ 81 h 163"/>
                <a:gd name="T42" fmla="*/ 3 w 1572"/>
                <a:gd name="T43" fmla="*/ 60 h 163"/>
                <a:gd name="T44" fmla="*/ 11 w 1572"/>
                <a:gd name="T45" fmla="*/ 40 h 163"/>
                <a:gd name="T46" fmla="*/ 24 w 1572"/>
                <a:gd name="T47" fmla="*/ 24 h 163"/>
                <a:gd name="T48" fmla="*/ 40 w 1572"/>
                <a:gd name="T49" fmla="*/ 11 h 163"/>
                <a:gd name="T50" fmla="*/ 60 w 1572"/>
                <a:gd name="T51" fmla="*/ 2 h 163"/>
                <a:gd name="T52" fmla="*/ 81 w 1572"/>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2" h="163">
                  <a:moveTo>
                    <a:pt x="81" y="0"/>
                  </a:moveTo>
                  <a:lnTo>
                    <a:pt x="1492" y="0"/>
                  </a:lnTo>
                  <a:lnTo>
                    <a:pt x="1513" y="2"/>
                  </a:lnTo>
                  <a:lnTo>
                    <a:pt x="1533" y="11"/>
                  </a:lnTo>
                  <a:lnTo>
                    <a:pt x="1549" y="24"/>
                  </a:lnTo>
                  <a:lnTo>
                    <a:pt x="1561" y="40"/>
                  </a:lnTo>
                  <a:lnTo>
                    <a:pt x="1570" y="60"/>
                  </a:lnTo>
                  <a:lnTo>
                    <a:pt x="1572" y="81"/>
                  </a:lnTo>
                  <a:lnTo>
                    <a:pt x="1570" y="103"/>
                  </a:lnTo>
                  <a:lnTo>
                    <a:pt x="1561" y="123"/>
                  </a:lnTo>
                  <a:lnTo>
                    <a:pt x="1549" y="139"/>
                  </a:lnTo>
                  <a:lnTo>
                    <a:pt x="1533" y="151"/>
                  </a:lnTo>
                  <a:lnTo>
                    <a:pt x="1513" y="160"/>
                  </a:lnTo>
                  <a:lnTo>
                    <a:pt x="1492" y="163"/>
                  </a:lnTo>
                  <a:lnTo>
                    <a:pt x="81" y="163"/>
                  </a:lnTo>
                  <a:lnTo>
                    <a:pt x="60" y="160"/>
                  </a:lnTo>
                  <a:lnTo>
                    <a:pt x="40" y="151"/>
                  </a:lnTo>
                  <a:lnTo>
                    <a:pt x="24" y="139"/>
                  </a:lnTo>
                  <a:lnTo>
                    <a:pt x="11" y="123"/>
                  </a:lnTo>
                  <a:lnTo>
                    <a:pt x="3" y="103"/>
                  </a:lnTo>
                  <a:lnTo>
                    <a:pt x="0" y="81"/>
                  </a:lnTo>
                  <a:lnTo>
                    <a:pt x="3" y="60"/>
                  </a:lnTo>
                  <a:lnTo>
                    <a:pt x="11" y="40"/>
                  </a:lnTo>
                  <a:lnTo>
                    <a:pt x="24" y="24"/>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Freeform 1053">
              <a:extLst>
                <a:ext uri="{FF2B5EF4-FFF2-40B4-BE49-F238E27FC236}">
                  <a16:creationId xmlns:a16="http://schemas.microsoft.com/office/drawing/2014/main" xmlns="" id="{CE70BA23-BE98-429A-94AB-7EE13FDEDC12}"/>
                </a:ext>
              </a:extLst>
            </p:cNvPr>
            <p:cNvSpPr>
              <a:spLocks/>
            </p:cNvSpPr>
            <p:nvPr/>
          </p:nvSpPr>
          <p:spPr bwMode="auto">
            <a:xfrm>
              <a:off x="826" y="2210"/>
              <a:ext cx="1062" cy="162"/>
            </a:xfrm>
            <a:custGeom>
              <a:avLst/>
              <a:gdLst>
                <a:gd name="T0" fmla="*/ 81 w 1062"/>
                <a:gd name="T1" fmla="*/ 0 h 162"/>
                <a:gd name="T2" fmla="*/ 981 w 1062"/>
                <a:gd name="T3" fmla="*/ 0 h 162"/>
                <a:gd name="T4" fmla="*/ 1002 w 1062"/>
                <a:gd name="T5" fmla="*/ 2 h 162"/>
                <a:gd name="T6" fmla="*/ 1022 w 1062"/>
                <a:gd name="T7" fmla="*/ 11 h 162"/>
                <a:gd name="T8" fmla="*/ 1038 w 1062"/>
                <a:gd name="T9" fmla="*/ 23 h 162"/>
                <a:gd name="T10" fmla="*/ 1051 w 1062"/>
                <a:gd name="T11" fmla="*/ 39 h 162"/>
                <a:gd name="T12" fmla="*/ 1059 w 1062"/>
                <a:gd name="T13" fmla="*/ 59 h 162"/>
                <a:gd name="T14" fmla="*/ 1062 w 1062"/>
                <a:gd name="T15" fmla="*/ 80 h 162"/>
                <a:gd name="T16" fmla="*/ 1059 w 1062"/>
                <a:gd name="T17" fmla="*/ 103 h 162"/>
                <a:gd name="T18" fmla="*/ 1051 w 1062"/>
                <a:gd name="T19" fmla="*/ 123 h 162"/>
                <a:gd name="T20" fmla="*/ 1038 w 1062"/>
                <a:gd name="T21" fmla="*/ 139 h 162"/>
                <a:gd name="T22" fmla="*/ 1022 w 1062"/>
                <a:gd name="T23" fmla="*/ 151 h 162"/>
                <a:gd name="T24" fmla="*/ 1002 w 1062"/>
                <a:gd name="T25" fmla="*/ 160 h 162"/>
                <a:gd name="T26" fmla="*/ 981 w 1062"/>
                <a:gd name="T27" fmla="*/ 162 h 162"/>
                <a:gd name="T28" fmla="*/ 81 w 1062"/>
                <a:gd name="T29" fmla="*/ 162 h 162"/>
                <a:gd name="T30" fmla="*/ 60 w 1062"/>
                <a:gd name="T31" fmla="*/ 160 h 162"/>
                <a:gd name="T32" fmla="*/ 40 w 1062"/>
                <a:gd name="T33" fmla="*/ 151 h 162"/>
                <a:gd name="T34" fmla="*/ 24 w 1062"/>
                <a:gd name="T35" fmla="*/ 139 h 162"/>
                <a:gd name="T36" fmla="*/ 11 w 1062"/>
                <a:gd name="T37" fmla="*/ 123 h 162"/>
                <a:gd name="T38" fmla="*/ 3 w 1062"/>
                <a:gd name="T39" fmla="*/ 103 h 162"/>
                <a:gd name="T40" fmla="*/ 0 w 1062"/>
                <a:gd name="T41" fmla="*/ 80 h 162"/>
                <a:gd name="T42" fmla="*/ 3 w 1062"/>
                <a:gd name="T43" fmla="*/ 59 h 162"/>
                <a:gd name="T44" fmla="*/ 11 w 1062"/>
                <a:gd name="T45" fmla="*/ 39 h 162"/>
                <a:gd name="T46" fmla="*/ 24 w 1062"/>
                <a:gd name="T47" fmla="*/ 23 h 162"/>
                <a:gd name="T48" fmla="*/ 40 w 1062"/>
                <a:gd name="T49" fmla="*/ 11 h 162"/>
                <a:gd name="T50" fmla="*/ 60 w 1062"/>
                <a:gd name="T51" fmla="*/ 2 h 162"/>
                <a:gd name="T52" fmla="*/ 81 w 1062"/>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62" h="162">
                  <a:moveTo>
                    <a:pt x="81" y="0"/>
                  </a:moveTo>
                  <a:lnTo>
                    <a:pt x="981" y="0"/>
                  </a:lnTo>
                  <a:lnTo>
                    <a:pt x="1002" y="2"/>
                  </a:lnTo>
                  <a:lnTo>
                    <a:pt x="1022" y="11"/>
                  </a:lnTo>
                  <a:lnTo>
                    <a:pt x="1038" y="23"/>
                  </a:lnTo>
                  <a:lnTo>
                    <a:pt x="1051" y="39"/>
                  </a:lnTo>
                  <a:lnTo>
                    <a:pt x="1059" y="59"/>
                  </a:lnTo>
                  <a:lnTo>
                    <a:pt x="1062" y="80"/>
                  </a:lnTo>
                  <a:lnTo>
                    <a:pt x="1059" y="103"/>
                  </a:lnTo>
                  <a:lnTo>
                    <a:pt x="1051" y="123"/>
                  </a:lnTo>
                  <a:lnTo>
                    <a:pt x="1038" y="139"/>
                  </a:lnTo>
                  <a:lnTo>
                    <a:pt x="1022" y="151"/>
                  </a:lnTo>
                  <a:lnTo>
                    <a:pt x="1002" y="160"/>
                  </a:lnTo>
                  <a:lnTo>
                    <a:pt x="98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Freeform 1054">
              <a:extLst>
                <a:ext uri="{FF2B5EF4-FFF2-40B4-BE49-F238E27FC236}">
                  <a16:creationId xmlns:a16="http://schemas.microsoft.com/office/drawing/2014/main" xmlns="" id="{2422EC0F-C21F-4D5A-A9A5-DA056305C467}"/>
                </a:ext>
              </a:extLst>
            </p:cNvPr>
            <p:cNvSpPr>
              <a:spLocks/>
            </p:cNvSpPr>
            <p:nvPr/>
          </p:nvSpPr>
          <p:spPr bwMode="auto">
            <a:xfrm>
              <a:off x="826" y="2677"/>
              <a:ext cx="673" cy="162"/>
            </a:xfrm>
            <a:custGeom>
              <a:avLst/>
              <a:gdLst>
                <a:gd name="T0" fmla="*/ 81 w 673"/>
                <a:gd name="T1" fmla="*/ 0 h 162"/>
                <a:gd name="T2" fmla="*/ 591 w 673"/>
                <a:gd name="T3" fmla="*/ 0 h 162"/>
                <a:gd name="T4" fmla="*/ 614 w 673"/>
                <a:gd name="T5" fmla="*/ 2 h 162"/>
                <a:gd name="T6" fmla="*/ 633 w 673"/>
                <a:gd name="T7" fmla="*/ 11 h 162"/>
                <a:gd name="T8" fmla="*/ 650 w 673"/>
                <a:gd name="T9" fmla="*/ 23 h 162"/>
                <a:gd name="T10" fmla="*/ 662 w 673"/>
                <a:gd name="T11" fmla="*/ 39 h 162"/>
                <a:gd name="T12" fmla="*/ 671 w 673"/>
                <a:gd name="T13" fmla="*/ 59 h 162"/>
                <a:gd name="T14" fmla="*/ 673 w 673"/>
                <a:gd name="T15" fmla="*/ 80 h 162"/>
                <a:gd name="T16" fmla="*/ 671 w 673"/>
                <a:gd name="T17" fmla="*/ 103 h 162"/>
                <a:gd name="T18" fmla="*/ 662 w 673"/>
                <a:gd name="T19" fmla="*/ 123 h 162"/>
                <a:gd name="T20" fmla="*/ 650 w 673"/>
                <a:gd name="T21" fmla="*/ 139 h 162"/>
                <a:gd name="T22" fmla="*/ 632 w 673"/>
                <a:gd name="T23" fmla="*/ 151 h 162"/>
                <a:gd name="T24" fmla="*/ 614 w 673"/>
                <a:gd name="T25" fmla="*/ 160 h 162"/>
                <a:gd name="T26" fmla="*/ 591 w 673"/>
                <a:gd name="T27" fmla="*/ 162 h 162"/>
                <a:gd name="T28" fmla="*/ 81 w 673"/>
                <a:gd name="T29" fmla="*/ 162 h 162"/>
                <a:gd name="T30" fmla="*/ 60 w 673"/>
                <a:gd name="T31" fmla="*/ 160 h 162"/>
                <a:gd name="T32" fmla="*/ 40 w 673"/>
                <a:gd name="T33" fmla="*/ 151 h 162"/>
                <a:gd name="T34" fmla="*/ 24 w 673"/>
                <a:gd name="T35" fmla="*/ 139 h 162"/>
                <a:gd name="T36" fmla="*/ 11 w 673"/>
                <a:gd name="T37" fmla="*/ 123 h 162"/>
                <a:gd name="T38" fmla="*/ 3 w 673"/>
                <a:gd name="T39" fmla="*/ 103 h 162"/>
                <a:gd name="T40" fmla="*/ 0 w 673"/>
                <a:gd name="T41" fmla="*/ 80 h 162"/>
                <a:gd name="T42" fmla="*/ 3 w 673"/>
                <a:gd name="T43" fmla="*/ 59 h 162"/>
                <a:gd name="T44" fmla="*/ 11 w 673"/>
                <a:gd name="T45" fmla="*/ 39 h 162"/>
                <a:gd name="T46" fmla="*/ 24 w 673"/>
                <a:gd name="T47" fmla="*/ 23 h 162"/>
                <a:gd name="T48" fmla="*/ 40 w 673"/>
                <a:gd name="T49" fmla="*/ 11 h 162"/>
                <a:gd name="T50" fmla="*/ 60 w 673"/>
                <a:gd name="T51" fmla="*/ 2 h 162"/>
                <a:gd name="T52" fmla="*/ 81 w 673"/>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3" h="162">
                  <a:moveTo>
                    <a:pt x="81" y="0"/>
                  </a:moveTo>
                  <a:lnTo>
                    <a:pt x="591" y="0"/>
                  </a:lnTo>
                  <a:lnTo>
                    <a:pt x="614" y="2"/>
                  </a:lnTo>
                  <a:lnTo>
                    <a:pt x="633" y="11"/>
                  </a:lnTo>
                  <a:lnTo>
                    <a:pt x="650" y="23"/>
                  </a:lnTo>
                  <a:lnTo>
                    <a:pt x="662" y="39"/>
                  </a:lnTo>
                  <a:lnTo>
                    <a:pt x="671" y="59"/>
                  </a:lnTo>
                  <a:lnTo>
                    <a:pt x="673" y="80"/>
                  </a:lnTo>
                  <a:lnTo>
                    <a:pt x="671" y="103"/>
                  </a:lnTo>
                  <a:lnTo>
                    <a:pt x="662" y="123"/>
                  </a:lnTo>
                  <a:lnTo>
                    <a:pt x="650" y="139"/>
                  </a:lnTo>
                  <a:lnTo>
                    <a:pt x="632" y="151"/>
                  </a:lnTo>
                  <a:lnTo>
                    <a:pt x="614" y="160"/>
                  </a:lnTo>
                  <a:lnTo>
                    <a:pt x="59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6" name="Freeform 116">
            <a:extLst>
              <a:ext uri="{FF2B5EF4-FFF2-40B4-BE49-F238E27FC236}">
                <a16:creationId xmlns:a16="http://schemas.microsoft.com/office/drawing/2014/main" xmlns="" id="{4068BD22-620B-4A21-9BBC-CFC42C45A5D9}"/>
              </a:ext>
            </a:extLst>
          </p:cNvPr>
          <p:cNvSpPr>
            <a:spLocks/>
          </p:cNvSpPr>
          <p:nvPr/>
        </p:nvSpPr>
        <p:spPr bwMode="auto">
          <a:xfrm>
            <a:off x="5018267" y="2851789"/>
            <a:ext cx="623203" cy="548792"/>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17" name="Group 937">
            <a:extLst>
              <a:ext uri="{FF2B5EF4-FFF2-40B4-BE49-F238E27FC236}">
                <a16:creationId xmlns:a16="http://schemas.microsoft.com/office/drawing/2014/main" xmlns="" id="{C6C4A731-C5ED-40F9-85EB-14E57B695C2C}"/>
              </a:ext>
            </a:extLst>
          </p:cNvPr>
          <p:cNvGrpSpPr>
            <a:grpSpLocks noChangeAspect="1"/>
          </p:cNvGrpSpPr>
          <p:nvPr/>
        </p:nvGrpSpPr>
        <p:grpSpPr bwMode="auto">
          <a:xfrm>
            <a:off x="6574691" y="2809674"/>
            <a:ext cx="593987" cy="591922"/>
            <a:chOff x="6094" y="274"/>
            <a:chExt cx="575" cy="573"/>
          </a:xfrm>
          <a:solidFill>
            <a:schemeClr val="bg1"/>
          </a:solidFill>
        </p:grpSpPr>
        <p:sp>
          <p:nvSpPr>
            <p:cNvPr id="18" name="Freeform 939">
              <a:extLst>
                <a:ext uri="{FF2B5EF4-FFF2-40B4-BE49-F238E27FC236}">
                  <a16:creationId xmlns:a16="http://schemas.microsoft.com/office/drawing/2014/main" xmlns="" id="{B3474D93-967D-4DCD-A2A8-6D82D69AACBE}"/>
                </a:ext>
              </a:extLst>
            </p:cNvPr>
            <p:cNvSpPr>
              <a:spLocks/>
            </p:cNvSpPr>
            <p:nvPr/>
          </p:nvSpPr>
          <p:spPr bwMode="auto">
            <a:xfrm>
              <a:off x="6313" y="274"/>
              <a:ext cx="137" cy="137"/>
            </a:xfrm>
            <a:custGeom>
              <a:avLst/>
              <a:gdLst>
                <a:gd name="T0" fmla="*/ 411 w 821"/>
                <a:gd name="T1" fmla="*/ 0 h 821"/>
                <a:gd name="T2" fmla="*/ 462 w 821"/>
                <a:gd name="T3" fmla="*/ 3 h 821"/>
                <a:gd name="T4" fmla="*/ 512 w 821"/>
                <a:gd name="T5" fmla="*/ 13 h 821"/>
                <a:gd name="T6" fmla="*/ 560 w 821"/>
                <a:gd name="T7" fmla="*/ 29 h 821"/>
                <a:gd name="T8" fmla="*/ 604 w 821"/>
                <a:gd name="T9" fmla="*/ 49 h 821"/>
                <a:gd name="T10" fmla="*/ 645 w 821"/>
                <a:gd name="T11" fmla="*/ 74 h 821"/>
                <a:gd name="T12" fmla="*/ 683 w 821"/>
                <a:gd name="T13" fmla="*/ 104 h 821"/>
                <a:gd name="T14" fmla="*/ 718 w 821"/>
                <a:gd name="T15" fmla="*/ 139 h 821"/>
                <a:gd name="T16" fmla="*/ 748 w 821"/>
                <a:gd name="T17" fmla="*/ 176 h 821"/>
                <a:gd name="T18" fmla="*/ 773 w 821"/>
                <a:gd name="T19" fmla="*/ 218 h 821"/>
                <a:gd name="T20" fmla="*/ 794 w 821"/>
                <a:gd name="T21" fmla="*/ 263 h 821"/>
                <a:gd name="T22" fmla="*/ 809 w 821"/>
                <a:gd name="T23" fmla="*/ 310 h 821"/>
                <a:gd name="T24" fmla="*/ 818 w 821"/>
                <a:gd name="T25" fmla="*/ 360 h 821"/>
                <a:gd name="T26" fmla="*/ 821 w 821"/>
                <a:gd name="T27" fmla="*/ 411 h 821"/>
                <a:gd name="T28" fmla="*/ 818 w 821"/>
                <a:gd name="T29" fmla="*/ 462 h 821"/>
                <a:gd name="T30" fmla="*/ 809 w 821"/>
                <a:gd name="T31" fmla="*/ 512 h 821"/>
                <a:gd name="T32" fmla="*/ 794 w 821"/>
                <a:gd name="T33" fmla="*/ 560 h 821"/>
                <a:gd name="T34" fmla="*/ 773 w 821"/>
                <a:gd name="T35" fmla="*/ 604 h 821"/>
                <a:gd name="T36" fmla="*/ 748 w 821"/>
                <a:gd name="T37" fmla="*/ 645 h 821"/>
                <a:gd name="T38" fmla="*/ 718 w 821"/>
                <a:gd name="T39" fmla="*/ 683 h 821"/>
                <a:gd name="T40" fmla="*/ 683 w 821"/>
                <a:gd name="T41" fmla="*/ 718 h 821"/>
                <a:gd name="T42" fmla="*/ 645 w 821"/>
                <a:gd name="T43" fmla="*/ 748 h 821"/>
                <a:gd name="T44" fmla="*/ 604 w 821"/>
                <a:gd name="T45" fmla="*/ 773 h 821"/>
                <a:gd name="T46" fmla="*/ 560 w 821"/>
                <a:gd name="T47" fmla="*/ 794 h 821"/>
                <a:gd name="T48" fmla="*/ 512 w 821"/>
                <a:gd name="T49" fmla="*/ 809 h 821"/>
                <a:gd name="T50" fmla="*/ 462 w 821"/>
                <a:gd name="T51" fmla="*/ 818 h 821"/>
                <a:gd name="T52" fmla="*/ 411 w 821"/>
                <a:gd name="T53" fmla="*/ 821 h 821"/>
                <a:gd name="T54" fmla="*/ 360 w 821"/>
                <a:gd name="T55" fmla="*/ 818 h 821"/>
                <a:gd name="T56" fmla="*/ 310 w 821"/>
                <a:gd name="T57" fmla="*/ 809 h 821"/>
                <a:gd name="T58" fmla="*/ 263 w 821"/>
                <a:gd name="T59" fmla="*/ 794 h 821"/>
                <a:gd name="T60" fmla="*/ 218 w 821"/>
                <a:gd name="T61" fmla="*/ 773 h 821"/>
                <a:gd name="T62" fmla="*/ 176 w 821"/>
                <a:gd name="T63" fmla="*/ 748 h 821"/>
                <a:gd name="T64" fmla="*/ 139 w 821"/>
                <a:gd name="T65" fmla="*/ 718 h 821"/>
                <a:gd name="T66" fmla="*/ 104 w 821"/>
                <a:gd name="T67" fmla="*/ 683 h 821"/>
                <a:gd name="T68" fmla="*/ 74 w 821"/>
                <a:gd name="T69" fmla="*/ 645 h 821"/>
                <a:gd name="T70" fmla="*/ 49 w 821"/>
                <a:gd name="T71" fmla="*/ 604 h 821"/>
                <a:gd name="T72" fmla="*/ 29 w 821"/>
                <a:gd name="T73" fmla="*/ 560 h 821"/>
                <a:gd name="T74" fmla="*/ 13 w 821"/>
                <a:gd name="T75" fmla="*/ 512 h 821"/>
                <a:gd name="T76" fmla="*/ 3 w 821"/>
                <a:gd name="T77" fmla="*/ 462 h 821"/>
                <a:gd name="T78" fmla="*/ 0 w 821"/>
                <a:gd name="T79" fmla="*/ 411 h 821"/>
                <a:gd name="T80" fmla="*/ 3 w 821"/>
                <a:gd name="T81" fmla="*/ 360 h 821"/>
                <a:gd name="T82" fmla="*/ 13 w 821"/>
                <a:gd name="T83" fmla="*/ 310 h 821"/>
                <a:gd name="T84" fmla="*/ 29 w 821"/>
                <a:gd name="T85" fmla="*/ 263 h 821"/>
                <a:gd name="T86" fmla="*/ 49 w 821"/>
                <a:gd name="T87" fmla="*/ 218 h 821"/>
                <a:gd name="T88" fmla="*/ 74 w 821"/>
                <a:gd name="T89" fmla="*/ 176 h 821"/>
                <a:gd name="T90" fmla="*/ 104 w 821"/>
                <a:gd name="T91" fmla="*/ 139 h 821"/>
                <a:gd name="T92" fmla="*/ 139 w 821"/>
                <a:gd name="T93" fmla="*/ 104 h 821"/>
                <a:gd name="T94" fmla="*/ 176 w 821"/>
                <a:gd name="T95" fmla="*/ 74 h 821"/>
                <a:gd name="T96" fmla="*/ 218 w 821"/>
                <a:gd name="T97" fmla="*/ 49 h 821"/>
                <a:gd name="T98" fmla="*/ 263 w 821"/>
                <a:gd name="T99" fmla="*/ 29 h 821"/>
                <a:gd name="T100" fmla="*/ 310 w 821"/>
                <a:gd name="T101" fmla="*/ 13 h 821"/>
                <a:gd name="T102" fmla="*/ 360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2" y="13"/>
                  </a:lnTo>
                  <a:lnTo>
                    <a:pt x="560" y="29"/>
                  </a:lnTo>
                  <a:lnTo>
                    <a:pt x="604" y="49"/>
                  </a:lnTo>
                  <a:lnTo>
                    <a:pt x="645" y="74"/>
                  </a:lnTo>
                  <a:lnTo>
                    <a:pt x="683" y="104"/>
                  </a:lnTo>
                  <a:lnTo>
                    <a:pt x="718" y="139"/>
                  </a:lnTo>
                  <a:lnTo>
                    <a:pt x="748" y="176"/>
                  </a:lnTo>
                  <a:lnTo>
                    <a:pt x="773" y="218"/>
                  </a:lnTo>
                  <a:lnTo>
                    <a:pt x="794" y="263"/>
                  </a:lnTo>
                  <a:lnTo>
                    <a:pt x="809" y="310"/>
                  </a:lnTo>
                  <a:lnTo>
                    <a:pt x="818" y="360"/>
                  </a:lnTo>
                  <a:lnTo>
                    <a:pt x="821" y="411"/>
                  </a:lnTo>
                  <a:lnTo>
                    <a:pt x="818" y="462"/>
                  </a:lnTo>
                  <a:lnTo>
                    <a:pt x="809" y="512"/>
                  </a:lnTo>
                  <a:lnTo>
                    <a:pt x="794" y="560"/>
                  </a:lnTo>
                  <a:lnTo>
                    <a:pt x="773" y="604"/>
                  </a:lnTo>
                  <a:lnTo>
                    <a:pt x="748" y="645"/>
                  </a:lnTo>
                  <a:lnTo>
                    <a:pt x="718" y="683"/>
                  </a:lnTo>
                  <a:lnTo>
                    <a:pt x="683" y="718"/>
                  </a:lnTo>
                  <a:lnTo>
                    <a:pt x="645" y="748"/>
                  </a:lnTo>
                  <a:lnTo>
                    <a:pt x="604" y="773"/>
                  </a:lnTo>
                  <a:lnTo>
                    <a:pt x="560" y="794"/>
                  </a:lnTo>
                  <a:lnTo>
                    <a:pt x="512" y="809"/>
                  </a:lnTo>
                  <a:lnTo>
                    <a:pt x="462" y="818"/>
                  </a:lnTo>
                  <a:lnTo>
                    <a:pt x="411" y="821"/>
                  </a:lnTo>
                  <a:lnTo>
                    <a:pt x="360" y="818"/>
                  </a:lnTo>
                  <a:lnTo>
                    <a:pt x="310" y="809"/>
                  </a:lnTo>
                  <a:lnTo>
                    <a:pt x="263" y="794"/>
                  </a:lnTo>
                  <a:lnTo>
                    <a:pt x="218" y="773"/>
                  </a:lnTo>
                  <a:lnTo>
                    <a:pt x="176" y="748"/>
                  </a:lnTo>
                  <a:lnTo>
                    <a:pt x="139" y="718"/>
                  </a:lnTo>
                  <a:lnTo>
                    <a:pt x="104" y="683"/>
                  </a:lnTo>
                  <a:lnTo>
                    <a:pt x="74" y="645"/>
                  </a:lnTo>
                  <a:lnTo>
                    <a:pt x="49" y="604"/>
                  </a:lnTo>
                  <a:lnTo>
                    <a:pt x="29" y="560"/>
                  </a:lnTo>
                  <a:lnTo>
                    <a:pt x="13" y="512"/>
                  </a:lnTo>
                  <a:lnTo>
                    <a:pt x="3" y="462"/>
                  </a:lnTo>
                  <a:lnTo>
                    <a:pt x="0" y="411"/>
                  </a:lnTo>
                  <a:lnTo>
                    <a:pt x="3" y="360"/>
                  </a:lnTo>
                  <a:lnTo>
                    <a:pt x="13" y="310"/>
                  </a:lnTo>
                  <a:lnTo>
                    <a:pt x="29" y="263"/>
                  </a:lnTo>
                  <a:lnTo>
                    <a:pt x="49" y="218"/>
                  </a:lnTo>
                  <a:lnTo>
                    <a:pt x="74" y="176"/>
                  </a:lnTo>
                  <a:lnTo>
                    <a:pt x="104" y="139"/>
                  </a:lnTo>
                  <a:lnTo>
                    <a:pt x="139" y="104"/>
                  </a:lnTo>
                  <a:lnTo>
                    <a:pt x="176" y="74"/>
                  </a:lnTo>
                  <a:lnTo>
                    <a:pt x="218" y="49"/>
                  </a:lnTo>
                  <a:lnTo>
                    <a:pt x="263" y="29"/>
                  </a:lnTo>
                  <a:lnTo>
                    <a:pt x="310" y="13"/>
                  </a:lnTo>
                  <a:lnTo>
                    <a:pt x="360"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940">
              <a:extLst>
                <a:ext uri="{FF2B5EF4-FFF2-40B4-BE49-F238E27FC236}">
                  <a16:creationId xmlns:a16="http://schemas.microsoft.com/office/drawing/2014/main" xmlns="" id="{23013EE3-F505-476C-9E38-562C25BA2F9D}"/>
                </a:ext>
              </a:extLst>
            </p:cNvPr>
            <p:cNvSpPr>
              <a:spLocks/>
            </p:cNvSpPr>
            <p:nvPr/>
          </p:nvSpPr>
          <p:spPr bwMode="auto">
            <a:xfrm>
              <a:off x="6365" y="431"/>
              <a:ext cx="33" cy="84"/>
            </a:xfrm>
            <a:custGeom>
              <a:avLst/>
              <a:gdLst>
                <a:gd name="T0" fmla="*/ 49 w 197"/>
                <a:gd name="T1" fmla="*/ 0 h 505"/>
                <a:gd name="T2" fmla="*/ 149 w 197"/>
                <a:gd name="T3" fmla="*/ 0 h 505"/>
                <a:gd name="T4" fmla="*/ 163 w 197"/>
                <a:gd name="T5" fmla="*/ 1 h 505"/>
                <a:gd name="T6" fmla="*/ 175 w 197"/>
                <a:gd name="T7" fmla="*/ 6 h 505"/>
                <a:gd name="T8" fmla="*/ 186 w 197"/>
                <a:gd name="T9" fmla="*/ 14 h 505"/>
                <a:gd name="T10" fmla="*/ 194 w 197"/>
                <a:gd name="T11" fmla="*/ 27 h 505"/>
                <a:gd name="T12" fmla="*/ 197 w 197"/>
                <a:gd name="T13" fmla="*/ 42 h 505"/>
                <a:gd name="T14" fmla="*/ 197 w 197"/>
                <a:gd name="T15" fmla="*/ 56 h 505"/>
                <a:gd name="T16" fmla="*/ 192 w 197"/>
                <a:gd name="T17" fmla="*/ 70 h 505"/>
                <a:gd name="T18" fmla="*/ 138 w 197"/>
                <a:gd name="T19" fmla="*/ 151 h 505"/>
                <a:gd name="T20" fmla="*/ 163 w 197"/>
                <a:gd name="T21" fmla="*/ 363 h 505"/>
                <a:gd name="T22" fmla="*/ 114 w 197"/>
                <a:gd name="T23" fmla="*/ 495 h 505"/>
                <a:gd name="T24" fmla="*/ 109 w 197"/>
                <a:gd name="T25" fmla="*/ 501 h 505"/>
                <a:gd name="T26" fmla="*/ 103 w 197"/>
                <a:gd name="T27" fmla="*/ 505 h 505"/>
                <a:gd name="T28" fmla="*/ 96 w 197"/>
                <a:gd name="T29" fmla="*/ 505 h 505"/>
                <a:gd name="T30" fmla="*/ 89 w 197"/>
                <a:gd name="T31" fmla="*/ 501 h 505"/>
                <a:gd name="T32" fmla="*/ 85 w 197"/>
                <a:gd name="T33" fmla="*/ 495 h 505"/>
                <a:gd name="T34" fmla="*/ 35 w 197"/>
                <a:gd name="T35" fmla="*/ 363 h 505"/>
                <a:gd name="T36" fmla="*/ 60 w 197"/>
                <a:gd name="T37" fmla="*/ 151 h 505"/>
                <a:gd name="T38" fmla="*/ 7 w 197"/>
                <a:gd name="T39" fmla="*/ 70 h 505"/>
                <a:gd name="T40" fmla="*/ 1 w 197"/>
                <a:gd name="T41" fmla="*/ 56 h 505"/>
                <a:gd name="T42" fmla="*/ 0 w 197"/>
                <a:gd name="T43" fmla="*/ 42 h 505"/>
                <a:gd name="T44" fmla="*/ 5 w 197"/>
                <a:gd name="T45" fmla="*/ 27 h 505"/>
                <a:gd name="T46" fmla="*/ 13 w 197"/>
                <a:gd name="T47" fmla="*/ 14 h 505"/>
                <a:gd name="T48" fmla="*/ 23 w 197"/>
                <a:gd name="T49" fmla="*/ 6 h 505"/>
                <a:gd name="T50" fmla="*/ 35 w 197"/>
                <a:gd name="T51" fmla="*/ 1 h 505"/>
                <a:gd name="T52" fmla="*/ 49 w 197"/>
                <a:gd name="T53"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7" h="505">
                  <a:moveTo>
                    <a:pt x="49" y="0"/>
                  </a:moveTo>
                  <a:lnTo>
                    <a:pt x="149" y="0"/>
                  </a:lnTo>
                  <a:lnTo>
                    <a:pt x="163" y="1"/>
                  </a:lnTo>
                  <a:lnTo>
                    <a:pt x="175" y="6"/>
                  </a:lnTo>
                  <a:lnTo>
                    <a:pt x="186" y="14"/>
                  </a:lnTo>
                  <a:lnTo>
                    <a:pt x="194" y="27"/>
                  </a:lnTo>
                  <a:lnTo>
                    <a:pt x="197" y="42"/>
                  </a:lnTo>
                  <a:lnTo>
                    <a:pt x="197" y="56"/>
                  </a:lnTo>
                  <a:lnTo>
                    <a:pt x="192" y="70"/>
                  </a:lnTo>
                  <a:lnTo>
                    <a:pt x="138" y="151"/>
                  </a:lnTo>
                  <a:lnTo>
                    <a:pt x="163" y="363"/>
                  </a:lnTo>
                  <a:lnTo>
                    <a:pt x="114" y="495"/>
                  </a:lnTo>
                  <a:lnTo>
                    <a:pt x="109" y="501"/>
                  </a:lnTo>
                  <a:lnTo>
                    <a:pt x="103" y="505"/>
                  </a:lnTo>
                  <a:lnTo>
                    <a:pt x="96" y="505"/>
                  </a:lnTo>
                  <a:lnTo>
                    <a:pt x="89" y="501"/>
                  </a:lnTo>
                  <a:lnTo>
                    <a:pt x="85" y="495"/>
                  </a:lnTo>
                  <a:lnTo>
                    <a:pt x="35" y="363"/>
                  </a:lnTo>
                  <a:lnTo>
                    <a:pt x="60" y="151"/>
                  </a:lnTo>
                  <a:lnTo>
                    <a:pt x="7" y="70"/>
                  </a:lnTo>
                  <a:lnTo>
                    <a:pt x="1" y="56"/>
                  </a:lnTo>
                  <a:lnTo>
                    <a:pt x="0" y="42"/>
                  </a:lnTo>
                  <a:lnTo>
                    <a:pt x="5" y="27"/>
                  </a:lnTo>
                  <a:lnTo>
                    <a:pt x="13" y="14"/>
                  </a:lnTo>
                  <a:lnTo>
                    <a:pt x="23" y="6"/>
                  </a:lnTo>
                  <a:lnTo>
                    <a:pt x="35" y="1"/>
                  </a:lnTo>
                  <a:lnTo>
                    <a:pt x="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941">
              <a:extLst>
                <a:ext uri="{FF2B5EF4-FFF2-40B4-BE49-F238E27FC236}">
                  <a16:creationId xmlns:a16="http://schemas.microsoft.com/office/drawing/2014/main" xmlns="" id="{8BD43184-9BE7-43D3-BC42-084174F22F26}"/>
                </a:ext>
              </a:extLst>
            </p:cNvPr>
            <p:cNvSpPr>
              <a:spLocks/>
            </p:cNvSpPr>
            <p:nvPr/>
          </p:nvSpPr>
          <p:spPr bwMode="auto">
            <a:xfrm>
              <a:off x="6266" y="431"/>
              <a:ext cx="231" cy="160"/>
            </a:xfrm>
            <a:custGeom>
              <a:avLst/>
              <a:gdLst>
                <a:gd name="T0" fmla="*/ 375 w 1381"/>
                <a:gd name="T1" fmla="*/ 0 h 962"/>
                <a:gd name="T2" fmla="*/ 387 w 1381"/>
                <a:gd name="T3" fmla="*/ 2 h 962"/>
                <a:gd name="T4" fmla="*/ 399 w 1381"/>
                <a:gd name="T5" fmla="*/ 7 h 962"/>
                <a:gd name="T6" fmla="*/ 407 w 1381"/>
                <a:gd name="T7" fmla="*/ 17 h 962"/>
                <a:gd name="T8" fmla="*/ 413 w 1381"/>
                <a:gd name="T9" fmla="*/ 27 h 962"/>
                <a:gd name="T10" fmla="*/ 690 w 1381"/>
                <a:gd name="T11" fmla="*/ 786 h 962"/>
                <a:gd name="T12" fmla="*/ 966 w 1381"/>
                <a:gd name="T13" fmla="*/ 27 h 962"/>
                <a:gd name="T14" fmla="*/ 973 w 1381"/>
                <a:gd name="T15" fmla="*/ 17 h 962"/>
                <a:gd name="T16" fmla="*/ 982 w 1381"/>
                <a:gd name="T17" fmla="*/ 8 h 962"/>
                <a:gd name="T18" fmla="*/ 993 w 1381"/>
                <a:gd name="T19" fmla="*/ 2 h 962"/>
                <a:gd name="T20" fmla="*/ 1005 w 1381"/>
                <a:gd name="T21" fmla="*/ 0 h 962"/>
                <a:gd name="T22" fmla="*/ 1018 w 1381"/>
                <a:gd name="T23" fmla="*/ 2 h 962"/>
                <a:gd name="T24" fmla="*/ 1133 w 1381"/>
                <a:gd name="T25" fmla="*/ 37 h 962"/>
                <a:gd name="T26" fmla="*/ 1176 w 1381"/>
                <a:gd name="T27" fmla="*/ 55 h 962"/>
                <a:gd name="T28" fmla="*/ 1216 w 1381"/>
                <a:gd name="T29" fmla="*/ 77 h 962"/>
                <a:gd name="T30" fmla="*/ 1252 w 1381"/>
                <a:gd name="T31" fmla="*/ 103 h 962"/>
                <a:gd name="T32" fmla="*/ 1285 w 1381"/>
                <a:gd name="T33" fmla="*/ 134 h 962"/>
                <a:gd name="T34" fmla="*/ 1313 w 1381"/>
                <a:gd name="T35" fmla="*/ 168 h 962"/>
                <a:gd name="T36" fmla="*/ 1336 w 1381"/>
                <a:gd name="T37" fmla="*/ 205 h 962"/>
                <a:gd name="T38" fmla="*/ 1355 w 1381"/>
                <a:gd name="T39" fmla="*/ 245 h 962"/>
                <a:gd name="T40" fmla="*/ 1370 w 1381"/>
                <a:gd name="T41" fmla="*/ 287 h 962"/>
                <a:gd name="T42" fmla="*/ 1378 w 1381"/>
                <a:gd name="T43" fmla="*/ 331 h 962"/>
                <a:gd name="T44" fmla="*/ 1381 w 1381"/>
                <a:gd name="T45" fmla="*/ 377 h 962"/>
                <a:gd name="T46" fmla="*/ 1381 w 1381"/>
                <a:gd name="T47" fmla="*/ 904 h 962"/>
                <a:gd name="T48" fmla="*/ 1378 w 1381"/>
                <a:gd name="T49" fmla="*/ 922 h 962"/>
                <a:gd name="T50" fmla="*/ 1370 w 1381"/>
                <a:gd name="T51" fmla="*/ 938 h 962"/>
                <a:gd name="T52" fmla="*/ 1357 w 1381"/>
                <a:gd name="T53" fmla="*/ 951 h 962"/>
                <a:gd name="T54" fmla="*/ 1341 w 1381"/>
                <a:gd name="T55" fmla="*/ 959 h 962"/>
                <a:gd name="T56" fmla="*/ 1322 w 1381"/>
                <a:gd name="T57" fmla="*/ 962 h 962"/>
                <a:gd name="T58" fmla="*/ 57 w 1381"/>
                <a:gd name="T59" fmla="*/ 962 h 962"/>
                <a:gd name="T60" fmla="*/ 40 w 1381"/>
                <a:gd name="T61" fmla="*/ 959 h 962"/>
                <a:gd name="T62" fmla="*/ 23 w 1381"/>
                <a:gd name="T63" fmla="*/ 951 h 962"/>
                <a:gd name="T64" fmla="*/ 10 w 1381"/>
                <a:gd name="T65" fmla="*/ 938 h 962"/>
                <a:gd name="T66" fmla="*/ 2 w 1381"/>
                <a:gd name="T67" fmla="*/ 922 h 962"/>
                <a:gd name="T68" fmla="*/ 0 w 1381"/>
                <a:gd name="T69" fmla="*/ 904 h 962"/>
                <a:gd name="T70" fmla="*/ 0 w 1381"/>
                <a:gd name="T71" fmla="*/ 377 h 962"/>
                <a:gd name="T72" fmla="*/ 2 w 1381"/>
                <a:gd name="T73" fmla="*/ 331 h 962"/>
                <a:gd name="T74" fmla="*/ 11 w 1381"/>
                <a:gd name="T75" fmla="*/ 287 h 962"/>
                <a:gd name="T76" fmla="*/ 25 w 1381"/>
                <a:gd name="T77" fmla="*/ 245 h 962"/>
                <a:gd name="T78" fmla="*/ 44 w 1381"/>
                <a:gd name="T79" fmla="*/ 205 h 962"/>
                <a:gd name="T80" fmla="*/ 68 w 1381"/>
                <a:gd name="T81" fmla="*/ 168 h 962"/>
                <a:gd name="T82" fmla="*/ 96 w 1381"/>
                <a:gd name="T83" fmla="*/ 134 h 962"/>
                <a:gd name="T84" fmla="*/ 129 w 1381"/>
                <a:gd name="T85" fmla="*/ 103 h 962"/>
                <a:gd name="T86" fmla="*/ 165 w 1381"/>
                <a:gd name="T87" fmla="*/ 77 h 962"/>
                <a:gd name="T88" fmla="*/ 205 w 1381"/>
                <a:gd name="T89" fmla="*/ 54 h 962"/>
                <a:gd name="T90" fmla="*/ 248 w 1381"/>
                <a:gd name="T91" fmla="*/ 37 h 962"/>
                <a:gd name="T92" fmla="*/ 362 w 1381"/>
                <a:gd name="T93" fmla="*/ 2 h 962"/>
                <a:gd name="T94" fmla="*/ 368 w 1381"/>
                <a:gd name="T95" fmla="*/ 1 h 962"/>
                <a:gd name="T96" fmla="*/ 375 w 1381"/>
                <a:gd name="T97" fmla="*/ 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81" h="962">
                  <a:moveTo>
                    <a:pt x="375" y="0"/>
                  </a:moveTo>
                  <a:lnTo>
                    <a:pt x="387" y="2"/>
                  </a:lnTo>
                  <a:lnTo>
                    <a:pt x="399" y="7"/>
                  </a:lnTo>
                  <a:lnTo>
                    <a:pt x="407" y="17"/>
                  </a:lnTo>
                  <a:lnTo>
                    <a:pt x="413" y="27"/>
                  </a:lnTo>
                  <a:lnTo>
                    <a:pt x="690" y="786"/>
                  </a:lnTo>
                  <a:lnTo>
                    <a:pt x="966" y="27"/>
                  </a:lnTo>
                  <a:lnTo>
                    <a:pt x="973" y="17"/>
                  </a:lnTo>
                  <a:lnTo>
                    <a:pt x="982" y="8"/>
                  </a:lnTo>
                  <a:lnTo>
                    <a:pt x="993" y="2"/>
                  </a:lnTo>
                  <a:lnTo>
                    <a:pt x="1005" y="0"/>
                  </a:lnTo>
                  <a:lnTo>
                    <a:pt x="1018" y="2"/>
                  </a:lnTo>
                  <a:lnTo>
                    <a:pt x="1133" y="37"/>
                  </a:lnTo>
                  <a:lnTo>
                    <a:pt x="1176" y="55"/>
                  </a:lnTo>
                  <a:lnTo>
                    <a:pt x="1216" y="77"/>
                  </a:lnTo>
                  <a:lnTo>
                    <a:pt x="1252" y="103"/>
                  </a:lnTo>
                  <a:lnTo>
                    <a:pt x="1285" y="134"/>
                  </a:lnTo>
                  <a:lnTo>
                    <a:pt x="1313" y="168"/>
                  </a:lnTo>
                  <a:lnTo>
                    <a:pt x="1336" y="205"/>
                  </a:lnTo>
                  <a:lnTo>
                    <a:pt x="1355" y="245"/>
                  </a:lnTo>
                  <a:lnTo>
                    <a:pt x="1370" y="287"/>
                  </a:lnTo>
                  <a:lnTo>
                    <a:pt x="1378" y="331"/>
                  </a:lnTo>
                  <a:lnTo>
                    <a:pt x="1381" y="377"/>
                  </a:lnTo>
                  <a:lnTo>
                    <a:pt x="1381" y="904"/>
                  </a:lnTo>
                  <a:lnTo>
                    <a:pt x="1378" y="922"/>
                  </a:lnTo>
                  <a:lnTo>
                    <a:pt x="1370" y="938"/>
                  </a:lnTo>
                  <a:lnTo>
                    <a:pt x="1357" y="951"/>
                  </a:lnTo>
                  <a:lnTo>
                    <a:pt x="1341" y="959"/>
                  </a:lnTo>
                  <a:lnTo>
                    <a:pt x="1322" y="962"/>
                  </a:lnTo>
                  <a:lnTo>
                    <a:pt x="57" y="962"/>
                  </a:lnTo>
                  <a:lnTo>
                    <a:pt x="40" y="959"/>
                  </a:lnTo>
                  <a:lnTo>
                    <a:pt x="23" y="951"/>
                  </a:lnTo>
                  <a:lnTo>
                    <a:pt x="10" y="938"/>
                  </a:lnTo>
                  <a:lnTo>
                    <a:pt x="2" y="922"/>
                  </a:lnTo>
                  <a:lnTo>
                    <a:pt x="0" y="904"/>
                  </a:lnTo>
                  <a:lnTo>
                    <a:pt x="0" y="377"/>
                  </a:lnTo>
                  <a:lnTo>
                    <a:pt x="2" y="331"/>
                  </a:lnTo>
                  <a:lnTo>
                    <a:pt x="11" y="287"/>
                  </a:lnTo>
                  <a:lnTo>
                    <a:pt x="25" y="245"/>
                  </a:lnTo>
                  <a:lnTo>
                    <a:pt x="44" y="205"/>
                  </a:lnTo>
                  <a:lnTo>
                    <a:pt x="68" y="168"/>
                  </a:lnTo>
                  <a:lnTo>
                    <a:pt x="96" y="134"/>
                  </a:lnTo>
                  <a:lnTo>
                    <a:pt x="129" y="103"/>
                  </a:lnTo>
                  <a:lnTo>
                    <a:pt x="165" y="77"/>
                  </a:lnTo>
                  <a:lnTo>
                    <a:pt x="205" y="54"/>
                  </a:lnTo>
                  <a:lnTo>
                    <a:pt x="248" y="37"/>
                  </a:lnTo>
                  <a:lnTo>
                    <a:pt x="362" y="2"/>
                  </a:lnTo>
                  <a:lnTo>
                    <a:pt x="368" y="1"/>
                  </a:lnTo>
                  <a:lnTo>
                    <a:pt x="3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942">
              <a:extLst>
                <a:ext uri="{FF2B5EF4-FFF2-40B4-BE49-F238E27FC236}">
                  <a16:creationId xmlns:a16="http://schemas.microsoft.com/office/drawing/2014/main" xmlns="" id="{F5110173-A28F-4723-B857-65856DFEED65}"/>
                </a:ext>
              </a:extLst>
            </p:cNvPr>
            <p:cNvSpPr>
              <a:spLocks/>
            </p:cNvSpPr>
            <p:nvPr/>
          </p:nvSpPr>
          <p:spPr bwMode="auto">
            <a:xfrm>
              <a:off x="6094" y="309"/>
              <a:ext cx="137" cy="137"/>
            </a:xfrm>
            <a:custGeom>
              <a:avLst/>
              <a:gdLst>
                <a:gd name="T0" fmla="*/ 411 w 821"/>
                <a:gd name="T1" fmla="*/ 0 h 821"/>
                <a:gd name="T2" fmla="*/ 462 w 821"/>
                <a:gd name="T3" fmla="*/ 3 h 821"/>
                <a:gd name="T4" fmla="*/ 511 w 821"/>
                <a:gd name="T5" fmla="*/ 12 h 821"/>
                <a:gd name="T6" fmla="*/ 559 w 821"/>
                <a:gd name="T7" fmla="*/ 27 h 821"/>
                <a:gd name="T8" fmla="*/ 603 w 821"/>
                <a:gd name="T9" fmla="*/ 48 h 821"/>
                <a:gd name="T10" fmla="*/ 645 w 821"/>
                <a:gd name="T11" fmla="*/ 73 h 821"/>
                <a:gd name="T12" fmla="*/ 683 w 821"/>
                <a:gd name="T13" fmla="*/ 104 h 821"/>
                <a:gd name="T14" fmla="*/ 717 w 821"/>
                <a:gd name="T15" fmla="*/ 137 h 821"/>
                <a:gd name="T16" fmla="*/ 748 w 821"/>
                <a:gd name="T17" fmla="*/ 176 h 821"/>
                <a:gd name="T18" fmla="*/ 773 w 821"/>
                <a:gd name="T19" fmla="*/ 217 h 821"/>
                <a:gd name="T20" fmla="*/ 794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4 w 821"/>
                <a:gd name="T33" fmla="*/ 558 h 821"/>
                <a:gd name="T34" fmla="*/ 773 w 821"/>
                <a:gd name="T35" fmla="*/ 603 h 821"/>
                <a:gd name="T36" fmla="*/ 748 w 821"/>
                <a:gd name="T37" fmla="*/ 644 h 821"/>
                <a:gd name="T38" fmla="*/ 717 w 821"/>
                <a:gd name="T39" fmla="*/ 683 h 821"/>
                <a:gd name="T40" fmla="*/ 683 w 821"/>
                <a:gd name="T41" fmla="*/ 717 h 821"/>
                <a:gd name="T42" fmla="*/ 645 w 821"/>
                <a:gd name="T43" fmla="*/ 747 h 821"/>
                <a:gd name="T44" fmla="*/ 603 w 821"/>
                <a:gd name="T45" fmla="*/ 773 h 821"/>
                <a:gd name="T46" fmla="*/ 559 w 821"/>
                <a:gd name="T47" fmla="*/ 793 h 821"/>
                <a:gd name="T48" fmla="*/ 511 w 821"/>
                <a:gd name="T49" fmla="*/ 808 h 821"/>
                <a:gd name="T50" fmla="*/ 462 w 821"/>
                <a:gd name="T51" fmla="*/ 818 h 821"/>
                <a:gd name="T52" fmla="*/ 411 w 821"/>
                <a:gd name="T53" fmla="*/ 821 h 821"/>
                <a:gd name="T54" fmla="*/ 359 w 821"/>
                <a:gd name="T55" fmla="*/ 818 h 821"/>
                <a:gd name="T56" fmla="*/ 310 w 821"/>
                <a:gd name="T57" fmla="*/ 808 h 821"/>
                <a:gd name="T58" fmla="*/ 263 w 821"/>
                <a:gd name="T59" fmla="*/ 793 h 821"/>
                <a:gd name="T60" fmla="*/ 218 w 821"/>
                <a:gd name="T61" fmla="*/ 773 h 821"/>
                <a:gd name="T62" fmla="*/ 176 w 821"/>
                <a:gd name="T63" fmla="*/ 747 h 821"/>
                <a:gd name="T64" fmla="*/ 138 w 821"/>
                <a:gd name="T65" fmla="*/ 717 h 821"/>
                <a:gd name="T66" fmla="*/ 104 w 821"/>
                <a:gd name="T67" fmla="*/ 683 h 821"/>
                <a:gd name="T68" fmla="*/ 73 w 821"/>
                <a:gd name="T69" fmla="*/ 644 h 821"/>
                <a:gd name="T70" fmla="*/ 48 w 821"/>
                <a:gd name="T71" fmla="*/ 603 h 821"/>
                <a:gd name="T72" fmla="*/ 27 w 821"/>
                <a:gd name="T73" fmla="*/ 558 h 821"/>
                <a:gd name="T74" fmla="*/ 13 w 821"/>
                <a:gd name="T75" fmla="*/ 511 h 821"/>
                <a:gd name="T76" fmla="*/ 3 w 821"/>
                <a:gd name="T77" fmla="*/ 462 h 821"/>
                <a:gd name="T78" fmla="*/ 0 w 821"/>
                <a:gd name="T79" fmla="*/ 410 h 821"/>
                <a:gd name="T80" fmla="*/ 3 w 821"/>
                <a:gd name="T81" fmla="*/ 358 h 821"/>
                <a:gd name="T82" fmla="*/ 13 w 821"/>
                <a:gd name="T83" fmla="*/ 309 h 821"/>
                <a:gd name="T84" fmla="*/ 27 w 821"/>
                <a:gd name="T85" fmla="*/ 262 h 821"/>
                <a:gd name="T86" fmla="*/ 48 w 821"/>
                <a:gd name="T87" fmla="*/ 217 h 821"/>
                <a:gd name="T88" fmla="*/ 73 w 821"/>
                <a:gd name="T89" fmla="*/ 176 h 821"/>
                <a:gd name="T90" fmla="*/ 104 w 821"/>
                <a:gd name="T91" fmla="*/ 137 h 821"/>
                <a:gd name="T92" fmla="*/ 138 w 821"/>
                <a:gd name="T93" fmla="*/ 104 h 821"/>
                <a:gd name="T94" fmla="*/ 176 w 821"/>
                <a:gd name="T95" fmla="*/ 73 h 821"/>
                <a:gd name="T96" fmla="*/ 218 w 821"/>
                <a:gd name="T97" fmla="*/ 48 h 821"/>
                <a:gd name="T98" fmla="*/ 263 w 821"/>
                <a:gd name="T99" fmla="*/ 27 h 821"/>
                <a:gd name="T100" fmla="*/ 310 w 821"/>
                <a:gd name="T101" fmla="*/ 12 h 821"/>
                <a:gd name="T102" fmla="*/ 359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1" y="12"/>
                  </a:lnTo>
                  <a:lnTo>
                    <a:pt x="559" y="27"/>
                  </a:lnTo>
                  <a:lnTo>
                    <a:pt x="603" y="48"/>
                  </a:lnTo>
                  <a:lnTo>
                    <a:pt x="645" y="73"/>
                  </a:lnTo>
                  <a:lnTo>
                    <a:pt x="683" y="104"/>
                  </a:lnTo>
                  <a:lnTo>
                    <a:pt x="717" y="137"/>
                  </a:lnTo>
                  <a:lnTo>
                    <a:pt x="748" y="176"/>
                  </a:lnTo>
                  <a:lnTo>
                    <a:pt x="773" y="217"/>
                  </a:lnTo>
                  <a:lnTo>
                    <a:pt x="794" y="262"/>
                  </a:lnTo>
                  <a:lnTo>
                    <a:pt x="808" y="309"/>
                  </a:lnTo>
                  <a:lnTo>
                    <a:pt x="818" y="358"/>
                  </a:lnTo>
                  <a:lnTo>
                    <a:pt x="821" y="410"/>
                  </a:lnTo>
                  <a:lnTo>
                    <a:pt x="818" y="462"/>
                  </a:lnTo>
                  <a:lnTo>
                    <a:pt x="808" y="511"/>
                  </a:lnTo>
                  <a:lnTo>
                    <a:pt x="794" y="558"/>
                  </a:lnTo>
                  <a:lnTo>
                    <a:pt x="773" y="603"/>
                  </a:lnTo>
                  <a:lnTo>
                    <a:pt x="748" y="644"/>
                  </a:lnTo>
                  <a:lnTo>
                    <a:pt x="717" y="683"/>
                  </a:lnTo>
                  <a:lnTo>
                    <a:pt x="683" y="717"/>
                  </a:lnTo>
                  <a:lnTo>
                    <a:pt x="645" y="747"/>
                  </a:lnTo>
                  <a:lnTo>
                    <a:pt x="603" y="773"/>
                  </a:lnTo>
                  <a:lnTo>
                    <a:pt x="559" y="793"/>
                  </a:lnTo>
                  <a:lnTo>
                    <a:pt x="511" y="808"/>
                  </a:lnTo>
                  <a:lnTo>
                    <a:pt x="462" y="818"/>
                  </a:lnTo>
                  <a:lnTo>
                    <a:pt x="411" y="821"/>
                  </a:lnTo>
                  <a:lnTo>
                    <a:pt x="359" y="818"/>
                  </a:lnTo>
                  <a:lnTo>
                    <a:pt x="310" y="808"/>
                  </a:lnTo>
                  <a:lnTo>
                    <a:pt x="263" y="793"/>
                  </a:lnTo>
                  <a:lnTo>
                    <a:pt x="218" y="773"/>
                  </a:lnTo>
                  <a:lnTo>
                    <a:pt x="176" y="747"/>
                  </a:lnTo>
                  <a:lnTo>
                    <a:pt x="138" y="717"/>
                  </a:lnTo>
                  <a:lnTo>
                    <a:pt x="104" y="683"/>
                  </a:lnTo>
                  <a:lnTo>
                    <a:pt x="73" y="644"/>
                  </a:lnTo>
                  <a:lnTo>
                    <a:pt x="48" y="603"/>
                  </a:lnTo>
                  <a:lnTo>
                    <a:pt x="27" y="558"/>
                  </a:lnTo>
                  <a:lnTo>
                    <a:pt x="13" y="511"/>
                  </a:lnTo>
                  <a:lnTo>
                    <a:pt x="3" y="462"/>
                  </a:lnTo>
                  <a:lnTo>
                    <a:pt x="0" y="410"/>
                  </a:lnTo>
                  <a:lnTo>
                    <a:pt x="3" y="358"/>
                  </a:lnTo>
                  <a:lnTo>
                    <a:pt x="13" y="309"/>
                  </a:lnTo>
                  <a:lnTo>
                    <a:pt x="27" y="262"/>
                  </a:lnTo>
                  <a:lnTo>
                    <a:pt x="48" y="217"/>
                  </a:lnTo>
                  <a:lnTo>
                    <a:pt x="73" y="176"/>
                  </a:lnTo>
                  <a:lnTo>
                    <a:pt x="104" y="137"/>
                  </a:lnTo>
                  <a:lnTo>
                    <a:pt x="138" y="104"/>
                  </a:lnTo>
                  <a:lnTo>
                    <a:pt x="176" y="73"/>
                  </a:lnTo>
                  <a:lnTo>
                    <a:pt x="218" y="48"/>
                  </a:lnTo>
                  <a:lnTo>
                    <a:pt x="263" y="27"/>
                  </a:lnTo>
                  <a:lnTo>
                    <a:pt x="310" y="12"/>
                  </a:lnTo>
                  <a:lnTo>
                    <a:pt x="359"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2" name="Freeform 943">
              <a:extLst>
                <a:ext uri="{FF2B5EF4-FFF2-40B4-BE49-F238E27FC236}">
                  <a16:creationId xmlns:a16="http://schemas.microsoft.com/office/drawing/2014/main" xmlns="" id="{85F1F364-6A5F-4B50-9698-8F2FB7FC02CD}"/>
                </a:ext>
              </a:extLst>
            </p:cNvPr>
            <p:cNvSpPr>
              <a:spLocks/>
            </p:cNvSpPr>
            <p:nvPr/>
          </p:nvSpPr>
          <p:spPr bwMode="auto">
            <a:xfrm>
              <a:off x="6100" y="465"/>
              <a:ext cx="230" cy="382"/>
            </a:xfrm>
            <a:custGeom>
              <a:avLst/>
              <a:gdLst>
                <a:gd name="T0" fmla="*/ 419 w 1375"/>
                <a:gd name="T1" fmla="*/ 2 h 2291"/>
                <a:gd name="T2" fmla="*/ 506 w 1375"/>
                <a:gd name="T3" fmla="*/ 24 h 2291"/>
                <a:gd name="T4" fmla="*/ 584 w 1375"/>
                <a:gd name="T5" fmla="*/ 66 h 2291"/>
                <a:gd name="T6" fmla="*/ 650 w 1375"/>
                <a:gd name="T7" fmla="*/ 125 h 2291"/>
                <a:gd name="T8" fmla="*/ 700 w 1375"/>
                <a:gd name="T9" fmla="*/ 197 h 2291"/>
                <a:gd name="T10" fmla="*/ 732 w 1375"/>
                <a:gd name="T11" fmla="*/ 280 h 2291"/>
                <a:gd name="T12" fmla="*/ 743 w 1375"/>
                <a:gd name="T13" fmla="*/ 372 h 2291"/>
                <a:gd name="T14" fmla="*/ 1070 w 1375"/>
                <a:gd name="T15" fmla="*/ 1017 h 2291"/>
                <a:gd name="T16" fmla="*/ 1158 w 1375"/>
                <a:gd name="T17" fmla="*/ 1030 h 2291"/>
                <a:gd name="T18" fmla="*/ 1237 w 1375"/>
                <a:gd name="T19" fmla="*/ 1066 h 2291"/>
                <a:gd name="T20" fmla="*/ 1300 w 1375"/>
                <a:gd name="T21" fmla="*/ 1122 h 2291"/>
                <a:gd name="T22" fmla="*/ 1347 w 1375"/>
                <a:gd name="T23" fmla="*/ 1193 h 2291"/>
                <a:gd name="T24" fmla="*/ 1372 w 1375"/>
                <a:gd name="T25" fmla="*/ 1277 h 2291"/>
                <a:gd name="T26" fmla="*/ 1375 w 1375"/>
                <a:gd name="T27" fmla="*/ 2191 h 2291"/>
                <a:gd name="T28" fmla="*/ 1364 w 1375"/>
                <a:gd name="T29" fmla="*/ 2235 h 2291"/>
                <a:gd name="T30" fmla="*/ 1337 w 1375"/>
                <a:gd name="T31" fmla="*/ 2269 h 2291"/>
                <a:gd name="T32" fmla="*/ 1297 w 1375"/>
                <a:gd name="T33" fmla="*/ 2289 h 2291"/>
                <a:gd name="T34" fmla="*/ 882 w 1375"/>
                <a:gd name="T35" fmla="*/ 2291 h 2291"/>
                <a:gd name="T36" fmla="*/ 838 w 1375"/>
                <a:gd name="T37" fmla="*/ 2281 h 2291"/>
                <a:gd name="T38" fmla="*/ 803 w 1375"/>
                <a:gd name="T39" fmla="*/ 2254 h 2291"/>
                <a:gd name="T40" fmla="*/ 784 w 1375"/>
                <a:gd name="T41" fmla="*/ 2214 h 2291"/>
                <a:gd name="T42" fmla="*/ 781 w 1375"/>
                <a:gd name="T43" fmla="*/ 1605 h 2291"/>
                <a:gd name="T44" fmla="*/ 309 w 1375"/>
                <a:gd name="T45" fmla="*/ 1602 h 2291"/>
                <a:gd name="T46" fmla="*/ 218 w 1375"/>
                <a:gd name="T47" fmla="*/ 1578 h 2291"/>
                <a:gd name="T48" fmla="*/ 139 w 1375"/>
                <a:gd name="T49" fmla="*/ 1531 h 2291"/>
                <a:gd name="T50" fmla="*/ 74 w 1375"/>
                <a:gd name="T51" fmla="*/ 1467 h 2291"/>
                <a:gd name="T52" fmla="*/ 28 w 1375"/>
                <a:gd name="T53" fmla="*/ 1388 h 2291"/>
                <a:gd name="T54" fmla="*/ 3 w 1375"/>
                <a:gd name="T55" fmla="*/ 1297 h 2291"/>
                <a:gd name="T56" fmla="*/ 0 w 1375"/>
                <a:gd name="T57" fmla="*/ 372 h 2291"/>
                <a:gd name="T58" fmla="*/ 11 w 1375"/>
                <a:gd name="T59" fmla="*/ 280 h 2291"/>
                <a:gd name="T60" fmla="*/ 44 w 1375"/>
                <a:gd name="T61" fmla="*/ 197 h 2291"/>
                <a:gd name="T62" fmla="*/ 94 w 1375"/>
                <a:gd name="T63" fmla="*/ 125 h 2291"/>
                <a:gd name="T64" fmla="*/ 159 w 1375"/>
                <a:gd name="T65" fmla="*/ 66 h 2291"/>
                <a:gd name="T66" fmla="*/ 237 w 1375"/>
                <a:gd name="T67" fmla="*/ 24 h 2291"/>
                <a:gd name="T68" fmla="*/ 325 w 1375"/>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5" h="2291">
                  <a:moveTo>
                    <a:pt x="372" y="0"/>
                  </a:moveTo>
                  <a:lnTo>
                    <a:pt x="419" y="2"/>
                  </a:lnTo>
                  <a:lnTo>
                    <a:pt x="464" y="10"/>
                  </a:lnTo>
                  <a:lnTo>
                    <a:pt x="506" y="24"/>
                  </a:lnTo>
                  <a:lnTo>
                    <a:pt x="546" y="43"/>
                  </a:lnTo>
                  <a:lnTo>
                    <a:pt x="584" y="66"/>
                  </a:lnTo>
                  <a:lnTo>
                    <a:pt x="619" y="93"/>
                  </a:lnTo>
                  <a:lnTo>
                    <a:pt x="650" y="125"/>
                  </a:lnTo>
                  <a:lnTo>
                    <a:pt x="677" y="159"/>
                  </a:lnTo>
                  <a:lnTo>
                    <a:pt x="700" y="197"/>
                  </a:lnTo>
                  <a:lnTo>
                    <a:pt x="718" y="237"/>
                  </a:lnTo>
                  <a:lnTo>
                    <a:pt x="732" y="280"/>
                  </a:lnTo>
                  <a:lnTo>
                    <a:pt x="740" y="325"/>
                  </a:lnTo>
                  <a:lnTo>
                    <a:pt x="743" y="372"/>
                  </a:lnTo>
                  <a:lnTo>
                    <a:pt x="743" y="1017"/>
                  </a:lnTo>
                  <a:lnTo>
                    <a:pt x="1070" y="1017"/>
                  </a:lnTo>
                  <a:lnTo>
                    <a:pt x="1115" y="1021"/>
                  </a:lnTo>
                  <a:lnTo>
                    <a:pt x="1158" y="1030"/>
                  </a:lnTo>
                  <a:lnTo>
                    <a:pt x="1199" y="1045"/>
                  </a:lnTo>
                  <a:lnTo>
                    <a:pt x="1237" y="1066"/>
                  </a:lnTo>
                  <a:lnTo>
                    <a:pt x="1270" y="1092"/>
                  </a:lnTo>
                  <a:lnTo>
                    <a:pt x="1300" y="1122"/>
                  </a:lnTo>
                  <a:lnTo>
                    <a:pt x="1326" y="1156"/>
                  </a:lnTo>
                  <a:lnTo>
                    <a:pt x="1347" y="1193"/>
                  </a:lnTo>
                  <a:lnTo>
                    <a:pt x="1362" y="1234"/>
                  </a:lnTo>
                  <a:lnTo>
                    <a:pt x="1372" y="1277"/>
                  </a:lnTo>
                  <a:lnTo>
                    <a:pt x="1375" y="1322"/>
                  </a:lnTo>
                  <a:lnTo>
                    <a:pt x="1375" y="2191"/>
                  </a:lnTo>
                  <a:lnTo>
                    <a:pt x="1372" y="2214"/>
                  </a:lnTo>
                  <a:lnTo>
                    <a:pt x="1364" y="2235"/>
                  </a:lnTo>
                  <a:lnTo>
                    <a:pt x="1353" y="2254"/>
                  </a:lnTo>
                  <a:lnTo>
                    <a:pt x="1337" y="2269"/>
                  </a:lnTo>
                  <a:lnTo>
                    <a:pt x="1318" y="2281"/>
                  </a:lnTo>
                  <a:lnTo>
                    <a:pt x="1297" y="2289"/>
                  </a:lnTo>
                  <a:lnTo>
                    <a:pt x="1274" y="2291"/>
                  </a:lnTo>
                  <a:lnTo>
                    <a:pt x="882" y="2291"/>
                  </a:lnTo>
                  <a:lnTo>
                    <a:pt x="859" y="2289"/>
                  </a:lnTo>
                  <a:lnTo>
                    <a:pt x="838" y="2281"/>
                  </a:lnTo>
                  <a:lnTo>
                    <a:pt x="819" y="2269"/>
                  </a:lnTo>
                  <a:lnTo>
                    <a:pt x="803" y="2254"/>
                  </a:lnTo>
                  <a:lnTo>
                    <a:pt x="791" y="2235"/>
                  </a:lnTo>
                  <a:lnTo>
                    <a:pt x="784" y="2214"/>
                  </a:lnTo>
                  <a:lnTo>
                    <a:pt x="781" y="2191"/>
                  </a:lnTo>
                  <a:lnTo>
                    <a:pt x="781" y="1605"/>
                  </a:lnTo>
                  <a:lnTo>
                    <a:pt x="357" y="1605"/>
                  </a:lnTo>
                  <a:lnTo>
                    <a:pt x="309" y="1602"/>
                  </a:lnTo>
                  <a:lnTo>
                    <a:pt x="262" y="1593"/>
                  </a:lnTo>
                  <a:lnTo>
                    <a:pt x="218" y="1578"/>
                  </a:lnTo>
                  <a:lnTo>
                    <a:pt x="177" y="1557"/>
                  </a:lnTo>
                  <a:lnTo>
                    <a:pt x="139" y="1531"/>
                  </a:lnTo>
                  <a:lnTo>
                    <a:pt x="104" y="1502"/>
                  </a:lnTo>
                  <a:lnTo>
                    <a:pt x="74" y="1467"/>
                  </a:lnTo>
                  <a:lnTo>
                    <a:pt x="49" y="1429"/>
                  </a:lnTo>
                  <a:lnTo>
                    <a:pt x="28" y="1388"/>
                  </a:lnTo>
                  <a:lnTo>
                    <a:pt x="12" y="1344"/>
                  </a:lnTo>
                  <a:lnTo>
                    <a:pt x="3" y="1297"/>
                  </a:lnTo>
                  <a:lnTo>
                    <a:pt x="0" y="1248"/>
                  </a:lnTo>
                  <a:lnTo>
                    <a:pt x="0" y="372"/>
                  </a:lnTo>
                  <a:lnTo>
                    <a:pt x="3" y="325"/>
                  </a:lnTo>
                  <a:lnTo>
                    <a:pt x="11" y="280"/>
                  </a:lnTo>
                  <a:lnTo>
                    <a:pt x="25" y="237"/>
                  </a:lnTo>
                  <a:lnTo>
                    <a:pt x="44" y="197"/>
                  </a:lnTo>
                  <a:lnTo>
                    <a:pt x="67" y="159"/>
                  </a:lnTo>
                  <a:lnTo>
                    <a:pt x="94" y="125"/>
                  </a:lnTo>
                  <a:lnTo>
                    <a:pt x="124" y="93"/>
                  </a:lnTo>
                  <a:lnTo>
                    <a:pt x="159" y="66"/>
                  </a:lnTo>
                  <a:lnTo>
                    <a:pt x="197" y="43"/>
                  </a:lnTo>
                  <a:lnTo>
                    <a:pt x="237" y="24"/>
                  </a:lnTo>
                  <a:lnTo>
                    <a:pt x="280" y="10"/>
                  </a:lnTo>
                  <a:lnTo>
                    <a:pt x="325" y="2"/>
                  </a:lnTo>
                  <a:lnTo>
                    <a:pt x="3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Freeform 944">
              <a:extLst>
                <a:ext uri="{FF2B5EF4-FFF2-40B4-BE49-F238E27FC236}">
                  <a16:creationId xmlns:a16="http://schemas.microsoft.com/office/drawing/2014/main" xmlns="" id="{5361A574-1320-41FD-9102-113E06D061D3}"/>
                </a:ext>
              </a:extLst>
            </p:cNvPr>
            <p:cNvSpPr>
              <a:spLocks/>
            </p:cNvSpPr>
            <p:nvPr/>
          </p:nvSpPr>
          <p:spPr bwMode="auto">
            <a:xfrm>
              <a:off x="6532" y="309"/>
              <a:ext cx="137" cy="137"/>
            </a:xfrm>
            <a:custGeom>
              <a:avLst/>
              <a:gdLst>
                <a:gd name="T0" fmla="*/ 410 w 821"/>
                <a:gd name="T1" fmla="*/ 0 h 821"/>
                <a:gd name="T2" fmla="*/ 462 w 821"/>
                <a:gd name="T3" fmla="*/ 3 h 821"/>
                <a:gd name="T4" fmla="*/ 512 w 821"/>
                <a:gd name="T5" fmla="*/ 12 h 821"/>
                <a:gd name="T6" fmla="*/ 559 w 821"/>
                <a:gd name="T7" fmla="*/ 27 h 821"/>
                <a:gd name="T8" fmla="*/ 604 w 821"/>
                <a:gd name="T9" fmla="*/ 48 h 821"/>
                <a:gd name="T10" fmla="*/ 645 w 821"/>
                <a:gd name="T11" fmla="*/ 73 h 821"/>
                <a:gd name="T12" fmla="*/ 684 w 821"/>
                <a:gd name="T13" fmla="*/ 104 h 821"/>
                <a:gd name="T14" fmla="*/ 717 w 821"/>
                <a:gd name="T15" fmla="*/ 137 h 821"/>
                <a:gd name="T16" fmla="*/ 747 w 821"/>
                <a:gd name="T17" fmla="*/ 176 h 821"/>
                <a:gd name="T18" fmla="*/ 773 w 821"/>
                <a:gd name="T19" fmla="*/ 217 h 821"/>
                <a:gd name="T20" fmla="*/ 793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3 w 821"/>
                <a:gd name="T33" fmla="*/ 558 h 821"/>
                <a:gd name="T34" fmla="*/ 773 w 821"/>
                <a:gd name="T35" fmla="*/ 603 h 821"/>
                <a:gd name="T36" fmla="*/ 747 w 821"/>
                <a:gd name="T37" fmla="*/ 644 h 821"/>
                <a:gd name="T38" fmla="*/ 717 w 821"/>
                <a:gd name="T39" fmla="*/ 683 h 821"/>
                <a:gd name="T40" fmla="*/ 684 w 821"/>
                <a:gd name="T41" fmla="*/ 717 h 821"/>
                <a:gd name="T42" fmla="*/ 645 w 821"/>
                <a:gd name="T43" fmla="*/ 747 h 821"/>
                <a:gd name="T44" fmla="*/ 604 w 821"/>
                <a:gd name="T45" fmla="*/ 773 h 821"/>
                <a:gd name="T46" fmla="*/ 559 w 821"/>
                <a:gd name="T47" fmla="*/ 793 h 821"/>
                <a:gd name="T48" fmla="*/ 512 w 821"/>
                <a:gd name="T49" fmla="*/ 808 h 821"/>
                <a:gd name="T50" fmla="*/ 462 w 821"/>
                <a:gd name="T51" fmla="*/ 818 h 821"/>
                <a:gd name="T52" fmla="*/ 410 w 821"/>
                <a:gd name="T53" fmla="*/ 821 h 821"/>
                <a:gd name="T54" fmla="*/ 359 w 821"/>
                <a:gd name="T55" fmla="*/ 818 h 821"/>
                <a:gd name="T56" fmla="*/ 310 w 821"/>
                <a:gd name="T57" fmla="*/ 808 h 821"/>
                <a:gd name="T58" fmla="*/ 263 w 821"/>
                <a:gd name="T59" fmla="*/ 793 h 821"/>
                <a:gd name="T60" fmla="*/ 217 w 821"/>
                <a:gd name="T61" fmla="*/ 773 h 821"/>
                <a:gd name="T62" fmla="*/ 177 w 821"/>
                <a:gd name="T63" fmla="*/ 747 h 821"/>
                <a:gd name="T64" fmla="*/ 138 w 821"/>
                <a:gd name="T65" fmla="*/ 717 h 821"/>
                <a:gd name="T66" fmla="*/ 103 w 821"/>
                <a:gd name="T67" fmla="*/ 683 h 821"/>
                <a:gd name="T68" fmla="*/ 74 w 821"/>
                <a:gd name="T69" fmla="*/ 644 h 821"/>
                <a:gd name="T70" fmla="*/ 48 w 821"/>
                <a:gd name="T71" fmla="*/ 603 h 821"/>
                <a:gd name="T72" fmla="*/ 28 w 821"/>
                <a:gd name="T73" fmla="*/ 558 h 821"/>
                <a:gd name="T74" fmla="*/ 12 w 821"/>
                <a:gd name="T75" fmla="*/ 511 h 821"/>
                <a:gd name="T76" fmla="*/ 3 w 821"/>
                <a:gd name="T77" fmla="*/ 462 h 821"/>
                <a:gd name="T78" fmla="*/ 0 w 821"/>
                <a:gd name="T79" fmla="*/ 410 h 821"/>
                <a:gd name="T80" fmla="*/ 3 w 821"/>
                <a:gd name="T81" fmla="*/ 358 h 821"/>
                <a:gd name="T82" fmla="*/ 12 w 821"/>
                <a:gd name="T83" fmla="*/ 309 h 821"/>
                <a:gd name="T84" fmla="*/ 28 w 821"/>
                <a:gd name="T85" fmla="*/ 262 h 821"/>
                <a:gd name="T86" fmla="*/ 48 w 821"/>
                <a:gd name="T87" fmla="*/ 217 h 821"/>
                <a:gd name="T88" fmla="*/ 74 w 821"/>
                <a:gd name="T89" fmla="*/ 176 h 821"/>
                <a:gd name="T90" fmla="*/ 103 w 821"/>
                <a:gd name="T91" fmla="*/ 137 h 821"/>
                <a:gd name="T92" fmla="*/ 138 w 821"/>
                <a:gd name="T93" fmla="*/ 104 h 821"/>
                <a:gd name="T94" fmla="*/ 177 w 821"/>
                <a:gd name="T95" fmla="*/ 73 h 821"/>
                <a:gd name="T96" fmla="*/ 217 w 821"/>
                <a:gd name="T97" fmla="*/ 48 h 821"/>
                <a:gd name="T98" fmla="*/ 263 w 821"/>
                <a:gd name="T99" fmla="*/ 27 h 821"/>
                <a:gd name="T100" fmla="*/ 310 w 821"/>
                <a:gd name="T101" fmla="*/ 12 h 821"/>
                <a:gd name="T102" fmla="*/ 359 w 821"/>
                <a:gd name="T103" fmla="*/ 3 h 821"/>
                <a:gd name="T104" fmla="*/ 410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0" y="0"/>
                  </a:moveTo>
                  <a:lnTo>
                    <a:pt x="462" y="3"/>
                  </a:lnTo>
                  <a:lnTo>
                    <a:pt x="512" y="12"/>
                  </a:lnTo>
                  <a:lnTo>
                    <a:pt x="559" y="27"/>
                  </a:lnTo>
                  <a:lnTo>
                    <a:pt x="604" y="48"/>
                  </a:lnTo>
                  <a:lnTo>
                    <a:pt x="645" y="73"/>
                  </a:lnTo>
                  <a:lnTo>
                    <a:pt x="684" y="104"/>
                  </a:lnTo>
                  <a:lnTo>
                    <a:pt x="717" y="137"/>
                  </a:lnTo>
                  <a:lnTo>
                    <a:pt x="747" y="176"/>
                  </a:lnTo>
                  <a:lnTo>
                    <a:pt x="773" y="217"/>
                  </a:lnTo>
                  <a:lnTo>
                    <a:pt x="793" y="262"/>
                  </a:lnTo>
                  <a:lnTo>
                    <a:pt x="808" y="309"/>
                  </a:lnTo>
                  <a:lnTo>
                    <a:pt x="818" y="358"/>
                  </a:lnTo>
                  <a:lnTo>
                    <a:pt x="821" y="410"/>
                  </a:lnTo>
                  <a:lnTo>
                    <a:pt x="818" y="462"/>
                  </a:lnTo>
                  <a:lnTo>
                    <a:pt x="808" y="511"/>
                  </a:lnTo>
                  <a:lnTo>
                    <a:pt x="793" y="558"/>
                  </a:lnTo>
                  <a:lnTo>
                    <a:pt x="773" y="603"/>
                  </a:lnTo>
                  <a:lnTo>
                    <a:pt x="747" y="644"/>
                  </a:lnTo>
                  <a:lnTo>
                    <a:pt x="717" y="683"/>
                  </a:lnTo>
                  <a:lnTo>
                    <a:pt x="684" y="717"/>
                  </a:lnTo>
                  <a:lnTo>
                    <a:pt x="645" y="747"/>
                  </a:lnTo>
                  <a:lnTo>
                    <a:pt x="604" y="773"/>
                  </a:lnTo>
                  <a:lnTo>
                    <a:pt x="559" y="793"/>
                  </a:lnTo>
                  <a:lnTo>
                    <a:pt x="512" y="808"/>
                  </a:lnTo>
                  <a:lnTo>
                    <a:pt x="462" y="818"/>
                  </a:lnTo>
                  <a:lnTo>
                    <a:pt x="410" y="821"/>
                  </a:lnTo>
                  <a:lnTo>
                    <a:pt x="359" y="818"/>
                  </a:lnTo>
                  <a:lnTo>
                    <a:pt x="310" y="808"/>
                  </a:lnTo>
                  <a:lnTo>
                    <a:pt x="263" y="793"/>
                  </a:lnTo>
                  <a:lnTo>
                    <a:pt x="217" y="773"/>
                  </a:lnTo>
                  <a:lnTo>
                    <a:pt x="177" y="747"/>
                  </a:lnTo>
                  <a:lnTo>
                    <a:pt x="138" y="717"/>
                  </a:lnTo>
                  <a:lnTo>
                    <a:pt x="103" y="683"/>
                  </a:lnTo>
                  <a:lnTo>
                    <a:pt x="74" y="644"/>
                  </a:lnTo>
                  <a:lnTo>
                    <a:pt x="48" y="603"/>
                  </a:lnTo>
                  <a:lnTo>
                    <a:pt x="28" y="558"/>
                  </a:lnTo>
                  <a:lnTo>
                    <a:pt x="12" y="511"/>
                  </a:lnTo>
                  <a:lnTo>
                    <a:pt x="3" y="462"/>
                  </a:lnTo>
                  <a:lnTo>
                    <a:pt x="0" y="410"/>
                  </a:lnTo>
                  <a:lnTo>
                    <a:pt x="3" y="358"/>
                  </a:lnTo>
                  <a:lnTo>
                    <a:pt x="12" y="309"/>
                  </a:lnTo>
                  <a:lnTo>
                    <a:pt x="28" y="262"/>
                  </a:lnTo>
                  <a:lnTo>
                    <a:pt x="48" y="217"/>
                  </a:lnTo>
                  <a:lnTo>
                    <a:pt x="74" y="176"/>
                  </a:lnTo>
                  <a:lnTo>
                    <a:pt x="103" y="137"/>
                  </a:lnTo>
                  <a:lnTo>
                    <a:pt x="138" y="104"/>
                  </a:lnTo>
                  <a:lnTo>
                    <a:pt x="177" y="73"/>
                  </a:lnTo>
                  <a:lnTo>
                    <a:pt x="217" y="48"/>
                  </a:lnTo>
                  <a:lnTo>
                    <a:pt x="263" y="27"/>
                  </a:lnTo>
                  <a:lnTo>
                    <a:pt x="310" y="12"/>
                  </a:lnTo>
                  <a:lnTo>
                    <a:pt x="359" y="3"/>
                  </a:lnTo>
                  <a:lnTo>
                    <a:pt x="4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Freeform 945">
              <a:extLst>
                <a:ext uri="{FF2B5EF4-FFF2-40B4-BE49-F238E27FC236}">
                  <a16:creationId xmlns:a16="http://schemas.microsoft.com/office/drawing/2014/main" xmlns="" id="{6A67ABA9-38F2-4D0C-B99F-28FB6B2F3836}"/>
                </a:ext>
              </a:extLst>
            </p:cNvPr>
            <p:cNvSpPr>
              <a:spLocks/>
            </p:cNvSpPr>
            <p:nvPr/>
          </p:nvSpPr>
          <p:spPr bwMode="auto">
            <a:xfrm>
              <a:off x="6433" y="465"/>
              <a:ext cx="229" cy="382"/>
            </a:xfrm>
            <a:custGeom>
              <a:avLst/>
              <a:gdLst>
                <a:gd name="T0" fmla="*/ 1049 w 1374"/>
                <a:gd name="T1" fmla="*/ 2 h 2291"/>
                <a:gd name="T2" fmla="*/ 1137 w 1374"/>
                <a:gd name="T3" fmla="*/ 24 h 2291"/>
                <a:gd name="T4" fmla="*/ 1215 w 1374"/>
                <a:gd name="T5" fmla="*/ 66 h 2291"/>
                <a:gd name="T6" fmla="*/ 1281 w 1374"/>
                <a:gd name="T7" fmla="*/ 125 h 2291"/>
                <a:gd name="T8" fmla="*/ 1331 w 1374"/>
                <a:gd name="T9" fmla="*/ 197 h 2291"/>
                <a:gd name="T10" fmla="*/ 1363 w 1374"/>
                <a:gd name="T11" fmla="*/ 280 h 2291"/>
                <a:gd name="T12" fmla="*/ 1374 w 1374"/>
                <a:gd name="T13" fmla="*/ 372 h 2291"/>
                <a:gd name="T14" fmla="*/ 1371 w 1374"/>
                <a:gd name="T15" fmla="*/ 1297 h 2291"/>
                <a:gd name="T16" fmla="*/ 1347 w 1374"/>
                <a:gd name="T17" fmla="*/ 1388 h 2291"/>
                <a:gd name="T18" fmla="*/ 1300 w 1374"/>
                <a:gd name="T19" fmla="*/ 1467 h 2291"/>
                <a:gd name="T20" fmla="*/ 1236 w 1374"/>
                <a:gd name="T21" fmla="*/ 1531 h 2291"/>
                <a:gd name="T22" fmla="*/ 1156 w 1374"/>
                <a:gd name="T23" fmla="*/ 1578 h 2291"/>
                <a:gd name="T24" fmla="*/ 1066 w 1374"/>
                <a:gd name="T25" fmla="*/ 1602 h 2291"/>
                <a:gd name="T26" fmla="*/ 593 w 1374"/>
                <a:gd name="T27" fmla="*/ 1605 h 2291"/>
                <a:gd name="T28" fmla="*/ 591 w 1374"/>
                <a:gd name="T29" fmla="*/ 2214 h 2291"/>
                <a:gd name="T30" fmla="*/ 571 w 1374"/>
                <a:gd name="T31" fmla="*/ 2254 h 2291"/>
                <a:gd name="T32" fmla="*/ 536 w 1374"/>
                <a:gd name="T33" fmla="*/ 2281 h 2291"/>
                <a:gd name="T34" fmla="*/ 492 w 1374"/>
                <a:gd name="T35" fmla="*/ 2291 h 2291"/>
                <a:gd name="T36" fmla="*/ 77 w 1374"/>
                <a:gd name="T37" fmla="*/ 2289 h 2291"/>
                <a:gd name="T38" fmla="*/ 38 w 1374"/>
                <a:gd name="T39" fmla="*/ 2269 h 2291"/>
                <a:gd name="T40" fmla="*/ 9 w 1374"/>
                <a:gd name="T41" fmla="*/ 2235 h 2291"/>
                <a:gd name="T42" fmla="*/ 0 w 1374"/>
                <a:gd name="T43" fmla="*/ 2191 h 2291"/>
                <a:gd name="T44" fmla="*/ 3 w 1374"/>
                <a:gd name="T45" fmla="*/ 1277 h 2291"/>
                <a:gd name="T46" fmla="*/ 28 w 1374"/>
                <a:gd name="T47" fmla="*/ 1193 h 2291"/>
                <a:gd name="T48" fmla="*/ 74 w 1374"/>
                <a:gd name="T49" fmla="*/ 1122 h 2291"/>
                <a:gd name="T50" fmla="*/ 138 w 1374"/>
                <a:gd name="T51" fmla="*/ 1066 h 2291"/>
                <a:gd name="T52" fmla="*/ 216 w 1374"/>
                <a:gd name="T53" fmla="*/ 1030 h 2291"/>
                <a:gd name="T54" fmla="*/ 304 w 1374"/>
                <a:gd name="T55" fmla="*/ 1017 h 2291"/>
                <a:gd name="T56" fmla="*/ 630 w 1374"/>
                <a:gd name="T57" fmla="*/ 372 h 2291"/>
                <a:gd name="T58" fmla="*/ 642 w 1374"/>
                <a:gd name="T59" fmla="*/ 280 h 2291"/>
                <a:gd name="T60" fmla="*/ 674 w 1374"/>
                <a:gd name="T61" fmla="*/ 197 h 2291"/>
                <a:gd name="T62" fmla="*/ 725 w 1374"/>
                <a:gd name="T63" fmla="*/ 125 h 2291"/>
                <a:gd name="T64" fmla="*/ 791 w 1374"/>
                <a:gd name="T65" fmla="*/ 66 h 2291"/>
                <a:gd name="T66" fmla="*/ 868 w 1374"/>
                <a:gd name="T67" fmla="*/ 24 h 2291"/>
                <a:gd name="T68" fmla="*/ 956 w 1374"/>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4" h="2291">
                  <a:moveTo>
                    <a:pt x="1002" y="0"/>
                  </a:moveTo>
                  <a:lnTo>
                    <a:pt x="1049" y="2"/>
                  </a:lnTo>
                  <a:lnTo>
                    <a:pt x="1094" y="10"/>
                  </a:lnTo>
                  <a:lnTo>
                    <a:pt x="1137" y="24"/>
                  </a:lnTo>
                  <a:lnTo>
                    <a:pt x="1177" y="43"/>
                  </a:lnTo>
                  <a:lnTo>
                    <a:pt x="1215" y="66"/>
                  </a:lnTo>
                  <a:lnTo>
                    <a:pt x="1249" y="93"/>
                  </a:lnTo>
                  <a:lnTo>
                    <a:pt x="1281" y="125"/>
                  </a:lnTo>
                  <a:lnTo>
                    <a:pt x="1308" y="159"/>
                  </a:lnTo>
                  <a:lnTo>
                    <a:pt x="1331" y="197"/>
                  </a:lnTo>
                  <a:lnTo>
                    <a:pt x="1350" y="237"/>
                  </a:lnTo>
                  <a:lnTo>
                    <a:pt x="1363" y="280"/>
                  </a:lnTo>
                  <a:lnTo>
                    <a:pt x="1372" y="325"/>
                  </a:lnTo>
                  <a:lnTo>
                    <a:pt x="1374" y="372"/>
                  </a:lnTo>
                  <a:lnTo>
                    <a:pt x="1374" y="1248"/>
                  </a:lnTo>
                  <a:lnTo>
                    <a:pt x="1371" y="1297"/>
                  </a:lnTo>
                  <a:lnTo>
                    <a:pt x="1361" y="1344"/>
                  </a:lnTo>
                  <a:lnTo>
                    <a:pt x="1347" y="1388"/>
                  </a:lnTo>
                  <a:lnTo>
                    <a:pt x="1326" y="1429"/>
                  </a:lnTo>
                  <a:lnTo>
                    <a:pt x="1300" y="1467"/>
                  </a:lnTo>
                  <a:lnTo>
                    <a:pt x="1270" y="1502"/>
                  </a:lnTo>
                  <a:lnTo>
                    <a:pt x="1236" y="1531"/>
                  </a:lnTo>
                  <a:lnTo>
                    <a:pt x="1198" y="1557"/>
                  </a:lnTo>
                  <a:lnTo>
                    <a:pt x="1156" y="1578"/>
                  </a:lnTo>
                  <a:lnTo>
                    <a:pt x="1112" y="1593"/>
                  </a:lnTo>
                  <a:lnTo>
                    <a:pt x="1066" y="1602"/>
                  </a:lnTo>
                  <a:lnTo>
                    <a:pt x="1018" y="1605"/>
                  </a:lnTo>
                  <a:lnTo>
                    <a:pt x="593" y="1605"/>
                  </a:lnTo>
                  <a:lnTo>
                    <a:pt x="593" y="2191"/>
                  </a:lnTo>
                  <a:lnTo>
                    <a:pt x="591" y="2214"/>
                  </a:lnTo>
                  <a:lnTo>
                    <a:pt x="583" y="2235"/>
                  </a:lnTo>
                  <a:lnTo>
                    <a:pt x="571" y="2254"/>
                  </a:lnTo>
                  <a:lnTo>
                    <a:pt x="555" y="2269"/>
                  </a:lnTo>
                  <a:lnTo>
                    <a:pt x="536" y="2281"/>
                  </a:lnTo>
                  <a:lnTo>
                    <a:pt x="515" y="2289"/>
                  </a:lnTo>
                  <a:lnTo>
                    <a:pt x="492" y="2291"/>
                  </a:lnTo>
                  <a:lnTo>
                    <a:pt x="100" y="2291"/>
                  </a:lnTo>
                  <a:lnTo>
                    <a:pt x="77" y="2289"/>
                  </a:lnTo>
                  <a:lnTo>
                    <a:pt x="56" y="2281"/>
                  </a:lnTo>
                  <a:lnTo>
                    <a:pt x="38" y="2269"/>
                  </a:lnTo>
                  <a:lnTo>
                    <a:pt x="22" y="2254"/>
                  </a:lnTo>
                  <a:lnTo>
                    <a:pt x="9" y="2235"/>
                  </a:lnTo>
                  <a:lnTo>
                    <a:pt x="2" y="2214"/>
                  </a:lnTo>
                  <a:lnTo>
                    <a:pt x="0" y="2191"/>
                  </a:lnTo>
                  <a:lnTo>
                    <a:pt x="0" y="1322"/>
                  </a:lnTo>
                  <a:lnTo>
                    <a:pt x="3" y="1277"/>
                  </a:lnTo>
                  <a:lnTo>
                    <a:pt x="13" y="1234"/>
                  </a:lnTo>
                  <a:lnTo>
                    <a:pt x="28" y="1193"/>
                  </a:lnTo>
                  <a:lnTo>
                    <a:pt x="48" y="1156"/>
                  </a:lnTo>
                  <a:lnTo>
                    <a:pt x="74" y="1122"/>
                  </a:lnTo>
                  <a:lnTo>
                    <a:pt x="104" y="1092"/>
                  </a:lnTo>
                  <a:lnTo>
                    <a:pt x="138" y="1066"/>
                  </a:lnTo>
                  <a:lnTo>
                    <a:pt x="176" y="1045"/>
                  </a:lnTo>
                  <a:lnTo>
                    <a:pt x="216" y="1030"/>
                  </a:lnTo>
                  <a:lnTo>
                    <a:pt x="259" y="1021"/>
                  </a:lnTo>
                  <a:lnTo>
                    <a:pt x="304" y="1017"/>
                  </a:lnTo>
                  <a:lnTo>
                    <a:pt x="630" y="1017"/>
                  </a:lnTo>
                  <a:lnTo>
                    <a:pt x="630" y="372"/>
                  </a:lnTo>
                  <a:lnTo>
                    <a:pt x="634" y="325"/>
                  </a:lnTo>
                  <a:lnTo>
                    <a:pt x="642" y="280"/>
                  </a:lnTo>
                  <a:lnTo>
                    <a:pt x="656" y="237"/>
                  </a:lnTo>
                  <a:lnTo>
                    <a:pt x="674" y="197"/>
                  </a:lnTo>
                  <a:lnTo>
                    <a:pt x="697" y="159"/>
                  </a:lnTo>
                  <a:lnTo>
                    <a:pt x="725" y="125"/>
                  </a:lnTo>
                  <a:lnTo>
                    <a:pt x="756" y="93"/>
                  </a:lnTo>
                  <a:lnTo>
                    <a:pt x="791" y="66"/>
                  </a:lnTo>
                  <a:lnTo>
                    <a:pt x="827" y="43"/>
                  </a:lnTo>
                  <a:lnTo>
                    <a:pt x="868" y="24"/>
                  </a:lnTo>
                  <a:lnTo>
                    <a:pt x="911" y="10"/>
                  </a:lnTo>
                  <a:lnTo>
                    <a:pt x="956" y="2"/>
                  </a:lnTo>
                  <a:lnTo>
                    <a:pt x="10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grpSp>
        <p:nvGrpSpPr>
          <p:cNvPr id="25" name="Group 1136">
            <a:extLst>
              <a:ext uri="{FF2B5EF4-FFF2-40B4-BE49-F238E27FC236}">
                <a16:creationId xmlns:a16="http://schemas.microsoft.com/office/drawing/2014/main" xmlns="" id="{9A0018BA-F1A7-4283-989C-EF6C84733A0C}"/>
              </a:ext>
            </a:extLst>
          </p:cNvPr>
          <p:cNvGrpSpPr>
            <a:grpSpLocks noChangeAspect="1"/>
          </p:cNvGrpSpPr>
          <p:nvPr/>
        </p:nvGrpSpPr>
        <p:grpSpPr bwMode="auto">
          <a:xfrm>
            <a:off x="5079797" y="4337423"/>
            <a:ext cx="481035" cy="580657"/>
            <a:chOff x="2712" y="795"/>
            <a:chExt cx="2255" cy="2722"/>
          </a:xfrm>
          <a:solidFill>
            <a:schemeClr val="bg1"/>
          </a:solidFill>
        </p:grpSpPr>
        <p:sp>
          <p:nvSpPr>
            <p:cNvPr id="26" name="Freeform 1138">
              <a:extLst>
                <a:ext uri="{FF2B5EF4-FFF2-40B4-BE49-F238E27FC236}">
                  <a16:creationId xmlns:a16="http://schemas.microsoft.com/office/drawing/2014/main" xmlns="" id="{12E61D41-E2E8-47B4-85FF-97CEC80AAF9C}"/>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1139">
              <a:extLst>
                <a:ext uri="{FF2B5EF4-FFF2-40B4-BE49-F238E27FC236}">
                  <a16:creationId xmlns:a16="http://schemas.microsoft.com/office/drawing/2014/main" xmlns="" id="{90B936ED-410D-4EA8-9260-3FBA4CBDB8AE}"/>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1140">
              <a:extLst>
                <a:ext uri="{FF2B5EF4-FFF2-40B4-BE49-F238E27FC236}">
                  <a16:creationId xmlns:a16="http://schemas.microsoft.com/office/drawing/2014/main" xmlns="" id="{C3A575C1-5D53-40D6-8EF3-E758596A17A6}"/>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9" name="Freeform 1141">
              <a:extLst>
                <a:ext uri="{FF2B5EF4-FFF2-40B4-BE49-F238E27FC236}">
                  <a16:creationId xmlns:a16="http://schemas.microsoft.com/office/drawing/2014/main" xmlns="" id="{EE49EFE9-8B20-4E07-9E1F-9FB912863587}"/>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Rectangle 29">
            <a:extLst>
              <a:ext uri="{FF2B5EF4-FFF2-40B4-BE49-F238E27FC236}">
                <a16:creationId xmlns:a16="http://schemas.microsoft.com/office/drawing/2014/main" xmlns="" id="{72A52876-E6D5-43CE-8651-6D61B5F8601B}"/>
              </a:ext>
            </a:extLst>
          </p:cNvPr>
          <p:cNvSpPr/>
          <p:nvPr/>
        </p:nvSpPr>
        <p:spPr>
          <a:xfrm>
            <a:off x="7940591" y="4868692"/>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CD6281B-9499-4F21-BBEA-CA6FB5D631F8}"/>
              </a:ext>
            </a:extLst>
          </p:cNvPr>
          <p:cNvSpPr/>
          <p:nvPr/>
        </p:nvSpPr>
        <p:spPr>
          <a:xfrm>
            <a:off x="7940591" y="4441810"/>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3"/>
                </a:solidFill>
                <a:latin typeface="Lato" panose="020F0502020204030203" pitchFamily="34" charset="0"/>
                <a:ea typeface="Lato" panose="020F0502020204030203" pitchFamily="34" charset="0"/>
                <a:cs typeface="Lato" panose="020F0502020204030203" pitchFamily="34" charset="0"/>
              </a:rPr>
              <a:t>Here</a:t>
            </a:r>
          </a:p>
        </p:txBody>
      </p:sp>
      <p:sp>
        <p:nvSpPr>
          <p:cNvPr id="32" name="Rectangle 31">
            <a:extLst>
              <a:ext uri="{FF2B5EF4-FFF2-40B4-BE49-F238E27FC236}">
                <a16:creationId xmlns:a16="http://schemas.microsoft.com/office/drawing/2014/main" xmlns="" id="{E3C56A0D-1892-424B-8F31-F9C04BF6D751}"/>
              </a:ext>
            </a:extLst>
          </p:cNvPr>
          <p:cNvSpPr/>
          <p:nvPr/>
        </p:nvSpPr>
        <p:spPr>
          <a:xfrm>
            <a:off x="7965247" y="254689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604E352F-29CB-44DA-ACF1-35031BF4A2BE}"/>
              </a:ext>
            </a:extLst>
          </p:cNvPr>
          <p:cNvSpPr/>
          <p:nvPr/>
        </p:nvSpPr>
        <p:spPr>
          <a:xfrm>
            <a:off x="7965247" y="2120008"/>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34" name="Rectangle 33">
            <a:extLst>
              <a:ext uri="{FF2B5EF4-FFF2-40B4-BE49-F238E27FC236}">
                <a16:creationId xmlns:a16="http://schemas.microsoft.com/office/drawing/2014/main" xmlns="" id="{E994C0FC-58A9-4779-865B-7C73BB3B3613}"/>
              </a:ext>
            </a:extLst>
          </p:cNvPr>
          <p:cNvSpPr/>
          <p:nvPr/>
        </p:nvSpPr>
        <p:spPr>
          <a:xfrm>
            <a:off x="1067951" y="4868692"/>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Rectangle 34">
            <a:extLst>
              <a:ext uri="{FF2B5EF4-FFF2-40B4-BE49-F238E27FC236}">
                <a16:creationId xmlns:a16="http://schemas.microsoft.com/office/drawing/2014/main" xmlns="" id="{45397AB9-4D0D-4588-BB71-D5443D99C996}"/>
              </a:ext>
            </a:extLst>
          </p:cNvPr>
          <p:cNvSpPr/>
          <p:nvPr/>
        </p:nvSpPr>
        <p:spPr>
          <a:xfrm>
            <a:off x="2967004" y="4441810"/>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4"/>
                </a:solidFill>
                <a:latin typeface="Lato" panose="020F0502020204030203" pitchFamily="34" charset="0"/>
                <a:ea typeface="Lato" panose="020F0502020204030203" pitchFamily="34" charset="0"/>
                <a:cs typeface="Lato" panose="020F0502020204030203" pitchFamily="34" charset="0"/>
              </a:rPr>
              <a:t>Here</a:t>
            </a:r>
          </a:p>
        </p:txBody>
      </p:sp>
      <p:sp>
        <p:nvSpPr>
          <p:cNvPr id="36" name="Rectangle 35">
            <a:extLst>
              <a:ext uri="{FF2B5EF4-FFF2-40B4-BE49-F238E27FC236}">
                <a16:creationId xmlns:a16="http://schemas.microsoft.com/office/drawing/2014/main" xmlns="" id="{B5218EBC-F244-485D-9D3C-47FE50503CB5}"/>
              </a:ext>
            </a:extLst>
          </p:cNvPr>
          <p:cNvSpPr/>
          <p:nvPr/>
        </p:nvSpPr>
        <p:spPr>
          <a:xfrm>
            <a:off x="1067951" y="2546890"/>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7" name="Rectangle 36">
            <a:extLst>
              <a:ext uri="{FF2B5EF4-FFF2-40B4-BE49-F238E27FC236}">
                <a16:creationId xmlns:a16="http://schemas.microsoft.com/office/drawing/2014/main" xmlns="" id="{43F3F561-ADD8-4B08-9BDA-463E5F83F71E}"/>
              </a:ext>
            </a:extLst>
          </p:cNvPr>
          <p:cNvSpPr/>
          <p:nvPr/>
        </p:nvSpPr>
        <p:spPr>
          <a:xfrm>
            <a:off x="2967004" y="2120008"/>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1"/>
                </a:solidFill>
                <a:latin typeface="Lato" panose="020F0502020204030203" pitchFamily="34" charset="0"/>
                <a:ea typeface="Lato" panose="020F0502020204030203" pitchFamily="34" charset="0"/>
                <a:cs typeface="Lato" panose="020F0502020204030203" pitchFamily="34" charset="0"/>
              </a:rPr>
              <a:t>Here</a:t>
            </a:r>
          </a:p>
        </p:txBody>
      </p:sp>
    </p:spTree>
    <p:extLst>
      <p:ext uri="{BB962C8B-B14F-4D97-AF65-F5344CB8AC3E}">
        <p14:creationId xmlns:p14="http://schemas.microsoft.com/office/powerpoint/2010/main" val="127123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45811" y="130279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1745811" y="3228184"/>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9" name="Rectangle 8"/>
          <p:cNvSpPr/>
          <p:nvPr/>
        </p:nvSpPr>
        <p:spPr>
          <a:xfrm>
            <a:off x="2530196" y="4799295"/>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0" name="Rectangle 9"/>
          <p:cNvSpPr/>
          <p:nvPr/>
        </p:nvSpPr>
        <p:spPr>
          <a:xfrm>
            <a:off x="2530196" y="5078098"/>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1745811" y="4837689"/>
            <a:ext cx="679769" cy="679769"/>
            <a:chOff x="12007357" y="4731461"/>
            <a:chExt cx="1087631" cy="1087631"/>
          </a:xfrm>
        </p:grpSpPr>
        <p:grpSp>
          <p:nvGrpSpPr>
            <p:cNvPr id="12" name="Group 11"/>
            <p:cNvGrpSpPr/>
            <p:nvPr/>
          </p:nvGrpSpPr>
          <p:grpSpPr>
            <a:xfrm>
              <a:off x="12007357" y="4731461"/>
              <a:ext cx="1087631" cy="1087631"/>
              <a:chOff x="912987" y="3985306"/>
              <a:chExt cx="1332461" cy="1332461"/>
            </a:xfrm>
          </p:grpSpPr>
          <p:sp>
            <p:nvSpPr>
              <p:cNvPr id="14" name="Oval 13"/>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Oval 14"/>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3" name="Freeform 12"/>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7863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70852" y="2797854"/>
            <a:ext cx="4850296" cy="1015663"/>
          </a:xfrm>
          <a:prstGeom prst="rect">
            <a:avLst/>
          </a:prstGeom>
          <a:solidFill>
            <a:schemeClr val="accent1"/>
          </a:solidFill>
        </p:spPr>
        <p:txBody>
          <a:bodyPr wrap="square" rtlCol="0">
            <a:spAutoFit/>
          </a:bodyPr>
          <a:lstStyle/>
          <a:p>
            <a:pPr algn="ctr"/>
            <a:r>
              <a:rPr lang="id-ID" sz="6000" b="1" spc="600" dirty="0" smtClean="0">
                <a:solidFill>
                  <a:schemeClr val="bg1"/>
                </a:solidFill>
                <a:latin typeface="Dancing Script" panose="03080600040507000D00" pitchFamily="66" charset="0"/>
              </a:rPr>
              <a:t>Thanks</a:t>
            </a:r>
            <a:endParaRPr lang="en-ID" sz="60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i="1" spc="300" dirty="0" smtClean="0">
                <a:solidFill>
                  <a:schemeClr val="accent2"/>
                </a:solidFill>
                <a:latin typeface="Lato" charset="0"/>
                <a:ea typeface="Lato" charset="0"/>
                <a:cs typeface="Lato" charset="0"/>
              </a:rPr>
              <a:t>Buter Templates</a:t>
            </a:r>
            <a:endParaRPr lang="en-ID" sz="2000" i="1" spc="300" dirty="0">
              <a:solidFill>
                <a:schemeClr val="accent2"/>
              </a:solidFill>
              <a:latin typeface="Lato" charset="0"/>
              <a:ea typeface="Lato" charset="0"/>
              <a:cs typeface="Lato"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549868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7704" y="153013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6877703" y="3455524"/>
            <a:ext cx="39276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p:cNvSpPr/>
          <p:nvPr/>
        </p:nvSpPr>
        <p:spPr>
          <a:xfrm>
            <a:off x="7662088" y="4662526"/>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8" name="Rectangle 7"/>
          <p:cNvSpPr/>
          <p:nvPr/>
        </p:nvSpPr>
        <p:spPr>
          <a:xfrm>
            <a:off x="7662088" y="4941329"/>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9" name="Group 8"/>
          <p:cNvGrpSpPr/>
          <p:nvPr/>
        </p:nvGrpSpPr>
        <p:grpSpPr>
          <a:xfrm>
            <a:off x="6877703" y="4700920"/>
            <a:ext cx="679769" cy="679769"/>
            <a:chOff x="12007357" y="6552436"/>
            <a:chExt cx="1087631" cy="1087631"/>
          </a:xfrm>
        </p:grpSpPr>
        <p:grpSp>
          <p:nvGrpSpPr>
            <p:cNvPr id="13" name="Group 12"/>
            <p:cNvGrpSpPr/>
            <p:nvPr/>
          </p:nvGrpSpPr>
          <p:grpSpPr>
            <a:xfrm>
              <a:off x="12007357" y="6552436"/>
              <a:ext cx="1087631" cy="1087631"/>
              <a:chOff x="912987" y="3985306"/>
              <a:chExt cx="1332461" cy="1332461"/>
            </a:xfrm>
          </p:grpSpPr>
          <p:sp>
            <p:nvSpPr>
              <p:cNvPr id="15" name="Oval 14"/>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7" name="Oval 16"/>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4"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314280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34456" y="1254598"/>
            <a:ext cx="5076564" cy="757130"/>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r>
              <a:rPr lang="id-ID" sz="5400" spc="300" dirty="0">
                <a:solidFill>
                  <a:schemeClr val="accent2"/>
                </a:solidFill>
                <a:latin typeface="Dancing Script" panose="03080600040507000D00" pitchFamily="66" charset="0"/>
              </a:rPr>
              <a:t> Services</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2154687" y="262756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1" name="Rectangle 10"/>
          <p:cNvSpPr/>
          <p:nvPr/>
        </p:nvSpPr>
        <p:spPr>
          <a:xfrm>
            <a:off x="2154687" y="290636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2154687" y="373013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3" name="Rectangle 12"/>
          <p:cNvSpPr/>
          <p:nvPr/>
        </p:nvSpPr>
        <p:spPr>
          <a:xfrm>
            <a:off x="2154687" y="400894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2154687" y="486824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5" name="Rectangle 14"/>
          <p:cNvSpPr/>
          <p:nvPr/>
        </p:nvSpPr>
        <p:spPr>
          <a:xfrm>
            <a:off x="2154687" y="514705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6" name="Group 15"/>
          <p:cNvGrpSpPr/>
          <p:nvPr/>
        </p:nvGrpSpPr>
        <p:grpSpPr>
          <a:xfrm>
            <a:off x="1370302" y="2665954"/>
            <a:ext cx="679769" cy="679769"/>
            <a:chOff x="12007357" y="2967335"/>
            <a:chExt cx="1087631" cy="1087631"/>
          </a:xfrm>
        </p:grpSpPr>
        <p:grpSp>
          <p:nvGrpSpPr>
            <p:cNvPr id="17" name="Group 16"/>
            <p:cNvGrpSpPr/>
            <p:nvPr/>
          </p:nvGrpSpPr>
          <p:grpSpPr>
            <a:xfrm>
              <a:off x="12007357" y="2967335"/>
              <a:ext cx="1087631" cy="1087631"/>
              <a:chOff x="912987" y="3985306"/>
              <a:chExt cx="1332461" cy="1332461"/>
            </a:xfrm>
          </p:grpSpPr>
          <p:sp>
            <p:nvSpPr>
              <p:cNvPr id="19" name="Oval 1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Oval 2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8" name="Freeform 1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p:cNvGrpSpPr/>
          <p:nvPr/>
        </p:nvGrpSpPr>
        <p:grpSpPr>
          <a:xfrm>
            <a:off x="1370302" y="3768533"/>
            <a:ext cx="679769" cy="679769"/>
            <a:chOff x="12007357" y="4731461"/>
            <a:chExt cx="1087631" cy="1087631"/>
          </a:xfrm>
        </p:grpSpPr>
        <p:grpSp>
          <p:nvGrpSpPr>
            <p:cNvPr id="23" name="Group 22"/>
            <p:cNvGrpSpPr/>
            <p:nvPr/>
          </p:nvGrpSpPr>
          <p:grpSpPr>
            <a:xfrm>
              <a:off x="12007357" y="4731461"/>
              <a:ext cx="1087631" cy="1087631"/>
              <a:chOff x="912987" y="3985306"/>
              <a:chExt cx="1332461" cy="1332461"/>
            </a:xfrm>
          </p:grpSpPr>
          <p:sp>
            <p:nvSpPr>
              <p:cNvPr id="25" name="Oval 2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Oval 2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Oval 2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4" name="Freeform 2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8" name="Group 27"/>
          <p:cNvGrpSpPr/>
          <p:nvPr/>
        </p:nvGrpSpPr>
        <p:grpSpPr>
          <a:xfrm>
            <a:off x="1370302" y="4906642"/>
            <a:ext cx="679769" cy="679769"/>
            <a:chOff x="12007357" y="6552436"/>
            <a:chExt cx="1087631" cy="1087631"/>
          </a:xfrm>
        </p:grpSpPr>
        <p:grpSp>
          <p:nvGrpSpPr>
            <p:cNvPr id="29" name="Group 28"/>
            <p:cNvGrpSpPr/>
            <p:nvPr/>
          </p:nvGrpSpPr>
          <p:grpSpPr>
            <a:xfrm>
              <a:off x="12007357" y="6552436"/>
              <a:ext cx="1087631" cy="1087631"/>
              <a:chOff x="912987" y="3985306"/>
              <a:chExt cx="1332461" cy="1332461"/>
            </a:xfrm>
          </p:grpSpPr>
          <p:sp>
            <p:nvSpPr>
              <p:cNvPr id="31" name="Oval 3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2" name="Oval 3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3" name="Oval 3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743846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35582" y="1059983"/>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7" name="Rectangle 6"/>
          <p:cNvSpPr/>
          <p:nvPr/>
        </p:nvSpPr>
        <p:spPr>
          <a:xfrm>
            <a:off x="6135582" y="302940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2658163" y="1532913"/>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0" y="4584879"/>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6135582" y="4702627"/>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a:extLst>
              <a:ext uri="{FF2B5EF4-FFF2-40B4-BE49-F238E27FC236}">
                <a16:creationId xmlns:a16="http://schemas.microsoft.com/office/drawing/2014/main" xmlns="" id="{604E352F-29CB-44DA-ACF1-35031BF4A2BE}"/>
              </a:ext>
            </a:extLst>
          </p:cNvPr>
          <p:cNvSpPr/>
          <p:nvPr/>
        </p:nvSpPr>
        <p:spPr>
          <a:xfrm>
            <a:off x="6135582" y="4236405"/>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18" name="Freeform 17"/>
          <p:cNvSpPr/>
          <p:nvPr/>
        </p:nvSpPr>
        <p:spPr>
          <a:xfrm>
            <a:off x="460023" y="524036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664517" y="5489970"/>
            <a:ext cx="514590" cy="456957"/>
            <a:chOff x="6369689" y="1149437"/>
            <a:chExt cx="386534" cy="339364"/>
          </a:xfrm>
          <a:solidFill>
            <a:schemeClr val="bg1"/>
          </a:solidFill>
        </p:grpSpPr>
        <p:sp>
          <p:nvSpPr>
            <p:cNvPr id="20"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7" name="Rectangle 26">
            <a:extLst>
              <a:ext uri="{FF2B5EF4-FFF2-40B4-BE49-F238E27FC236}">
                <a16:creationId xmlns:a16="http://schemas.microsoft.com/office/drawing/2014/main" xmlns="" id="{E3C56A0D-1892-424B-8F31-F9C04BF6D751}"/>
              </a:ext>
            </a:extLst>
          </p:cNvPr>
          <p:cNvSpPr/>
          <p:nvPr/>
        </p:nvSpPr>
        <p:spPr>
          <a:xfrm>
            <a:off x="1593420" y="5139384"/>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088475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444587" y="2234097"/>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9" name="Rectangle 8"/>
          <p:cNvSpPr/>
          <p:nvPr/>
        </p:nvSpPr>
        <p:spPr>
          <a:xfrm>
            <a:off x="1444586" y="4159490"/>
            <a:ext cx="3513779"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6975565" y="4033548"/>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6975565" y="4616690"/>
            <a:ext cx="4599894" cy="7498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Rectangle 15"/>
          <p:cNvSpPr/>
          <p:nvPr/>
        </p:nvSpPr>
        <p:spPr>
          <a:xfrm>
            <a:off x="5112912" y="0"/>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Freeform 16"/>
          <p:cNvSpPr/>
          <p:nvPr/>
        </p:nvSpPr>
        <p:spPr>
          <a:xfrm>
            <a:off x="5572935" y="655489"/>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8" name="Group 17"/>
          <p:cNvGrpSpPr/>
          <p:nvPr/>
        </p:nvGrpSpPr>
        <p:grpSpPr>
          <a:xfrm>
            <a:off x="5777429" y="905091"/>
            <a:ext cx="514590" cy="456957"/>
            <a:chOff x="6369689" y="1149437"/>
            <a:chExt cx="386534" cy="339364"/>
          </a:xfrm>
          <a:solidFill>
            <a:schemeClr val="bg1"/>
          </a:solidFill>
        </p:grpSpPr>
        <p:sp>
          <p:nvSpPr>
            <p:cNvPr id="19" name="Freeform 18"/>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6" name="Rectangle 25">
            <a:extLst>
              <a:ext uri="{FF2B5EF4-FFF2-40B4-BE49-F238E27FC236}">
                <a16:creationId xmlns:a16="http://schemas.microsoft.com/office/drawing/2014/main" xmlns="" id="{E3C56A0D-1892-424B-8F31-F9C04BF6D751}"/>
              </a:ext>
            </a:extLst>
          </p:cNvPr>
          <p:cNvSpPr/>
          <p:nvPr/>
        </p:nvSpPr>
        <p:spPr>
          <a:xfrm>
            <a:off x="6706332" y="554505"/>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711314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65446" y="1126558"/>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grpSp>
        <p:nvGrpSpPr>
          <p:cNvPr id="6" name="Group 5"/>
          <p:cNvGrpSpPr/>
          <p:nvPr/>
        </p:nvGrpSpPr>
        <p:grpSpPr>
          <a:xfrm>
            <a:off x="6877704" y="4137277"/>
            <a:ext cx="4038600" cy="1017875"/>
            <a:chOff x="7315200" y="4072153"/>
            <a:chExt cx="4038598" cy="1080426"/>
          </a:xfrm>
        </p:grpSpPr>
        <p:sp>
          <p:nvSpPr>
            <p:cNvPr id="9" name="Rectangle 8"/>
            <p:cNvSpPr/>
            <p:nvPr/>
          </p:nvSpPr>
          <p:spPr>
            <a:xfrm>
              <a:off x="7315200" y="4513254"/>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0" name="Rectangle 9"/>
            <p:cNvSpPr/>
            <p:nvPr/>
          </p:nvSpPr>
          <p:spPr>
            <a:xfrm>
              <a:off x="7315200" y="5064031"/>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1" name="Rectangle 10"/>
            <p:cNvSpPr/>
            <p:nvPr/>
          </p:nvSpPr>
          <p:spPr>
            <a:xfrm>
              <a:off x="7315205" y="4513254"/>
              <a:ext cx="2426018" cy="885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2" name="Rectangle 11"/>
            <p:cNvSpPr/>
            <p:nvPr/>
          </p:nvSpPr>
          <p:spPr>
            <a:xfrm>
              <a:off x="7315200" y="5064031"/>
              <a:ext cx="3171697" cy="8854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3" name="TextBox 12"/>
            <p:cNvSpPr txBox="1"/>
            <p:nvPr/>
          </p:nvSpPr>
          <p:spPr>
            <a:xfrm>
              <a:off x="7355888" y="4106509"/>
              <a:ext cx="851195" cy="359365"/>
            </a:xfrm>
            <a:prstGeom prst="rect">
              <a:avLst/>
            </a:prstGeom>
            <a:noFill/>
          </p:spPr>
          <p:txBody>
            <a:bodyPr wrap="none" lIns="0" tIns="121926" rIns="0" bIns="0" rtlCol="0">
              <a:spAutoFit/>
            </a:bodyPr>
            <a:lstStyle/>
            <a:p>
              <a:pPr defTabSz="457200"/>
              <a:r>
                <a:rPr lang="id-ID" sz="1400" b="1" dirty="0">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sp>
          <p:nvSpPr>
            <p:cNvPr id="14" name="TextBox 13"/>
            <p:cNvSpPr txBox="1"/>
            <p:nvPr/>
          </p:nvSpPr>
          <p:spPr>
            <a:xfrm>
              <a:off x="7331401" y="4656606"/>
              <a:ext cx="851195" cy="359365"/>
            </a:xfrm>
            <a:prstGeom prst="rect">
              <a:avLst/>
            </a:prstGeom>
            <a:noFill/>
          </p:spPr>
          <p:txBody>
            <a:bodyPr wrap="none" lIns="0" tIns="121926" rIns="0" bIns="0" rtlCol="0">
              <a:spAutoFit/>
            </a:bodyPr>
            <a:lstStyle/>
            <a:p>
              <a:pPr defTabSz="457200"/>
              <a:r>
                <a:rPr lang="id-ID" sz="1400" b="1">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grpSp>
          <p:nvGrpSpPr>
            <p:cNvPr id="16" name="Group 15"/>
            <p:cNvGrpSpPr/>
            <p:nvPr/>
          </p:nvGrpSpPr>
          <p:grpSpPr>
            <a:xfrm>
              <a:off x="9579002" y="4134141"/>
              <a:ext cx="324442" cy="310927"/>
              <a:chOff x="3541647" y="652193"/>
              <a:chExt cx="1055694" cy="817522"/>
            </a:xfrm>
            <a:solidFill>
              <a:schemeClr val="accent3">
                <a:lumMod val="75000"/>
              </a:schemeClr>
            </a:solidFill>
          </p:grpSpPr>
          <p:sp>
            <p:nvSpPr>
              <p:cNvPr id="26" name="Rectangle 25"/>
              <p:cNvSpPr/>
              <p:nvPr/>
            </p:nvSpPr>
            <p:spPr>
              <a:xfrm>
                <a:off x="3549534" y="652193"/>
                <a:ext cx="1028814" cy="47333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7" name="Isosceles Triangle 26"/>
              <p:cNvSpPr/>
              <p:nvPr/>
            </p:nvSpPr>
            <p:spPr>
              <a:xfrm rot="10800000">
                <a:off x="3541647" y="1114719"/>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7" name="TextBox 16"/>
            <p:cNvSpPr txBox="1"/>
            <p:nvPr/>
          </p:nvSpPr>
          <p:spPr>
            <a:xfrm>
              <a:off x="9638327" y="4072153"/>
              <a:ext cx="211596" cy="277693"/>
            </a:xfrm>
            <a:prstGeom prst="rect">
              <a:avLst/>
            </a:prstGeom>
            <a:noFill/>
          </p:spPr>
          <p:txBody>
            <a:bodyPr wrap="none" lIns="0" tIns="121926" rIns="0" bIns="0" rtlCol="0">
              <a:spAutoFit/>
            </a:bodyPr>
            <a:lstStyle/>
            <a:p>
              <a:pPr defTabSz="457200"/>
              <a:r>
                <a:rPr lang="en-US" sz="900" b="1" dirty="0" smtClean="0">
                  <a:latin typeface="Roboto" panose="02000000000000000000" pitchFamily="2" charset="0"/>
                  <a:ea typeface="Roboto" panose="02000000000000000000" pitchFamily="2" charset="0"/>
                </a:rPr>
                <a:t>5</a:t>
              </a:r>
              <a:r>
                <a:rPr lang="id-ID" sz="900" b="1" dirty="0" smtClean="0">
                  <a:latin typeface="Roboto" panose="02000000000000000000" pitchFamily="2" charset="0"/>
                  <a:ea typeface="Roboto" panose="02000000000000000000" pitchFamily="2" charset="0"/>
                </a:rPr>
                <a:t>7</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nvGrpSpPr>
            <p:cNvPr id="18" name="Group 17"/>
            <p:cNvGrpSpPr/>
            <p:nvPr/>
          </p:nvGrpSpPr>
          <p:grpSpPr>
            <a:xfrm>
              <a:off x="10324676" y="4700350"/>
              <a:ext cx="324442" cy="310927"/>
              <a:chOff x="3541647" y="181442"/>
              <a:chExt cx="1055694" cy="817522"/>
            </a:xfrm>
            <a:solidFill>
              <a:schemeClr val="accent4"/>
            </a:solidFill>
          </p:grpSpPr>
          <p:sp>
            <p:nvSpPr>
              <p:cNvPr id="24" name="Rectangle 23"/>
              <p:cNvSpPr/>
              <p:nvPr/>
            </p:nvSpPr>
            <p:spPr>
              <a:xfrm>
                <a:off x="3549536" y="181442"/>
                <a:ext cx="1028814" cy="47332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5" name="Isosceles Triangle 24"/>
              <p:cNvSpPr/>
              <p:nvPr/>
            </p:nvSpPr>
            <p:spPr>
              <a:xfrm rot="10800000">
                <a:off x="3541647" y="643968"/>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9" name="TextBox 18"/>
            <p:cNvSpPr txBox="1"/>
            <p:nvPr/>
          </p:nvSpPr>
          <p:spPr>
            <a:xfrm>
              <a:off x="10376987" y="4634206"/>
              <a:ext cx="211596" cy="277693"/>
            </a:xfrm>
            <a:prstGeom prst="rect">
              <a:avLst/>
            </a:prstGeom>
            <a:noFill/>
          </p:spPr>
          <p:txBody>
            <a:bodyPr wrap="none" lIns="0" tIns="121926" rIns="0" bIns="0" rtlCol="0">
              <a:spAutoFit/>
            </a:bodyPr>
            <a:lstStyle/>
            <a:p>
              <a:pPr defTabSz="457200"/>
              <a:r>
                <a:rPr lang="id-ID" sz="900" b="1" dirty="0" smtClean="0">
                  <a:latin typeface="Roboto" panose="02000000000000000000" pitchFamily="2" charset="0"/>
                  <a:ea typeface="Roboto" panose="02000000000000000000" pitchFamily="2" charset="0"/>
                </a:rPr>
                <a:t>81</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sp>
        <p:nvSpPr>
          <p:cNvPr id="20" name="Rectangle 19"/>
          <p:cNvSpPr/>
          <p:nvPr/>
        </p:nvSpPr>
        <p:spPr>
          <a:xfrm>
            <a:off x="6877704" y="283245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8"/>
          </p:nvPr>
        </p:nvSpPr>
        <p:spPr/>
      </p:sp>
    </p:spTree>
    <p:extLst>
      <p:ext uri="{BB962C8B-B14F-4D97-AF65-F5344CB8AC3E}">
        <p14:creationId xmlns:p14="http://schemas.microsoft.com/office/powerpoint/2010/main" val="423574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94077" y="2132064"/>
            <a:ext cx="5076564" cy="1449628"/>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sp>
        <p:nvSpPr>
          <p:cNvPr id="9" name="Rectangle 8"/>
          <p:cNvSpPr/>
          <p:nvPr/>
        </p:nvSpPr>
        <p:spPr>
          <a:xfrm>
            <a:off x="1086505" y="4120373"/>
            <a:ext cx="4320480" cy="115416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2" name="Picture Placeholder 1"/>
          <p:cNvSpPr>
            <a:spLocks noGrp="1"/>
          </p:cNvSpPr>
          <p:nvPr>
            <p:ph type="pic" sz="quarter" idx="16"/>
          </p:nvPr>
        </p:nvSpPr>
        <p:spPr/>
      </p:sp>
    </p:spTree>
    <p:extLst>
      <p:ext uri="{BB962C8B-B14F-4D97-AF65-F5344CB8AC3E}">
        <p14:creationId xmlns:p14="http://schemas.microsoft.com/office/powerpoint/2010/main" val="3874901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PINK">
      <a:dk1>
        <a:srgbClr val="000000"/>
      </a:dk1>
      <a:lt1>
        <a:srgbClr val="FFFFFF"/>
      </a:lt1>
      <a:dk2>
        <a:srgbClr val="000000"/>
      </a:dk2>
      <a:lt2>
        <a:srgbClr val="F8F8F8"/>
      </a:lt2>
      <a:accent1>
        <a:srgbClr val="DD68CB"/>
      </a:accent1>
      <a:accent2>
        <a:srgbClr val="B241A9"/>
      </a:accent2>
      <a:accent3>
        <a:srgbClr val="D159B1"/>
      </a:accent3>
      <a:accent4>
        <a:srgbClr val="80484C"/>
      </a:accent4>
      <a:accent5>
        <a:srgbClr val="D766AA"/>
      </a:accent5>
      <a:accent6>
        <a:srgbClr val="B04791"/>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5511</TotalTime>
  <Words>1654</Words>
  <Application>Microsoft Macintosh PowerPoint</Application>
  <PresentationFormat>Widescreen</PresentationFormat>
  <Paragraphs>235</Paragraphs>
  <Slides>30</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30</vt:i4>
      </vt:variant>
    </vt:vector>
  </HeadingPairs>
  <TitlesOfParts>
    <vt:vector size="48" baseType="lpstr">
      <vt:lpstr>Calibri</vt:lpstr>
      <vt:lpstr>Cordia New</vt:lpstr>
      <vt:lpstr>Dancing Script</vt:lpstr>
      <vt:lpstr>Gill Sans</vt:lpstr>
      <vt:lpstr>HK Grotesk Medium</vt:lpstr>
      <vt:lpstr>Lato</vt:lpstr>
      <vt:lpstr>Lato Black</vt:lpstr>
      <vt:lpstr>Lato Light</vt:lpstr>
      <vt:lpstr>Lucida Grande</vt:lpstr>
      <vt:lpstr>Montserrat</vt:lpstr>
      <vt:lpstr>Open Sans Extrabold</vt:lpstr>
      <vt:lpstr>Raleway Regular</vt:lpstr>
      <vt:lpstr>Roboto</vt:lpstr>
      <vt:lpstr>Roboto Light</vt:lpstr>
      <vt:lpstr>Source Sans Pro</vt:lpstr>
      <vt:lpstr>TeX Gyre Adventor</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 Putra</dc:creator>
  <cp:lastModifiedBy>Infinity_Vector</cp:lastModifiedBy>
  <cp:revision>351</cp:revision>
  <dcterms:created xsi:type="dcterms:W3CDTF">2018-07-17T11:16:02Z</dcterms:created>
  <dcterms:modified xsi:type="dcterms:W3CDTF">2020-04-10T02:34:48Z</dcterms:modified>
</cp:coreProperties>
</file>