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6"/>
  </p:notesMasterIdLst>
  <p:handoutMasterIdLst>
    <p:handoutMasterId r:id="rId27"/>
  </p:handoutMasterIdLst>
  <p:sldIdLst>
    <p:sldId id="3243" r:id="rId2"/>
    <p:sldId id="3410" r:id="rId3"/>
    <p:sldId id="3411" r:id="rId4"/>
    <p:sldId id="3449" r:id="rId5"/>
    <p:sldId id="3419" r:id="rId6"/>
    <p:sldId id="3442" r:id="rId7"/>
    <p:sldId id="3443" r:id="rId8"/>
    <p:sldId id="3450" r:id="rId9"/>
    <p:sldId id="3435" r:id="rId10"/>
    <p:sldId id="3451" r:id="rId11"/>
    <p:sldId id="3436" r:id="rId12"/>
    <p:sldId id="3437" r:id="rId13"/>
    <p:sldId id="259" r:id="rId14"/>
    <p:sldId id="3424" r:id="rId15"/>
    <p:sldId id="3438" r:id="rId16"/>
    <p:sldId id="3444" r:id="rId17"/>
    <p:sldId id="3439" r:id="rId18"/>
    <p:sldId id="3441" r:id="rId19"/>
    <p:sldId id="3421" r:id="rId20"/>
    <p:sldId id="3445" r:id="rId21"/>
    <p:sldId id="3440" r:id="rId22"/>
    <p:sldId id="3446" r:id="rId23"/>
    <p:sldId id="3447" r:id="rId24"/>
    <p:sldId id="3448" r:id="rId25"/>
  </p:sldIdLst>
  <p:sldSz cx="9145588" cy="5145088"/>
  <p:notesSz cx="6858000" cy="9144000"/>
  <p:custDataLst>
    <p:tags r:id="rId2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4999" indent="-1298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256" indent="-2619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514" indent="-3940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771" indent="-5261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803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96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612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285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  <p15:guide id="9" orient="horz" pos="233">
          <p15:clr>
            <a:srgbClr val="A4A3A4"/>
          </p15:clr>
        </p15:guide>
        <p15:guide id="10" orient="horz" pos="2976">
          <p15:clr>
            <a:srgbClr val="A4A3A4"/>
          </p15:clr>
        </p15:guide>
        <p15:guide id="11" pos="2881">
          <p15:clr>
            <a:srgbClr val="A4A3A4"/>
          </p15:clr>
        </p15:guide>
        <p15:guide id="12" pos="5397">
          <p15:clr>
            <a:srgbClr val="A4A3A4"/>
          </p15:clr>
        </p15:guide>
        <p15:guide id="13" pos="267">
          <p15:clr>
            <a:srgbClr val="A4A3A4"/>
          </p15:clr>
        </p15:guide>
        <p15:guide id="14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274"/>
    <a:srgbClr val="60AEA9"/>
    <a:srgbClr val="AE1233"/>
    <a:srgbClr val="9F7B63"/>
    <a:srgbClr val="F48E77"/>
    <a:srgbClr val="A1BD70"/>
    <a:srgbClr val="889EB6"/>
    <a:srgbClr val="004236"/>
    <a:srgbClr val="84004C"/>
    <a:srgbClr val="8B2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2986" autoAdjust="0"/>
  </p:normalViewPr>
  <p:slideViewPr>
    <p:cSldViewPr>
      <p:cViewPr varScale="1">
        <p:scale>
          <a:sx n="95" d="100"/>
          <a:sy n="95" d="100"/>
        </p:scale>
        <p:origin x="126" y="84"/>
      </p:cViewPr>
      <p:guideLst>
        <p:guide orient="horz" pos="328"/>
        <p:guide pos="4050"/>
        <p:guide orient="horz" pos="4183"/>
        <p:guide pos="7588"/>
        <p:guide pos="376"/>
        <p:guide pos="1350"/>
        <p:guide orient="horz" pos="233"/>
        <p:guide orient="horz" pos="2976"/>
        <p:guide pos="2881"/>
        <p:guide pos="5397"/>
        <p:guide pos="267"/>
        <p:guide pos="96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2022/6/13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2022/6/13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40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4919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435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9951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25443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53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62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708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7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939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15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109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350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186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616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7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83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9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9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016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50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649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54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8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97747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4A03-91AF-448A-9954-517C0577E5F0}" type="datetimeFigureOut">
              <a:rPr lang="zh-CN" altLang="en-US" smtClean="0"/>
              <a:pPr/>
              <a:t>2022/6/13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946-6D13-4F8C-9740-992A906A613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文本框 12"/>
          <p:cNvSpPr txBox="1">
            <a:spLocks noChangeArrowheads="1"/>
          </p:cNvSpPr>
          <p:nvPr userDrawn="1"/>
        </p:nvSpPr>
        <p:spPr bwMode="auto">
          <a:xfrm>
            <a:off x="400128" y="268288"/>
            <a:ext cx="1796402" cy="2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点击添加标题文字</a:t>
            </a:r>
          </a:p>
        </p:txBody>
      </p:sp>
    </p:spTree>
    <p:extLst>
      <p:ext uri="{BB962C8B-B14F-4D97-AF65-F5344CB8AC3E}">
        <p14:creationId xmlns:p14="http://schemas.microsoft.com/office/powerpoint/2010/main" val="29321356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8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5024" cy="5144772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</p:spTree>
    <p:extLst>
      <p:ext uri="{BB962C8B-B14F-4D97-AF65-F5344CB8AC3E}">
        <p14:creationId xmlns:p14="http://schemas.microsoft.com/office/powerpoint/2010/main" val="192031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901" y="274420"/>
            <a:ext cx="7887787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901" y="1369841"/>
            <a:ext cx="7887787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336" y="4769032"/>
            <a:ext cx="3086918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496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B783CB-53B3-4028-813B-DA421F6B15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</p:sldLayoutIdLst>
  <p:transition spd="med" advClick="0" advTm="0">
    <p:push dir="r"/>
  </p:transition>
  <p:txStyles>
    <p:titleStyle>
      <a:lvl1pPr algn="l" defTabSz="650321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80" indent="-162580" algn="l" defTabSz="65032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290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806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223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838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54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70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386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6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32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482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64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80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96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612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285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396330" y="772344"/>
            <a:ext cx="8136904" cy="2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4800" b="1" cap="all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4800" b="1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18:</a:t>
            </a:r>
          </a:p>
          <a:p>
            <a:pPr algn="ctr">
              <a:buNone/>
            </a:pPr>
            <a:r>
              <a:rPr lang="en-US" altLang="zh-CN" sz="4800" b="1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 VÀ HYDROHALIC ACID</a:t>
            </a:r>
            <a:endParaRPr lang="zh-CN" altLang="en-US" sz="4800" b="1" cap="all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6B056F2D-0E07-F44F-8970-47D031FE8B7E}"/>
              </a:ext>
            </a:extLst>
          </p:cNvPr>
          <p:cNvSpPr/>
          <p:nvPr/>
        </p:nvSpPr>
        <p:spPr>
          <a:xfrm>
            <a:off x="144302" y="188129"/>
            <a:ext cx="8856984" cy="47525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50" name="Group 9">
            <a:extLst>
              <a:ext uri="{FF2B5EF4-FFF2-40B4-BE49-F238E27FC236}">
                <a16:creationId xmlns:a16="http://schemas.microsoft.com/office/drawing/2014/main" id="{CDA67C5E-54AE-DDCC-3B81-1C2CD415B8CB}"/>
              </a:ext>
            </a:extLst>
          </p:cNvPr>
          <p:cNvGrpSpPr/>
          <p:nvPr/>
        </p:nvGrpSpPr>
        <p:grpSpPr>
          <a:xfrm>
            <a:off x="324322" y="340296"/>
            <a:ext cx="5310783" cy="488006"/>
            <a:chOff x="3371451" y="3664440"/>
            <a:chExt cx="7080586" cy="65063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D1C8D26-1E00-2438-D211-C54FA570B20A}"/>
                </a:ext>
              </a:extLst>
            </p:cNvPr>
            <p:cNvSpPr/>
            <p:nvPr/>
          </p:nvSpPr>
          <p:spPr>
            <a:xfrm>
              <a:off x="3371451" y="3664441"/>
              <a:ext cx="7080586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F48AFB5-A85B-BD94-A142-3B986DE18AF5}"/>
                </a:ext>
              </a:extLst>
            </p:cNvPr>
            <p:cNvSpPr/>
            <p:nvPr/>
          </p:nvSpPr>
          <p:spPr>
            <a:xfrm>
              <a:off x="3371451" y="3664440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BC5D7E3-440B-4FEA-C53D-88324049F8E2}"/>
                </a:ext>
              </a:extLst>
            </p:cNvPr>
            <p:cNvSpPr txBox="1"/>
            <p:nvPr/>
          </p:nvSpPr>
          <p:spPr>
            <a:xfrm>
              <a:off x="4021829" y="3735032"/>
              <a:ext cx="6205657" cy="49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TÍNH KHỬ CỦA MỘT SỐ ION HALIDE X-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673C427-B198-9269-DB95-31A316C91692}"/>
              </a:ext>
            </a:extLst>
          </p:cNvPr>
          <p:cNvSpPr txBox="1"/>
          <p:nvPr/>
        </p:nvSpPr>
        <p:spPr>
          <a:xfrm>
            <a:off x="4140746" y="1708448"/>
            <a:ext cx="4502930" cy="2276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NaCl,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NaBr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halide Cl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Br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4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977DB6-66E1-BB38-60D4-6718973CDDC1}"/>
              </a:ext>
            </a:extLst>
          </p:cNvPr>
          <p:cNvSpPr txBox="1"/>
          <p:nvPr/>
        </p:nvSpPr>
        <p:spPr>
          <a:xfrm>
            <a:off x="940684" y="1059926"/>
            <a:ext cx="5684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0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AAF024F-47C3-12E0-D118-48E322F3E732}"/>
              </a:ext>
            </a:extLst>
          </p:cNvPr>
          <p:cNvSpPr/>
          <p:nvPr/>
        </p:nvSpPr>
        <p:spPr>
          <a:xfrm>
            <a:off x="725441" y="1634373"/>
            <a:ext cx="3057695" cy="2276611"/>
          </a:xfrm>
          <a:custGeom>
            <a:avLst/>
            <a:gdLst/>
            <a:ahLst/>
            <a:cxnLst/>
            <a:rect l="l" t="t" r="r" b="b"/>
            <a:pathLst>
              <a:path w="4878952" h="3142521">
                <a:moveTo>
                  <a:pt x="304800" y="0"/>
                </a:moveTo>
                <a:lnTo>
                  <a:pt x="0" y="0"/>
                </a:lnTo>
                <a:lnTo>
                  <a:pt x="0" y="304800"/>
                </a:lnTo>
                <a:lnTo>
                  <a:pt x="0" y="3142521"/>
                </a:lnTo>
                <a:lnTo>
                  <a:pt x="0" y="3142521"/>
                </a:lnTo>
                <a:lnTo>
                  <a:pt x="152400" y="3142521"/>
                </a:lnTo>
                <a:lnTo>
                  <a:pt x="304800" y="3142521"/>
                </a:lnTo>
                <a:lnTo>
                  <a:pt x="4878952" y="3142521"/>
                </a:lnTo>
                <a:lnTo>
                  <a:pt x="4878952" y="304800"/>
                </a:lnTo>
                <a:lnTo>
                  <a:pt x="4878952" y="241300"/>
                </a:lnTo>
                <a:lnTo>
                  <a:pt x="4878952" y="1270"/>
                </a:lnTo>
                <a:lnTo>
                  <a:pt x="4878952" y="0"/>
                </a:lnTo>
                <a:close/>
              </a:path>
            </a:pathLst>
          </a:custGeom>
          <a:solidFill>
            <a:srgbClr val="60AEA9"/>
          </a:solidFill>
        </p:spPr>
      </p:sp>
      <p:pic>
        <p:nvPicPr>
          <p:cNvPr id="1026" name="Picture 2" descr="Kỹ năng làm việc nhóm">
            <a:extLst>
              <a:ext uri="{FF2B5EF4-FFF2-40B4-BE49-F238E27FC236}">
                <a16:creationId xmlns:a16="http://schemas.microsoft.com/office/drawing/2014/main" id="{E2BF1A9B-ECCC-3DFB-494E-D8F5049B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85" y="1803182"/>
            <a:ext cx="2691615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0442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1A05E5-6533-FA92-4677-998D612127E4}"/>
              </a:ext>
            </a:extLst>
          </p:cNvPr>
          <p:cNvSpPr/>
          <p:nvPr/>
        </p:nvSpPr>
        <p:spPr>
          <a:xfrm>
            <a:off x="0" y="0"/>
            <a:ext cx="9253314" cy="5145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361593" y="157798"/>
            <a:ext cx="5310783" cy="488006"/>
            <a:chOff x="3371451" y="3664440"/>
            <a:chExt cx="7080586" cy="650631"/>
          </a:xfrm>
        </p:grpSpPr>
        <p:sp>
          <p:nvSpPr>
            <p:cNvPr id="8" name="Rectangle 7"/>
            <p:cNvSpPr/>
            <p:nvPr/>
          </p:nvSpPr>
          <p:spPr>
            <a:xfrm>
              <a:off x="3371451" y="3664441"/>
              <a:ext cx="7080586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371451" y="3664440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21829" y="3735032"/>
              <a:ext cx="6205657" cy="49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TÍNH KHỬ CỦA MỘT SỐ ION HALIDE X-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FEDBA26-2BA6-72F3-0D4A-64A0D00B0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987445"/>
              </p:ext>
            </p:extLst>
          </p:nvPr>
        </p:nvGraphicFramePr>
        <p:xfrm>
          <a:off x="202074" y="849777"/>
          <a:ext cx="8780364" cy="344553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610435">
                  <a:extLst>
                    <a:ext uri="{9D8B030D-6E8A-4147-A177-3AD203B41FA5}">
                      <a16:colId xmlns:a16="http://schemas.microsoft.com/office/drawing/2014/main" val="1041521172"/>
                    </a:ext>
                  </a:extLst>
                </a:gridCol>
                <a:gridCol w="1599007">
                  <a:extLst>
                    <a:ext uri="{9D8B030D-6E8A-4147-A177-3AD203B41FA5}">
                      <a16:colId xmlns:a16="http://schemas.microsoft.com/office/drawing/2014/main" val="2463935687"/>
                    </a:ext>
                  </a:extLst>
                </a:gridCol>
                <a:gridCol w="1570922">
                  <a:extLst>
                    <a:ext uri="{9D8B030D-6E8A-4147-A177-3AD203B41FA5}">
                      <a16:colId xmlns:a16="http://schemas.microsoft.com/office/drawing/2014/main" val="2164749422"/>
                    </a:ext>
                  </a:extLst>
                </a:gridCol>
              </a:tblGrid>
              <a:tr h="7137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Phương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hóa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học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Dấu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hiệu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649510"/>
                  </a:ext>
                </a:extLst>
              </a:tr>
              <a:tr h="624539"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314769"/>
                  </a:ext>
                </a:extLst>
              </a:tr>
              <a:tr h="917673">
                <a:tc>
                  <a:txBody>
                    <a:bodyPr/>
                    <a:lstStyle/>
                    <a:p>
                      <a:pPr marL="0" marR="0" lvl="0" indent="0" algn="ctr" defTabSz="6503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503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503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760291"/>
                  </a:ext>
                </a:extLst>
              </a:tr>
              <a:tr h="118957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503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55366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51D8473-4FB5-F1A8-3FA1-4C6D175E4A1B}"/>
              </a:ext>
            </a:extLst>
          </p:cNvPr>
          <p:cNvSpPr txBox="1"/>
          <p:nvPr/>
        </p:nvSpPr>
        <p:spPr>
          <a:xfrm>
            <a:off x="2484562" y="4473375"/>
            <a:ext cx="2880320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I</a:t>
            </a:r>
            <a:r>
              <a:rPr lang="en-US" altLang="zh-CN" sz="2000" b="1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&gt; Br</a:t>
            </a:r>
            <a:r>
              <a:rPr lang="en-US" altLang="zh-CN" sz="2000" b="1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1020A-B946-687B-1820-067D9A471DB2}"/>
              </a:ext>
            </a:extLst>
          </p:cNvPr>
          <p:cNvSpPr txBox="1"/>
          <p:nvPr/>
        </p:nvSpPr>
        <p:spPr>
          <a:xfrm>
            <a:off x="893105" y="16840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NaCl(s)+ H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(l) → NaHSO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(s)+ HCl(g)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249E99-79E5-9BCE-BA46-06BF2E849C19}"/>
              </a:ext>
            </a:extLst>
          </p:cNvPr>
          <p:cNvSpPr txBox="1"/>
          <p:nvPr/>
        </p:nvSpPr>
        <p:spPr>
          <a:xfrm>
            <a:off x="5817324" y="1559515"/>
            <a:ext cx="1584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mùi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hắc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A16727-8F03-0BB7-469C-D934376D415E}"/>
              </a:ext>
            </a:extLst>
          </p:cNvPr>
          <p:cNvSpPr txBox="1"/>
          <p:nvPr/>
        </p:nvSpPr>
        <p:spPr>
          <a:xfrm>
            <a:off x="7421520" y="1589314"/>
            <a:ext cx="1422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DA3F95-B7E3-F2FD-3C04-7F9D39822DC8}"/>
              </a:ext>
            </a:extLst>
          </p:cNvPr>
          <p:cNvSpPr txBox="1"/>
          <p:nvPr/>
        </p:nvSpPr>
        <p:spPr>
          <a:xfrm>
            <a:off x="115638" y="2431457"/>
            <a:ext cx="5652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50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2NaBr(s)+ 3H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(l) → 2NaHSO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(s)+ Br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+ SO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+ 2H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O(g)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2481C6-7248-4C6B-4761-002DD1A2C464}"/>
              </a:ext>
            </a:extLst>
          </p:cNvPr>
          <p:cNvSpPr txBox="1"/>
          <p:nvPr/>
        </p:nvSpPr>
        <p:spPr>
          <a:xfrm>
            <a:off x="5768266" y="2229566"/>
            <a:ext cx="1690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50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mùi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hắc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Br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nâu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đỏ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EF706B-5FC0-5FD5-5A53-36AF45953962}"/>
              </a:ext>
            </a:extLst>
          </p:cNvPr>
          <p:cNvSpPr txBox="1"/>
          <p:nvPr/>
        </p:nvSpPr>
        <p:spPr>
          <a:xfrm>
            <a:off x="7448707" y="2229566"/>
            <a:ext cx="14227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50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+6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0CE83F-B4CB-AB6F-6AD2-EDE89FFFB2DB}"/>
              </a:ext>
            </a:extLst>
          </p:cNvPr>
          <p:cNvSpPr txBox="1"/>
          <p:nvPr/>
        </p:nvSpPr>
        <p:spPr>
          <a:xfrm>
            <a:off x="164696" y="3399627"/>
            <a:ext cx="5652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8NaI(s)+ 9H</a:t>
            </a:r>
            <a:r>
              <a:rPr lang="pt-BR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pt-BR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(l) → 8NaHSO</a:t>
            </a:r>
            <a:r>
              <a:rPr lang="pt-BR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(s)+ 4I</a:t>
            </a:r>
            <a:r>
              <a:rPr lang="pt-BR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+ H</a:t>
            </a:r>
            <a:r>
              <a:rPr lang="pt-BR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S(g) + 4H</a:t>
            </a:r>
            <a:r>
              <a:rPr lang="pt-BR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O(g)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hoặc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tùy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tỉ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lệ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mol).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5485A0-C3E8-50A4-24DF-BC9222F11BB7}"/>
              </a:ext>
            </a:extLst>
          </p:cNvPr>
          <p:cNvSpPr txBox="1"/>
          <p:nvPr/>
        </p:nvSpPr>
        <p:spPr>
          <a:xfrm>
            <a:off x="5773018" y="3296542"/>
            <a:ext cx="1633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50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mùi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thối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D21A02-C667-5CCB-AAE6-B6697B515745}"/>
              </a:ext>
            </a:extLst>
          </p:cNvPr>
          <p:cNvSpPr txBox="1"/>
          <p:nvPr/>
        </p:nvSpPr>
        <p:spPr>
          <a:xfrm>
            <a:off x="7443630" y="3362143"/>
            <a:ext cx="14227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50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+6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  <p:bldP spid="17" grpId="0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4" name="TextBox 48"/>
          <p:cNvSpPr txBox="1"/>
          <p:nvPr/>
        </p:nvSpPr>
        <p:spPr>
          <a:xfrm>
            <a:off x="3780568" y="1060376"/>
            <a:ext cx="1484844" cy="1231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2" dirty="0">
                <a:solidFill>
                  <a:srgbClr val="FFFF00"/>
                </a:solidFill>
                <a:latin typeface="Times New Roman" panose="02020603050405020304" pitchFamily="18" charset="0"/>
                <a:ea typeface="华康雅宋体W9(P)" panose="02020900000000000000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B391ECC3-2C98-D894-CB4E-DA2203799FDB}"/>
              </a:ext>
            </a:extLst>
          </p:cNvPr>
          <p:cNvSpPr txBox="1"/>
          <p:nvPr/>
        </p:nvSpPr>
        <p:spPr>
          <a:xfrm>
            <a:off x="396330" y="2068488"/>
            <a:ext cx="5202623" cy="667153"/>
          </a:xfrm>
          <a:prstGeom prst="rect">
            <a:avLst/>
          </a:prstGeom>
          <a:noFill/>
        </p:spPr>
        <p:txBody>
          <a:bodyPr wrap="none" lIns="360062" tIns="0" rIns="0" bIns="0" anchor="b" anchorCtr="0">
            <a:norm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 DỤNG CỦA MỘT SỐ HYROOGEN HALIDE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D351A7A-61A4-0F25-AB3D-2ECF030B4F61}"/>
              </a:ext>
            </a:extLst>
          </p:cNvPr>
          <p:cNvSpPr/>
          <p:nvPr/>
        </p:nvSpPr>
        <p:spPr>
          <a:xfrm>
            <a:off x="180306" y="124272"/>
            <a:ext cx="8856984" cy="48965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09574" y="1323832"/>
            <a:ext cx="3755386" cy="2497424"/>
            <a:chOff x="0" y="0"/>
            <a:chExt cx="5183752" cy="3447321"/>
          </a:xfrm>
          <a:solidFill>
            <a:srgbClr val="60AEA9"/>
          </a:solidFill>
        </p:grpSpPr>
        <p:sp>
          <p:nvSpPr>
            <p:cNvPr id="7" name="Freeform 7"/>
            <p:cNvSpPr/>
            <p:nvPr/>
          </p:nvSpPr>
          <p:spPr>
            <a:xfrm>
              <a:off x="0" y="3142521"/>
              <a:ext cx="5183752" cy="304800"/>
            </a:xfrm>
            <a:custGeom>
              <a:avLst/>
              <a:gdLst/>
              <a:ahLst/>
              <a:cxnLst/>
              <a:rect l="l" t="t" r="r" b="b"/>
              <a:pathLst>
                <a:path w="5183752" h="304800">
                  <a:moveTo>
                    <a:pt x="4878952" y="0"/>
                  </a:moveTo>
                  <a:lnTo>
                    <a:pt x="304800" y="0"/>
                  </a:lnTo>
                  <a:lnTo>
                    <a:pt x="0" y="0"/>
                  </a:lnTo>
                  <a:lnTo>
                    <a:pt x="304800" y="304800"/>
                  </a:lnTo>
                  <a:lnTo>
                    <a:pt x="304800" y="304800"/>
                  </a:lnTo>
                  <a:lnTo>
                    <a:pt x="4878952" y="304800"/>
                  </a:lnTo>
                  <a:lnTo>
                    <a:pt x="5183752" y="30480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4878952" y="1270"/>
              <a:ext cx="304800" cy="3446051"/>
            </a:xfrm>
            <a:custGeom>
              <a:avLst/>
              <a:gdLst/>
              <a:ahLst/>
              <a:cxnLst/>
              <a:rect l="l" t="t" r="r" b="b"/>
              <a:pathLst>
                <a:path w="304800" h="3446051">
                  <a:moveTo>
                    <a:pt x="304800" y="303530"/>
                  </a:moveTo>
                  <a:lnTo>
                    <a:pt x="0" y="0"/>
                  </a:lnTo>
                  <a:lnTo>
                    <a:pt x="0" y="303530"/>
                  </a:lnTo>
                  <a:lnTo>
                    <a:pt x="0" y="3141251"/>
                  </a:lnTo>
                  <a:lnTo>
                    <a:pt x="304800" y="3446051"/>
                  </a:lnTo>
                  <a:lnTo>
                    <a:pt x="304800" y="3141251"/>
                  </a:lnTo>
                  <a:close/>
                </a:path>
              </a:pathLst>
            </a:custGeom>
            <a:grpFill/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878952" cy="3142521"/>
            </a:xfrm>
            <a:custGeom>
              <a:avLst/>
              <a:gdLst/>
              <a:ahLst/>
              <a:cxnLst/>
              <a:rect l="l" t="t" r="r" b="b"/>
              <a:pathLst>
                <a:path w="4878952" h="3142521">
                  <a:moveTo>
                    <a:pt x="304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0" y="3142521"/>
                  </a:lnTo>
                  <a:lnTo>
                    <a:pt x="0" y="3142521"/>
                  </a:lnTo>
                  <a:lnTo>
                    <a:pt x="152400" y="3142521"/>
                  </a:lnTo>
                  <a:lnTo>
                    <a:pt x="304800" y="3142521"/>
                  </a:lnTo>
                  <a:lnTo>
                    <a:pt x="4878952" y="3142521"/>
                  </a:lnTo>
                  <a:lnTo>
                    <a:pt x="4878952" y="304800"/>
                  </a:lnTo>
                  <a:lnTo>
                    <a:pt x="4878952" y="241300"/>
                  </a:lnTo>
                  <a:lnTo>
                    <a:pt x="4878952" y="1270"/>
                  </a:lnTo>
                  <a:lnTo>
                    <a:pt x="4878952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69189">
            <a:off x="4657019" y="1226121"/>
            <a:ext cx="419669" cy="5003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69189">
            <a:off x="4657020" y="3084813"/>
            <a:ext cx="419669" cy="5003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7680" y="1182664"/>
            <a:ext cx="295912" cy="3114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94498" y="514787"/>
            <a:ext cx="295912" cy="3114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47870" y="4086101"/>
            <a:ext cx="294584" cy="31008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1444" y="1814770"/>
            <a:ext cx="291079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41"/>
              </a:lnSpc>
            </a:pPr>
            <a:r>
              <a:rPr lang="en-US" sz="440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81056" y="2705917"/>
            <a:ext cx="3170563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dirty="0">
                <a:solidFill>
                  <a:srgbClr val="FFFFFF"/>
                </a:solidFill>
                <a:latin typeface="KG Primary Penmanship"/>
              </a:rPr>
              <a:t>Make it your own by customizing it with text and photos. Apply page animations and transitions to your Canva presentation to emphasize ideas and make them even more memorable.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56511" y="1136102"/>
            <a:ext cx="3350093" cy="777136"/>
          </a:xfrm>
          <a:custGeom>
            <a:avLst/>
            <a:gdLst>
              <a:gd name="connsiteX0" fmla="*/ 0 w 3350093"/>
              <a:gd name="connsiteY0" fmla="*/ 0 h 777136"/>
              <a:gd name="connsiteX1" fmla="*/ 491347 w 3350093"/>
              <a:gd name="connsiteY1" fmla="*/ 0 h 777136"/>
              <a:gd name="connsiteX2" fmla="*/ 982694 w 3350093"/>
              <a:gd name="connsiteY2" fmla="*/ 0 h 777136"/>
              <a:gd name="connsiteX3" fmla="*/ 1507542 w 3350093"/>
              <a:gd name="connsiteY3" fmla="*/ 0 h 777136"/>
              <a:gd name="connsiteX4" fmla="*/ 2132893 w 3350093"/>
              <a:gd name="connsiteY4" fmla="*/ 0 h 777136"/>
              <a:gd name="connsiteX5" fmla="*/ 2758243 w 3350093"/>
              <a:gd name="connsiteY5" fmla="*/ 0 h 777136"/>
              <a:gd name="connsiteX6" fmla="*/ 3350093 w 3350093"/>
              <a:gd name="connsiteY6" fmla="*/ 0 h 777136"/>
              <a:gd name="connsiteX7" fmla="*/ 3350093 w 3350093"/>
              <a:gd name="connsiteY7" fmla="*/ 373025 h 777136"/>
              <a:gd name="connsiteX8" fmla="*/ 3350093 w 3350093"/>
              <a:gd name="connsiteY8" fmla="*/ 777136 h 777136"/>
              <a:gd name="connsiteX9" fmla="*/ 2724742 w 3350093"/>
              <a:gd name="connsiteY9" fmla="*/ 777136 h 777136"/>
              <a:gd name="connsiteX10" fmla="*/ 2166393 w 3350093"/>
              <a:gd name="connsiteY10" fmla="*/ 777136 h 777136"/>
              <a:gd name="connsiteX11" fmla="*/ 1608045 w 3350093"/>
              <a:gd name="connsiteY11" fmla="*/ 777136 h 777136"/>
              <a:gd name="connsiteX12" fmla="*/ 1116698 w 3350093"/>
              <a:gd name="connsiteY12" fmla="*/ 777136 h 777136"/>
              <a:gd name="connsiteX13" fmla="*/ 658852 w 3350093"/>
              <a:gd name="connsiteY13" fmla="*/ 777136 h 777136"/>
              <a:gd name="connsiteX14" fmla="*/ 0 w 3350093"/>
              <a:gd name="connsiteY14" fmla="*/ 777136 h 777136"/>
              <a:gd name="connsiteX15" fmla="*/ 0 w 3350093"/>
              <a:gd name="connsiteY15" fmla="*/ 388568 h 777136"/>
              <a:gd name="connsiteX16" fmla="*/ 0 w 3350093"/>
              <a:gd name="connsiteY16" fmla="*/ 0 h 77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50093" h="777136" fill="none" extrusionOk="0">
                <a:moveTo>
                  <a:pt x="0" y="0"/>
                </a:moveTo>
                <a:cubicBezTo>
                  <a:pt x="141531" y="-8074"/>
                  <a:pt x="282786" y="23999"/>
                  <a:pt x="491347" y="0"/>
                </a:cubicBezTo>
                <a:cubicBezTo>
                  <a:pt x="699908" y="-23999"/>
                  <a:pt x="754311" y="5379"/>
                  <a:pt x="982694" y="0"/>
                </a:cubicBezTo>
                <a:cubicBezTo>
                  <a:pt x="1211077" y="-5379"/>
                  <a:pt x="1381491" y="28612"/>
                  <a:pt x="1507542" y="0"/>
                </a:cubicBezTo>
                <a:cubicBezTo>
                  <a:pt x="1633593" y="-28612"/>
                  <a:pt x="1888174" y="47424"/>
                  <a:pt x="2132893" y="0"/>
                </a:cubicBezTo>
                <a:cubicBezTo>
                  <a:pt x="2377612" y="-47424"/>
                  <a:pt x="2623296" y="39095"/>
                  <a:pt x="2758243" y="0"/>
                </a:cubicBezTo>
                <a:cubicBezTo>
                  <a:pt x="2893190" y="-39095"/>
                  <a:pt x="3135228" y="70509"/>
                  <a:pt x="3350093" y="0"/>
                </a:cubicBezTo>
                <a:cubicBezTo>
                  <a:pt x="3369211" y="165173"/>
                  <a:pt x="3329698" y="230637"/>
                  <a:pt x="3350093" y="373025"/>
                </a:cubicBezTo>
                <a:cubicBezTo>
                  <a:pt x="3370488" y="515413"/>
                  <a:pt x="3302674" y="622639"/>
                  <a:pt x="3350093" y="777136"/>
                </a:cubicBezTo>
                <a:cubicBezTo>
                  <a:pt x="3113522" y="786713"/>
                  <a:pt x="3035569" y="720372"/>
                  <a:pt x="2724742" y="777136"/>
                </a:cubicBezTo>
                <a:cubicBezTo>
                  <a:pt x="2413915" y="833900"/>
                  <a:pt x="2351729" y="764182"/>
                  <a:pt x="2166393" y="777136"/>
                </a:cubicBezTo>
                <a:cubicBezTo>
                  <a:pt x="1981057" y="790090"/>
                  <a:pt x="1844869" y="741570"/>
                  <a:pt x="1608045" y="777136"/>
                </a:cubicBezTo>
                <a:cubicBezTo>
                  <a:pt x="1371221" y="812702"/>
                  <a:pt x="1249993" y="735578"/>
                  <a:pt x="1116698" y="777136"/>
                </a:cubicBezTo>
                <a:cubicBezTo>
                  <a:pt x="983403" y="818694"/>
                  <a:pt x="772690" y="746813"/>
                  <a:pt x="658852" y="777136"/>
                </a:cubicBezTo>
                <a:cubicBezTo>
                  <a:pt x="545014" y="807459"/>
                  <a:pt x="231718" y="730036"/>
                  <a:pt x="0" y="777136"/>
                </a:cubicBezTo>
                <a:cubicBezTo>
                  <a:pt x="-24827" y="631143"/>
                  <a:pt x="28450" y="491686"/>
                  <a:pt x="0" y="388568"/>
                </a:cubicBezTo>
                <a:cubicBezTo>
                  <a:pt x="-28450" y="285450"/>
                  <a:pt x="3257" y="162383"/>
                  <a:pt x="0" y="0"/>
                </a:cubicBezTo>
                <a:close/>
              </a:path>
              <a:path w="3350093" h="777136" stroke="0" extrusionOk="0">
                <a:moveTo>
                  <a:pt x="0" y="0"/>
                </a:moveTo>
                <a:cubicBezTo>
                  <a:pt x="222001" y="-25300"/>
                  <a:pt x="369129" y="67652"/>
                  <a:pt x="591850" y="0"/>
                </a:cubicBezTo>
                <a:cubicBezTo>
                  <a:pt x="814571" y="-67652"/>
                  <a:pt x="1058385" y="51282"/>
                  <a:pt x="1217200" y="0"/>
                </a:cubicBezTo>
                <a:cubicBezTo>
                  <a:pt x="1376015" y="-51282"/>
                  <a:pt x="1518012" y="25426"/>
                  <a:pt x="1675046" y="0"/>
                </a:cubicBezTo>
                <a:cubicBezTo>
                  <a:pt x="1832080" y="-25426"/>
                  <a:pt x="2028386" y="9042"/>
                  <a:pt x="2233395" y="0"/>
                </a:cubicBezTo>
                <a:cubicBezTo>
                  <a:pt x="2438404" y="-9042"/>
                  <a:pt x="2609047" y="44486"/>
                  <a:pt x="2724742" y="0"/>
                </a:cubicBezTo>
                <a:cubicBezTo>
                  <a:pt x="2840437" y="-44486"/>
                  <a:pt x="3117767" y="6080"/>
                  <a:pt x="3350093" y="0"/>
                </a:cubicBezTo>
                <a:cubicBezTo>
                  <a:pt x="3394000" y="160606"/>
                  <a:pt x="3337129" y="229196"/>
                  <a:pt x="3350093" y="380797"/>
                </a:cubicBezTo>
                <a:cubicBezTo>
                  <a:pt x="3363057" y="532398"/>
                  <a:pt x="3335766" y="685374"/>
                  <a:pt x="3350093" y="777136"/>
                </a:cubicBezTo>
                <a:cubicBezTo>
                  <a:pt x="3208721" y="789284"/>
                  <a:pt x="2990915" y="770434"/>
                  <a:pt x="2791744" y="777136"/>
                </a:cubicBezTo>
                <a:cubicBezTo>
                  <a:pt x="2592573" y="783838"/>
                  <a:pt x="2562201" y="768843"/>
                  <a:pt x="2333898" y="777136"/>
                </a:cubicBezTo>
                <a:cubicBezTo>
                  <a:pt x="2105595" y="785429"/>
                  <a:pt x="2011045" y="752272"/>
                  <a:pt x="1842551" y="777136"/>
                </a:cubicBezTo>
                <a:cubicBezTo>
                  <a:pt x="1674057" y="802000"/>
                  <a:pt x="1566617" y="743673"/>
                  <a:pt x="1384705" y="777136"/>
                </a:cubicBezTo>
                <a:cubicBezTo>
                  <a:pt x="1202793" y="810599"/>
                  <a:pt x="1051393" y="760566"/>
                  <a:pt x="826356" y="777136"/>
                </a:cubicBezTo>
                <a:cubicBezTo>
                  <a:pt x="601319" y="793706"/>
                  <a:pt x="325848" y="763801"/>
                  <a:pt x="0" y="777136"/>
                </a:cubicBezTo>
                <a:cubicBezTo>
                  <a:pt x="-24591" y="633368"/>
                  <a:pt x="18503" y="533653"/>
                  <a:pt x="0" y="396339"/>
                </a:cubicBezTo>
                <a:cubicBezTo>
                  <a:pt x="-18503" y="259025"/>
                  <a:pt x="43574" y="129016"/>
                  <a:pt x="0" y="0"/>
                </a:cubicBezTo>
                <a:close/>
              </a:path>
            </a:pathLst>
          </a:custGeom>
          <a:ln>
            <a:solidFill>
              <a:srgbClr val="169274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5796992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Fluoride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969CE6F8-32DF-3F23-164B-755184C305BD}"/>
              </a:ext>
            </a:extLst>
          </p:cNvPr>
          <p:cNvSpPr txBox="1"/>
          <p:nvPr/>
        </p:nvSpPr>
        <p:spPr>
          <a:xfrm>
            <a:off x="5432212" y="2913460"/>
            <a:ext cx="3350093" cy="777136"/>
          </a:xfrm>
          <a:custGeom>
            <a:avLst/>
            <a:gdLst>
              <a:gd name="connsiteX0" fmla="*/ 0 w 3350093"/>
              <a:gd name="connsiteY0" fmla="*/ 0 h 777136"/>
              <a:gd name="connsiteX1" fmla="*/ 457846 w 3350093"/>
              <a:gd name="connsiteY1" fmla="*/ 0 h 777136"/>
              <a:gd name="connsiteX2" fmla="*/ 949193 w 3350093"/>
              <a:gd name="connsiteY2" fmla="*/ 0 h 777136"/>
              <a:gd name="connsiteX3" fmla="*/ 1507542 w 3350093"/>
              <a:gd name="connsiteY3" fmla="*/ 0 h 777136"/>
              <a:gd name="connsiteX4" fmla="*/ 2099392 w 3350093"/>
              <a:gd name="connsiteY4" fmla="*/ 0 h 777136"/>
              <a:gd name="connsiteX5" fmla="*/ 2724742 w 3350093"/>
              <a:gd name="connsiteY5" fmla="*/ 0 h 777136"/>
              <a:gd name="connsiteX6" fmla="*/ 3350093 w 3350093"/>
              <a:gd name="connsiteY6" fmla="*/ 0 h 777136"/>
              <a:gd name="connsiteX7" fmla="*/ 3350093 w 3350093"/>
              <a:gd name="connsiteY7" fmla="*/ 396339 h 777136"/>
              <a:gd name="connsiteX8" fmla="*/ 3350093 w 3350093"/>
              <a:gd name="connsiteY8" fmla="*/ 777136 h 777136"/>
              <a:gd name="connsiteX9" fmla="*/ 2724742 w 3350093"/>
              <a:gd name="connsiteY9" fmla="*/ 777136 h 777136"/>
              <a:gd name="connsiteX10" fmla="*/ 2233395 w 3350093"/>
              <a:gd name="connsiteY10" fmla="*/ 777136 h 777136"/>
              <a:gd name="connsiteX11" fmla="*/ 1608045 w 3350093"/>
              <a:gd name="connsiteY11" fmla="*/ 777136 h 777136"/>
              <a:gd name="connsiteX12" fmla="*/ 1116698 w 3350093"/>
              <a:gd name="connsiteY12" fmla="*/ 777136 h 777136"/>
              <a:gd name="connsiteX13" fmla="*/ 591850 w 3350093"/>
              <a:gd name="connsiteY13" fmla="*/ 777136 h 777136"/>
              <a:gd name="connsiteX14" fmla="*/ 0 w 3350093"/>
              <a:gd name="connsiteY14" fmla="*/ 777136 h 777136"/>
              <a:gd name="connsiteX15" fmla="*/ 0 w 3350093"/>
              <a:gd name="connsiteY15" fmla="*/ 388568 h 777136"/>
              <a:gd name="connsiteX16" fmla="*/ 0 w 3350093"/>
              <a:gd name="connsiteY16" fmla="*/ 0 h 77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50093" h="777136" fill="none" extrusionOk="0">
                <a:moveTo>
                  <a:pt x="0" y="0"/>
                </a:moveTo>
                <a:cubicBezTo>
                  <a:pt x="195249" y="-2551"/>
                  <a:pt x="326880" y="23042"/>
                  <a:pt x="457846" y="0"/>
                </a:cubicBezTo>
                <a:cubicBezTo>
                  <a:pt x="588812" y="-23042"/>
                  <a:pt x="760660" y="38487"/>
                  <a:pt x="949193" y="0"/>
                </a:cubicBezTo>
                <a:cubicBezTo>
                  <a:pt x="1137726" y="-38487"/>
                  <a:pt x="1384399" y="22093"/>
                  <a:pt x="1507542" y="0"/>
                </a:cubicBezTo>
                <a:cubicBezTo>
                  <a:pt x="1630685" y="-22093"/>
                  <a:pt x="1829621" y="41774"/>
                  <a:pt x="2099392" y="0"/>
                </a:cubicBezTo>
                <a:cubicBezTo>
                  <a:pt x="2369163" y="-41774"/>
                  <a:pt x="2477410" y="27479"/>
                  <a:pt x="2724742" y="0"/>
                </a:cubicBezTo>
                <a:cubicBezTo>
                  <a:pt x="2972074" y="-27479"/>
                  <a:pt x="3060728" y="21548"/>
                  <a:pt x="3350093" y="0"/>
                </a:cubicBezTo>
                <a:cubicBezTo>
                  <a:pt x="3397129" y="172535"/>
                  <a:pt x="3329637" y="293582"/>
                  <a:pt x="3350093" y="396339"/>
                </a:cubicBezTo>
                <a:cubicBezTo>
                  <a:pt x="3370549" y="499096"/>
                  <a:pt x="3323632" y="640108"/>
                  <a:pt x="3350093" y="777136"/>
                </a:cubicBezTo>
                <a:cubicBezTo>
                  <a:pt x="3127567" y="836454"/>
                  <a:pt x="2984413" y="764590"/>
                  <a:pt x="2724742" y="777136"/>
                </a:cubicBezTo>
                <a:cubicBezTo>
                  <a:pt x="2465071" y="789682"/>
                  <a:pt x="2388232" y="730886"/>
                  <a:pt x="2233395" y="777136"/>
                </a:cubicBezTo>
                <a:cubicBezTo>
                  <a:pt x="2078558" y="823386"/>
                  <a:pt x="1791253" y="726674"/>
                  <a:pt x="1608045" y="777136"/>
                </a:cubicBezTo>
                <a:cubicBezTo>
                  <a:pt x="1424837" y="827598"/>
                  <a:pt x="1351914" y="745211"/>
                  <a:pt x="1116698" y="777136"/>
                </a:cubicBezTo>
                <a:cubicBezTo>
                  <a:pt x="881482" y="809061"/>
                  <a:pt x="698488" y="718745"/>
                  <a:pt x="591850" y="777136"/>
                </a:cubicBezTo>
                <a:cubicBezTo>
                  <a:pt x="485212" y="835527"/>
                  <a:pt x="242510" y="716875"/>
                  <a:pt x="0" y="777136"/>
                </a:cubicBezTo>
                <a:cubicBezTo>
                  <a:pt x="-6386" y="636071"/>
                  <a:pt x="42377" y="514934"/>
                  <a:pt x="0" y="388568"/>
                </a:cubicBezTo>
                <a:cubicBezTo>
                  <a:pt x="-42377" y="262202"/>
                  <a:pt x="9606" y="110507"/>
                  <a:pt x="0" y="0"/>
                </a:cubicBezTo>
                <a:close/>
              </a:path>
              <a:path w="3350093" h="777136" stroke="0" extrusionOk="0">
                <a:moveTo>
                  <a:pt x="0" y="0"/>
                </a:moveTo>
                <a:cubicBezTo>
                  <a:pt x="163967" y="-61614"/>
                  <a:pt x="385395" y="41486"/>
                  <a:pt x="524848" y="0"/>
                </a:cubicBezTo>
                <a:cubicBezTo>
                  <a:pt x="664301" y="-41486"/>
                  <a:pt x="858106" y="14561"/>
                  <a:pt x="1150199" y="0"/>
                </a:cubicBezTo>
                <a:cubicBezTo>
                  <a:pt x="1442292" y="-14561"/>
                  <a:pt x="1506777" y="31658"/>
                  <a:pt x="1775549" y="0"/>
                </a:cubicBezTo>
                <a:cubicBezTo>
                  <a:pt x="2044321" y="-31658"/>
                  <a:pt x="2022453" y="26361"/>
                  <a:pt x="2233395" y="0"/>
                </a:cubicBezTo>
                <a:cubicBezTo>
                  <a:pt x="2444337" y="-26361"/>
                  <a:pt x="2539395" y="17533"/>
                  <a:pt x="2825245" y="0"/>
                </a:cubicBezTo>
                <a:cubicBezTo>
                  <a:pt x="3111095" y="-17533"/>
                  <a:pt x="3218530" y="19653"/>
                  <a:pt x="3350093" y="0"/>
                </a:cubicBezTo>
                <a:cubicBezTo>
                  <a:pt x="3385648" y="117602"/>
                  <a:pt x="3314079" y="250236"/>
                  <a:pt x="3350093" y="396339"/>
                </a:cubicBezTo>
                <a:cubicBezTo>
                  <a:pt x="3386107" y="542442"/>
                  <a:pt x="3328188" y="638002"/>
                  <a:pt x="3350093" y="777136"/>
                </a:cubicBezTo>
                <a:cubicBezTo>
                  <a:pt x="3076949" y="839892"/>
                  <a:pt x="2931705" y="732200"/>
                  <a:pt x="2758243" y="777136"/>
                </a:cubicBezTo>
                <a:cubicBezTo>
                  <a:pt x="2584781" y="822072"/>
                  <a:pt x="2355306" y="747215"/>
                  <a:pt x="2233395" y="777136"/>
                </a:cubicBezTo>
                <a:cubicBezTo>
                  <a:pt x="2111484" y="807057"/>
                  <a:pt x="1975274" y="741628"/>
                  <a:pt x="1742048" y="777136"/>
                </a:cubicBezTo>
                <a:cubicBezTo>
                  <a:pt x="1508822" y="812644"/>
                  <a:pt x="1395368" y="776792"/>
                  <a:pt x="1217200" y="777136"/>
                </a:cubicBezTo>
                <a:cubicBezTo>
                  <a:pt x="1039032" y="777480"/>
                  <a:pt x="839231" y="729261"/>
                  <a:pt x="625351" y="777136"/>
                </a:cubicBezTo>
                <a:cubicBezTo>
                  <a:pt x="411471" y="825011"/>
                  <a:pt x="158860" y="723667"/>
                  <a:pt x="0" y="777136"/>
                </a:cubicBezTo>
                <a:cubicBezTo>
                  <a:pt x="-18408" y="603977"/>
                  <a:pt x="14635" y="495590"/>
                  <a:pt x="0" y="373025"/>
                </a:cubicBezTo>
                <a:cubicBezTo>
                  <a:pt x="-14635" y="250460"/>
                  <a:pt x="11435" y="125197"/>
                  <a:pt x="0" y="0"/>
                </a:cubicBezTo>
                <a:close/>
              </a:path>
            </a:pathLst>
          </a:custGeom>
          <a:ln>
            <a:solidFill>
              <a:srgbClr val="169274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0651627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Chloride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640D9DB7-DA42-B315-3068-AF73521A60FD}"/>
              </a:ext>
            </a:extLst>
          </p:cNvPr>
          <p:cNvGrpSpPr/>
          <p:nvPr/>
        </p:nvGrpSpPr>
        <p:grpSpPr>
          <a:xfrm>
            <a:off x="342131" y="272634"/>
            <a:ext cx="6030863" cy="488005"/>
            <a:chOff x="3371451" y="3516923"/>
            <a:chExt cx="8040629" cy="6506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1D19BD-92A8-6E2F-3EBD-8DF89ADC6C85}"/>
                </a:ext>
              </a:extLst>
            </p:cNvPr>
            <p:cNvSpPr/>
            <p:nvPr/>
          </p:nvSpPr>
          <p:spPr>
            <a:xfrm>
              <a:off x="3371451" y="3516923"/>
              <a:ext cx="8040629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3D0D50-6CB1-48BE-BA6C-D51CBA272704}"/>
                </a:ext>
              </a:extLst>
            </p:cNvPr>
            <p:cNvSpPr/>
            <p:nvPr/>
          </p:nvSpPr>
          <p:spPr>
            <a:xfrm>
              <a:off x="3371451" y="3516923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74A08F-4F8D-4E74-8CC3-BBB7199C822C}"/>
                </a:ext>
              </a:extLst>
            </p:cNvPr>
            <p:cNvSpPr txBox="1"/>
            <p:nvPr/>
          </p:nvSpPr>
          <p:spPr>
            <a:xfrm>
              <a:off x="4039866" y="3574009"/>
              <a:ext cx="7137474" cy="49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ỨNG DỤNG CỦA MỘT SỐ HYDROGEN HALIDE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DF7F48-768D-973B-1D71-BE68360ABC3F}"/>
              </a:ext>
            </a:extLst>
          </p:cNvPr>
          <p:cNvSpPr/>
          <p:nvPr/>
        </p:nvSpPr>
        <p:spPr>
          <a:xfrm>
            <a:off x="180306" y="124272"/>
            <a:ext cx="8856984" cy="48965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21" name="Straight Connector 1">
            <a:extLst>
              <a:ext uri="{FF2B5EF4-FFF2-40B4-BE49-F238E27FC236}">
                <a16:creationId xmlns:a16="http://schemas.microsoft.com/office/drawing/2014/main" id="{45129442-0C3F-48C5-84E6-EEC1DC2BB7FD}"/>
              </a:ext>
            </a:extLst>
          </p:cNvPr>
          <p:cNvCxnSpPr>
            <a:cxnSpLocks/>
          </p:cNvCxnSpPr>
          <p:nvPr/>
        </p:nvCxnSpPr>
        <p:spPr>
          <a:xfrm>
            <a:off x="784604" y="3390651"/>
            <a:ext cx="7880224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id="{B9DB0557-9966-42F9-A483-45D4BAA67611}"/>
              </a:ext>
            </a:extLst>
          </p:cNvPr>
          <p:cNvSpPr txBox="1">
            <a:spLocks/>
          </p:cNvSpPr>
          <p:nvPr/>
        </p:nvSpPr>
        <p:spPr bwMode="auto">
          <a:xfrm>
            <a:off x="7110599" y="3553994"/>
            <a:ext cx="199608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</a:p>
        </p:txBody>
      </p:sp>
      <p:sp>
        <p:nvSpPr>
          <p:cNvPr id="23" name="TextBox 85">
            <a:extLst>
              <a:ext uri="{FF2B5EF4-FFF2-40B4-BE49-F238E27FC236}">
                <a16:creationId xmlns:a16="http://schemas.microsoft.com/office/drawing/2014/main" id="{E339959D-8FE2-4623-AE2F-20E7EDBA580F}"/>
              </a:ext>
            </a:extLst>
          </p:cNvPr>
          <p:cNvSpPr txBox="1"/>
          <p:nvPr/>
        </p:nvSpPr>
        <p:spPr>
          <a:xfrm>
            <a:off x="6750106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标题文本预设</a:t>
            </a:r>
          </a:p>
        </p:txBody>
      </p:sp>
      <p:sp>
        <p:nvSpPr>
          <p:cNvPr id="24" name="Oval 89">
            <a:extLst>
              <a:ext uri="{FF2B5EF4-FFF2-40B4-BE49-F238E27FC236}">
                <a16:creationId xmlns:a16="http://schemas.microsoft.com/office/drawing/2014/main" id="{5BF6F598-6FFC-4B2A-8F9B-D4A5E6F364B7}"/>
              </a:ext>
            </a:extLst>
          </p:cNvPr>
          <p:cNvSpPr/>
          <p:nvPr/>
        </p:nvSpPr>
        <p:spPr>
          <a:xfrm>
            <a:off x="7982865" y="3278553"/>
            <a:ext cx="123143" cy="1231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Freeform: Shape 59">
            <a:extLst>
              <a:ext uri="{FF2B5EF4-FFF2-40B4-BE49-F238E27FC236}">
                <a16:creationId xmlns:a16="http://schemas.microsoft.com/office/drawing/2014/main" id="{FC8FD11E-8744-4F96-97E3-CC42FD761D41}"/>
              </a:ext>
            </a:extLst>
          </p:cNvPr>
          <p:cNvSpPr>
            <a:spLocks/>
          </p:cNvSpPr>
          <p:nvPr/>
        </p:nvSpPr>
        <p:spPr bwMode="auto">
          <a:xfrm>
            <a:off x="7045978" y="1546308"/>
            <a:ext cx="342122" cy="342103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7" tIns="34293" rIns="68587" bIns="34293" anchor="ctr"/>
          <a:lstStyle/>
          <a:p>
            <a:pPr algn="ctr"/>
            <a:endParaRPr sz="128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TextBox 90">
            <a:extLst>
              <a:ext uri="{FF2B5EF4-FFF2-40B4-BE49-F238E27FC236}">
                <a16:creationId xmlns:a16="http://schemas.microsoft.com/office/drawing/2014/main" id="{E80B89D0-713F-4D3E-97F1-849D177E97F5}"/>
              </a:ext>
            </a:extLst>
          </p:cNvPr>
          <p:cNvSpPr txBox="1">
            <a:spLocks/>
          </p:cNvSpPr>
          <p:nvPr/>
        </p:nvSpPr>
        <p:spPr bwMode="auto">
          <a:xfrm>
            <a:off x="6724873" y="3678716"/>
            <a:ext cx="2239024" cy="354500"/>
          </a:xfrm>
          <a:custGeom>
            <a:avLst/>
            <a:gdLst>
              <a:gd name="connsiteX0" fmla="*/ 0 w 2239024"/>
              <a:gd name="connsiteY0" fmla="*/ 0 h 354500"/>
              <a:gd name="connsiteX1" fmla="*/ 582146 w 2239024"/>
              <a:gd name="connsiteY1" fmla="*/ 0 h 354500"/>
              <a:gd name="connsiteX2" fmla="*/ 1164292 w 2239024"/>
              <a:gd name="connsiteY2" fmla="*/ 0 h 354500"/>
              <a:gd name="connsiteX3" fmla="*/ 1746439 w 2239024"/>
              <a:gd name="connsiteY3" fmla="*/ 0 h 354500"/>
              <a:gd name="connsiteX4" fmla="*/ 2239024 w 2239024"/>
              <a:gd name="connsiteY4" fmla="*/ 0 h 354500"/>
              <a:gd name="connsiteX5" fmla="*/ 2239024 w 2239024"/>
              <a:gd name="connsiteY5" fmla="*/ 354500 h 354500"/>
              <a:gd name="connsiteX6" fmla="*/ 1701658 w 2239024"/>
              <a:gd name="connsiteY6" fmla="*/ 354500 h 354500"/>
              <a:gd name="connsiteX7" fmla="*/ 1119512 w 2239024"/>
              <a:gd name="connsiteY7" fmla="*/ 354500 h 354500"/>
              <a:gd name="connsiteX8" fmla="*/ 559756 w 2239024"/>
              <a:gd name="connsiteY8" fmla="*/ 354500 h 354500"/>
              <a:gd name="connsiteX9" fmla="*/ 0 w 2239024"/>
              <a:gd name="connsiteY9" fmla="*/ 354500 h 354500"/>
              <a:gd name="connsiteX10" fmla="*/ 0 w 2239024"/>
              <a:gd name="connsiteY10" fmla="*/ 0 h 35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9024" h="354500" fill="none" extrusionOk="0">
                <a:moveTo>
                  <a:pt x="0" y="0"/>
                </a:moveTo>
                <a:cubicBezTo>
                  <a:pt x="212869" y="-55295"/>
                  <a:pt x="452488" y="33362"/>
                  <a:pt x="582146" y="0"/>
                </a:cubicBezTo>
                <a:cubicBezTo>
                  <a:pt x="711804" y="-33362"/>
                  <a:pt x="890294" y="60600"/>
                  <a:pt x="1164292" y="0"/>
                </a:cubicBezTo>
                <a:cubicBezTo>
                  <a:pt x="1438290" y="-60600"/>
                  <a:pt x="1511493" y="41392"/>
                  <a:pt x="1746439" y="0"/>
                </a:cubicBezTo>
                <a:cubicBezTo>
                  <a:pt x="1981385" y="-41392"/>
                  <a:pt x="2120713" y="53484"/>
                  <a:pt x="2239024" y="0"/>
                </a:cubicBezTo>
                <a:cubicBezTo>
                  <a:pt x="2245632" y="165438"/>
                  <a:pt x="2234625" y="277786"/>
                  <a:pt x="2239024" y="354500"/>
                </a:cubicBezTo>
                <a:cubicBezTo>
                  <a:pt x="2078580" y="377398"/>
                  <a:pt x="1859217" y="320114"/>
                  <a:pt x="1701658" y="354500"/>
                </a:cubicBezTo>
                <a:cubicBezTo>
                  <a:pt x="1544099" y="388886"/>
                  <a:pt x="1309144" y="332362"/>
                  <a:pt x="1119512" y="354500"/>
                </a:cubicBezTo>
                <a:cubicBezTo>
                  <a:pt x="929880" y="376638"/>
                  <a:pt x="702444" y="304864"/>
                  <a:pt x="559756" y="354500"/>
                </a:cubicBezTo>
                <a:cubicBezTo>
                  <a:pt x="417068" y="404136"/>
                  <a:pt x="159475" y="318708"/>
                  <a:pt x="0" y="354500"/>
                </a:cubicBezTo>
                <a:cubicBezTo>
                  <a:pt x="-27376" y="255358"/>
                  <a:pt x="4284" y="137021"/>
                  <a:pt x="0" y="0"/>
                </a:cubicBezTo>
                <a:close/>
              </a:path>
              <a:path w="2239024" h="354500" stroke="0" extrusionOk="0">
                <a:moveTo>
                  <a:pt x="0" y="0"/>
                </a:moveTo>
                <a:cubicBezTo>
                  <a:pt x="223388" y="-37096"/>
                  <a:pt x="333723" y="37965"/>
                  <a:pt x="492585" y="0"/>
                </a:cubicBezTo>
                <a:cubicBezTo>
                  <a:pt x="651447" y="-37965"/>
                  <a:pt x="791693" y="55142"/>
                  <a:pt x="985171" y="0"/>
                </a:cubicBezTo>
                <a:cubicBezTo>
                  <a:pt x="1178649" y="-55142"/>
                  <a:pt x="1390286" y="40534"/>
                  <a:pt x="1544927" y="0"/>
                </a:cubicBezTo>
                <a:cubicBezTo>
                  <a:pt x="1699568" y="-40534"/>
                  <a:pt x="1908319" y="4534"/>
                  <a:pt x="2239024" y="0"/>
                </a:cubicBezTo>
                <a:cubicBezTo>
                  <a:pt x="2248158" y="75616"/>
                  <a:pt x="2228283" y="222454"/>
                  <a:pt x="2239024" y="354500"/>
                </a:cubicBezTo>
                <a:cubicBezTo>
                  <a:pt x="1964769" y="397812"/>
                  <a:pt x="1793357" y="292385"/>
                  <a:pt x="1679268" y="354500"/>
                </a:cubicBezTo>
                <a:cubicBezTo>
                  <a:pt x="1565179" y="416615"/>
                  <a:pt x="1306863" y="299214"/>
                  <a:pt x="1164292" y="354500"/>
                </a:cubicBezTo>
                <a:cubicBezTo>
                  <a:pt x="1021721" y="409786"/>
                  <a:pt x="904691" y="344558"/>
                  <a:pt x="649317" y="354500"/>
                </a:cubicBezTo>
                <a:cubicBezTo>
                  <a:pt x="393944" y="364442"/>
                  <a:pt x="189813" y="305011"/>
                  <a:pt x="0" y="354500"/>
                </a:cubicBezTo>
                <a:cubicBezTo>
                  <a:pt x="-31562" y="272399"/>
                  <a:pt x="1558" y="101357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8993975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anchor="ctr" anchorCtr="1">
            <a:no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Khắc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chữ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lên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thủy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tinh</a:t>
            </a:r>
            <a:endParaRPr lang="en-US" altLang="zh-CN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CB4F8ED4-CC0E-4EFA-B78F-A4CACA647BAE}"/>
              </a:ext>
            </a:extLst>
          </p:cNvPr>
          <p:cNvSpPr txBox="1">
            <a:spLocks/>
          </p:cNvSpPr>
          <p:nvPr/>
        </p:nvSpPr>
        <p:spPr bwMode="auto">
          <a:xfrm>
            <a:off x="5334925" y="3553994"/>
            <a:ext cx="205621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</a:p>
        </p:txBody>
      </p:sp>
      <p:sp>
        <p:nvSpPr>
          <p:cNvPr id="28" name="TextBox 79">
            <a:extLst>
              <a:ext uri="{FF2B5EF4-FFF2-40B4-BE49-F238E27FC236}">
                <a16:creationId xmlns:a16="http://schemas.microsoft.com/office/drawing/2014/main" id="{207F7D56-421F-4E66-BDC0-AD1F5C09D418}"/>
              </a:ext>
            </a:extLst>
          </p:cNvPr>
          <p:cNvSpPr txBox="1"/>
          <p:nvPr/>
        </p:nvSpPr>
        <p:spPr>
          <a:xfrm>
            <a:off x="4977438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标题文本预设</a:t>
            </a:r>
          </a:p>
        </p:txBody>
      </p:sp>
      <p:sp>
        <p:nvSpPr>
          <p:cNvPr id="39" name="Oval 88">
            <a:extLst>
              <a:ext uri="{FF2B5EF4-FFF2-40B4-BE49-F238E27FC236}">
                <a16:creationId xmlns:a16="http://schemas.microsoft.com/office/drawing/2014/main" id="{2A705CCA-AEF2-4313-9BAB-03A9A0112566}"/>
              </a:ext>
            </a:extLst>
          </p:cNvPr>
          <p:cNvSpPr/>
          <p:nvPr/>
        </p:nvSpPr>
        <p:spPr>
          <a:xfrm>
            <a:off x="5696834" y="3301571"/>
            <a:ext cx="123143" cy="1231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0" name="Freeform: Shape 60">
            <a:extLst>
              <a:ext uri="{FF2B5EF4-FFF2-40B4-BE49-F238E27FC236}">
                <a16:creationId xmlns:a16="http://schemas.microsoft.com/office/drawing/2014/main" id="{49E10D2D-3595-4683-BDDD-7874F8C514FF}"/>
              </a:ext>
            </a:extLst>
          </p:cNvPr>
          <p:cNvSpPr>
            <a:spLocks/>
          </p:cNvSpPr>
          <p:nvPr/>
        </p:nvSpPr>
        <p:spPr bwMode="auto">
          <a:xfrm>
            <a:off x="5273309" y="1546308"/>
            <a:ext cx="342122" cy="342103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7" tIns="34293" rIns="68587" bIns="34293" anchor="ctr"/>
          <a:lstStyle/>
          <a:p>
            <a:pPr algn="ctr"/>
            <a:endParaRPr sz="128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TextBox 91">
            <a:extLst>
              <a:ext uri="{FF2B5EF4-FFF2-40B4-BE49-F238E27FC236}">
                <a16:creationId xmlns:a16="http://schemas.microsoft.com/office/drawing/2014/main" id="{4AB24F1E-CF3F-4879-B253-33D3649D4A81}"/>
              </a:ext>
            </a:extLst>
          </p:cNvPr>
          <p:cNvSpPr txBox="1">
            <a:spLocks/>
          </p:cNvSpPr>
          <p:nvPr/>
        </p:nvSpPr>
        <p:spPr bwMode="auto">
          <a:xfrm>
            <a:off x="4832641" y="3513787"/>
            <a:ext cx="1672379" cy="1081813"/>
          </a:xfrm>
          <a:custGeom>
            <a:avLst/>
            <a:gdLst>
              <a:gd name="connsiteX0" fmla="*/ 0 w 1672379"/>
              <a:gd name="connsiteY0" fmla="*/ 0 h 1081813"/>
              <a:gd name="connsiteX1" fmla="*/ 557460 w 1672379"/>
              <a:gd name="connsiteY1" fmla="*/ 0 h 1081813"/>
              <a:gd name="connsiteX2" fmla="*/ 1098196 w 1672379"/>
              <a:gd name="connsiteY2" fmla="*/ 0 h 1081813"/>
              <a:gd name="connsiteX3" fmla="*/ 1672379 w 1672379"/>
              <a:gd name="connsiteY3" fmla="*/ 0 h 1081813"/>
              <a:gd name="connsiteX4" fmla="*/ 1672379 w 1672379"/>
              <a:gd name="connsiteY4" fmla="*/ 508452 h 1081813"/>
              <a:gd name="connsiteX5" fmla="*/ 1672379 w 1672379"/>
              <a:gd name="connsiteY5" fmla="*/ 1081813 h 1081813"/>
              <a:gd name="connsiteX6" fmla="*/ 1131643 w 1672379"/>
              <a:gd name="connsiteY6" fmla="*/ 1081813 h 1081813"/>
              <a:gd name="connsiteX7" fmla="*/ 607631 w 1672379"/>
              <a:gd name="connsiteY7" fmla="*/ 1081813 h 1081813"/>
              <a:gd name="connsiteX8" fmla="*/ 0 w 1672379"/>
              <a:gd name="connsiteY8" fmla="*/ 1081813 h 1081813"/>
              <a:gd name="connsiteX9" fmla="*/ 0 w 1672379"/>
              <a:gd name="connsiteY9" fmla="*/ 551725 h 1081813"/>
              <a:gd name="connsiteX10" fmla="*/ 0 w 1672379"/>
              <a:gd name="connsiteY10" fmla="*/ 0 h 108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379" h="1081813" fill="none" extrusionOk="0">
                <a:moveTo>
                  <a:pt x="0" y="0"/>
                </a:moveTo>
                <a:cubicBezTo>
                  <a:pt x="147985" y="-66113"/>
                  <a:pt x="360786" y="5309"/>
                  <a:pt x="557460" y="0"/>
                </a:cubicBezTo>
                <a:cubicBezTo>
                  <a:pt x="754134" y="-5309"/>
                  <a:pt x="902245" y="10736"/>
                  <a:pt x="1098196" y="0"/>
                </a:cubicBezTo>
                <a:cubicBezTo>
                  <a:pt x="1294147" y="-10736"/>
                  <a:pt x="1419017" y="42606"/>
                  <a:pt x="1672379" y="0"/>
                </a:cubicBezTo>
                <a:cubicBezTo>
                  <a:pt x="1701221" y="160060"/>
                  <a:pt x="1619378" y="404763"/>
                  <a:pt x="1672379" y="508452"/>
                </a:cubicBezTo>
                <a:cubicBezTo>
                  <a:pt x="1725380" y="612141"/>
                  <a:pt x="1622949" y="908890"/>
                  <a:pt x="1672379" y="1081813"/>
                </a:cubicBezTo>
                <a:cubicBezTo>
                  <a:pt x="1423938" y="1129275"/>
                  <a:pt x="1370978" y="1058839"/>
                  <a:pt x="1131643" y="1081813"/>
                </a:cubicBezTo>
                <a:cubicBezTo>
                  <a:pt x="892308" y="1104787"/>
                  <a:pt x="831711" y="1037902"/>
                  <a:pt x="607631" y="1081813"/>
                </a:cubicBezTo>
                <a:cubicBezTo>
                  <a:pt x="383551" y="1125724"/>
                  <a:pt x="155789" y="1027660"/>
                  <a:pt x="0" y="1081813"/>
                </a:cubicBezTo>
                <a:cubicBezTo>
                  <a:pt x="-43360" y="818353"/>
                  <a:pt x="28391" y="720259"/>
                  <a:pt x="0" y="551725"/>
                </a:cubicBezTo>
                <a:cubicBezTo>
                  <a:pt x="-28391" y="383191"/>
                  <a:pt x="51105" y="144886"/>
                  <a:pt x="0" y="0"/>
                </a:cubicBezTo>
                <a:close/>
              </a:path>
              <a:path w="1672379" h="1081813" stroke="0" extrusionOk="0">
                <a:moveTo>
                  <a:pt x="0" y="0"/>
                </a:moveTo>
                <a:cubicBezTo>
                  <a:pt x="179416" y="-62374"/>
                  <a:pt x="386635" y="42655"/>
                  <a:pt x="540736" y="0"/>
                </a:cubicBezTo>
                <a:cubicBezTo>
                  <a:pt x="694837" y="-42655"/>
                  <a:pt x="869324" y="48024"/>
                  <a:pt x="1114919" y="0"/>
                </a:cubicBezTo>
                <a:cubicBezTo>
                  <a:pt x="1360514" y="-48024"/>
                  <a:pt x="1414411" y="5154"/>
                  <a:pt x="1672379" y="0"/>
                </a:cubicBezTo>
                <a:cubicBezTo>
                  <a:pt x="1705568" y="256892"/>
                  <a:pt x="1647990" y="419162"/>
                  <a:pt x="1672379" y="530088"/>
                </a:cubicBezTo>
                <a:cubicBezTo>
                  <a:pt x="1696768" y="641014"/>
                  <a:pt x="1671371" y="863684"/>
                  <a:pt x="1672379" y="1081813"/>
                </a:cubicBezTo>
                <a:cubicBezTo>
                  <a:pt x="1463567" y="1084246"/>
                  <a:pt x="1309390" y="1029420"/>
                  <a:pt x="1131643" y="1081813"/>
                </a:cubicBezTo>
                <a:cubicBezTo>
                  <a:pt x="953896" y="1134206"/>
                  <a:pt x="764226" y="1080473"/>
                  <a:pt x="557460" y="1081813"/>
                </a:cubicBezTo>
                <a:cubicBezTo>
                  <a:pt x="350694" y="1083153"/>
                  <a:pt x="132518" y="1081583"/>
                  <a:pt x="0" y="1081813"/>
                </a:cubicBezTo>
                <a:cubicBezTo>
                  <a:pt x="-9077" y="918840"/>
                  <a:pt x="62608" y="685906"/>
                  <a:pt x="0" y="551725"/>
                </a:cubicBezTo>
                <a:cubicBezTo>
                  <a:pt x="-62608" y="417544"/>
                  <a:pt x="56478" y="187564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7575702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chế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dầu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mỏ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nghiệp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…..</a:t>
            </a:r>
            <a:endParaRPr lang="zh-CN" altLang="en-US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64F4AAD6-3DD4-43CC-B85B-1ADB8304102A}"/>
              </a:ext>
            </a:extLst>
          </p:cNvPr>
          <p:cNvSpPr txBox="1">
            <a:spLocks/>
          </p:cNvSpPr>
          <p:nvPr/>
        </p:nvSpPr>
        <p:spPr bwMode="auto">
          <a:xfrm>
            <a:off x="3565261" y="3553994"/>
            <a:ext cx="199608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</a:p>
        </p:txBody>
      </p:sp>
      <p:sp>
        <p:nvSpPr>
          <p:cNvPr id="43" name="TextBox 73">
            <a:extLst>
              <a:ext uri="{FF2B5EF4-FFF2-40B4-BE49-F238E27FC236}">
                <a16:creationId xmlns:a16="http://schemas.microsoft.com/office/drawing/2014/main" id="{5DE0D04F-5F9E-40FD-8A80-CB40ADAEDFF2}"/>
              </a:ext>
            </a:extLst>
          </p:cNvPr>
          <p:cNvSpPr txBox="1"/>
          <p:nvPr/>
        </p:nvSpPr>
        <p:spPr>
          <a:xfrm>
            <a:off x="3242587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标题文本预设</a:t>
            </a:r>
          </a:p>
        </p:txBody>
      </p:sp>
      <p:sp>
        <p:nvSpPr>
          <p:cNvPr id="44" name="Oval 87">
            <a:extLst>
              <a:ext uri="{FF2B5EF4-FFF2-40B4-BE49-F238E27FC236}">
                <a16:creationId xmlns:a16="http://schemas.microsoft.com/office/drawing/2014/main" id="{86C04DED-03E2-498B-B971-9B98889E936B}"/>
              </a:ext>
            </a:extLst>
          </p:cNvPr>
          <p:cNvSpPr/>
          <p:nvPr/>
        </p:nvSpPr>
        <p:spPr>
          <a:xfrm>
            <a:off x="3603496" y="3306694"/>
            <a:ext cx="123143" cy="1231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5" name="Freeform: Shape 62">
            <a:extLst>
              <a:ext uri="{FF2B5EF4-FFF2-40B4-BE49-F238E27FC236}">
                <a16:creationId xmlns:a16="http://schemas.microsoft.com/office/drawing/2014/main" id="{A20E23EF-BA49-4E0C-8EE0-C336FAD61B39}"/>
              </a:ext>
            </a:extLst>
          </p:cNvPr>
          <p:cNvSpPr>
            <a:spLocks/>
          </p:cNvSpPr>
          <p:nvPr/>
        </p:nvSpPr>
        <p:spPr bwMode="auto">
          <a:xfrm>
            <a:off x="3538459" y="1546308"/>
            <a:ext cx="342122" cy="342103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7" tIns="34293" rIns="68587" bIns="34293" anchor="ctr"/>
          <a:lstStyle/>
          <a:p>
            <a:pPr algn="ctr"/>
            <a:endParaRPr sz="128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6" name="TextBox 92">
            <a:extLst>
              <a:ext uri="{FF2B5EF4-FFF2-40B4-BE49-F238E27FC236}">
                <a16:creationId xmlns:a16="http://schemas.microsoft.com/office/drawing/2014/main" id="{B8F76FE8-8483-43C0-84DA-3120C8E7CA43}"/>
              </a:ext>
            </a:extLst>
          </p:cNvPr>
          <p:cNvSpPr txBox="1">
            <a:spLocks/>
          </p:cNvSpPr>
          <p:nvPr/>
        </p:nvSpPr>
        <p:spPr bwMode="auto">
          <a:xfrm>
            <a:off x="2688253" y="3616391"/>
            <a:ext cx="1598810" cy="856292"/>
          </a:xfrm>
          <a:custGeom>
            <a:avLst/>
            <a:gdLst>
              <a:gd name="connsiteX0" fmla="*/ 0 w 1598810"/>
              <a:gd name="connsiteY0" fmla="*/ 0 h 856292"/>
              <a:gd name="connsiteX1" fmla="*/ 500960 w 1598810"/>
              <a:gd name="connsiteY1" fmla="*/ 0 h 856292"/>
              <a:gd name="connsiteX2" fmla="*/ 1049885 w 1598810"/>
              <a:gd name="connsiteY2" fmla="*/ 0 h 856292"/>
              <a:gd name="connsiteX3" fmla="*/ 1598810 w 1598810"/>
              <a:gd name="connsiteY3" fmla="*/ 0 h 856292"/>
              <a:gd name="connsiteX4" fmla="*/ 1598810 w 1598810"/>
              <a:gd name="connsiteY4" fmla="*/ 419583 h 856292"/>
              <a:gd name="connsiteX5" fmla="*/ 1598810 w 1598810"/>
              <a:gd name="connsiteY5" fmla="*/ 856292 h 856292"/>
              <a:gd name="connsiteX6" fmla="*/ 1081861 w 1598810"/>
              <a:gd name="connsiteY6" fmla="*/ 856292 h 856292"/>
              <a:gd name="connsiteX7" fmla="*/ 516949 w 1598810"/>
              <a:gd name="connsiteY7" fmla="*/ 856292 h 856292"/>
              <a:gd name="connsiteX8" fmla="*/ 0 w 1598810"/>
              <a:gd name="connsiteY8" fmla="*/ 856292 h 856292"/>
              <a:gd name="connsiteX9" fmla="*/ 0 w 1598810"/>
              <a:gd name="connsiteY9" fmla="*/ 419583 h 856292"/>
              <a:gd name="connsiteX10" fmla="*/ 0 w 1598810"/>
              <a:gd name="connsiteY10" fmla="*/ 0 h 85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8810" h="856292" fill="none" extrusionOk="0">
                <a:moveTo>
                  <a:pt x="0" y="0"/>
                </a:moveTo>
                <a:cubicBezTo>
                  <a:pt x="175064" y="-58506"/>
                  <a:pt x="253816" y="10104"/>
                  <a:pt x="500960" y="0"/>
                </a:cubicBezTo>
                <a:cubicBezTo>
                  <a:pt x="748104" y="-10104"/>
                  <a:pt x="846579" y="44674"/>
                  <a:pt x="1049885" y="0"/>
                </a:cubicBezTo>
                <a:cubicBezTo>
                  <a:pt x="1253192" y="-44674"/>
                  <a:pt x="1423610" y="6124"/>
                  <a:pt x="1598810" y="0"/>
                </a:cubicBezTo>
                <a:cubicBezTo>
                  <a:pt x="1614395" y="175427"/>
                  <a:pt x="1561863" y="238069"/>
                  <a:pt x="1598810" y="419583"/>
                </a:cubicBezTo>
                <a:cubicBezTo>
                  <a:pt x="1635757" y="601097"/>
                  <a:pt x="1570840" y="745749"/>
                  <a:pt x="1598810" y="856292"/>
                </a:cubicBezTo>
                <a:cubicBezTo>
                  <a:pt x="1399578" y="857745"/>
                  <a:pt x="1292174" y="840843"/>
                  <a:pt x="1081861" y="856292"/>
                </a:cubicBezTo>
                <a:cubicBezTo>
                  <a:pt x="871548" y="871741"/>
                  <a:pt x="778889" y="832694"/>
                  <a:pt x="516949" y="856292"/>
                </a:cubicBezTo>
                <a:cubicBezTo>
                  <a:pt x="255009" y="879890"/>
                  <a:pt x="157948" y="825379"/>
                  <a:pt x="0" y="856292"/>
                </a:cubicBezTo>
                <a:cubicBezTo>
                  <a:pt x="-27633" y="711407"/>
                  <a:pt x="45566" y="557156"/>
                  <a:pt x="0" y="419583"/>
                </a:cubicBezTo>
                <a:cubicBezTo>
                  <a:pt x="-45566" y="282010"/>
                  <a:pt x="12286" y="171112"/>
                  <a:pt x="0" y="0"/>
                </a:cubicBezTo>
                <a:close/>
              </a:path>
              <a:path w="1598810" h="856292" stroke="0" extrusionOk="0">
                <a:moveTo>
                  <a:pt x="0" y="0"/>
                </a:moveTo>
                <a:cubicBezTo>
                  <a:pt x="170551" y="-40907"/>
                  <a:pt x="362466" y="9138"/>
                  <a:pt x="516949" y="0"/>
                </a:cubicBezTo>
                <a:cubicBezTo>
                  <a:pt x="671432" y="-9138"/>
                  <a:pt x="798615" y="10654"/>
                  <a:pt x="1065873" y="0"/>
                </a:cubicBezTo>
                <a:cubicBezTo>
                  <a:pt x="1333131" y="-10654"/>
                  <a:pt x="1388839" y="54621"/>
                  <a:pt x="1598810" y="0"/>
                </a:cubicBezTo>
                <a:cubicBezTo>
                  <a:pt x="1642803" y="167146"/>
                  <a:pt x="1560480" y="323907"/>
                  <a:pt x="1598810" y="411020"/>
                </a:cubicBezTo>
                <a:cubicBezTo>
                  <a:pt x="1637140" y="498133"/>
                  <a:pt x="1578303" y="714382"/>
                  <a:pt x="1598810" y="856292"/>
                </a:cubicBezTo>
                <a:cubicBezTo>
                  <a:pt x="1398522" y="861256"/>
                  <a:pt x="1255191" y="808983"/>
                  <a:pt x="1097850" y="856292"/>
                </a:cubicBezTo>
                <a:cubicBezTo>
                  <a:pt x="940509" y="903601"/>
                  <a:pt x="726548" y="850679"/>
                  <a:pt x="532937" y="856292"/>
                </a:cubicBezTo>
                <a:cubicBezTo>
                  <a:pt x="339326" y="861905"/>
                  <a:pt x="127295" y="847321"/>
                  <a:pt x="0" y="856292"/>
                </a:cubicBezTo>
                <a:cubicBezTo>
                  <a:pt x="-40479" y="720841"/>
                  <a:pt x="46141" y="648472"/>
                  <a:pt x="0" y="453835"/>
                </a:cubicBezTo>
                <a:cubicBezTo>
                  <a:pt x="-46141" y="259198"/>
                  <a:pt x="3971" y="108019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6351720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Cryolite 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chảy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xuất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nhôm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7" name="TextBox 4">
            <a:extLst>
              <a:ext uri="{FF2B5EF4-FFF2-40B4-BE49-F238E27FC236}">
                <a16:creationId xmlns:a16="http://schemas.microsoft.com/office/drawing/2014/main" id="{DF3E02AA-2E49-4C4D-99F0-ACE7072B8A5C}"/>
              </a:ext>
            </a:extLst>
          </p:cNvPr>
          <p:cNvSpPr txBox="1">
            <a:spLocks/>
          </p:cNvSpPr>
          <p:nvPr/>
        </p:nvSpPr>
        <p:spPr bwMode="auto">
          <a:xfrm>
            <a:off x="1804015" y="3553994"/>
            <a:ext cx="176762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</a:p>
        </p:txBody>
      </p:sp>
      <p:sp>
        <p:nvSpPr>
          <p:cNvPr id="49" name="Oval 50">
            <a:extLst>
              <a:ext uri="{FF2B5EF4-FFF2-40B4-BE49-F238E27FC236}">
                <a16:creationId xmlns:a16="http://schemas.microsoft.com/office/drawing/2014/main" id="{FA0EFF91-F8EB-4798-9807-21DED3E73F51}"/>
              </a:ext>
            </a:extLst>
          </p:cNvPr>
          <p:cNvSpPr/>
          <p:nvPr/>
        </p:nvSpPr>
        <p:spPr>
          <a:xfrm>
            <a:off x="1162723" y="3289230"/>
            <a:ext cx="123143" cy="1231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2" name="TextBox 93">
            <a:extLst>
              <a:ext uri="{FF2B5EF4-FFF2-40B4-BE49-F238E27FC236}">
                <a16:creationId xmlns:a16="http://schemas.microsoft.com/office/drawing/2014/main" id="{F69E37BC-B029-422D-9EF3-2FA89B475E60}"/>
              </a:ext>
            </a:extLst>
          </p:cNvPr>
          <p:cNvSpPr txBox="1">
            <a:spLocks/>
          </p:cNvSpPr>
          <p:nvPr/>
        </p:nvSpPr>
        <p:spPr bwMode="auto">
          <a:xfrm>
            <a:off x="474265" y="3573210"/>
            <a:ext cx="1579241" cy="942351"/>
          </a:xfrm>
          <a:custGeom>
            <a:avLst/>
            <a:gdLst>
              <a:gd name="connsiteX0" fmla="*/ 0 w 1579241"/>
              <a:gd name="connsiteY0" fmla="*/ 0 h 942351"/>
              <a:gd name="connsiteX1" fmla="*/ 542206 w 1579241"/>
              <a:gd name="connsiteY1" fmla="*/ 0 h 942351"/>
              <a:gd name="connsiteX2" fmla="*/ 1068620 w 1579241"/>
              <a:gd name="connsiteY2" fmla="*/ 0 h 942351"/>
              <a:gd name="connsiteX3" fmla="*/ 1579241 w 1579241"/>
              <a:gd name="connsiteY3" fmla="*/ 0 h 942351"/>
              <a:gd name="connsiteX4" fmla="*/ 1579241 w 1579241"/>
              <a:gd name="connsiteY4" fmla="*/ 461752 h 942351"/>
              <a:gd name="connsiteX5" fmla="*/ 1579241 w 1579241"/>
              <a:gd name="connsiteY5" fmla="*/ 942351 h 942351"/>
              <a:gd name="connsiteX6" fmla="*/ 1084412 w 1579241"/>
              <a:gd name="connsiteY6" fmla="*/ 942351 h 942351"/>
              <a:gd name="connsiteX7" fmla="*/ 526414 w 1579241"/>
              <a:gd name="connsiteY7" fmla="*/ 942351 h 942351"/>
              <a:gd name="connsiteX8" fmla="*/ 0 w 1579241"/>
              <a:gd name="connsiteY8" fmla="*/ 942351 h 942351"/>
              <a:gd name="connsiteX9" fmla="*/ 0 w 1579241"/>
              <a:gd name="connsiteY9" fmla="*/ 490023 h 942351"/>
              <a:gd name="connsiteX10" fmla="*/ 0 w 1579241"/>
              <a:gd name="connsiteY10" fmla="*/ 0 h 94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9241" h="942351" fill="none" extrusionOk="0">
                <a:moveTo>
                  <a:pt x="0" y="0"/>
                </a:moveTo>
                <a:cubicBezTo>
                  <a:pt x="162452" y="-8506"/>
                  <a:pt x="404315" y="4761"/>
                  <a:pt x="542206" y="0"/>
                </a:cubicBezTo>
                <a:cubicBezTo>
                  <a:pt x="680097" y="-4761"/>
                  <a:pt x="959383" y="34537"/>
                  <a:pt x="1068620" y="0"/>
                </a:cubicBezTo>
                <a:cubicBezTo>
                  <a:pt x="1177857" y="-34537"/>
                  <a:pt x="1390618" y="44392"/>
                  <a:pt x="1579241" y="0"/>
                </a:cubicBezTo>
                <a:cubicBezTo>
                  <a:pt x="1623649" y="124063"/>
                  <a:pt x="1576590" y="362557"/>
                  <a:pt x="1579241" y="461752"/>
                </a:cubicBezTo>
                <a:cubicBezTo>
                  <a:pt x="1581892" y="560947"/>
                  <a:pt x="1554894" y="737584"/>
                  <a:pt x="1579241" y="942351"/>
                </a:cubicBezTo>
                <a:cubicBezTo>
                  <a:pt x="1339444" y="991578"/>
                  <a:pt x="1249974" y="929597"/>
                  <a:pt x="1084412" y="942351"/>
                </a:cubicBezTo>
                <a:cubicBezTo>
                  <a:pt x="918850" y="955105"/>
                  <a:pt x="693967" y="913502"/>
                  <a:pt x="526414" y="942351"/>
                </a:cubicBezTo>
                <a:cubicBezTo>
                  <a:pt x="358861" y="971200"/>
                  <a:pt x="171742" y="886339"/>
                  <a:pt x="0" y="942351"/>
                </a:cubicBezTo>
                <a:cubicBezTo>
                  <a:pt x="-9943" y="769958"/>
                  <a:pt x="19256" y="610787"/>
                  <a:pt x="0" y="490023"/>
                </a:cubicBezTo>
                <a:cubicBezTo>
                  <a:pt x="-19256" y="369259"/>
                  <a:pt x="116" y="122418"/>
                  <a:pt x="0" y="0"/>
                </a:cubicBezTo>
                <a:close/>
              </a:path>
              <a:path w="1579241" h="942351" stroke="0" extrusionOk="0">
                <a:moveTo>
                  <a:pt x="0" y="0"/>
                </a:moveTo>
                <a:cubicBezTo>
                  <a:pt x="175332" y="-7044"/>
                  <a:pt x="286491" y="339"/>
                  <a:pt x="510621" y="0"/>
                </a:cubicBezTo>
                <a:cubicBezTo>
                  <a:pt x="734751" y="-339"/>
                  <a:pt x="880552" y="6776"/>
                  <a:pt x="1005450" y="0"/>
                </a:cubicBezTo>
                <a:cubicBezTo>
                  <a:pt x="1130348" y="-6776"/>
                  <a:pt x="1315501" y="51029"/>
                  <a:pt x="1579241" y="0"/>
                </a:cubicBezTo>
                <a:cubicBezTo>
                  <a:pt x="1591505" y="170558"/>
                  <a:pt x="1558969" y="312127"/>
                  <a:pt x="1579241" y="461752"/>
                </a:cubicBezTo>
                <a:cubicBezTo>
                  <a:pt x="1599513" y="611377"/>
                  <a:pt x="1543379" y="772087"/>
                  <a:pt x="1579241" y="942351"/>
                </a:cubicBezTo>
                <a:cubicBezTo>
                  <a:pt x="1340153" y="994101"/>
                  <a:pt x="1297244" y="938867"/>
                  <a:pt x="1052827" y="942351"/>
                </a:cubicBezTo>
                <a:cubicBezTo>
                  <a:pt x="808410" y="945835"/>
                  <a:pt x="674575" y="903809"/>
                  <a:pt x="542206" y="942351"/>
                </a:cubicBezTo>
                <a:cubicBezTo>
                  <a:pt x="409837" y="980893"/>
                  <a:pt x="130013" y="905627"/>
                  <a:pt x="0" y="942351"/>
                </a:cubicBezTo>
                <a:cubicBezTo>
                  <a:pt x="-49364" y="716700"/>
                  <a:pt x="37481" y="685074"/>
                  <a:pt x="0" y="480599"/>
                </a:cubicBezTo>
                <a:cubicBezTo>
                  <a:pt x="-37481" y="276124"/>
                  <a:pt x="6023" y="174600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0452891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CFC –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lạnh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hủy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tầng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ozon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36" name="Group 9">
            <a:extLst>
              <a:ext uri="{FF2B5EF4-FFF2-40B4-BE49-F238E27FC236}">
                <a16:creationId xmlns:a16="http://schemas.microsoft.com/office/drawing/2014/main" id="{A00F02BD-D3AA-2DBD-8D8F-B7DE3B9C77ED}"/>
              </a:ext>
            </a:extLst>
          </p:cNvPr>
          <p:cNvGrpSpPr/>
          <p:nvPr/>
        </p:nvGrpSpPr>
        <p:grpSpPr>
          <a:xfrm>
            <a:off x="342131" y="272634"/>
            <a:ext cx="6030863" cy="488005"/>
            <a:chOff x="3371451" y="3516923"/>
            <a:chExt cx="8040629" cy="65063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25A9A3-28EF-3518-0578-97016928C1BF}"/>
                </a:ext>
              </a:extLst>
            </p:cNvPr>
            <p:cNvSpPr/>
            <p:nvPr/>
          </p:nvSpPr>
          <p:spPr>
            <a:xfrm>
              <a:off x="3371451" y="3516923"/>
              <a:ext cx="8040629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11B992-C542-32CC-2131-45CBE210165B}"/>
                </a:ext>
              </a:extLst>
            </p:cNvPr>
            <p:cNvSpPr/>
            <p:nvPr/>
          </p:nvSpPr>
          <p:spPr>
            <a:xfrm>
              <a:off x="3371451" y="3516923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2B9617-B6F1-71CD-271B-C66EDCCA65D1}"/>
                </a:ext>
              </a:extLst>
            </p:cNvPr>
            <p:cNvSpPr txBox="1"/>
            <p:nvPr/>
          </p:nvSpPr>
          <p:spPr>
            <a:xfrm>
              <a:off x="4039866" y="3574009"/>
              <a:ext cx="7137474" cy="49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ỨNG DỤNG CỦA MỘT SỐ HYDROGEN HALIDE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40249C4-484F-705A-CC6D-3E33BF0A0E5A}"/>
              </a:ext>
            </a:extLst>
          </p:cNvPr>
          <p:cNvSpPr txBox="1"/>
          <p:nvPr/>
        </p:nvSpPr>
        <p:spPr>
          <a:xfrm>
            <a:off x="2348762" y="975277"/>
            <a:ext cx="469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 DỤNG CỦA HYDROGEN FLOURIDE</a:t>
            </a:r>
            <a:endParaRPr lang="zh-CN" altLang="en-US" b="1" dirty="0">
              <a:solidFill>
                <a:srgbClr val="16927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0" name="Picture 2" descr="Cryolite | khoáng sản">
            <a:extLst>
              <a:ext uri="{FF2B5EF4-FFF2-40B4-BE49-F238E27FC236}">
                <a16:creationId xmlns:a16="http://schemas.microsoft.com/office/drawing/2014/main" id="{ACC33D2D-A276-5D75-1B24-04E2D249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327" y="1611644"/>
            <a:ext cx="1574736" cy="14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ặc điểm và tính chất của khí CFC - bacdau.vn">
            <a:extLst>
              <a:ext uri="{FF2B5EF4-FFF2-40B4-BE49-F238E27FC236}">
                <a16:creationId xmlns:a16="http://schemas.microsoft.com/office/drawing/2014/main" id="{3D2C70FC-2DF5-EAA2-218E-ED95C5EE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" y="1615358"/>
            <a:ext cx="1768246" cy="141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ễn cảnh nếu kích nổ bom hạt nhân 300 kiloton">
            <a:extLst>
              <a:ext uri="{FF2B5EF4-FFF2-40B4-BE49-F238E27FC236}">
                <a16:creationId xmlns:a16="http://schemas.microsoft.com/office/drawing/2014/main" id="{915B8FEC-A452-7E7D-1E08-3F6615BF4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1" r="12376"/>
          <a:stretch/>
        </p:blipFill>
        <p:spPr bwMode="auto">
          <a:xfrm>
            <a:off x="4858527" y="1588905"/>
            <a:ext cx="1646494" cy="14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àm kỷ niệm chương thuỷ tinh, pha lê, đồng, gỗ, đá giá rẻ tại Hà Nội">
            <a:extLst>
              <a:ext uri="{FF2B5EF4-FFF2-40B4-BE49-F238E27FC236}">
                <a16:creationId xmlns:a16="http://schemas.microsoft.com/office/drawing/2014/main" id="{28015FE5-F77D-65C0-7593-50806933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579" y="1620978"/>
            <a:ext cx="1608744" cy="140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C418AE2-D383-DFCF-8073-E2404242F6B1}"/>
              </a:ext>
            </a:extLst>
          </p:cNvPr>
          <p:cNvSpPr txBox="1"/>
          <p:nvPr/>
        </p:nvSpPr>
        <p:spPr>
          <a:xfrm>
            <a:off x="6700374" y="4054693"/>
            <a:ext cx="3798962" cy="32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SiO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(s)+ 4HF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SiF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(g)+2H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297763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9" grpId="0" animBg="1"/>
      <p:bldP spid="41" grpId="0" animBg="1"/>
      <p:bldP spid="44" grpId="0" animBg="1"/>
      <p:bldP spid="46" grpId="0" animBg="1"/>
      <p:bldP spid="49" grpId="0" animBg="1"/>
      <p:bldP spid="52" grpId="0" animBg="1"/>
      <p:bldP spid="61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DF7F48-768D-973B-1D71-BE68360ABC3F}"/>
              </a:ext>
            </a:extLst>
          </p:cNvPr>
          <p:cNvSpPr/>
          <p:nvPr/>
        </p:nvSpPr>
        <p:spPr>
          <a:xfrm>
            <a:off x="144302" y="160276"/>
            <a:ext cx="8856984" cy="48245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B9DB0557-9966-42F9-A483-45D4BAA67611}"/>
              </a:ext>
            </a:extLst>
          </p:cNvPr>
          <p:cNvSpPr txBox="1">
            <a:spLocks/>
          </p:cNvSpPr>
          <p:nvPr/>
        </p:nvSpPr>
        <p:spPr bwMode="auto">
          <a:xfrm>
            <a:off x="7110599" y="3553994"/>
            <a:ext cx="199608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</a:p>
        </p:txBody>
      </p:sp>
      <p:sp>
        <p:nvSpPr>
          <p:cNvPr id="23" name="TextBox 85">
            <a:extLst>
              <a:ext uri="{FF2B5EF4-FFF2-40B4-BE49-F238E27FC236}">
                <a16:creationId xmlns:a16="http://schemas.microsoft.com/office/drawing/2014/main" id="{E339959D-8FE2-4623-AE2F-20E7EDBA580F}"/>
              </a:ext>
            </a:extLst>
          </p:cNvPr>
          <p:cNvSpPr txBox="1"/>
          <p:nvPr/>
        </p:nvSpPr>
        <p:spPr>
          <a:xfrm>
            <a:off x="6750106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标题文本预设</a:t>
            </a:r>
          </a:p>
        </p:txBody>
      </p:sp>
      <p:sp>
        <p:nvSpPr>
          <p:cNvPr id="25" name="Freeform: Shape 59">
            <a:extLst>
              <a:ext uri="{FF2B5EF4-FFF2-40B4-BE49-F238E27FC236}">
                <a16:creationId xmlns:a16="http://schemas.microsoft.com/office/drawing/2014/main" id="{FC8FD11E-8744-4F96-97E3-CC42FD761D41}"/>
              </a:ext>
            </a:extLst>
          </p:cNvPr>
          <p:cNvSpPr>
            <a:spLocks/>
          </p:cNvSpPr>
          <p:nvPr/>
        </p:nvSpPr>
        <p:spPr bwMode="auto">
          <a:xfrm>
            <a:off x="7045978" y="1546308"/>
            <a:ext cx="342122" cy="342103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7" tIns="34293" rIns="68587" bIns="34293" anchor="ctr"/>
          <a:lstStyle/>
          <a:p>
            <a:pPr algn="ctr"/>
            <a:endParaRPr sz="128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TextBox 90">
            <a:extLst>
              <a:ext uri="{FF2B5EF4-FFF2-40B4-BE49-F238E27FC236}">
                <a16:creationId xmlns:a16="http://schemas.microsoft.com/office/drawing/2014/main" id="{E80B89D0-713F-4D3E-97F1-849D177E97F5}"/>
              </a:ext>
            </a:extLst>
          </p:cNvPr>
          <p:cNvSpPr txBox="1">
            <a:spLocks/>
          </p:cNvSpPr>
          <p:nvPr/>
        </p:nvSpPr>
        <p:spPr bwMode="auto">
          <a:xfrm>
            <a:off x="6974388" y="3487131"/>
            <a:ext cx="1859403" cy="665552"/>
          </a:xfrm>
          <a:custGeom>
            <a:avLst/>
            <a:gdLst>
              <a:gd name="connsiteX0" fmla="*/ 0 w 1859403"/>
              <a:gd name="connsiteY0" fmla="*/ 0 h 665552"/>
              <a:gd name="connsiteX1" fmla="*/ 409069 w 1859403"/>
              <a:gd name="connsiteY1" fmla="*/ 0 h 665552"/>
              <a:gd name="connsiteX2" fmla="*/ 873919 w 1859403"/>
              <a:gd name="connsiteY2" fmla="*/ 0 h 665552"/>
              <a:gd name="connsiteX3" fmla="*/ 1357364 w 1859403"/>
              <a:gd name="connsiteY3" fmla="*/ 0 h 665552"/>
              <a:gd name="connsiteX4" fmla="*/ 1859403 w 1859403"/>
              <a:gd name="connsiteY4" fmla="*/ 0 h 665552"/>
              <a:gd name="connsiteX5" fmla="*/ 1859403 w 1859403"/>
              <a:gd name="connsiteY5" fmla="*/ 332776 h 665552"/>
              <a:gd name="connsiteX6" fmla="*/ 1859403 w 1859403"/>
              <a:gd name="connsiteY6" fmla="*/ 665552 h 665552"/>
              <a:gd name="connsiteX7" fmla="*/ 1375958 w 1859403"/>
              <a:gd name="connsiteY7" fmla="*/ 665552 h 665552"/>
              <a:gd name="connsiteX8" fmla="*/ 892513 w 1859403"/>
              <a:gd name="connsiteY8" fmla="*/ 665552 h 665552"/>
              <a:gd name="connsiteX9" fmla="*/ 483445 w 1859403"/>
              <a:gd name="connsiteY9" fmla="*/ 665552 h 665552"/>
              <a:gd name="connsiteX10" fmla="*/ 0 w 1859403"/>
              <a:gd name="connsiteY10" fmla="*/ 665552 h 665552"/>
              <a:gd name="connsiteX11" fmla="*/ 0 w 1859403"/>
              <a:gd name="connsiteY11" fmla="*/ 352743 h 665552"/>
              <a:gd name="connsiteX12" fmla="*/ 0 w 1859403"/>
              <a:gd name="connsiteY12" fmla="*/ 0 h 66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9403" h="665552" fill="none" extrusionOk="0">
                <a:moveTo>
                  <a:pt x="0" y="0"/>
                </a:moveTo>
                <a:cubicBezTo>
                  <a:pt x="100678" y="-2921"/>
                  <a:pt x="296983" y="10319"/>
                  <a:pt x="409069" y="0"/>
                </a:cubicBezTo>
                <a:cubicBezTo>
                  <a:pt x="521155" y="-10319"/>
                  <a:pt x="718414" y="17558"/>
                  <a:pt x="873919" y="0"/>
                </a:cubicBezTo>
                <a:cubicBezTo>
                  <a:pt x="1029424" y="-17558"/>
                  <a:pt x="1175381" y="36887"/>
                  <a:pt x="1357364" y="0"/>
                </a:cubicBezTo>
                <a:cubicBezTo>
                  <a:pt x="1539348" y="-36887"/>
                  <a:pt x="1629019" y="34424"/>
                  <a:pt x="1859403" y="0"/>
                </a:cubicBezTo>
                <a:cubicBezTo>
                  <a:pt x="1860998" y="122906"/>
                  <a:pt x="1838518" y="216928"/>
                  <a:pt x="1859403" y="332776"/>
                </a:cubicBezTo>
                <a:cubicBezTo>
                  <a:pt x="1880288" y="448624"/>
                  <a:pt x="1820521" y="574144"/>
                  <a:pt x="1859403" y="665552"/>
                </a:cubicBezTo>
                <a:cubicBezTo>
                  <a:pt x="1663358" y="708159"/>
                  <a:pt x="1595584" y="633367"/>
                  <a:pt x="1375958" y="665552"/>
                </a:cubicBezTo>
                <a:cubicBezTo>
                  <a:pt x="1156333" y="697737"/>
                  <a:pt x="1031246" y="617235"/>
                  <a:pt x="892513" y="665552"/>
                </a:cubicBezTo>
                <a:cubicBezTo>
                  <a:pt x="753780" y="713869"/>
                  <a:pt x="592159" y="647936"/>
                  <a:pt x="483445" y="665552"/>
                </a:cubicBezTo>
                <a:cubicBezTo>
                  <a:pt x="374731" y="683168"/>
                  <a:pt x="187926" y="642709"/>
                  <a:pt x="0" y="665552"/>
                </a:cubicBezTo>
                <a:cubicBezTo>
                  <a:pt x="-20977" y="546523"/>
                  <a:pt x="24366" y="476073"/>
                  <a:pt x="0" y="352743"/>
                </a:cubicBezTo>
                <a:cubicBezTo>
                  <a:pt x="-24366" y="229413"/>
                  <a:pt x="39582" y="83960"/>
                  <a:pt x="0" y="0"/>
                </a:cubicBezTo>
                <a:close/>
              </a:path>
              <a:path w="1859403" h="665552" stroke="0" extrusionOk="0">
                <a:moveTo>
                  <a:pt x="0" y="0"/>
                </a:moveTo>
                <a:cubicBezTo>
                  <a:pt x="198475" y="-55549"/>
                  <a:pt x="264309" y="48017"/>
                  <a:pt x="464851" y="0"/>
                </a:cubicBezTo>
                <a:cubicBezTo>
                  <a:pt x="665393" y="-48017"/>
                  <a:pt x="705137" y="40630"/>
                  <a:pt x="911107" y="0"/>
                </a:cubicBezTo>
                <a:cubicBezTo>
                  <a:pt x="1117077" y="-40630"/>
                  <a:pt x="1168609" y="19637"/>
                  <a:pt x="1338770" y="0"/>
                </a:cubicBezTo>
                <a:cubicBezTo>
                  <a:pt x="1508931" y="-19637"/>
                  <a:pt x="1638906" y="31717"/>
                  <a:pt x="1859403" y="0"/>
                </a:cubicBezTo>
                <a:cubicBezTo>
                  <a:pt x="1887053" y="92135"/>
                  <a:pt x="1836112" y="202329"/>
                  <a:pt x="1859403" y="332776"/>
                </a:cubicBezTo>
                <a:cubicBezTo>
                  <a:pt x="1882694" y="463223"/>
                  <a:pt x="1837497" y="524181"/>
                  <a:pt x="1859403" y="665552"/>
                </a:cubicBezTo>
                <a:cubicBezTo>
                  <a:pt x="1749312" y="665955"/>
                  <a:pt x="1567289" y="613521"/>
                  <a:pt x="1413146" y="665552"/>
                </a:cubicBezTo>
                <a:cubicBezTo>
                  <a:pt x="1259003" y="717583"/>
                  <a:pt x="1108778" y="624087"/>
                  <a:pt x="1004078" y="665552"/>
                </a:cubicBezTo>
                <a:cubicBezTo>
                  <a:pt x="899378" y="707017"/>
                  <a:pt x="757227" y="616818"/>
                  <a:pt x="595009" y="665552"/>
                </a:cubicBezTo>
                <a:cubicBezTo>
                  <a:pt x="432791" y="714286"/>
                  <a:pt x="134067" y="654614"/>
                  <a:pt x="0" y="665552"/>
                </a:cubicBezTo>
                <a:cubicBezTo>
                  <a:pt x="-29400" y="561688"/>
                  <a:pt x="19108" y="441539"/>
                  <a:pt x="0" y="346087"/>
                </a:cubicBezTo>
                <a:cubicBezTo>
                  <a:pt x="-19108" y="250635"/>
                  <a:pt x="18665" y="141891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1331313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Tẩy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rửa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gỉ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sắt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thép</a:t>
            </a:r>
            <a:endParaRPr lang="en-US" altLang="zh-CN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CB4F8ED4-CC0E-4EFA-B78F-A4CACA647BAE}"/>
              </a:ext>
            </a:extLst>
          </p:cNvPr>
          <p:cNvSpPr txBox="1">
            <a:spLocks/>
          </p:cNvSpPr>
          <p:nvPr/>
        </p:nvSpPr>
        <p:spPr bwMode="auto">
          <a:xfrm>
            <a:off x="5334925" y="3553994"/>
            <a:ext cx="205621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</a:p>
        </p:txBody>
      </p:sp>
      <p:sp>
        <p:nvSpPr>
          <p:cNvPr id="28" name="TextBox 79">
            <a:extLst>
              <a:ext uri="{FF2B5EF4-FFF2-40B4-BE49-F238E27FC236}">
                <a16:creationId xmlns:a16="http://schemas.microsoft.com/office/drawing/2014/main" id="{207F7D56-421F-4E66-BDC0-AD1F5C09D418}"/>
              </a:ext>
            </a:extLst>
          </p:cNvPr>
          <p:cNvSpPr txBox="1"/>
          <p:nvPr/>
        </p:nvSpPr>
        <p:spPr>
          <a:xfrm>
            <a:off x="4977438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标题文本预设</a:t>
            </a:r>
          </a:p>
        </p:txBody>
      </p:sp>
      <p:sp>
        <p:nvSpPr>
          <p:cNvPr id="40" name="Freeform: Shape 60">
            <a:extLst>
              <a:ext uri="{FF2B5EF4-FFF2-40B4-BE49-F238E27FC236}">
                <a16:creationId xmlns:a16="http://schemas.microsoft.com/office/drawing/2014/main" id="{49E10D2D-3595-4683-BDDD-7874F8C514FF}"/>
              </a:ext>
            </a:extLst>
          </p:cNvPr>
          <p:cNvSpPr>
            <a:spLocks/>
          </p:cNvSpPr>
          <p:nvPr/>
        </p:nvSpPr>
        <p:spPr bwMode="auto">
          <a:xfrm>
            <a:off x="5273309" y="1546308"/>
            <a:ext cx="342122" cy="342103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7" tIns="34293" rIns="68587" bIns="34293" anchor="ctr"/>
          <a:lstStyle/>
          <a:p>
            <a:pPr algn="ctr"/>
            <a:endParaRPr sz="128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TextBox 91">
            <a:extLst>
              <a:ext uri="{FF2B5EF4-FFF2-40B4-BE49-F238E27FC236}">
                <a16:creationId xmlns:a16="http://schemas.microsoft.com/office/drawing/2014/main" id="{4AB24F1E-CF3F-4879-B253-33D3649D4A81}"/>
              </a:ext>
            </a:extLst>
          </p:cNvPr>
          <p:cNvSpPr txBox="1">
            <a:spLocks/>
          </p:cNvSpPr>
          <p:nvPr/>
        </p:nvSpPr>
        <p:spPr bwMode="auto">
          <a:xfrm>
            <a:off x="4755131" y="3492073"/>
            <a:ext cx="1590389" cy="583657"/>
          </a:xfrm>
          <a:custGeom>
            <a:avLst/>
            <a:gdLst>
              <a:gd name="connsiteX0" fmla="*/ 0 w 1590389"/>
              <a:gd name="connsiteY0" fmla="*/ 0 h 583657"/>
              <a:gd name="connsiteX1" fmla="*/ 530130 w 1590389"/>
              <a:gd name="connsiteY1" fmla="*/ 0 h 583657"/>
              <a:gd name="connsiteX2" fmla="*/ 1044355 w 1590389"/>
              <a:gd name="connsiteY2" fmla="*/ 0 h 583657"/>
              <a:gd name="connsiteX3" fmla="*/ 1590389 w 1590389"/>
              <a:gd name="connsiteY3" fmla="*/ 0 h 583657"/>
              <a:gd name="connsiteX4" fmla="*/ 1590389 w 1590389"/>
              <a:gd name="connsiteY4" fmla="*/ 583657 h 583657"/>
              <a:gd name="connsiteX5" fmla="*/ 1076163 w 1590389"/>
              <a:gd name="connsiteY5" fmla="*/ 583657 h 583657"/>
              <a:gd name="connsiteX6" fmla="*/ 546034 w 1590389"/>
              <a:gd name="connsiteY6" fmla="*/ 583657 h 583657"/>
              <a:gd name="connsiteX7" fmla="*/ 0 w 1590389"/>
              <a:gd name="connsiteY7" fmla="*/ 583657 h 583657"/>
              <a:gd name="connsiteX8" fmla="*/ 0 w 1590389"/>
              <a:gd name="connsiteY8" fmla="*/ 0 h 5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389" h="583657" fill="none" extrusionOk="0">
                <a:moveTo>
                  <a:pt x="0" y="0"/>
                </a:moveTo>
                <a:cubicBezTo>
                  <a:pt x="205573" y="-61779"/>
                  <a:pt x="342833" y="6610"/>
                  <a:pt x="530130" y="0"/>
                </a:cubicBezTo>
                <a:cubicBezTo>
                  <a:pt x="717427" y="-6610"/>
                  <a:pt x="845609" y="8641"/>
                  <a:pt x="1044355" y="0"/>
                </a:cubicBezTo>
                <a:cubicBezTo>
                  <a:pt x="1243101" y="-8641"/>
                  <a:pt x="1476852" y="47905"/>
                  <a:pt x="1590389" y="0"/>
                </a:cubicBezTo>
                <a:cubicBezTo>
                  <a:pt x="1609708" y="158843"/>
                  <a:pt x="1555226" y="356772"/>
                  <a:pt x="1590389" y="583657"/>
                </a:cubicBezTo>
                <a:cubicBezTo>
                  <a:pt x="1364824" y="629740"/>
                  <a:pt x="1202208" y="541640"/>
                  <a:pt x="1076163" y="583657"/>
                </a:cubicBezTo>
                <a:cubicBezTo>
                  <a:pt x="950118" y="625674"/>
                  <a:pt x="780556" y="573925"/>
                  <a:pt x="546034" y="583657"/>
                </a:cubicBezTo>
                <a:cubicBezTo>
                  <a:pt x="311512" y="593389"/>
                  <a:pt x="178063" y="571236"/>
                  <a:pt x="0" y="583657"/>
                </a:cubicBezTo>
                <a:cubicBezTo>
                  <a:pt x="-7591" y="323548"/>
                  <a:pt x="56979" y="201089"/>
                  <a:pt x="0" y="0"/>
                </a:cubicBezTo>
                <a:close/>
              </a:path>
              <a:path w="1590389" h="583657" stroke="0" extrusionOk="0">
                <a:moveTo>
                  <a:pt x="0" y="0"/>
                </a:moveTo>
                <a:cubicBezTo>
                  <a:pt x="106856" y="-23185"/>
                  <a:pt x="268984" y="28960"/>
                  <a:pt x="498322" y="0"/>
                </a:cubicBezTo>
                <a:cubicBezTo>
                  <a:pt x="727660" y="-28960"/>
                  <a:pt x="828404" y="67"/>
                  <a:pt x="980740" y="0"/>
                </a:cubicBezTo>
                <a:cubicBezTo>
                  <a:pt x="1133076" y="-67"/>
                  <a:pt x="1370906" y="38594"/>
                  <a:pt x="1590389" y="0"/>
                </a:cubicBezTo>
                <a:cubicBezTo>
                  <a:pt x="1660083" y="281810"/>
                  <a:pt x="1579311" y="361322"/>
                  <a:pt x="1590389" y="583657"/>
                </a:cubicBezTo>
                <a:cubicBezTo>
                  <a:pt x="1478365" y="593520"/>
                  <a:pt x="1315467" y="543649"/>
                  <a:pt x="1044355" y="583657"/>
                </a:cubicBezTo>
                <a:cubicBezTo>
                  <a:pt x="773243" y="623665"/>
                  <a:pt x="728738" y="516521"/>
                  <a:pt x="482418" y="583657"/>
                </a:cubicBezTo>
                <a:cubicBezTo>
                  <a:pt x="236098" y="650793"/>
                  <a:pt x="132479" y="548830"/>
                  <a:pt x="0" y="583657"/>
                </a:cubicBezTo>
                <a:cubicBezTo>
                  <a:pt x="-43140" y="388625"/>
                  <a:pt x="69360" y="259513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0698494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hữu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cơ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chứa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chloride</a:t>
            </a:r>
            <a:endParaRPr lang="zh-CN" altLang="en-US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64F4AAD6-3DD4-43CC-B85B-1ADB8304102A}"/>
              </a:ext>
            </a:extLst>
          </p:cNvPr>
          <p:cNvSpPr txBox="1">
            <a:spLocks/>
          </p:cNvSpPr>
          <p:nvPr/>
        </p:nvSpPr>
        <p:spPr bwMode="auto">
          <a:xfrm>
            <a:off x="3565261" y="3553994"/>
            <a:ext cx="199608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</a:p>
        </p:txBody>
      </p:sp>
      <p:sp>
        <p:nvSpPr>
          <p:cNvPr id="43" name="TextBox 73">
            <a:extLst>
              <a:ext uri="{FF2B5EF4-FFF2-40B4-BE49-F238E27FC236}">
                <a16:creationId xmlns:a16="http://schemas.microsoft.com/office/drawing/2014/main" id="{5DE0D04F-5F9E-40FD-8A80-CB40ADAEDFF2}"/>
              </a:ext>
            </a:extLst>
          </p:cNvPr>
          <p:cNvSpPr txBox="1"/>
          <p:nvPr/>
        </p:nvSpPr>
        <p:spPr>
          <a:xfrm>
            <a:off x="3242587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标题文本预设</a:t>
            </a:r>
          </a:p>
        </p:txBody>
      </p:sp>
      <p:sp>
        <p:nvSpPr>
          <p:cNvPr id="45" name="Freeform: Shape 62">
            <a:extLst>
              <a:ext uri="{FF2B5EF4-FFF2-40B4-BE49-F238E27FC236}">
                <a16:creationId xmlns:a16="http://schemas.microsoft.com/office/drawing/2014/main" id="{A20E23EF-BA49-4E0C-8EE0-C336FAD61B39}"/>
              </a:ext>
            </a:extLst>
          </p:cNvPr>
          <p:cNvSpPr>
            <a:spLocks/>
          </p:cNvSpPr>
          <p:nvPr/>
        </p:nvSpPr>
        <p:spPr bwMode="auto">
          <a:xfrm>
            <a:off x="3538459" y="1546308"/>
            <a:ext cx="342122" cy="342103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7" tIns="34293" rIns="68587" bIns="34293" anchor="ctr"/>
          <a:lstStyle/>
          <a:p>
            <a:pPr algn="ctr"/>
            <a:endParaRPr sz="128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6" name="TextBox 92">
            <a:extLst>
              <a:ext uri="{FF2B5EF4-FFF2-40B4-BE49-F238E27FC236}">
                <a16:creationId xmlns:a16="http://schemas.microsoft.com/office/drawing/2014/main" id="{B8F76FE8-8483-43C0-84DA-3120C8E7CA43}"/>
              </a:ext>
            </a:extLst>
          </p:cNvPr>
          <p:cNvSpPr txBox="1">
            <a:spLocks/>
          </p:cNvSpPr>
          <p:nvPr/>
        </p:nvSpPr>
        <p:spPr bwMode="auto">
          <a:xfrm>
            <a:off x="2619026" y="3541928"/>
            <a:ext cx="1590389" cy="583657"/>
          </a:xfrm>
          <a:custGeom>
            <a:avLst/>
            <a:gdLst>
              <a:gd name="connsiteX0" fmla="*/ 0 w 1590389"/>
              <a:gd name="connsiteY0" fmla="*/ 0 h 583657"/>
              <a:gd name="connsiteX1" fmla="*/ 498322 w 1590389"/>
              <a:gd name="connsiteY1" fmla="*/ 0 h 583657"/>
              <a:gd name="connsiteX2" fmla="*/ 1044355 w 1590389"/>
              <a:gd name="connsiteY2" fmla="*/ 0 h 583657"/>
              <a:gd name="connsiteX3" fmla="*/ 1590389 w 1590389"/>
              <a:gd name="connsiteY3" fmla="*/ 0 h 583657"/>
              <a:gd name="connsiteX4" fmla="*/ 1590389 w 1590389"/>
              <a:gd name="connsiteY4" fmla="*/ 583657 h 583657"/>
              <a:gd name="connsiteX5" fmla="*/ 1028452 w 1590389"/>
              <a:gd name="connsiteY5" fmla="*/ 583657 h 583657"/>
              <a:gd name="connsiteX6" fmla="*/ 466514 w 1590389"/>
              <a:gd name="connsiteY6" fmla="*/ 583657 h 583657"/>
              <a:gd name="connsiteX7" fmla="*/ 0 w 1590389"/>
              <a:gd name="connsiteY7" fmla="*/ 583657 h 583657"/>
              <a:gd name="connsiteX8" fmla="*/ 0 w 1590389"/>
              <a:gd name="connsiteY8" fmla="*/ 0 h 5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389" h="583657" fill="none" extrusionOk="0">
                <a:moveTo>
                  <a:pt x="0" y="0"/>
                </a:moveTo>
                <a:cubicBezTo>
                  <a:pt x="142361" y="-15497"/>
                  <a:pt x="292021" y="12163"/>
                  <a:pt x="498322" y="0"/>
                </a:cubicBezTo>
                <a:cubicBezTo>
                  <a:pt x="704623" y="-12163"/>
                  <a:pt x="776159" y="797"/>
                  <a:pt x="1044355" y="0"/>
                </a:cubicBezTo>
                <a:cubicBezTo>
                  <a:pt x="1312551" y="-797"/>
                  <a:pt x="1379530" y="51672"/>
                  <a:pt x="1590389" y="0"/>
                </a:cubicBezTo>
                <a:cubicBezTo>
                  <a:pt x="1609554" y="131270"/>
                  <a:pt x="1585014" y="298488"/>
                  <a:pt x="1590389" y="583657"/>
                </a:cubicBezTo>
                <a:cubicBezTo>
                  <a:pt x="1351723" y="605111"/>
                  <a:pt x="1200699" y="553150"/>
                  <a:pt x="1028452" y="583657"/>
                </a:cubicBezTo>
                <a:cubicBezTo>
                  <a:pt x="856205" y="614164"/>
                  <a:pt x="647925" y="583576"/>
                  <a:pt x="466514" y="583657"/>
                </a:cubicBezTo>
                <a:cubicBezTo>
                  <a:pt x="285103" y="583738"/>
                  <a:pt x="223074" y="548847"/>
                  <a:pt x="0" y="583657"/>
                </a:cubicBezTo>
                <a:cubicBezTo>
                  <a:pt x="-52687" y="429558"/>
                  <a:pt x="38858" y="176666"/>
                  <a:pt x="0" y="0"/>
                </a:cubicBezTo>
                <a:close/>
              </a:path>
              <a:path w="1590389" h="583657" stroke="0" extrusionOk="0">
                <a:moveTo>
                  <a:pt x="0" y="0"/>
                </a:moveTo>
                <a:cubicBezTo>
                  <a:pt x="247545" y="-61804"/>
                  <a:pt x="448786" y="36932"/>
                  <a:pt x="561937" y="0"/>
                </a:cubicBezTo>
                <a:cubicBezTo>
                  <a:pt x="675088" y="-36932"/>
                  <a:pt x="854920" y="13658"/>
                  <a:pt x="1107971" y="0"/>
                </a:cubicBezTo>
                <a:cubicBezTo>
                  <a:pt x="1361022" y="-13658"/>
                  <a:pt x="1385396" y="8544"/>
                  <a:pt x="1590389" y="0"/>
                </a:cubicBezTo>
                <a:cubicBezTo>
                  <a:pt x="1613335" y="274409"/>
                  <a:pt x="1549675" y="307244"/>
                  <a:pt x="1590389" y="583657"/>
                </a:cubicBezTo>
                <a:cubicBezTo>
                  <a:pt x="1408786" y="634485"/>
                  <a:pt x="1257410" y="570962"/>
                  <a:pt x="1076163" y="583657"/>
                </a:cubicBezTo>
                <a:cubicBezTo>
                  <a:pt x="894916" y="596352"/>
                  <a:pt x="655070" y="573781"/>
                  <a:pt x="546034" y="583657"/>
                </a:cubicBezTo>
                <a:cubicBezTo>
                  <a:pt x="436998" y="593533"/>
                  <a:pt x="201486" y="545348"/>
                  <a:pt x="0" y="583657"/>
                </a:cubicBezTo>
                <a:cubicBezTo>
                  <a:pt x="-61576" y="432311"/>
                  <a:pt x="17149" y="206047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178975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xuất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amoni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chloride</a:t>
            </a:r>
            <a:endParaRPr lang="zh-CN" altLang="en-US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7" name="TextBox 4">
            <a:extLst>
              <a:ext uri="{FF2B5EF4-FFF2-40B4-BE49-F238E27FC236}">
                <a16:creationId xmlns:a16="http://schemas.microsoft.com/office/drawing/2014/main" id="{DF3E02AA-2E49-4C4D-99F0-ACE7072B8A5C}"/>
              </a:ext>
            </a:extLst>
          </p:cNvPr>
          <p:cNvSpPr txBox="1">
            <a:spLocks/>
          </p:cNvSpPr>
          <p:nvPr/>
        </p:nvSpPr>
        <p:spPr bwMode="auto">
          <a:xfrm>
            <a:off x="1804015" y="3553994"/>
            <a:ext cx="176762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</a:p>
        </p:txBody>
      </p:sp>
      <p:sp>
        <p:nvSpPr>
          <p:cNvPr id="52" name="TextBox 93">
            <a:extLst>
              <a:ext uri="{FF2B5EF4-FFF2-40B4-BE49-F238E27FC236}">
                <a16:creationId xmlns:a16="http://schemas.microsoft.com/office/drawing/2014/main" id="{F69E37BC-B029-422D-9EF3-2FA89B475E60}"/>
              </a:ext>
            </a:extLst>
          </p:cNvPr>
          <p:cNvSpPr txBox="1">
            <a:spLocks/>
          </p:cNvSpPr>
          <p:nvPr/>
        </p:nvSpPr>
        <p:spPr bwMode="auto">
          <a:xfrm>
            <a:off x="404815" y="3594136"/>
            <a:ext cx="1590389" cy="583657"/>
          </a:xfrm>
          <a:custGeom>
            <a:avLst/>
            <a:gdLst>
              <a:gd name="connsiteX0" fmla="*/ 0 w 1590389"/>
              <a:gd name="connsiteY0" fmla="*/ 0 h 583657"/>
              <a:gd name="connsiteX1" fmla="*/ 514226 w 1590389"/>
              <a:gd name="connsiteY1" fmla="*/ 0 h 583657"/>
              <a:gd name="connsiteX2" fmla="*/ 1044355 w 1590389"/>
              <a:gd name="connsiteY2" fmla="*/ 0 h 583657"/>
              <a:gd name="connsiteX3" fmla="*/ 1590389 w 1590389"/>
              <a:gd name="connsiteY3" fmla="*/ 0 h 583657"/>
              <a:gd name="connsiteX4" fmla="*/ 1590389 w 1590389"/>
              <a:gd name="connsiteY4" fmla="*/ 583657 h 583657"/>
              <a:gd name="connsiteX5" fmla="*/ 1060259 w 1590389"/>
              <a:gd name="connsiteY5" fmla="*/ 583657 h 583657"/>
              <a:gd name="connsiteX6" fmla="*/ 514226 w 1590389"/>
              <a:gd name="connsiteY6" fmla="*/ 583657 h 583657"/>
              <a:gd name="connsiteX7" fmla="*/ 0 w 1590389"/>
              <a:gd name="connsiteY7" fmla="*/ 583657 h 583657"/>
              <a:gd name="connsiteX8" fmla="*/ 0 w 1590389"/>
              <a:gd name="connsiteY8" fmla="*/ 0 h 5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389" h="583657" fill="none" extrusionOk="0">
                <a:moveTo>
                  <a:pt x="0" y="0"/>
                </a:moveTo>
                <a:cubicBezTo>
                  <a:pt x="189712" y="-36994"/>
                  <a:pt x="370087" y="9723"/>
                  <a:pt x="514226" y="0"/>
                </a:cubicBezTo>
                <a:cubicBezTo>
                  <a:pt x="658365" y="-9723"/>
                  <a:pt x="887582" y="41827"/>
                  <a:pt x="1044355" y="0"/>
                </a:cubicBezTo>
                <a:cubicBezTo>
                  <a:pt x="1201128" y="-41827"/>
                  <a:pt x="1356775" y="61076"/>
                  <a:pt x="1590389" y="0"/>
                </a:cubicBezTo>
                <a:cubicBezTo>
                  <a:pt x="1627670" y="271089"/>
                  <a:pt x="1561000" y="386918"/>
                  <a:pt x="1590389" y="583657"/>
                </a:cubicBezTo>
                <a:cubicBezTo>
                  <a:pt x="1415628" y="609425"/>
                  <a:pt x="1203186" y="551073"/>
                  <a:pt x="1060259" y="583657"/>
                </a:cubicBezTo>
                <a:cubicBezTo>
                  <a:pt x="917332" y="616241"/>
                  <a:pt x="686309" y="563874"/>
                  <a:pt x="514226" y="583657"/>
                </a:cubicBezTo>
                <a:cubicBezTo>
                  <a:pt x="342143" y="603440"/>
                  <a:pt x="135440" y="551816"/>
                  <a:pt x="0" y="583657"/>
                </a:cubicBezTo>
                <a:cubicBezTo>
                  <a:pt x="-18491" y="447220"/>
                  <a:pt x="32350" y="157119"/>
                  <a:pt x="0" y="0"/>
                </a:cubicBezTo>
                <a:close/>
              </a:path>
              <a:path w="1590389" h="583657" stroke="0" extrusionOk="0">
                <a:moveTo>
                  <a:pt x="0" y="0"/>
                </a:moveTo>
                <a:cubicBezTo>
                  <a:pt x="217442" y="-44179"/>
                  <a:pt x="285660" y="22982"/>
                  <a:pt x="482418" y="0"/>
                </a:cubicBezTo>
                <a:cubicBezTo>
                  <a:pt x="679176" y="-22982"/>
                  <a:pt x="801857" y="20686"/>
                  <a:pt x="1044355" y="0"/>
                </a:cubicBezTo>
                <a:cubicBezTo>
                  <a:pt x="1286853" y="-20686"/>
                  <a:pt x="1385073" y="22074"/>
                  <a:pt x="1590389" y="0"/>
                </a:cubicBezTo>
                <a:cubicBezTo>
                  <a:pt x="1608508" y="211525"/>
                  <a:pt x="1562851" y="310435"/>
                  <a:pt x="1590389" y="583657"/>
                </a:cubicBezTo>
                <a:cubicBezTo>
                  <a:pt x="1492518" y="625841"/>
                  <a:pt x="1343330" y="550635"/>
                  <a:pt x="1107971" y="583657"/>
                </a:cubicBezTo>
                <a:cubicBezTo>
                  <a:pt x="872612" y="616679"/>
                  <a:pt x="749599" y="522836"/>
                  <a:pt x="577841" y="583657"/>
                </a:cubicBezTo>
                <a:cubicBezTo>
                  <a:pt x="406083" y="644478"/>
                  <a:pt x="213163" y="576609"/>
                  <a:pt x="0" y="583657"/>
                </a:cubicBezTo>
                <a:cubicBezTo>
                  <a:pt x="-52732" y="310651"/>
                  <a:pt x="41161" y="167434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1940232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xuất</a:t>
            </a: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vinyl chloride</a:t>
            </a:r>
            <a:endParaRPr lang="zh-CN" altLang="en-US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122" name="Picture 2" descr="Nhựa PVC là gì? Nhựa PVC có độc không? Ứng dụng thực tế của chúng">
            <a:extLst>
              <a:ext uri="{FF2B5EF4-FFF2-40B4-BE49-F238E27FC236}">
                <a16:creationId xmlns:a16="http://schemas.microsoft.com/office/drawing/2014/main" id="{DD2C339E-B64C-458D-17A4-FE63ABB2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0" y="1562107"/>
            <a:ext cx="1724464" cy="135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ân bón NH4Cl (Amoni clorua) - Phân vô cơ - Agriviet.org">
            <a:extLst>
              <a:ext uri="{FF2B5EF4-FFF2-40B4-BE49-F238E27FC236}">
                <a16:creationId xmlns:a16="http://schemas.microsoft.com/office/drawing/2014/main" id="{B2FBFBB0-0243-0102-699A-8D9DA45F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87" y="1574514"/>
            <a:ext cx="1777236" cy="13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175F5E-F597-17EC-F571-BAE62EF08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980" y="1562107"/>
            <a:ext cx="1859403" cy="1386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C28758-2F42-1657-3F4F-AEDAD46F2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887" y="1568112"/>
            <a:ext cx="1859403" cy="1393293"/>
          </a:xfrm>
          <a:prstGeom prst="rect">
            <a:avLst/>
          </a:prstGeom>
        </p:spPr>
      </p:pic>
      <p:grpSp>
        <p:nvGrpSpPr>
          <p:cNvPr id="31" name="Group 9">
            <a:extLst>
              <a:ext uri="{FF2B5EF4-FFF2-40B4-BE49-F238E27FC236}">
                <a16:creationId xmlns:a16="http://schemas.microsoft.com/office/drawing/2014/main" id="{AB0DA76B-A5D7-2F81-4063-742C598F4D1D}"/>
              </a:ext>
            </a:extLst>
          </p:cNvPr>
          <p:cNvGrpSpPr/>
          <p:nvPr/>
        </p:nvGrpSpPr>
        <p:grpSpPr>
          <a:xfrm>
            <a:off x="342131" y="272634"/>
            <a:ext cx="6030863" cy="488005"/>
            <a:chOff x="3371451" y="3516923"/>
            <a:chExt cx="8040629" cy="65063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364C25F-FA1C-24AC-FC27-873794FC4CC0}"/>
                </a:ext>
              </a:extLst>
            </p:cNvPr>
            <p:cNvSpPr/>
            <p:nvPr/>
          </p:nvSpPr>
          <p:spPr>
            <a:xfrm>
              <a:off x="3371451" y="3516923"/>
              <a:ext cx="8040629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380BE73-EB9F-8104-2754-958FD5C6B1EA}"/>
                </a:ext>
              </a:extLst>
            </p:cNvPr>
            <p:cNvSpPr/>
            <p:nvPr/>
          </p:nvSpPr>
          <p:spPr>
            <a:xfrm>
              <a:off x="3371451" y="3516923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4ADCBF-02E8-27C9-8CBE-0AED1D45AE01}"/>
                </a:ext>
              </a:extLst>
            </p:cNvPr>
            <p:cNvSpPr txBox="1"/>
            <p:nvPr/>
          </p:nvSpPr>
          <p:spPr>
            <a:xfrm>
              <a:off x="4039866" y="3574009"/>
              <a:ext cx="7137474" cy="49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ỨNG DỤNG CỦA MỘT SỐ HYDROGEN HALIDE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4C201B0-5497-ABD1-4CFE-A3CB44CD44DF}"/>
              </a:ext>
            </a:extLst>
          </p:cNvPr>
          <p:cNvSpPr txBox="1"/>
          <p:nvPr/>
        </p:nvSpPr>
        <p:spPr>
          <a:xfrm>
            <a:off x="2338440" y="973682"/>
            <a:ext cx="4729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 DỤNG CỦA HYDROGEN CHLORIDE</a:t>
            </a:r>
            <a:endParaRPr lang="zh-CN" altLang="en-US" b="1" dirty="0">
              <a:solidFill>
                <a:srgbClr val="16927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Straight Connector 1">
            <a:extLst>
              <a:ext uri="{FF2B5EF4-FFF2-40B4-BE49-F238E27FC236}">
                <a16:creationId xmlns:a16="http://schemas.microsoft.com/office/drawing/2014/main" id="{0B81F997-2FDA-FFC0-DB1C-9173E55CEE51}"/>
              </a:ext>
            </a:extLst>
          </p:cNvPr>
          <p:cNvCxnSpPr>
            <a:cxnSpLocks/>
          </p:cNvCxnSpPr>
          <p:nvPr/>
        </p:nvCxnSpPr>
        <p:spPr>
          <a:xfrm>
            <a:off x="712842" y="3300078"/>
            <a:ext cx="7880224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89">
            <a:extLst>
              <a:ext uri="{FF2B5EF4-FFF2-40B4-BE49-F238E27FC236}">
                <a16:creationId xmlns:a16="http://schemas.microsoft.com/office/drawing/2014/main" id="{7D8291D2-5390-F2E3-2B7B-13BC28F92D28}"/>
              </a:ext>
            </a:extLst>
          </p:cNvPr>
          <p:cNvSpPr/>
          <p:nvPr/>
        </p:nvSpPr>
        <p:spPr>
          <a:xfrm>
            <a:off x="7911103" y="3187980"/>
            <a:ext cx="123143" cy="1231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3" name="Oval 88">
            <a:extLst>
              <a:ext uri="{FF2B5EF4-FFF2-40B4-BE49-F238E27FC236}">
                <a16:creationId xmlns:a16="http://schemas.microsoft.com/office/drawing/2014/main" id="{D57BF772-4CE4-CFCB-533A-EED218208BDC}"/>
              </a:ext>
            </a:extLst>
          </p:cNvPr>
          <p:cNvSpPr/>
          <p:nvPr/>
        </p:nvSpPr>
        <p:spPr>
          <a:xfrm>
            <a:off x="5625072" y="3210998"/>
            <a:ext cx="123143" cy="1231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4" name="Oval 87">
            <a:extLst>
              <a:ext uri="{FF2B5EF4-FFF2-40B4-BE49-F238E27FC236}">
                <a16:creationId xmlns:a16="http://schemas.microsoft.com/office/drawing/2014/main" id="{D4D3DF02-9208-E671-969D-075778CE0333}"/>
              </a:ext>
            </a:extLst>
          </p:cNvPr>
          <p:cNvSpPr/>
          <p:nvPr/>
        </p:nvSpPr>
        <p:spPr>
          <a:xfrm>
            <a:off x="3531734" y="3216121"/>
            <a:ext cx="123143" cy="1231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5" name="Oval 50">
            <a:extLst>
              <a:ext uri="{FF2B5EF4-FFF2-40B4-BE49-F238E27FC236}">
                <a16:creationId xmlns:a16="http://schemas.microsoft.com/office/drawing/2014/main" id="{BDBA70EE-382A-A3B5-096F-C0761F05F267}"/>
              </a:ext>
            </a:extLst>
          </p:cNvPr>
          <p:cNvSpPr/>
          <p:nvPr/>
        </p:nvSpPr>
        <p:spPr>
          <a:xfrm>
            <a:off x="1090961" y="3198657"/>
            <a:ext cx="123143" cy="1231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97B66C-6BE7-824C-1F0F-DFE993D086BD}"/>
              </a:ext>
            </a:extLst>
          </p:cNvPr>
          <p:cNvSpPr txBox="1"/>
          <p:nvPr/>
        </p:nvSpPr>
        <p:spPr>
          <a:xfrm>
            <a:off x="5241643" y="4291561"/>
            <a:ext cx="3648499" cy="328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Fe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(s) + 6HCl(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aq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2FeCl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aq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+ 3H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lang="zh-CN" altLang="en-US" sz="14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3611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1" grpId="0" animBg="1"/>
      <p:bldP spid="46" grpId="0" animBg="1"/>
      <p:bldP spid="52" grpId="0" animBg="1"/>
      <p:bldP spid="35" grpId="0"/>
      <p:bldP spid="51" grpId="0" animBg="1"/>
      <p:bldP spid="53" grpId="0" animBg="1"/>
      <p:bldP spid="54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700" cy="5145088"/>
          </a:xfrm>
          <a:prstGeom prst="rect">
            <a:avLst/>
          </a:prstGeom>
        </p:spPr>
      </p:pic>
      <p:sp>
        <p:nvSpPr>
          <p:cNvPr id="64" name="TextBox 48"/>
          <p:cNvSpPr txBox="1"/>
          <p:nvPr/>
        </p:nvSpPr>
        <p:spPr>
          <a:xfrm>
            <a:off x="3780568" y="1060376"/>
            <a:ext cx="1484844" cy="1231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2" dirty="0">
                <a:solidFill>
                  <a:srgbClr val="FFFF00"/>
                </a:solidFill>
                <a:latin typeface="Times New Roman" panose="02020603050405020304" pitchFamily="18" charset="0"/>
                <a:ea typeface="华康雅宋体W9(P)" panose="02020900000000000000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B391ECC3-2C98-D894-CB4E-DA2203799FDB}"/>
              </a:ext>
            </a:extLst>
          </p:cNvPr>
          <p:cNvSpPr txBox="1"/>
          <p:nvPr/>
        </p:nvSpPr>
        <p:spPr>
          <a:xfrm>
            <a:off x="1620466" y="2068488"/>
            <a:ext cx="6912768" cy="667153"/>
          </a:xfrm>
          <a:prstGeom prst="rect">
            <a:avLst/>
          </a:prstGeom>
          <a:noFill/>
        </p:spPr>
        <p:txBody>
          <a:bodyPr wrap="none" lIns="360062" tIns="0" rIns="0" bIns="0" anchor="b" anchorCtr="0">
            <a:norm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BIỆT CÁC ION HALIDE X</a:t>
            </a:r>
            <a:r>
              <a:rPr lang="en-US" altLang="zh-CN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endParaRPr lang="zh-CN" altLang="en-US" sz="2800" b="1" baseline="30000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DF7F48-768D-973B-1D71-BE68360ABC3F}"/>
              </a:ext>
            </a:extLst>
          </p:cNvPr>
          <p:cNvSpPr/>
          <p:nvPr/>
        </p:nvSpPr>
        <p:spPr>
          <a:xfrm>
            <a:off x="144302" y="160276"/>
            <a:ext cx="8856984" cy="48245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B9DB0557-9966-42F9-A483-45D4BAA67611}"/>
              </a:ext>
            </a:extLst>
          </p:cNvPr>
          <p:cNvSpPr txBox="1">
            <a:spLocks/>
          </p:cNvSpPr>
          <p:nvPr/>
        </p:nvSpPr>
        <p:spPr bwMode="auto">
          <a:xfrm>
            <a:off x="7110599" y="3553994"/>
            <a:ext cx="199608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</a:p>
        </p:txBody>
      </p:sp>
      <p:sp>
        <p:nvSpPr>
          <p:cNvPr id="23" name="TextBox 85">
            <a:extLst>
              <a:ext uri="{FF2B5EF4-FFF2-40B4-BE49-F238E27FC236}">
                <a16:creationId xmlns:a16="http://schemas.microsoft.com/office/drawing/2014/main" id="{E339959D-8FE2-4623-AE2F-20E7EDBA580F}"/>
              </a:ext>
            </a:extLst>
          </p:cNvPr>
          <p:cNvSpPr txBox="1"/>
          <p:nvPr/>
        </p:nvSpPr>
        <p:spPr>
          <a:xfrm>
            <a:off x="6750106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标题文本预设</a:t>
            </a:r>
          </a:p>
        </p:txBody>
      </p:sp>
      <p:sp>
        <p:nvSpPr>
          <p:cNvPr id="25" name="Freeform: Shape 59">
            <a:extLst>
              <a:ext uri="{FF2B5EF4-FFF2-40B4-BE49-F238E27FC236}">
                <a16:creationId xmlns:a16="http://schemas.microsoft.com/office/drawing/2014/main" id="{FC8FD11E-8744-4F96-97E3-CC42FD761D41}"/>
              </a:ext>
            </a:extLst>
          </p:cNvPr>
          <p:cNvSpPr>
            <a:spLocks/>
          </p:cNvSpPr>
          <p:nvPr/>
        </p:nvSpPr>
        <p:spPr bwMode="auto">
          <a:xfrm>
            <a:off x="7045978" y="1546308"/>
            <a:ext cx="342122" cy="342103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7" tIns="34293" rIns="68587" bIns="34293" anchor="ctr"/>
          <a:lstStyle/>
          <a:p>
            <a:pPr algn="ctr"/>
            <a:endParaRPr sz="128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CB4F8ED4-CC0E-4EFA-B78F-A4CACA647BAE}"/>
              </a:ext>
            </a:extLst>
          </p:cNvPr>
          <p:cNvSpPr txBox="1">
            <a:spLocks/>
          </p:cNvSpPr>
          <p:nvPr/>
        </p:nvSpPr>
        <p:spPr bwMode="auto">
          <a:xfrm>
            <a:off x="5334925" y="3553994"/>
            <a:ext cx="205621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</a:p>
        </p:txBody>
      </p:sp>
      <p:sp>
        <p:nvSpPr>
          <p:cNvPr id="28" name="TextBox 79">
            <a:extLst>
              <a:ext uri="{FF2B5EF4-FFF2-40B4-BE49-F238E27FC236}">
                <a16:creationId xmlns:a16="http://schemas.microsoft.com/office/drawing/2014/main" id="{207F7D56-421F-4E66-BDC0-AD1F5C09D418}"/>
              </a:ext>
            </a:extLst>
          </p:cNvPr>
          <p:cNvSpPr txBox="1"/>
          <p:nvPr/>
        </p:nvSpPr>
        <p:spPr>
          <a:xfrm>
            <a:off x="4977438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标题文本预设</a:t>
            </a:r>
          </a:p>
        </p:txBody>
      </p:sp>
      <p:sp>
        <p:nvSpPr>
          <p:cNvPr id="40" name="Freeform: Shape 60">
            <a:extLst>
              <a:ext uri="{FF2B5EF4-FFF2-40B4-BE49-F238E27FC236}">
                <a16:creationId xmlns:a16="http://schemas.microsoft.com/office/drawing/2014/main" id="{49E10D2D-3595-4683-BDDD-7874F8C514FF}"/>
              </a:ext>
            </a:extLst>
          </p:cNvPr>
          <p:cNvSpPr>
            <a:spLocks/>
          </p:cNvSpPr>
          <p:nvPr/>
        </p:nvSpPr>
        <p:spPr bwMode="auto">
          <a:xfrm>
            <a:off x="5273309" y="1546308"/>
            <a:ext cx="342122" cy="342103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7" tIns="34293" rIns="68587" bIns="34293" anchor="ctr"/>
          <a:lstStyle/>
          <a:p>
            <a:pPr algn="ctr"/>
            <a:endParaRPr sz="128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64F4AAD6-3DD4-43CC-B85B-1ADB8304102A}"/>
              </a:ext>
            </a:extLst>
          </p:cNvPr>
          <p:cNvSpPr txBox="1">
            <a:spLocks/>
          </p:cNvSpPr>
          <p:nvPr/>
        </p:nvSpPr>
        <p:spPr bwMode="auto">
          <a:xfrm>
            <a:off x="3565261" y="3553994"/>
            <a:ext cx="199608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</a:p>
        </p:txBody>
      </p:sp>
      <p:sp>
        <p:nvSpPr>
          <p:cNvPr id="43" name="TextBox 73">
            <a:extLst>
              <a:ext uri="{FF2B5EF4-FFF2-40B4-BE49-F238E27FC236}">
                <a16:creationId xmlns:a16="http://schemas.microsoft.com/office/drawing/2014/main" id="{5DE0D04F-5F9E-40FD-8A80-CB40ADAEDFF2}"/>
              </a:ext>
            </a:extLst>
          </p:cNvPr>
          <p:cNvSpPr txBox="1"/>
          <p:nvPr/>
        </p:nvSpPr>
        <p:spPr>
          <a:xfrm>
            <a:off x="3242587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标题文本预设</a:t>
            </a:r>
          </a:p>
        </p:txBody>
      </p:sp>
      <p:sp>
        <p:nvSpPr>
          <p:cNvPr id="45" name="Freeform: Shape 62">
            <a:extLst>
              <a:ext uri="{FF2B5EF4-FFF2-40B4-BE49-F238E27FC236}">
                <a16:creationId xmlns:a16="http://schemas.microsoft.com/office/drawing/2014/main" id="{A20E23EF-BA49-4E0C-8EE0-C336FAD61B39}"/>
              </a:ext>
            </a:extLst>
          </p:cNvPr>
          <p:cNvSpPr>
            <a:spLocks/>
          </p:cNvSpPr>
          <p:nvPr/>
        </p:nvSpPr>
        <p:spPr bwMode="auto">
          <a:xfrm>
            <a:off x="3538459" y="1546308"/>
            <a:ext cx="342122" cy="342103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7" tIns="34293" rIns="68587" bIns="34293" anchor="ctr"/>
          <a:lstStyle/>
          <a:p>
            <a:pPr algn="ctr"/>
            <a:endParaRPr sz="128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7" name="TextBox 4">
            <a:extLst>
              <a:ext uri="{FF2B5EF4-FFF2-40B4-BE49-F238E27FC236}">
                <a16:creationId xmlns:a16="http://schemas.microsoft.com/office/drawing/2014/main" id="{DF3E02AA-2E49-4C4D-99F0-ACE7072B8A5C}"/>
              </a:ext>
            </a:extLst>
          </p:cNvPr>
          <p:cNvSpPr txBox="1">
            <a:spLocks/>
          </p:cNvSpPr>
          <p:nvPr/>
        </p:nvSpPr>
        <p:spPr bwMode="auto">
          <a:xfrm>
            <a:off x="1804015" y="3553994"/>
            <a:ext cx="176762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</a:p>
        </p:txBody>
      </p:sp>
      <p:grpSp>
        <p:nvGrpSpPr>
          <p:cNvPr id="36" name="Group 9">
            <a:extLst>
              <a:ext uri="{FF2B5EF4-FFF2-40B4-BE49-F238E27FC236}">
                <a16:creationId xmlns:a16="http://schemas.microsoft.com/office/drawing/2014/main" id="{A00F02BD-D3AA-2DBD-8D8F-B7DE3B9C77ED}"/>
              </a:ext>
            </a:extLst>
          </p:cNvPr>
          <p:cNvGrpSpPr/>
          <p:nvPr/>
        </p:nvGrpSpPr>
        <p:grpSpPr>
          <a:xfrm>
            <a:off x="342131" y="253787"/>
            <a:ext cx="5094759" cy="506854"/>
            <a:chOff x="3371451" y="3491793"/>
            <a:chExt cx="6792571" cy="6757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25A9A3-28EF-3518-0578-97016928C1BF}"/>
                </a:ext>
              </a:extLst>
            </p:cNvPr>
            <p:cNvSpPr/>
            <p:nvPr/>
          </p:nvSpPr>
          <p:spPr>
            <a:xfrm>
              <a:off x="3371451" y="3516923"/>
              <a:ext cx="6792571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11B992-C542-32CC-2131-45CBE210165B}"/>
                </a:ext>
              </a:extLst>
            </p:cNvPr>
            <p:cNvSpPr/>
            <p:nvPr/>
          </p:nvSpPr>
          <p:spPr>
            <a:xfrm>
              <a:off x="3392999" y="3491793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2B9617-B6F1-71CD-271B-C66EDCCA65D1}"/>
                </a:ext>
              </a:extLst>
            </p:cNvPr>
            <p:cNvSpPr txBox="1"/>
            <p:nvPr/>
          </p:nvSpPr>
          <p:spPr>
            <a:xfrm>
              <a:off x="4233791" y="3570903"/>
              <a:ext cx="5019425" cy="49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 BIỆT CÁC ION HALIDE X-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yt1s.com - Nhận biết ion halogenua_360p">
            <a:hlinkClick r:id="" action="ppaction://media"/>
            <a:extLst>
              <a:ext uri="{FF2B5EF4-FFF2-40B4-BE49-F238E27FC236}">
                <a16:creationId xmlns:a16="http://schemas.microsoft.com/office/drawing/2014/main" id="{89A71C32-D154-4625-16DD-3BF81802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5261" y="852443"/>
            <a:ext cx="5277594" cy="39282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52095F-D43A-C287-681D-C632D5A32881}"/>
              </a:ext>
            </a:extLst>
          </p:cNvPr>
          <p:cNvSpPr txBox="1"/>
          <p:nvPr/>
        </p:nvSpPr>
        <p:spPr>
          <a:xfrm>
            <a:off x="355635" y="1213953"/>
            <a:ext cx="32096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Sử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0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dung </a:t>
            </a:r>
            <a:r>
              <a:rPr lang="en-US" altLang="zh-CN" sz="20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altLang="zh-CN" sz="20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AgNO</a:t>
            </a:r>
            <a:r>
              <a:rPr lang="en-US" altLang="zh-CN" sz="2000" b="1" baseline="-25000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en-US" sz="2000" b="1" baseline="-25000" dirty="0">
              <a:solidFill>
                <a:srgbClr val="16927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F8A4A-D482-7A71-95C8-38971E1716A3}"/>
              </a:ext>
            </a:extLst>
          </p:cNvPr>
          <p:cNvSpPr txBox="1"/>
          <p:nvPr/>
        </p:nvSpPr>
        <p:spPr>
          <a:xfrm>
            <a:off x="130506" y="2084572"/>
            <a:ext cx="3276324" cy="1255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AgCl: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tủa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trắng</a:t>
            </a:r>
            <a:endParaRPr lang="en-US" sz="2800" baseline="-25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AgBr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tủa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màu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nhạt</a:t>
            </a:r>
            <a:endParaRPr lang="en-US" sz="2800" baseline="-25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AgI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tủa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màu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aseline="-25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đậm</a:t>
            </a:r>
            <a:r>
              <a:rPr lang="en-US" sz="2800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33919368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172EDA-3942-477F-CBC0-502269605C3A}"/>
              </a:ext>
            </a:extLst>
          </p:cNvPr>
          <p:cNvSpPr/>
          <p:nvPr/>
        </p:nvSpPr>
        <p:spPr>
          <a:xfrm>
            <a:off x="144302" y="160276"/>
            <a:ext cx="8856984" cy="48245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Action Button: Home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FCA5629-3EF3-91FF-BB84-AA1799050B9E}"/>
              </a:ext>
            </a:extLst>
          </p:cNvPr>
          <p:cNvSpPr/>
          <p:nvPr/>
        </p:nvSpPr>
        <p:spPr>
          <a:xfrm>
            <a:off x="0" y="4697730"/>
            <a:ext cx="790575" cy="44577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B68F66F2-EF1A-DB27-1D4B-06F6F0C3452A}"/>
              </a:ext>
            </a:extLst>
          </p:cNvPr>
          <p:cNvGrpSpPr/>
          <p:nvPr/>
        </p:nvGrpSpPr>
        <p:grpSpPr>
          <a:xfrm>
            <a:off x="342131" y="253787"/>
            <a:ext cx="5094759" cy="506854"/>
            <a:chOff x="3371451" y="3491793"/>
            <a:chExt cx="6792571" cy="6757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251482-C7E3-27DE-D83F-1A9D39AEFBFB}"/>
                </a:ext>
              </a:extLst>
            </p:cNvPr>
            <p:cNvSpPr/>
            <p:nvPr/>
          </p:nvSpPr>
          <p:spPr>
            <a:xfrm>
              <a:off x="3371451" y="3516923"/>
              <a:ext cx="6792571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F22CC4-F9D7-5BB2-A0DD-7385B9FB549F}"/>
                </a:ext>
              </a:extLst>
            </p:cNvPr>
            <p:cNvSpPr/>
            <p:nvPr/>
          </p:nvSpPr>
          <p:spPr>
            <a:xfrm>
              <a:off x="3392999" y="3491793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F60378-E6D2-F8D4-AC1A-9417D3567735}"/>
                </a:ext>
              </a:extLst>
            </p:cNvPr>
            <p:cNvSpPr txBox="1"/>
            <p:nvPr/>
          </p:nvSpPr>
          <p:spPr>
            <a:xfrm>
              <a:off x="4233791" y="3570903"/>
              <a:ext cx="5019425" cy="49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 BIỆT CÁC ION HALIDE X-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27C008-2FA2-CD05-AC7C-30F3FD9B6ECE}"/>
              </a:ext>
            </a:extLst>
          </p:cNvPr>
          <p:cNvSpPr txBox="1"/>
          <p:nvPr/>
        </p:nvSpPr>
        <p:spPr>
          <a:xfrm>
            <a:off x="338989" y="1144417"/>
            <a:ext cx="67689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BD2E59-4F88-CBC2-0300-6B17A301DBF9}"/>
              </a:ext>
            </a:extLst>
          </p:cNvPr>
          <p:cNvSpPr txBox="1"/>
          <p:nvPr/>
        </p:nvSpPr>
        <p:spPr>
          <a:xfrm>
            <a:off x="309596" y="1957500"/>
            <a:ext cx="67689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 NaCl(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AgCl(s) + NaNO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F10B6-9D99-EF5B-BD1A-880656560B5F}"/>
              </a:ext>
            </a:extLst>
          </p:cNvPr>
          <p:cNvSpPr txBox="1"/>
          <p:nvPr/>
        </p:nvSpPr>
        <p:spPr>
          <a:xfrm>
            <a:off x="330580" y="2797901"/>
            <a:ext cx="67689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AgBr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(s) + NaNO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787124-8D60-4BBF-8EF1-283C2FDC53FD}"/>
              </a:ext>
            </a:extLst>
          </p:cNvPr>
          <p:cNvSpPr txBox="1"/>
          <p:nvPr/>
        </p:nvSpPr>
        <p:spPr>
          <a:xfrm>
            <a:off x="342423" y="3660523"/>
            <a:ext cx="67689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(s) + NaNO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8" name="Picture 4" descr="Silver compounds - Stock Image - A500/0289 - Science Photo Library">
            <a:extLst>
              <a:ext uri="{FF2B5EF4-FFF2-40B4-BE49-F238E27FC236}">
                <a16:creationId xmlns:a16="http://schemas.microsoft.com/office/drawing/2014/main" id="{B3D89783-D4CF-DA25-CC15-348410783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r="12440" b="16179"/>
          <a:stretch/>
        </p:blipFill>
        <p:spPr bwMode="auto">
          <a:xfrm>
            <a:off x="6171048" y="1484565"/>
            <a:ext cx="2610960" cy="19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A4DC71-470C-42DE-502E-22E6372E0928}"/>
              </a:ext>
            </a:extLst>
          </p:cNvPr>
          <p:cNvSpPr txBox="1"/>
          <p:nvPr/>
        </p:nvSpPr>
        <p:spPr>
          <a:xfrm>
            <a:off x="7255660" y="3499641"/>
            <a:ext cx="99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AgBr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CC7262-6DB5-F5E4-F201-9DBF5616C993}"/>
              </a:ext>
            </a:extLst>
          </p:cNvPr>
          <p:cNvSpPr txBox="1"/>
          <p:nvPr/>
        </p:nvSpPr>
        <p:spPr>
          <a:xfrm>
            <a:off x="8078074" y="3491246"/>
            <a:ext cx="99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06BD1B-6697-8988-2D61-DB6EABA2A2E3}"/>
              </a:ext>
            </a:extLst>
          </p:cNvPr>
          <p:cNvSpPr txBox="1"/>
          <p:nvPr/>
        </p:nvSpPr>
        <p:spPr>
          <a:xfrm>
            <a:off x="6287352" y="3499736"/>
            <a:ext cx="99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AgCl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89054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6494F37-BC91-DBD7-FD97-8DF41C8EF665}"/>
              </a:ext>
            </a:extLst>
          </p:cNvPr>
          <p:cNvSpPr/>
          <p:nvPr/>
        </p:nvSpPr>
        <p:spPr>
          <a:xfrm>
            <a:off x="66610" y="105540"/>
            <a:ext cx="8964996" cy="49340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组合 28"/>
          <p:cNvGrpSpPr/>
          <p:nvPr/>
        </p:nvGrpSpPr>
        <p:grpSpPr>
          <a:xfrm>
            <a:off x="4938605" y="2289334"/>
            <a:ext cx="1345249" cy="1364590"/>
            <a:chOff x="4308468" y="1981527"/>
            <a:chExt cx="1611824" cy="1611824"/>
          </a:xfrm>
        </p:grpSpPr>
        <p:sp>
          <p:nvSpPr>
            <p:cNvPr id="5" name="Freeform: Shape 4"/>
            <p:cNvSpPr>
              <a:spLocks/>
            </p:cNvSpPr>
            <p:nvPr/>
          </p:nvSpPr>
          <p:spPr bwMode="auto">
            <a:xfrm>
              <a:off x="5248946" y="2562186"/>
              <a:ext cx="287155" cy="282993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 rot="7768221">
              <a:off x="4308468" y="1981527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" name="组合 29"/>
          <p:cNvGrpSpPr/>
          <p:nvPr/>
        </p:nvGrpSpPr>
        <p:grpSpPr>
          <a:xfrm>
            <a:off x="3685961" y="2288510"/>
            <a:ext cx="1345249" cy="1364590"/>
            <a:chOff x="3056041" y="1980704"/>
            <a:chExt cx="1611824" cy="1611824"/>
          </a:xfrm>
        </p:grpSpPr>
        <p:sp>
          <p:nvSpPr>
            <p:cNvPr id="4" name="Freeform: Shape 3"/>
            <p:cNvSpPr>
              <a:spLocks/>
            </p:cNvSpPr>
            <p:nvPr/>
          </p:nvSpPr>
          <p:spPr bwMode="auto">
            <a:xfrm>
              <a:off x="3413084" y="2644974"/>
              <a:ext cx="247781" cy="364863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 rot="18235072">
              <a:off x="3056041" y="1980704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6" name="组合 30"/>
          <p:cNvGrpSpPr/>
          <p:nvPr/>
        </p:nvGrpSpPr>
        <p:grpSpPr>
          <a:xfrm>
            <a:off x="4305150" y="1724955"/>
            <a:ext cx="1310148" cy="1307311"/>
            <a:chOff x="3640027" y="1359944"/>
            <a:chExt cx="1611824" cy="1611824"/>
          </a:xfrm>
        </p:grpSpPr>
        <p:sp>
          <p:nvSpPr>
            <p:cNvPr id="7" name="Freeform: Shape 6"/>
            <p:cNvSpPr>
              <a:spLocks/>
            </p:cNvSpPr>
            <p:nvPr/>
          </p:nvSpPr>
          <p:spPr bwMode="auto">
            <a:xfrm>
              <a:off x="4305950" y="1712923"/>
              <a:ext cx="302603" cy="236819"/>
            </a:xfrm>
            <a:custGeom>
              <a:avLst/>
              <a:gdLst/>
              <a:ahLst/>
              <a:cxnLst>
                <a:cxn ang="0">
                  <a:pos x="64" y="48"/>
                </a:cxn>
                <a:cxn ang="0">
                  <a:pos x="61" y="50"/>
                </a:cxn>
                <a:cxn ang="0">
                  <a:pos x="2" y="50"/>
                </a:cxn>
                <a:cxn ang="0">
                  <a:pos x="0" y="48"/>
                </a:cxn>
                <a:cxn ang="0">
                  <a:pos x="0" y="43"/>
                </a:cxn>
                <a:cxn ang="0">
                  <a:pos x="2" y="41"/>
                </a:cxn>
                <a:cxn ang="0">
                  <a:pos x="61" y="41"/>
                </a:cxn>
                <a:cxn ang="0">
                  <a:pos x="64" y="43"/>
                </a:cxn>
                <a:cxn ang="0">
                  <a:pos x="64" y="48"/>
                </a:cxn>
                <a:cxn ang="0">
                  <a:pos x="59" y="20"/>
                </a:cxn>
                <a:cxn ang="0">
                  <a:pos x="57" y="23"/>
                </a:cxn>
                <a:cxn ang="0">
                  <a:pos x="7" y="23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7" y="13"/>
                </a:cxn>
                <a:cxn ang="0">
                  <a:pos x="57" y="13"/>
                </a:cxn>
                <a:cxn ang="0">
                  <a:pos x="59" y="16"/>
                </a:cxn>
                <a:cxn ang="0">
                  <a:pos x="59" y="20"/>
                </a:cxn>
                <a:cxn ang="0">
                  <a:pos x="50" y="34"/>
                </a:cxn>
                <a:cxn ang="0">
                  <a:pos x="48" y="36"/>
                </a:cxn>
                <a:cxn ang="0">
                  <a:pos x="16" y="36"/>
                </a:cxn>
                <a:cxn ang="0">
                  <a:pos x="13" y="34"/>
                </a:cxn>
                <a:cxn ang="0">
                  <a:pos x="13" y="29"/>
                </a:cxn>
                <a:cxn ang="0">
                  <a:pos x="16" y="27"/>
                </a:cxn>
                <a:cxn ang="0">
                  <a:pos x="48" y="27"/>
                </a:cxn>
                <a:cxn ang="0">
                  <a:pos x="50" y="29"/>
                </a:cxn>
                <a:cxn ang="0">
                  <a:pos x="50" y="34"/>
                </a:cxn>
                <a:cxn ang="0">
                  <a:pos x="45" y="7"/>
                </a:cxn>
                <a:cxn ang="0">
                  <a:pos x="43" y="9"/>
                </a:cxn>
                <a:cxn ang="0">
                  <a:pos x="20" y="9"/>
                </a:cxn>
                <a:cxn ang="0">
                  <a:pos x="18" y="7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43" y="0"/>
                </a:cxn>
                <a:cxn ang="0">
                  <a:pos x="45" y="2"/>
                </a:cxn>
                <a:cxn ang="0">
                  <a:pos x="45" y="7"/>
                </a:cxn>
              </a:cxnLst>
              <a:rect l="0" t="0" r="r" b="b"/>
              <a:pathLst>
                <a:path w="64" h="50">
                  <a:moveTo>
                    <a:pt x="64" y="48"/>
                  </a:moveTo>
                  <a:cubicBezTo>
                    <a:pt x="64" y="49"/>
                    <a:pt x="63" y="50"/>
                    <a:pt x="61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49"/>
                    <a:pt x="0" y="4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3" y="41"/>
                    <a:pt x="64" y="42"/>
                    <a:pt x="64" y="43"/>
                  </a:cubicBezTo>
                  <a:lnTo>
                    <a:pt x="64" y="48"/>
                  </a:lnTo>
                  <a:close/>
                  <a:moveTo>
                    <a:pt x="59" y="20"/>
                  </a:moveTo>
                  <a:cubicBezTo>
                    <a:pt x="59" y="22"/>
                    <a:pt x="58" y="23"/>
                    <a:pt x="5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3"/>
                    <a:pt x="4" y="22"/>
                    <a:pt x="4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5" y="13"/>
                    <a:pt x="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3"/>
                    <a:pt x="59" y="14"/>
                    <a:pt x="59" y="16"/>
                  </a:cubicBezTo>
                  <a:lnTo>
                    <a:pt x="59" y="20"/>
                  </a:lnTo>
                  <a:close/>
                  <a:moveTo>
                    <a:pt x="50" y="34"/>
                  </a:moveTo>
                  <a:cubicBezTo>
                    <a:pt x="50" y="35"/>
                    <a:pt x="49" y="36"/>
                    <a:pt x="4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3" y="35"/>
                    <a:pt x="13" y="34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8"/>
                    <a:pt x="15" y="27"/>
                    <a:pt x="16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0" y="28"/>
                    <a:pt x="50" y="29"/>
                  </a:cubicBezTo>
                  <a:lnTo>
                    <a:pt x="50" y="34"/>
                  </a:lnTo>
                  <a:close/>
                  <a:moveTo>
                    <a:pt x="45" y="7"/>
                  </a:moveTo>
                  <a:cubicBezTo>
                    <a:pt x="45" y="8"/>
                    <a:pt x="44" y="9"/>
                    <a:pt x="43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5" y="2"/>
                  </a:cubicBezTo>
                  <a:lnTo>
                    <a:pt x="45" y="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 rot="2018970">
              <a:off x="3640027" y="1359944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7" name="组合 27"/>
          <p:cNvGrpSpPr/>
          <p:nvPr/>
        </p:nvGrpSpPr>
        <p:grpSpPr>
          <a:xfrm>
            <a:off x="4316354" y="2817035"/>
            <a:ext cx="1345249" cy="1364590"/>
            <a:chOff x="3686325" y="2509166"/>
            <a:chExt cx="1611824" cy="1611824"/>
          </a:xfrm>
        </p:grpSpPr>
        <p:sp>
          <p:nvSpPr>
            <p:cNvPr id="6" name="Freeform: Shape 5"/>
            <p:cNvSpPr>
              <a:spLocks/>
            </p:cNvSpPr>
            <p:nvPr/>
          </p:nvSpPr>
          <p:spPr bwMode="auto">
            <a:xfrm>
              <a:off x="4337971" y="3479957"/>
              <a:ext cx="307958" cy="307958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 rot="12594151">
              <a:off x="3686325" y="2509166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cxnSp>
        <p:nvCxnSpPr>
          <p:cNvPr id="12" name="Straight Arrow Connector 11"/>
          <p:cNvCxnSpPr>
            <a:cxnSpLocks/>
            <a:stCxn id="10" idx="8"/>
            <a:endCxn id="36" idx="3"/>
          </p:cNvCxnSpPr>
          <p:nvPr/>
        </p:nvCxnSpPr>
        <p:spPr>
          <a:xfrm flipH="1" flipV="1">
            <a:off x="3566703" y="1783498"/>
            <a:ext cx="848209" cy="232129"/>
          </a:xfrm>
          <a:prstGeom prst="straightConnector1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162969" y="3415858"/>
            <a:ext cx="780263" cy="166944"/>
          </a:xfrm>
          <a:prstGeom prst="straightConnector1">
            <a:avLst/>
          </a:prstGeom>
          <a:ln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5"/>
          <p:cNvCxnSpPr>
            <a:cxnSpLocks/>
          </p:cNvCxnSpPr>
          <p:nvPr/>
        </p:nvCxnSpPr>
        <p:spPr>
          <a:xfrm flipH="1">
            <a:off x="5564347" y="1968407"/>
            <a:ext cx="397922" cy="349889"/>
          </a:xfrm>
          <a:prstGeom prst="straightConnector1">
            <a:avLst/>
          </a:prstGeom>
          <a:ln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26"/>
          <p:cNvCxnSpPr>
            <a:cxnSpLocks/>
          </p:cNvCxnSpPr>
          <p:nvPr/>
        </p:nvCxnSpPr>
        <p:spPr>
          <a:xfrm flipH="1">
            <a:off x="5332615" y="3840915"/>
            <a:ext cx="604139" cy="35905"/>
          </a:xfrm>
          <a:prstGeom prst="straightConnector1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9">
            <a:extLst>
              <a:ext uri="{FF2B5EF4-FFF2-40B4-BE49-F238E27FC236}">
                <a16:creationId xmlns:a16="http://schemas.microsoft.com/office/drawing/2014/main" id="{0704AF0E-20CD-8BED-482E-EF0F3CD6F5CA}"/>
              </a:ext>
            </a:extLst>
          </p:cNvPr>
          <p:cNvGrpSpPr/>
          <p:nvPr/>
        </p:nvGrpSpPr>
        <p:grpSpPr>
          <a:xfrm>
            <a:off x="2690972" y="197889"/>
            <a:ext cx="4158655" cy="523220"/>
            <a:chOff x="3371451" y="3510029"/>
            <a:chExt cx="8040629" cy="69758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8B5E2EF-406B-8C81-ABD8-A3BA283E85A8}"/>
                </a:ext>
              </a:extLst>
            </p:cNvPr>
            <p:cNvSpPr/>
            <p:nvPr/>
          </p:nvSpPr>
          <p:spPr>
            <a:xfrm>
              <a:off x="3371451" y="3516923"/>
              <a:ext cx="8040629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A1CDF0A-29EE-2BCE-541E-34892346F240}"/>
                </a:ext>
              </a:extLst>
            </p:cNvPr>
            <p:cNvSpPr/>
            <p:nvPr/>
          </p:nvSpPr>
          <p:spPr>
            <a:xfrm>
              <a:off x="3371451" y="3516923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72BE76-3444-3978-4FFD-9E8D37B28B0B}"/>
                </a:ext>
              </a:extLst>
            </p:cNvPr>
            <p:cNvSpPr txBox="1"/>
            <p:nvPr/>
          </p:nvSpPr>
          <p:spPr>
            <a:xfrm>
              <a:off x="5572568" y="3510029"/>
              <a:ext cx="2783062" cy="697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TỔNG KẾT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02E47BE-CD04-6721-83F8-A1447AA31E0E}"/>
              </a:ext>
            </a:extLst>
          </p:cNvPr>
          <p:cNvSpPr txBox="1"/>
          <p:nvPr/>
        </p:nvSpPr>
        <p:spPr>
          <a:xfrm>
            <a:off x="91596" y="920826"/>
            <a:ext cx="3475107" cy="1725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hydrogen halide,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HI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Riêng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HF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HF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18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1AD930-E3ED-E874-0CAA-94D66888E546}"/>
              </a:ext>
            </a:extLst>
          </p:cNvPr>
          <p:cNvSpPr txBox="1"/>
          <p:nvPr/>
        </p:nvSpPr>
        <p:spPr>
          <a:xfrm>
            <a:off x="200087" y="3436837"/>
            <a:ext cx="3475107" cy="72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hydrohalic acid: </a:t>
            </a:r>
          </a:p>
          <a:p>
            <a:pPr algn="just">
              <a:lnSpc>
                <a:spcPct val="120000"/>
              </a:lnSpc>
            </a:pP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acid 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 &gt; HBr &gt; HCl &gt; HF</a:t>
            </a:r>
            <a:endParaRPr lang="zh-CN" altLang="en-US" sz="1800" b="1" dirty="0">
              <a:solidFill>
                <a:srgbClr val="169274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0EC26E-2F4F-0B09-783E-D0552E67E5E8}"/>
              </a:ext>
            </a:extLst>
          </p:cNvPr>
          <p:cNvSpPr txBox="1"/>
          <p:nvPr/>
        </p:nvSpPr>
        <p:spPr>
          <a:xfrm>
            <a:off x="5297479" y="871867"/>
            <a:ext cx="3630724" cy="1060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sulfuric acid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đặc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US" altLang="zh-CN" sz="1800" b="1" baseline="30000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Br</a:t>
            </a:r>
            <a:r>
              <a:rPr lang="en-US" altLang="zh-CN" sz="1800" b="1" baseline="30000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nhưng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</a:t>
            </a:r>
            <a:r>
              <a:rPr lang="en-US" altLang="zh-CN" sz="1800" b="1" baseline="30000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1800" b="1" dirty="0">
              <a:solidFill>
                <a:srgbClr val="169274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722E1D-1D82-EEFF-8050-0330F24AD2C1}"/>
              </a:ext>
            </a:extLst>
          </p:cNvPr>
          <p:cNvSpPr txBox="1"/>
          <p:nvPr/>
        </p:nvSpPr>
        <p:spPr>
          <a:xfrm>
            <a:off x="6147431" y="3366681"/>
            <a:ext cx="2760564" cy="984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 err="1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halide 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1800" b="1" baseline="30000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AgNO</a:t>
            </a:r>
            <a:r>
              <a:rPr lang="en-US" altLang="zh-CN" sz="1800" b="1" baseline="-25000" dirty="0">
                <a:solidFill>
                  <a:srgbClr val="16927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1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18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3F3578-E50B-417E-BEDD-A6AC0203D5AE}"/>
              </a:ext>
            </a:extLst>
          </p:cNvPr>
          <p:cNvGrpSpPr/>
          <p:nvPr/>
        </p:nvGrpSpPr>
        <p:grpSpPr>
          <a:xfrm>
            <a:off x="141454" y="3871138"/>
            <a:ext cx="941800" cy="1090117"/>
            <a:chOff x="8093000" y="1688629"/>
            <a:chExt cx="3506788" cy="4271691"/>
          </a:xfrm>
        </p:grpSpPr>
        <p:sp>
          <p:nvSpPr>
            <p:cNvPr id="33" name="Freeform 68">
              <a:extLst>
                <a:ext uri="{FF2B5EF4-FFF2-40B4-BE49-F238E27FC236}">
                  <a16:creationId xmlns:a16="http://schemas.microsoft.com/office/drawing/2014/main" id="{DAA1919E-117A-4F6D-99EE-A6C4A9C13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238" y="2958358"/>
              <a:ext cx="1066800" cy="895350"/>
            </a:xfrm>
            <a:custGeom>
              <a:avLst/>
              <a:gdLst>
                <a:gd name="T0" fmla="*/ 189 w 672"/>
                <a:gd name="T1" fmla="*/ 564 h 564"/>
                <a:gd name="T2" fmla="*/ 189 w 672"/>
                <a:gd name="T3" fmla="*/ 564 h 564"/>
                <a:gd name="T4" fmla="*/ 0 w 672"/>
                <a:gd name="T5" fmla="*/ 564 h 564"/>
                <a:gd name="T6" fmla="*/ 0 w 672"/>
                <a:gd name="T7" fmla="*/ 415 h 564"/>
                <a:gd name="T8" fmla="*/ 0 w 672"/>
                <a:gd name="T9" fmla="*/ 415 h 564"/>
                <a:gd name="T10" fmla="*/ 250 w 672"/>
                <a:gd name="T11" fmla="*/ 415 h 564"/>
                <a:gd name="T12" fmla="*/ 250 w 672"/>
                <a:gd name="T13" fmla="*/ 415 h 564"/>
                <a:gd name="T14" fmla="*/ 256 w 672"/>
                <a:gd name="T15" fmla="*/ 410 h 564"/>
                <a:gd name="T16" fmla="*/ 266 w 672"/>
                <a:gd name="T17" fmla="*/ 401 h 564"/>
                <a:gd name="T18" fmla="*/ 281 w 672"/>
                <a:gd name="T19" fmla="*/ 388 h 564"/>
                <a:gd name="T20" fmla="*/ 299 w 672"/>
                <a:gd name="T21" fmla="*/ 367 h 564"/>
                <a:gd name="T22" fmla="*/ 322 w 672"/>
                <a:gd name="T23" fmla="*/ 340 h 564"/>
                <a:gd name="T24" fmla="*/ 349 w 672"/>
                <a:gd name="T25" fmla="*/ 304 h 564"/>
                <a:gd name="T26" fmla="*/ 382 w 672"/>
                <a:gd name="T27" fmla="*/ 259 h 564"/>
                <a:gd name="T28" fmla="*/ 419 w 672"/>
                <a:gd name="T29" fmla="*/ 202 h 564"/>
                <a:gd name="T30" fmla="*/ 419 w 672"/>
                <a:gd name="T31" fmla="*/ 202 h 564"/>
                <a:gd name="T32" fmla="*/ 466 w 672"/>
                <a:gd name="T33" fmla="*/ 128 h 564"/>
                <a:gd name="T34" fmla="*/ 505 w 672"/>
                <a:gd name="T35" fmla="*/ 63 h 564"/>
                <a:gd name="T36" fmla="*/ 541 w 672"/>
                <a:gd name="T37" fmla="*/ 0 h 564"/>
                <a:gd name="T38" fmla="*/ 672 w 672"/>
                <a:gd name="T39" fmla="*/ 72 h 564"/>
                <a:gd name="T40" fmla="*/ 672 w 672"/>
                <a:gd name="T41" fmla="*/ 72 h 564"/>
                <a:gd name="T42" fmla="*/ 660 w 672"/>
                <a:gd name="T43" fmla="*/ 95 h 564"/>
                <a:gd name="T44" fmla="*/ 629 w 672"/>
                <a:gd name="T45" fmla="*/ 147 h 564"/>
                <a:gd name="T46" fmla="*/ 584 w 672"/>
                <a:gd name="T47" fmla="*/ 220 h 564"/>
                <a:gd name="T48" fmla="*/ 558 w 672"/>
                <a:gd name="T49" fmla="*/ 261 h 564"/>
                <a:gd name="T50" fmla="*/ 531 w 672"/>
                <a:gd name="T51" fmla="*/ 304 h 564"/>
                <a:gd name="T52" fmla="*/ 531 w 672"/>
                <a:gd name="T53" fmla="*/ 304 h 564"/>
                <a:gd name="T54" fmla="*/ 505 w 672"/>
                <a:gd name="T55" fmla="*/ 343 h 564"/>
                <a:gd name="T56" fmla="*/ 481 w 672"/>
                <a:gd name="T57" fmla="*/ 378 h 564"/>
                <a:gd name="T58" fmla="*/ 457 w 672"/>
                <a:gd name="T59" fmla="*/ 408 h 564"/>
                <a:gd name="T60" fmla="*/ 437 w 672"/>
                <a:gd name="T61" fmla="*/ 435 h 564"/>
                <a:gd name="T62" fmla="*/ 417 w 672"/>
                <a:gd name="T63" fmla="*/ 460 h 564"/>
                <a:gd name="T64" fmla="*/ 397 w 672"/>
                <a:gd name="T65" fmla="*/ 482 h 564"/>
                <a:gd name="T66" fmla="*/ 380 w 672"/>
                <a:gd name="T67" fmla="*/ 500 h 564"/>
                <a:gd name="T68" fmla="*/ 363 w 672"/>
                <a:gd name="T69" fmla="*/ 515 h 564"/>
                <a:gd name="T70" fmla="*/ 349 w 672"/>
                <a:gd name="T71" fmla="*/ 528 h 564"/>
                <a:gd name="T72" fmla="*/ 334 w 672"/>
                <a:gd name="T73" fmla="*/ 538 h 564"/>
                <a:gd name="T74" fmla="*/ 319 w 672"/>
                <a:gd name="T75" fmla="*/ 547 h 564"/>
                <a:gd name="T76" fmla="*/ 307 w 672"/>
                <a:gd name="T77" fmla="*/ 554 h 564"/>
                <a:gd name="T78" fmla="*/ 294 w 672"/>
                <a:gd name="T79" fmla="*/ 559 h 564"/>
                <a:gd name="T80" fmla="*/ 282 w 672"/>
                <a:gd name="T81" fmla="*/ 562 h 564"/>
                <a:gd name="T82" fmla="*/ 271 w 672"/>
                <a:gd name="T83" fmla="*/ 563 h 564"/>
                <a:gd name="T84" fmla="*/ 258 w 672"/>
                <a:gd name="T85" fmla="*/ 564 h 564"/>
                <a:gd name="T86" fmla="*/ 258 w 672"/>
                <a:gd name="T87" fmla="*/ 564 h 564"/>
                <a:gd name="T88" fmla="*/ 189 w 672"/>
                <a:gd name="T89" fmla="*/ 564 h 564"/>
                <a:gd name="T90" fmla="*/ 189 w 672"/>
                <a:gd name="T9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2" h="564">
                  <a:moveTo>
                    <a:pt x="189" y="564"/>
                  </a:moveTo>
                  <a:lnTo>
                    <a:pt x="189" y="564"/>
                  </a:lnTo>
                  <a:lnTo>
                    <a:pt x="0" y="564"/>
                  </a:lnTo>
                  <a:lnTo>
                    <a:pt x="0" y="415"/>
                  </a:lnTo>
                  <a:lnTo>
                    <a:pt x="0" y="415"/>
                  </a:lnTo>
                  <a:lnTo>
                    <a:pt x="250" y="415"/>
                  </a:lnTo>
                  <a:lnTo>
                    <a:pt x="250" y="415"/>
                  </a:lnTo>
                  <a:lnTo>
                    <a:pt x="256" y="410"/>
                  </a:lnTo>
                  <a:lnTo>
                    <a:pt x="266" y="401"/>
                  </a:lnTo>
                  <a:lnTo>
                    <a:pt x="281" y="388"/>
                  </a:lnTo>
                  <a:lnTo>
                    <a:pt x="299" y="367"/>
                  </a:lnTo>
                  <a:lnTo>
                    <a:pt x="322" y="340"/>
                  </a:lnTo>
                  <a:lnTo>
                    <a:pt x="349" y="304"/>
                  </a:lnTo>
                  <a:lnTo>
                    <a:pt x="382" y="259"/>
                  </a:lnTo>
                  <a:lnTo>
                    <a:pt x="419" y="202"/>
                  </a:lnTo>
                  <a:lnTo>
                    <a:pt x="419" y="202"/>
                  </a:lnTo>
                  <a:lnTo>
                    <a:pt x="466" y="128"/>
                  </a:lnTo>
                  <a:lnTo>
                    <a:pt x="505" y="63"/>
                  </a:lnTo>
                  <a:lnTo>
                    <a:pt x="541" y="0"/>
                  </a:lnTo>
                  <a:lnTo>
                    <a:pt x="672" y="72"/>
                  </a:lnTo>
                  <a:lnTo>
                    <a:pt x="672" y="72"/>
                  </a:lnTo>
                  <a:lnTo>
                    <a:pt x="660" y="95"/>
                  </a:lnTo>
                  <a:lnTo>
                    <a:pt x="629" y="147"/>
                  </a:lnTo>
                  <a:lnTo>
                    <a:pt x="584" y="220"/>
                  </a:lnTo>
                  <a:lnTo>
                    <a:pt x="558" y="261"/>
                  </a:lnTo>
                  <a:lnTo>
                    <a:pt x="531" y="304"/>
                  </a:lnTo>
                  <a:lnTo>
                    <a:pt x="531" y="304"/>
                  </a:lnTo>
                  <a:lnTo>
                    <a:pt x="505" y="343"/>
                  </a:lnTo>
                  <a:lnTo>
                    <a:pt x="481" y="378"/>
                  </a:lnTo>
                  <a:lnTo>
                    <a:pt x="457" y="408"/>
                  </a:lnTo>
                  <a:lnTo>
                    <a:pt x="437" y="435"/>
                  </a:lnTo>
                  <a:lnTo>
                    <a:pt x="417" y="460"/>
                  </a:lnTo>
                  <a:lnTo>
                    <a:pt x="397" y="482"/>
                  </a:lnTo>
                  <a:lnTo>
                    <a:pt x="380" y="500"/>
                  </a:lnTo>
                  <a:lnTo>
                    <a:pt x="363" y="515"/>
                  </a:lnTo>
                  <a:lnTo>
                    <a:pt x="349" y="528"/>
                  </a:lnTo>
                  <a:lnTo>
                    <a:pt x="334" y="538"/>
                  </a:lnTo>
                  <a:lnTo>
                    <a:pt x="319" y="547"/>
                  </a:lnTo>
                  <a:lnTo>
                    <a:pt x="307" y="554"/>
                  </a:lnTo>
                  <a:lnTo>
                    <a:pt x="294" y="559"/>
                  </a:lnTo>
                  <a:lnTo>
                    <a:pt x="282" y="562"/>
                  </a:lnTo>
                  <a:lnTo>
                    <a:pt x="271" y="563"/>
                  </a:lnTo>
                  <a:lnTo>
                    <a:pt x="258" y="564"/>
                  </a:lnTo>
                  <a:lnTo>
                    <a:pt x="258" y="564"/>
                  </a:lnTo>
                  <a:lnTo>
                    <a:pt x="189" y="564"/>
                  </a:lnTo>
                  <a:lnTo>
                    <a:pt x="189" y="564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4" name="Freeform 69">
              <a:extLst>
                <a:ext uri="{FF2B5EF4-FFF2-40B4-BE49-F238E27FC236}">
                  <a16:creationId xmlns:a16="http://schemas.microsoft.com/office/drawing/2014/main" id="{504A6416-E762-4FEC-95F5-DB7F5569A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000" y="5487245"/>
              <a:ext cx="3275013" cy="473075"/>
            </a:xfrm>
            <a:custGeom>
              <a:avLst/>
              <a:gdLst>
                <a:gd name="T0" fmla="*/ 2063 w 2063"/>
                <a:gd name="T1" fmla="*/ 149 h 298"/>
                <a:gd name="T2" fmla="*/ 2058 w 2063"/>
                <a:gd name="T3" fmla="*/ 165 h 298"/>
                <a:gd name="T4" fmla="*/ 2043 w 2063"/>
                <a:gd name="T5" fmla="*/ 180 h 298"/>
                <a:gd name="T6" fmla="*/ 2017 w 2063"/>
                <a:gd name="T7" fmla="*/ 193 h 298"/>
                <a:gd name="T8" fmla="*/ 1983 w 2063"/>
                <a:gd name="T9" fmla="*/ 207 h 298"/>
                <a:gd name="T10" fmla="*/ 1938 w 2063"/>
                <a:gd name="T11" fmla="*/ 220 h 298"/>
                <a:gd name="T12" fmla="*/ 1828 w 2063"/>
                <a:gd name="T13" fmla="*/ 244 h 298"/>
                <a:gd name="T14" fmla="*/ 1688 w 2063"/>
                <a:gd name="T15" fmla="*/ 264 h 298"/>
                <a:gd name="T16" fmla="*/ 1523 w 2063"/>
                <a:gd name="T17" fmla="*/ 280 h 298"/>
                <a:gd name="T18" fmla="*/ 1339 w 2063"/>
                <a:gd name="T19" fmla="*/ 292 h 298"/>
                <a:gd name="T20" fmla="*/ 1137 w 2063"/>
                <a:gd name="T21" fmla="*/ 298 h 298"/>
                <a:gd name="T22" fmla="*/ 1032 w 2063"/>
                <a:gd name="T23" fmla="*/ 298 h 298"/>
                <a:gd name="T24" fmla="*/ 824 w 2063"/>
                <a:gd name="T25" fmla="*/ 296 h 298"/>
                <a:gd name="T26" fmla="*/ 630 w 2063"/>
                <a:gd name="T27" fmla="*/ 287 h 298"/>
                <a:gd name="T28" fmla="*/ 455 w 2063"/>
                <a:gd name="T29" fmla="*/ 273 h 298"/>
                <a:gd name="T30" fmla="*/ 302 w 2063"/>
                <a:gd name="T31" fmla="*/ 255 h 298"/>
                <a:gd name="T32" fmla="*/ 177 w 2063"/>
                <a:gd name="T33" fmla="*/ 233 h 298"/>
                <a:gd name="T34" fmla="*/ 102 w 2063"/>
                <a:gd name="T35" fmla="*/ 213 h 298"/>
                <a:gd name="T36" fmla="*/ 63 w 2063"/>
                <a:gd name="T37" fmla="*/ 200 h 298"/>
                <a:gd name="T38" fmla="*/ 33 w 2063"/>
                <a:gd name="T39" fmla="*/ 186 h 298"/>
                <a:gd name="T40" fmla="*/ 12 w 2063"/>
                <a:gd name="T41" fmla="*/ 172 h 298"/>
                <a:gd name="T42" fmla="*/ 1 w 2063"/>
                <a:gd name="T43" fmla="*/ 157 h 298"/>
                <a:gd name="T44" fmla="*/ 0 w 2063"/>
                <a:gd name="T45" fmla="*/ 149 h 298"/>
                <a:gd name="T46" fmla="*/ 6 w 2063"/>
                <a:gd name="T47" fmla="*/ 133 h 298"/>
                <a:gd name="T48" fmla="*/ 22 w 2063"/>
                <a:gd name="T49" fmla="*/ 118 h 298"/>
                <a:gd name="T50" fmla="*/ 46 w 2063"/>
                <a:gd name="T51" fmla="*/ 105 h 298"/>
                <a:gd name="T52" fmla="*/ 82 w 2063"/>
                <a:gd name="T53" fmla="*/ 90 h 298"/>
                <a:gd name="T54" fmla="*/ 125 w 2063"/>
                <a:gd name="T55" fmla="*/ 78 h 298"/>
                <a:gd name="T56" fmla="*/ 235 w 2063"/>
                <a:gd name="T57" fmla="*/ 54 h 298"/>
                <a:gd name="T58" fmla="*/ 376 w 2063"/>
                <a:gd name="T59" fmla="*/ 34 h 298"/>
                <a:gd name="T60" fmla="*/ 540 w 2063"/>
                <a:gd name="T61" fmla="*/ 18 h 298"/>
                <a:gd name="T62" fmla="*/ 725 w 2063"/>
                <a:gd name="T63" fmla="*/ 6 h 298"/>
                <a:gd name="T64" fmla="*/ 927 w 2063"/>
                <a:gd name="T65" fmla="*/ 0 h 298"/>
                <a:gd name="T66" fmla="*/ 1032 w 2063"/>
                <a:gd name="T67" fmla="*/ 0 h 298"/>
                <a:gd name="T68" fmla="*/ 1239 w 2063"/>
                <a:gd name="T69" fmla="*/ 2 h 298"/>
                <a:gd name="T70" fmla="*/ 1434 w 2063"/>
                <a:gd name="T71" fmla="*/ 11 h 298"/>
                <a:gd name="T72" fmla="*/ 1608 w 2063"/>
                <a:gd name="T73" fmla="*/ 25 h 298"/>
                <a:gd name="T74" fmla="*/ 1761 w 2063"/>
                <a:gd name="T75" fmla="*/ 43 h 298"/>
                <a:gd name="T76" fmla="*/ 1888 w 2063"/>
                <a:gd name="T77" fmla="*/ 65 h 298"/>
                <a:gd name="T78" fmla="*/ 1961 w 2063"/>
                <a:gd name="T79" fmla="*/ 85 h 298"/>
                <a:gd name="T80" fmla="*/ 2001 w 2063"/>
                <a:gd name="T81" fmla="*/ 97 h 298"/>
                <a:gd name="T82" fmla="*/ 2031 w 2063"/>
                <a:gd name="T83" fmla="*/ 112 h 298"/>
                <a:gd name="T84" fmla="*/ 2052 w 2063"/>
                <a:gd name="T85" fmla="*/ 126 h 298"/>
                <a:gd name="T86" fmla="*/ 2062 w 2063"/>
                <a:gd name="T87" fmla="*/ 141 h 298"/>
                <a:gd name="T88" fmla="*/ 2063 w 2063"/>
                <a:gd name="T89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3" h="298">
                  <a:moveTo>
                    <a:pt x="2063" y="149"/>
                  </a:moveTo>
                  <a:lnTo>
                    <a:pt x="2063" y="149"/>
                  </a:lnTo>
                  <a:lnTo>
                    <a:pt x="2062" y="157"/>
                  </a:lnTo>
                  <a:lnTo>
                    <a:pt x="2058" y="165"/>
                  </a:lnTo>
                  <a:lnTo>
                    <a:pt x="2052" y="172"/>
                  </a:lnTo>
                  <a:lnTo>
                    <a:pt x="2043" y="180"/>
                  </a:lnTo>
                  <a:lnTo>
                    <a:pt x="2031" y="186"/>
                  </a:lnTo>
                  <a:lnTo>
                    <a:pt x="2017" y="193"/>
                  </a:lnTo>
                  <a:lnTo>
                    <a:pt x="2001" y="200"/>
                  </a:lnTo>
                  <a:lnTo>
                    <a:pt x="1983" y="207"/>
                  </a:lnTo>
                  <a:lnTo>
                    <a:pt x="1961" y="213"/>
                  </a:lnTo>
                  <a:lnTo>
                    <a:pt x="1938" y="220"/>
                  </a:lnTo>
                  <a:lnTo>
                    <a:pt x="1888" y="233"/>
                  </a:lnTo>
                  <a:lnTo>
                    <a:pt x="1828" y="244"/>
                  </a:lnTo>
                  <a:lnTo>
                    <a:pt x="1761" y="255"/>
                  </a:lnTo>
                  <a:lnTo>
                    <a:pt x="1688" y="264"/>
                  </a:lnTo>
                  <a:lnTo>
                    <a:pt x="1608" y="273"/>
                  </a:lnTo>
                  <a:lnTo>
                    <a:pt x="1523" y="280"/>
                  </a:lnTo>
                  <a:lnTo>
                    <a:pt x="1434" y="287"/>
                  </a:lnTo>
                  <a:lnTo>
                    <a:pt x="1339" y="292"/>
                  </a:lnTo>
                  <a:lnTo>
                    <a:pt x="1239" y="296"/>
                  </a:lnTo>
                  <a:lnTo>
                    <a:pt x="1137" y="298"/>
                  </a:lnTo>
                  <a:lnTo>
                    <a:pt x="1032" y="298"/>
                  </a:lnTo>
                  <a:lnTo>
                    <a:pt x="1032" y="298"/>
                  </a:lnTo>
                  <a:lnTo>
                    <a:pt x="927" y="298"/>
                  </a:lnTo>
                  <a:lnTo>
                    <a:pt x="824" y="296"/>
                  </a:lnTo>
                  <a:lnTo>
                    <a:pt x="725" y="292"/>
                  </a:lnTo>
                  <a:lnTo>
                    <a:pt x="630" y="287"/>
                  </a:lnTo>
                  <a:lnTo>
                    <a:pt x="540" y="280"/>
                  </a:lnTo>
                  <a:lnTo>
                    <a:pt x="455" y="273"/>
                  </a:lnTo>
                  <a:lnTo>
                    <a:pt x="376" y="264"/>
                  </a:lnTo>
                  <a:lnTo>
                    <a:pt x="302" y="255"/>
                  </a:lnTo>
                  <a:lnTo>
                    <a:pt x="235" y="244"/>
                  </a:lnTo>
                  <a:lnTo>
                    <a:pt x="177" y="233"/>
                  </a:lnTo>
                  <a:lnTo>
                    <a:pt x="125" y="220"/>
                  </a:lnTo>
                  <a:lnTo>
                    <a:pt x="102" y="213"/>
                  </a:lnTo>
                  <a:lnTo>
                    <a:pt x="82" y="207"/>
                  </a:lnTo>
                  <a:lnTo>
                    <a:pt x="63" y="200"/>
                  </a:lnTo>
                  <a:lnTo>
                    <a:pt x="46" y="193"/>
                  </a:lnTo>
                  <a:lnTo>
                    <a:pt x="33" y="186"/>
                  </a:lnTo>
                  <a:lnTo>
                    <a:pt x="22" y="180"/>
                  </a:lnTo>
                  <a:lnTo>
                    <a:pt x="12" y="172"/>
                  </a:lnTo>
                  <a:lnTo>
                    <a:pt x="6" y="165"/>
                  </a:lnTo>
                  <a:lnTo>
                    <a:pt x="1" y="157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41"/>
                  </a:lnTo>
                  <a:lnTo>
                    <a:pt x="6" y="133"/>
                  </a:lnTo>
                  <a:lnTo>
                    <a:pt x="12" y="126"/>
                  </a:lnTo>
                  <a:lnTo>
                    <a:pt x="22" y="118"/>
                  </a:lnTo>
                  <a:lnTo>
                    <a:pt x="33" y="112"/>
                  </a:lnTo>
                  <a:lnTo>
                    <a:pt x="46" y="105"/>
                  </a:lnTo>
                  <a:lnTo>
                    <a:pt x="63" y="97"/>
                  </a:lnTo>
                  <a:lnTo>
                    <a:pt x="82" y="90"/>
                  </a:lnTo>
                  <a:lnTo>
                    <a:pt x="102" y="85"/>
                  </a:lnTo>
                  <a:lnTo>
                    <a:pt x="125" y="78"/>
                  </a:lnTo>
                  <a:lnTo>
                    <a:pt x="177" y="65"/>
                  </a:lnTo>
                  <a:lnTo>
                    <a:pt x="235" y="54"/>
                  </a:lnTo>
                  <a:lnTo>
                    <a:pt x="302" y="43"/>
                  </a:lnTo>
                  <a:lnTo>
                    <a:pt x="376" y="34"/>
                  </a:lnTo>
                  <a:lnTo>
                    <a:pt x="455" y="25"/>
                  </a:lnTo>
                  <a:lnTo>
                    <a:pt x="540" y="18"/>
                  </a:lnTo>
                  <a:lnTo>
                    <a:pt x="630" y="11"/>
                  </a:lnTo>
                  <a:lnTo>
                    <a:pt x="725" y="6"/>
                  </a:lnTo>
                  <a:lnTo>
                    <a:pt x="824" y="2"/>
                  </a:lnTo>
                  <a:lnTo>
                    <a:pt x="927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137" y="0"/>
                  </a:lnTo>
                  <a:lnTo>
                    <a:pt x="1239" y="2"/>
                  </a:lnTo>
                  <a:lnTo>
                    <a:pt x="1339" y="6"/>
                  </a:lnTo>
                  <a:lnTo>
                    <a:pt x="1434" y="11"/>
                  </a:lnTo>
                  <a:lnTo>
                    <a:pt x="1523" y="18"/>
                  </a:lnTo>
                  <a:lnTo>
                    <a:pt x="1608" y="25"/>
                  </a:lnTo>
                  <a:lnTo>
                    <a:pt x="1688" y="34"/>
                  </a:lnTo>
                  <a:lnTo>
                    <a:pt x="1761" y="43"/>
                  </a:lnTo>
                  <a:lnTo>
                    <a:pt x="1828" y="54"/>
                  </a:lnTo>
                  <a:lnTo>
                    <a:pt x="1888" y="65"/>
                  </a:lnTo>
                  <a:lnTo>
                    <a:pt x="1938" y="78"/>
                  </a:lnTo>
                  <a:lnTo>
                    <a:pt x="1961" y="85"/>
                  </a:lnTo>
                  <a:lnTo>
                    <a:pt x="1983" y="90"/>
                  </a:lnTo>
                  <a:lnTo>
                    <a:pt x="2001" y="97"/>
                  </a:lnTo>
                  <a:lnTo>
                    <a:pt x="2017" y="105"/>
                  </a:lnTo>
                  <a:lnTo>
                    <a:pt x="2031" y="112"/>
                  </a:lnTo>
                  <a:lnTo>
                    <a:pt x="2043" y="118"/>
                  </a:lnTo>
                  <a:lnTo>
                    <a:pt x="2052" y="126"/>
                  </a:lnTo>
                  <a:lnTo>
                    <a:pt x="2058" y="133"/>
                  </a:lnTo>
                  <a:lnTo>
                    <a:pt x="2062" y="141"/>
                  </a:lnTo>
                  <a:lnTo>
                    <a:pt x="2063" y="149"/>
                  </a:lnTo>
                  <a:lnTo>
                    <a:pt x="2063" y="14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5" name="Freeform 70">
              <a:extLst>
                <a:ext uri="{FF2B5EF4-FFF2-40B4-BE49-F238E27FC236}">
                  <a16:creationId xmlns:a16="http://schemas.microsoft.com/office/drawing/2014/main" id="{1A0F4258-0867-4D7D-98B0-78A3F3294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263" y="5428508"/>
              <a:ext cx="912813" cy="269875"/>
            </a:xfrm>
            <a:custGeom>
              <a:avLst/>
              <a:gdLst>
                <a:gd name="T0" fmla="*/ 551 w 575"/>
                <a:gd name="T1" fmla="*/ 0 h 170"/>
                <a:gd name="T2" fmla="*/ 575 w 575"/>
                <a:gd name="T3" fmla="*/ 79 h 170"/>
                <a:gd name="T4" fmla="*/ 575 w 575"/>
                <a:gd name="T5" fmla="*/ 79 h 170"/>
                <a:gd name="T6" fmla="*/ 575 w 575"/>
                <a:gd name="T7" fmla="*/ 90 h 170"/>
                <a:gd name="T8" fmla="*/ 574 w 575"/>
                <a:gd name="T9" fmla="*/ 102 h 170"/>
                <a:gd name="T10" fmla="*/ 571 w 575"/>
                <a:gd name="T11" fmla="*/ 116 h 170"/>
                <a:gd name="T12" fmla="*/ 568 w 575"/>
                <a:gd name="T13" fmla="*/ 131 h 170"/>
                <a:gd name="T14" fmla="*/ 565 w 575"/>
                <a:gd name="T15" fmla="*/ 138 h 170"/>
                <a:gd name="T16" fmla="*/ 561 w 575"/>
                <a:gd name="T17" fmla="*/ 145 h 170"/>
                <a:gd name="T18" fmla="*/ 557 w 575"/>
                <a:gd name="T19" fmla="*/ 151 h 170"/>
                <a:gd name="T20" fmla="*/ 551 w 575"/>
                <a:gd name="T21" fmla="*/ 157 h 170"/>
                <a:gd name="T22" fmla="*/ 544 w 575"/>
                <a:gd name="T23" fmla="*/ 161 h 170"/>
                <a:gd name="T24" fmla="*/ 537 w 575"/>
                <a:gd name="T25" fmla="*/ 165 h 170"/>
                <a:gd name="T26" fmla="*/ 537 w 575"/>
                <a:gd name="T27" fmla="*/ 165 h 170"/>
                <a:gd name="T28" fmla="*/ 525 w 575"/>
                <a:gd name="T29" fmla="*/ 167 h 170"/>
                <a:gd name="T30" fmla="*/ 504 w 575"/>
                <a:gd name="T31" fmla="*/ 168 h 170"/>
                <a:gd name="T32" fmla="*/ 474 w 575"/>
                <a:gd name="T33" fmla="*/ 169 h 170"/>
                <a:gd name="T34" fmla="*/ 440 w 575"/>
                <a:gd name="T35" fmla="*/ 170 h 170"/>
                <a:gd name="T36" fmla="*/ 358 w 575"/>
                <a:gd name="T37" fmla="*/ 170 h 170"/>
                <a:gd name="T38" fmla="*/ 266 w 575"/>
                <a:gd name="T39" fmla="*/ 169 h 170"/>
                <a:gd name="T40" fmla="*/ 101 w 575"/>
                <a:gd name="T41" fmla="*/ 165 h 170"/>
                <a:gd name="T42" fmla="*/ 27 w 575"/>
                <a:gd name="T43" fmla="*/ 162 h 170"/>
                <a:gd name="T44" fmla="*/ 0 w 575"/>
                <a:gd name="T45" fmla="*/ 24 h 170"/>
                <a:gd name="T46" fmla="*/ 551 w 575"/>
                <a:gd name="T4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5" h="170">
                  <a:moveTo>
                    <a:pt x="551" y="0"/>
                  </a:moveTo>
                  <a:lnTo>
                    <a:pt x="575" y="79"/>
                  </a:lnTo>
                  <a:lnTo>
                    <a:pt x="575" y="79"/>
                  </a:lnTo>
                  <a:lnTo>
                    <a:pt x="575" y="90"/>
                  </a:lnTo>
                  <a:lnTo>
                    <a:pt x="574" y="102"/>
                  </a:lnTo>
                  <a:lnTo>
                    <a:pt x="571" y="116"/>
                  </a:lnTo>
                  <a:lnTo>
                    <a:pt x="568" y="131"/>
                  </a:lnTo>
                  <a:lnTo>
                    <a:pt x="565" y="138"/>
                  </a:lnTo>
                  <a:lnTo>
                    <a:pt x="561" y="145"/>
                  </a:lnTo>
                  <a:lnTo>
                    <a:pt x="557" y="151"/>
                  </a:lnTo>
                  <a:lnTo>
                    <a:pt x="551" y="157"/>
                  </a:lnTo>
                  <a:lnTo>
                    <a:pt x="544" y="161"/>
                  </a:lnTo>
                  <a:lnTo>
                    <a:pt x="537" y="165"/>
                  </a:lnTo>
                  <a:lnTo>
                    <a:pt x="537" y="165"/>
                  </a:lnTo>
                  <a:lnTo>
                    <a:pt x="525" y="167"/>
                  </a:lnTo>
                  <a:lnTo>
                    <a:pt x="504" y="168"/>
                  </a:lnTo>
                  <a:lnTo>
                    <a:pt x="474" y="169"/>
                  </a:lnTo>
                  <a:lnTo>
                    <a:pt x="440" y="170"/>
                  </a:lnTo>
                  <a:lnTo>
                    <a:pt x="358" y="170"/>
                  </a:lnTo>
                  <a:lnTo>
                    <a:pt x="266" y="169"/>
                  </a:lnTo>
                  <a:lnTo>
                    <a:pt x="101" y="165"/>
                  </a:lnTo>
                  <a:lnTo>
                    <a:pt x="27" y="162"/>
                  </a:lnTo>
                  <a:lnTo>
                    <a:pt x="0" y="24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6" name="Freeform 71">
              <a:extLst>
                <a:ext uri="{FF2B5EF4-FFF2-40B4-BE49-F238E27FC236}">
                  <a16:creationId xmlns:a16="http://schemas.microsoft.com/office/drawing/2014/main" id="{615BE14A-202B-4D56-B169-68A53332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4163" y="5198320"/>
              <a:ext cx="954088" cy="498475"/>
            </a:xfrm>
            <a:custGeom>
              <a:avLst/>
              <a:gdLst>
                <a:gd name="T0" fmla="*/ 24 w 601"/>
                <a:gd name="T1" fmla="*/ 286 h 314"/>
                <a:gd name="T2" fmla="*/ 13 w 601"/>
                <a:gd name="T3" fmla="*/ 263 h 314"/>
                <a:gd name="T4" fmla="*/ 5 w 601"/>
                <a:gd name="T5" fmla="*/ 242 h 314"/>
                <a:gd name="T6" fmla="*/ 1 w 601"/>
                <a:gd name="T7" fmla="*/ 222 h 314"/>
                <a:gd name="T8" fmla="*/ 0 w 601"/>
                <a:gd name="T9" fmla="*/ 204 h 314"/>
                <a:gd name="T10" fmla="*/ 2 w 601"/>
                <a:gd name="T11" fmla="*/ 187 h 314"/>
                <a:gd name="T12" fmla="*/ 7 w 601"/>
                <a:gd name="T13" fmla="*/ 171 h 314"/>
                <a:gd name="T14" fmla="*/ 24 w 601"/>
                <a:gd name="T15" fmla="*/ 145 h 314"/>
                <a:gd name="T16" fmla="*/ 47 w 601"/>
                <a:gd name="T17" fmla="*/ 123 h 314"/>
                <a:gd name="T18" fmla="*/ 74 w 601"/>
                <a:gd name="T19" fmla="*/ 105 h 314"/>
                <a:gd name="T20" fmla="*/ 102 w 601"/>
                <a:gd name="T21" fmla="*/ 90 h 314"/>
                <a:gd name="T22" fmla="*/ 130 w 601"/>
                <a:gd name="T23" fmla="*/ 78 h 314"/>
                <a:gd name="T24" fmla="*/ 160 w 601"/>
                <a:gd name="T25" fmla="*/ 69 h 314"/>
                <a:gd name="T26" fmla="*/ 204 w 601"/>
                <a:gd name="T27" fmla="*/ 62 h 314"/>
                <a:gd name="T28" fmla="*/ 229 w 601"/>
                <a:gd name="T29" fmla="*/ 55 h 314"/>
                <a:gd name="T30" fmla="*/ 239 w 601"/>
                <a:gd name="T31" fmla="*/ 50 h 314"/>
                <a:gd name="T32" fmla="*/ 288 w 601"/>
                <a:gd name="T33" fmla="*/ 23 h 314"/>
                <a:gd name="T34" fmla="*/ 325 w 601"/>
                <a:gd name="T35" fmla="*/ 7 h 314"/>
                <a:gd name="T36" fmla="*/ 360 w 601"/>
                <a:gd name="T37" fmla="*/ 1 h 314"/>
                <a:gd name="T38" fmla="*/ 399 w 601"/>
                <a:gd name="T39" fmla="*/ 0 h 314"/>
                <a:gd name="T40" fmla="*/ 422 w 601"/>
                <a:gd name="T41" fmla="*/ 1 h 314"/>
                <a:gd name="T42" fmla="*/ 460 w 601"/>
                <a:gd name="T43" fmla="*/ 6 h 314"/>
                <a:gd name="T44" fmla="*/ 486 w 601"/>
                <a:gd name="T45" fmla="*/ 13 h 314"/>
                <a:gd name="T46" fmla="*/ 512 w 601"/>
                <a:gd name="T47" fmla="*/ 24 h 314"/>
                <a:gd name="T48" fmla="*/ 535 w 601"/>
                <a:gd name="T49" fmla="*/ 40 h 314"/>
                <a:gd name="T50" fmla="*/ 556 w 601"/>
                <a:gd name="T51" fmla="*/ 62 h 314"/>
                <a:gd name="T52" fmla="*/ 573 w 601"/>
                <a:gd name="T53" fmla="*/ 88 h 314"/>
                <a:gd name="T54" fmla="*/ 580 w 601"/>
                <a:gd name="T55" fmla="*/ 104 h 314"/>
                <a:gd name="T56" fmla="*/ 593 w 601"/>
                <a:gd name="T57" fmla="*/ 153 h 314"/>
                <a:gd name="T58" fmla="*/ 599 w 601"/>
                <a:gd name="T59" fmla="*/ 185 h 314"/>
                <a:gd name="T60" fmla="*/ 601 w 601"/>
                <a:gd name="T61" fmla="*/ 213 h 314"/>
                <a:gd name="T62" fmla="*/ 598 w 601"/>
                <a:gd name="T63" fmla="*/ 241 h 314"/>
                <a:gd name="T64" fmla="*/ 591 w 601"/>
                <a:gd name="T65" fmla="*/ 263 h 314"/>
                <a:gd name="T66" fmla="*/ 577 w 601"/>
                <a:gd name="T67" fmla="*/ 282 h 314"/>
                <a:gd name="T68" fmla="*/ 557 w 601"/>
                <a:gd name="T69" fmla="*/ 296 h 314"/>
                <a:gd name="T70" fmla="*/ 544 w 601"/>
                <a:gd name="T71" fmla="*/ 300 h 314"/>
                <a:gd name="T72" fmla="*/ 515 w 601"/>
                <a:gd name="T73" fmla="*/ 308 h 314"/>
                <a:gd name="T74" fmla="*/ 487 w 601"/>
                <a:gd name="T75" fmla="*/ 313 h 314"/>
                <a:gd name="T76" fmla="*/ 460 w 601"/>
                <a:gd name="T77" fmla="*/ 314 h 314"/>
                <a:gd name="T78" fmla="*/ 409 w 601"/>
                <a:gd name="T79" fmla="*/ 310 h 314"/>
                <a:gd name="T80" fmla="*/ 361 w 601"/>
                <a:gd name="T81" fmla="*/ 297 h 314"/>
                <a:gd name="T82" fmla="*/ 294 w 601"/>
                <a:gd name="T83" fmla="*/ 273 h 314"/>
                <a:gd name="T84" fmla="*/ 251 w 601"/>
                <a:gd name="T85" fmla="*/ 257 h 314"/>
                <a:gd name="T86" fmla="*/ 207 w 601"/>
                <a:gd name="T87" fmla="*/ 245 h 314"/>
                <a:gd name="T88" fmla="*/ 162 w 601"/>
                <a:gd name="T89" fmla="*/ 241 h 314"/>
                <a:gd name="T90" fmla="*/ 154 w 601"/>
                <a:gd name="T91" fmla="*/ 242 h 314"/>
                <a:gd name="T92" fmla="*/ 136 w 601"/>
                <a:gd name="T93" fmla="*/ 250 h 314"/>
                <a:gd name="T94" fmla="*/ 108 w 601"/>
                <a:gd name="T95" fmla="*/ 270 h 314"/>
                <a:gd name="T96" fmla="*/ 81 w 601"/>
                <a:gd name="T97" fmla="*/ 291 h 314"/>
                <a:gd name="T98" fmla="*/ 62 w 601"/>
                <a:gd name="T99" fmla="*/ 302 h 314"/>
                <a:gd name="T100" fmla="*/ 45 w 601"/>
                <a:gd name="T101" fmla="*/ 304 h 314"/>
                <a:gd name="T102" fmla="*/ 38 w 601"/>
                <a:gd name="T103" fmla="*/ 300 h 314"/>
                <a:gd name="T104" fmla="*/ 31 w 601"/>
                <a:gd name="T105" fmla="*/ 295 h 314"/>
                <a:gd name="T106" fmla="*/ 24 w 601"/>
                <a:gd name="T107" fmla="*/ 28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1" h="314">
                  <a:moveTo>
                    <a:pt x="24" y="286"/>
                  </a:moveTo>
                  <a:lnTo>
                    <a:pt x="24" y="286"/>
                  </a:lnTo>
                  <a:lnTo>
                    <a:pt x="18" y="274"/>
                  </a:lnTo>
                  <a:lnTo>
                    <a:pt x="13" y="263"/>
                  </a:lnTo>
                  <a:lnTo>
                    <a:pt x="8" y="252"/>
                  </a:lnTo>
                  <a:lnTo>
                    <a:pt x="5" y="242"/>
                  </a:lnTo>
                  <a:lnTo>
                    <a:pt x="2" y="231"/>
                  </a:lnTo>
                  <a:lnTo>
                    <a:pt x="1" y="222"/>
                  </a:lnTo>
                  <a:lnTo>
                    <a:pt x="0" y="213"/>
                  </a:lnTo>
                  <a:lnTo>
                    <a:pt x="0" y="204"/>
                  </a:lnTo>
                  <a:lnTo>
                    <a:pt x="1" y="195"/>
                  </a:lnTo>
                  <a:lnTo>
                    <a:pt x="2" y="187"/>
                  </a:lnTo>
                  <a:lnTo>
                    <a:pt x="5" y="179"/>
                  </a:lnTo>
                  <a:lnTo>
                    <a:pt x="7" y="171"/>
                  </a:lnTo>
                  <a:lnTo>
                    <a:pt x="15" y="158"/>
                  </a:lnTo>
                  <a:lnTo>
                    <a:pt x="24" y="145"/>
                  </a:lnTo>
                  <a:lnTo>
                    <a:pt x="34" y="133"/>
                  </a:lnTo>
                  <a:lnTo>
                    <a:pt x="47" y="123"/>
                  </a:lnTo>
                  <a:lnTo>
                    <a:pt x="60" y="113"/>
                  </a:lnTo>
                  <a:lnTo>
                    <a:pt x="74" y="105"/>
                  </a:lnTo>
                  <a:lnTo>
                    <a:pt x="88" y="97"/>
                  </a:lnTo>
                  <a:lnTo>
                    <a:pt x="102" y="90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44" y="72"/>
                  </a:lnTo>
                  <a:lnTo>
                    <a:pt x="160" y="69"/>
                  </a:lnTo>
                  <a:lnTo>
                    <a:pt x="189" y="63"/>
                  </a:lnTo>
                  <a:lnTo>
                    <a:pt x="204" y="62"/>
                  </a:lnTo>
                  <a:lnTo>
                    <a:pt x="216" y="58"/>
                  </a:lnTo>
                  <a:lnTo>
                    <a:pt x="229" y="55"/>
                  </a:lnTo>
                  <a:lnTo>
                    <a:pt x="239" y="50"/>
                  </a:lnTo>
                  <a:lnTo>
                    <a:pt x="239" y="50"/>
                  </a:lnTo>
                  <a:lnTo>
                    <a:pt x="265" y="36"/>
                  </a:lnTo>
                  <a:lnTo>
                    <a:pt x="288" y="23"/>
                  </a:lnTo>
                  <a:lnTo>
                    <a:pt x="307" y="14"/>
                  </a:lnTo>
                  <a:lnTo>
                    <a:pt x="325" y="7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422" y="1"/>
                  </a:lnTo>
                  <a:lnTo>
                    <a:pt x="447" y="3"/>
                  </a:lnTo>
                  <a:lnTo>
                    <a:pt x="460" y="6"/>
                  </a:lnTo>
                  <a:lnTo>
                    <a:pt x="473" y="10"/>
                  </a:lnTo>
                  <a:lnTo>
                    <a:pt x="486" y="13"/>
                  </a:lnTo>
                  <a:lnTo>
                    <a:pt x="499" y="19"/>
                  </a:lnTo>
                  <a:lnTo>
                    <a:pt x="512" y="24"/>
                  </a:lnTo>
                  <a:lnTo>
                    <a:pt x="524" y="32"/>
                  </a:lnTo>
                  <a:lnTo>
                    <a:pt x="535" y="40"/>
                  </a:lnTo>
                  <a:lnTo>
                    <a:pt x="546" y="50"/>
                  </a:lnTo>
                  <a:lnTo>
                    <a:pt x="556" y="62"/>
                  </a:lnTo>
                  <a:lnTo>
                    <a:pt x="565" y="74"/>
                  </a:lnTo>
                  <a:lnTo>
                    <a:pt x="573" y="88"/>
                  </a:lnTo>
                  <a:lnTo>
                    <a:pt x="580" y="104"/>
                  </a:lnTo>
                  <a:lnTo>
                    <a:pt x="580" y="104"/>
                  </a:lnTo>
                  <a:lnTo>
                    <a:pt x="590" y="138"/>
                  </a:lnTo>
                  <a:lnTo>
                    <a:pt x="593" y="153"/>
                  </a:lnTo>
                  <a:lnTo>
                    <a:pt x="597" y="169"/>
                  </a:lnTo>
                  <a:lnTo>
                    <a:pt x="599" y="185"/>
                  </a:lnTo>
                  <a:lnTo>
                    <a:pt x="601" y="200"/>
                  </a:lnTo>
                  <a:lnTo>
                    <a:pt x="601" y="213"/>
                  </a:lnTo>
                  <a:lnTo>
                    <a:pt x="600" y="227"/>
                  </a:lnTo>
                  <a:lnTo>
                    <a:pt x="598" y="241"/>
                  </a:lnTo>
                  <a:lnTo>
                    <a:pt x="595" y="252"/>
                  </a:lnTo>
                  <a:lnTo>
                    <a:pt x="591" y="263"/>
                  </a:lnTo>
                  <a:lnTo>
                    <a:pt x="584" y="273"/>
                  </a:lnTo>
                  <a:lnTo>
                    <a:pt x="577" y="282"/>
                  </a:lnTo>
                  <a:lnTo>
                    <a:pt x="568" y="289"/>
                  </a:lnTo>
                  <a:lnTo>
                    <a:pt x="557" y="296"/>
                  </a:lnTo>
                  <a:lnTo>
                    <a:pt x="544" y="300"/>
                  </a:lnTo>
                  <a:lnTo>
                    <a:pt x="544" y="300"/>
                  </a:lnTo>
                  <a:lnTo>
                    <a:pt x="530" y="305"/>
                  </a:lnTo>
                  <a:lnTo>
                    <a:pt x="515" y="308"/>
                  </a:lnTo>
                  <a:lnTo>
                    <a:pt x="500" y="311"/>
                  </a:lnTo>
                  <a:lnTo>
                    <a:pt x="487" y="313"/>
                  </a:lnTo>
                  <a:lnTo>
                    <a:pt x="473" y="314"/>
                  </a:lnTo>
                  <a:lnTo>
                    <a:pt x="460" y="314"/>
                  </a:lnTo>
                  <a:lnTo>
                    <a:pt x="434" y="313"/>
                  </a:lnTo>
                  <a:lnTo>
                    <a:pt x="409" y="310"/>
                  </a:lnTo>
                  <a:lnTo>
                    <a:pt x="385" y="304"/>
                  </a:lnTo>
                  <a:lnTo>
                    <a:pt x="361" y="297"/>
                  </a:lnTo>
                  <a:lnTo>
                    <a:pt x="339" y="290"/>
                  </a:lnTo>
                  <a:lnTo>
                    <a:pt x="294" y="273"/>
                  </a:lnTo>
                  <a:lnTo>
                    <a:pt x="273" y="264"/>
                  </a:lnTo>
                  <a:lnTo>
                    <a:pt x="251" y="257"/>
                  </a:lnTo>
                  <a:lnTo>
                    <a:pt x="230" y="251"/>
                  </a:lnTo>
                  <a:lnTo>
                    <a:pt x="207" y="245"/>
                  </a:lnTo>
                  <a:lnTo>
                    <a:pt x="186" y="242"/>
                  </a:lnTo>
                  <a:lnTo>
                    <a:pt x="162" y="241"/>
                  </a:lnTo>
                  <a:lnTo>
                    <a:pt x="162" y="241"/>
                  </a:lnTo>
                  <a:lnTo>
                    <a:pt x="154" y="242"/>
                  </a:lnTo>
                  <a:lnTo>
                    <a:pt x="145" y="245"/>
                  </a:lnTo>
                  <a:lnTo>
                    <a:pt x="136" y="250"/>
                  </a:lnTo>
                  <a:lnTo>
                    <a:pt x="127" y="256"/>
                  </a:lnTo>
                  <a:lnTo>
                    <a:pt x="108" y="270"/>
                  </a:lnTo>
                  <a:lnTo>
                    <a:pt x="90" y="286"/>
                  </a:lnTo>
                  <a:lnTo>
                    <a:pt x="81" y="291"/>
                  </a:lnTo>
                  <a:lnTo>
                    <a:pt x="71" y="297"/>
                  </a:lnTo>
                  <a:lnTo>
                    <a:pt x="62" y="302"/>
                  </a:lnTo>
                  <a:lnTo>
                    <a:pt x="53" y="304"/>
                  </a:lnTo>
                  <a:lnTo>
                    <a:pt x="45" y="304"/>
                  </a:lnTo>
                  <a:lnTo>
                    <a:pt x="42" y="303"/>
                  </a:lnTo>
                  <a:lnTo>
                    <a:pt x="38" y="300"/>
                  </a:lnTo>
                  <a:lnTo>
                    <a:pt x="34" y="298"/>
                  </a:lnTo>
                  <a:lnTo>
                    <a:pt x="31" y="295"/>
                  </a:lnTo>
                  <a:lnTo>
                    <a:pt x="24" y="286"/>
                  </a:lnTo>
                  <a:lnTo>
                    <a:pt x="24" y="28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7" name="Freeform 72">
              <a:extLst>
                <a:ext uri="{FF2B5EF4-FFF2-40B4-BE49-F238E27FC236}">
                  <a16:creationId xmlns:a16="http://schemas.microsoft.com/office/drawing/2014/main" id="{2B6B23A8-538A-4EFC-B8B3-8B0F6174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13" y="3520333"/>
              <a:ext cx="1416050" cy="1135063"/>
            </a:xfrm>
            <a:custGeom>
              <a:avLst/>
              <a:gdLst>
                <a:gd name="T0" fmla="*/ 777 w 892"/>
                <a:gd name="T1" fmla="*/ 680 h 715"/>
                <a:gd name="T2" fmla="*/ 780 w 892"/>
                <a:gd name="T3" fmla="*/ 469 h 715"/>
                <a:gd name="T4" fmla="*/ 785 w 892"/>
                <a:gd name="T5" fmla="*/ 321 h 715"/>
                <a:gd name="T6" fmla="*/ 789 w 892"/>
                <a:gd name="T7" fmla="*/ 269 h 715"/>
                <a:gd name="T8" fmla="*/ 793 w 892"/>
                <a:gd name="T9" fmla="*/ 247 h 715"/>
                <a:gd name="T10" fmla="*/ 794 w 892"/>
                <a:gd name="T11" fmla="*/ 244 h 715"/>
                <a:gd name="T12" fmla="*/ 801 w 892"/>
                <a:gd name="T13" fmla="*/ 237 h 715"/>
                <a:gd name="T14" fmla="*/ 809 w 892"/>
                <a:gd name="T15" fmla="*/ 234 h 715"/>
                <a:gd name="T16" fmla="*/ 828 w 892"/>
                <a:gd name="T17" fmla="*/ 233 h 715"/>
                <a:gd name="T18" fmla="*/ 860 w 892"/>
                <a:gd name="T19" fmla="*/ 234 h 715"/>
                <a:gd name="T20" fmla="*/ 870 w 892"/>
                <a:gd name="T21" fmla="*/ 232 h 715"/>
                <a:gd name="T22" fmla="*/ 876 w 892"/>
                <a:gd name="T23" fmla="*/ 224 h 715"/>
                <a:gd name="T24" fmla="*/ 880 w 892"/>
                <a:gd name="T25" fmla="*/ 207 h 715"/>
                <a:gd name="T26" fmla="*/ 890 w 892"/>
                <a:gd name="T27" fmla="*/ 154 h 715"/>
                <a:gd name="T28" fmla="*/ 892 w 892"/>
                <a:gd name="T29" fmla="*/ 96 h 715"/>
                <a:gd name="T30" fmla="*/ 890 w 892"/>
                <a:gd name="T31" fmla="*/ 71 h 715"/>
                <a:gd name="T32" fmla="*/ 886 w 892"/>
                <a:gd name="T33" fmla="*/ 53 h 715"/>
                <a:gd name="T34" fmla="*/ 882 w 892"/>
                <a:gd name="T35" fmla="*/ 47 h 715"/>
                <a:gd name="T36" fmla="*/ 870 w 892"/>
                <a:gd name="T37" fmla="*/ 36 h 715"/>
                <a:gd name="T38" fmla="*/ 852 w 892"/>
                <a:gd name="T39" fmla="*/ 28 h 715"/>
                <a:gd name="T40" fmla="*/ 828 w 892"/>
                <a:gd name="T41" fmla="*/ 23 h 715"/>
                <a:gd name="T42" fmla="*/ 782 w 892"/>
                <a:gd name="T43" fmla="*/ 16 h 715"/>
                <a:gd name="T44" fmla="*/ 652 w 892"/>
                <a:gd name="T45" fmla="*/ 8 h 715"/>
                <a:gd name="T46" fmla="*/ 634 w 892"/>
                <a:gd name="T47" fmla="*/ 9 h 715"/>
                <a:gd name="T48" fmla="*/ 565 w 892"/>
                <a:gd name="T49" fmla="*/ 20 h 715"/>
                <a:gd name="T50" fmla="*/ 512 w 892"/>
                <a:gd name="T51" fmla="*/ 29 h 715"/>
                <a:gd name="T52" fmla="*/ 456 w 892"/>
                <a:gd name="T53" fmla="*/ 33 h 715"/>
                <a:gd name="T54" fmla="*/ 422 w 892"/>
                <a:gd name="T55" fmla="*/ 32 h 715"/>
                <a:gd name="T56" fmla="*/ 345 w 892"/>
                <a:gd name="T57" fmla="*/ 25 h 715"/>
                <a:gd name="T58" fmla="*/ 240 w 892"/>
                <a:gd name="T59" fmla="*/ 10 h 715"/>
                <a:gd name="T60" fmla="*/ 199 w 892"/>
                <a:gd name="T61" fmla="*/ 6 h 715"/>
                <a:gd name="T62" fmla="*/ 154 w 892"/>
                <a:gd name="T63" fmla="*/ 4 h 715"/>
                <a:gd name="T64" fmla="*/ 73 w 892"/>
                <a:gd name="T65" fmla="*/ 1 h 715"/>
                <a:gd name="T66" fmla="*/ 45 w 892"/>
                <a:gd name="T67" fmla="*/ 1 h 715"/>
                <a:gd name="T68" fmla="*/ 28 w 892"/>
                <a:gd name="T69" fmla="*/ 6 h 715"/>
                <a:gd name="T70" fmla="*/ 24 w 892"/>
                <a:gd name="T71" fmla="*/ 9 h 715"/>
                <a:gd name="T72" fmla="*/ 16 w 892"/>
                <a:gd name="T73" fmla="*/ 18 h 715"/>
                <a:gd name="T74" fmla="*/ 8 w 892"/>
                <a:gd name="T75" fmla="*/ 32 h 715"/>
                <a:gd name="T76" fmla="*/ 3 w 892"/>
                <a:gd name="T77" fmla="*/ 50 h 715"/>
                <a:gd name="T78" fmla="*/ 0 w 892"/>
                <a:gd name="T79" fmla="*/ 75 h 715"/>
                <a:gd name="T80" fmla="*/ 1 w 892"/>
                <a:gd name="T81" fmla="*/ 104 h 715"/>
                <a:gd name="T82" fmla="*/ 7 w 892"/>
                <a:gd name="T83" fmla="*/ 140 h 715"/>
                <a:gd name="T84" fmla="*/ 17 w 892"/>
                <a:gd name="T85" fmla="*/ 184 h 715"/>
                <a:gd name="T86" fmla="*/ 24 w 892"/>
                <a:gd name="T87" fmla="*/ 208 h 715"/>
                <a:gd name="T88" fmla="*/ 48 w 892"/>
                <a:gd name="T89" fmla="*/ 295 h 715"/>
                <a:gd name="T90" fmla="*/ 65 w 892"/>
                <a:gd name="T91" fmla="*/ 380 h 715"/>
                <a:gd name="T92" fmla="*/ 76 w 892"/>
                <a:gd name="T93" fmla="*/ 461 h 715"/>
                <a:gd name="T94" fmla="*/ 83 w 892"/>
                <a:gd name="T95" fmla="*/ 535 h 715"/>
                <a:gd name="T96" fmla="*/ 86 w 892"/>
                <a:gd name="T97" fmla="*/ 646 h 715"/>
                <a:gd name="T98" fmla="*/ 86 w 892"/>
                <a:gd name="T99" fmla="*/ 689 h 715"/>
                <a:gd name="T100" fmla="*/ 777 w 892"/>
                <a:gd name="T101" fmla="*/ 68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715">
                  <a:moveTo>
                    <a:pt x="777" y="680"/>
                  </a:moveTo>
                  <a:lnTo>
                    <a:pt x="777" y="680"/>
                  </a:lnTo>
                  <a:lnTo>
                    <a:pt x="777" y="614"/>
                  </a:lnTo>
                  <a:lnTo>
                    <a:pt x="780" y="469"/>
                  </a:lnTo>
                  <a:lnTo>
                    <a:pt x="782" y="391"/>
                  </a:lnTo>
                  <a:lnTo>
                    <a:pt x="785" y="321"/>
                  </a:lnTo>
                  <a:lnTo>
                    <a:pt x="788" y="292"/>
                  </a:lnTo>
                  <a:lnTo>
                    <a:pt x="789" y="269"/>
                  </a:lnTo>
                  <a:lnTo>
                    <a:pt x="792" y="252"/>
                  </a:lnTo>
                  <a:lnTo>
                    <a:pt x="793" y="247"/>
                  </a:lnTo>
                  <a:lnTo>
                    <a:pt x="794" y="244"/>
                  </a:lnTo>
                  <a:lnTo>
                    <a:pt x="794" y="244"/>
                  </a:lnTo>
                  <a:lnTo>
                    <a:pt x="798" y="240"/>
                  </a:lnTo>
                  <a:lnTo>
                    <a:pt x="801" y="237"/>
                  </a:lnTo>
                  <a:lnTo>
                    <a:pt x="805" y="235"/>
                  </a:lnTo>
                  <a:lnTo>
                    <a:pt x="809" y="234"/>
                  </a:lnTo>
                  <a:lnTo>
                    <a:pt x="818" y="233"/>
                  </a:lnTo>
                  <a:lnTo>
                    <a:pt x="828" y="233"/>
                  </a:lnTo>
                  <a:lnTo>
                    <a:pt x="850" y="235"/>
                  </a:lnTo>
                  <a:lnTo>
                    <a:pt x="860" y="234"/>
                  </a:lnTo>
                  <a:lnTo>
                    <a:pt x="870" y="232"/>
                  </a:lnTo>
                  <a:lnTo>
                    <a:pt x="870" y="232"/>
                  </a:lnTo>
                  <a:lnTo>
                    <a:pt x="873" y="230"/>
                  </a:lnTo>
                  <a:lnTo>
                    <a:pt x="876" y="224"/>
                  </a:lnTo>
                  <a:lnTo>
                    <a:pt x="878" y="216"/>
                  </a:lnTo>
                  <a:lnTo>
                    <a:pt x="880" y="207"/>
                  </a:lnTo>
                  <a:lnTo>
                    <a:pt x="885" y="182"/>
                  </a:lnTo>
                  <a:lnTo>
                    <a:pt x="890" y="154"/>
                  </a:lnTo>
                  <a:lnTo>
                    <a:pt x="892" y="124"/>
                  </a:lnTo>
                  <a:lnTo>
                    <a:pt x="892" y="96"/>
                  </a:lnTo>
                  <a:lnTo>
                    <a:pt x="891" y="84"/>
                  </a:lnTo>
                  <a:lnTo>
                    <a:pt x="890" y="71"/>
                  </a:lnTo>
                  <a:lnTo>
                    <a:pt x="888" y="61"/>
                  </a:lnTo>
                  <a:lnTo>
                    <a:pt x="886" y="53"/>
                  </a:lnTo>
                  <a:lnTo>
                    <a:pt x="886" y="53"/>
                  </a:lnTo>
                  <a:lnTo>
                    <a:pt x="882" y="47"/>
                  </a:lnTo>
                  <a:lnTo>
                    <a:pt x="877" y="42"/>
                  </a:lnTo>
                  <a:lnTo>
                    <a:pt x="870" y="36"/>
                  </a:lnTo>
                  <a:lnTo>
                    <a:pt x="862" y="33"/>
                  </a:lnTo>
                  <a:lnTo>
                    <a:pt x="852" y="28"/>
                  </a:lnTo>
                  <a:lnTo>
                    <a:pt x="841" y="25"/>
                  </a:lnTo>
                  <a:lnTo>
                    <a:pt x="828" y="23"/>
                  </a:lnTo>
                  <a:lnTo>
                    <a:pt x="815" y="20"/>
                  </a:lnTo>
                  <a:lnTo>
                    <a:pt x="782" y="16"/>
                  </a:lnTo>
                  <a:lnTo>
                    <a:pt x="744" y="13"/>
                  </a:lnTo>
                  <a:lnTo>
                    <a:pt x="652" y="8"/>
                  </a:lnTo>
                  <a:lnTo>
                    <a:pt x="652" y="8"/>
                  </a:lnTo>
                  <a:lnTo>
                    <a:pt x="634" y="9"/>
                  </a:lnTo>
                  <a:lnTo>
                    <a:pt x="612" y="11"/>
                  </a:lnTo>
                  <a:lnTo>
                    <a:pt x="565" y="20"/>
                  </a:lnTo>
                  <a:lnTo>
                    <a:pt x="539" y="25"/>
                  </a:lnTo>
                  <a:lnTo>
                    <a:pt x="512" y="29"/>
                  </a:lnTo>
                  <a:lnTo>
                    <a:pt x="483" y="33"/>
                  </a:lnTo>
                  <a:lnTo>
                    <a:pt x="456" y="33"/>
                  </a:lnTo>
                  <a:lnTo>
                    <a:pt x="456" y="33"/>
                  </a:lnTo>
                  <a:lnTo>
                    <a:pt x="422" y="32"/>
                  </a:lnTo>
                  <a:lnTo>
                    <a:pt x="385" y="29"/>
                  </a:lnTo>
                  <a:lnTo>
                    <a:pt x="345" y="25"/>
                  </a:lnTo>
                  <a:lnTo>
                    <a:pt x="307" y="19"/>
                  </a:lnTo>
                  <a:lnTo>
                    <a:pt x="240" y="10"/>
                  </a:lnTo>
                  <a:lnTo>
                    <a:pt x="215" y="7"/>
                  </a:lnTo>
                  <a:lnTo>
                    <a:pt x="199" y="6"/>
                  </a:lnTo>
                  <a:lnTo>
                    <a:pt x="199" y="6"/>
                  </a:lnTo>
                  <a:lnTo>
                    <a:pt x="154" y="4"/>
                  </a:lnTo>
                  <a:lnTo>
                    <a:pt x="120" y="3"/>
                  </a:lnTo>
                  <a:lnTo>
                    <a:pt x="73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6" y="2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4" y="9"/>
                  </a:lnTo>
                  <a:lnTo>
                    <a:pt x="19" y="12"/>
                  </a:lnTo>
                  <a:lnTo>
                    <a:pt x="16" y="18"/>
                  </a:lnTo>
                  <a:lnTo>
                    <a:pt x="11" y="24"/>
                  </a:lnTo>
                  <a:lnTo>
                    <a:pt x="8" y="32"/>
                  </a:lnTo>
                  <a:lnTo>
                    <a:pt x="6" y="39"/>
                  </a:lnTo>
                  <a:lnTo>
                    <a:pt x="3" y="50"/>
                  </a:lnTo>
                  <a:lnTo>
                    <a:pt x="1" y="61"/>
                  </a:lnTo>
                  <a:lnTo>
                    <a:pt x="0" y="75"/>
                  </a:lnTo>
                  <a:lnTo>
                    <a:pt x="0" y="88"/>
                  </a:lnTo>
                  <a:lnTo>
                    <a:pt x="1" y="104"/>
                  </a:lnTo>
                  <a:lnTo>
                    <a:pt x="3" y="122"/>
                  </a:lnTo>
                  <a:lnTo>
                    <a:pt x="7" y="140"/>
                  </a:lnTo>
                  <a:lnTo>
                    <a:pt x="11" y="162"/>
                  </a:lnTo>
                  <a:lnTo>
                    <a:pt x="17" y="184"/>
                  </a:lnTo>
                  <a:lnTo>
                    <a:pt x="24" y="208"/>
                  </a:lnTo>
                  <a:lnTo>
                    <a:pt x="24" y="208"/>
                  </a:lnTo>
                  <a:lnTo>
                    <a:pt x="37" y="251"/>
                  </a:lnTo>
                  <a:lnTo>
                    <a:pt x="48" y="295"/>
                  </a:lnTo>
                  <a:lnTo>
                    <a:pt x="58" y="338"/>
                  </a:lnTo>
                  <a:lnTo>
                    <a:pt x="65" y="380"/>
                  </a:lnTo>
                  <a:lnTo>
                    <a:pt x="71" y="422"/>
                  </a:lnTo>
                  <a:lnTo>
                    <a:pt x="76" y="461"/>
                  </a:lnTo>
                  <a:lnTo>
                    <a:pt x="80" y="499"/>
                  </a:lnTo>
                  <a:lnTo>
                    <a:pt x="83" y="535"/>
                  </a:lnTo>
                  <a:lnTo>
                    <a:pt x="86" y="597"/>
                  </a:lnTo>
                  <a:lnTo>
                    <a:pt x="86" y="646"/>
                  </a:lnTo>
                  <a:lnTo>
                    <a:pt x="86" y="678"/>
                  </a:lnTo>
                  <a:lnTo>
                    <a:pt x="86" y="689"/>
                  </a:lnTo>
                  <a:lnTo>
                    <a:pt x="443" y="715"/>
                  </a:lnTo>
                  <a:lnTo>
                    <a:pt x="777" y="6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8" name="Freeform 73">
              <a:extLst>
                <a:ext uri="{FF2B5EF4-FFF2-40B4-BE49-F238E27FC236}">
                  <a16:creationId xmlns:a16="http://schemas.microsoft.com/office/drawing/2014/main" id="{9A642101-78B1-41D0-A35E-82318A587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788" y="3656858"/>
              <a:ext cx="23813" cy="973138"/>
            </a:xfrm>
            <a:custGeom>
              <a:avLst/>
              <a:gdLst>
                <a:gd name="T0" fmla="*/ 0 w 15"/>
                <a:gd name="T1" fmla="*/ 0 h 613"/>
                <a:gd name="T2" fmla="*/ 5 w 15"/>
                <a:gd name="T3" fmla="*/ 613 h 613"/>
                <a:gd name="T4" fmla="*/ 15 w 15"/>
                <a:gd name="T5" fmla="*/ 613 h 613"/>
                <a:gd name="T6" fmla="*/ 10 w 15"/>
                <a:gd name="T7" fmla="*/ 0 h 613"/>
                <a:gd name="T8" fmla="*/ 0 w 15"/>
                <a:gd name="T9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3">
                  <a:moveTo>
                    <a:pt x="0" y="0"/>
                  </a:moveTo>
                  <a:lnTo>
                    <a:pt x="5" y="613"/>
                  </a:lnTo>
                  <a:lnTo>
                    <a:pt x="15" y="613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9" name="Freeform 77">
              <a:extLst>
                <a:ext uri="{FF2B5EF4-FFF2-40B4-BE49-F238E27FC236}">
                  <a16:creationId xmlns:a16="http://schemas.microsoft.com/office/drawing/2014/main" id="{D6E66673-FFA9-4A48-9109-8D34EAE59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2225" y="3602883"/>
              <a:ext cx="219075" cy="133350"/>
            </a:xfrm>
            <a:custGeom>
              <a:avLst/>
              <a:gdLst>
                <a:gd name="T0" fmla="*/ 138 w 138"/>
                <a:gd name="T1" fmla="*/ 37 h 84"/>
                <a:gd name="T2" fmla="*/ 138 w 138"/>
                <a:gd name="T3" fmla="*/ 37 h 84"/>
                <a:gd name="T4" fmla="*/ 138 w 138"/>
                <a:gd name="T5" fmla="*/ 42 h 84"/>
                <a:gd name="T6" fmla="*/ 137 w 138"/>
                <a:gd name="T7" fmla="*/ 46 h 84"/>
                <a:gd name="T8" fmla="*/ 134 w 138"/>
                <a:gd name="T9" fmla="*/ 54 h 84"/>
                <a:gd name="T10" fmla="*/ 127 w 138"/>
                <a:gd name="T11" fmla="*/ 62 h 84"/>
                <a:gd name="T12" fmla="*/ 119 w 138"/>
                <a:gd name="T13" fmla="*/ 69 h 84"/>
                <a:gd name="T14" fmla="*/ 110 w 138"/>
                <a:gd name="T15" fmla="*/ 75 h 84"/>
                <a:gd name="T16" fmla="*/ 97 w 138"/>
                <a:gd name="T17" fmla="*/ 79 h 84"/>
                <a:gd name="T18" fmla="*/ 85 w 138"/>
                <a:gd name="T19" fmla="*/ 81 h 84"/>
                <a:gd name="T20" fmla="*/ 71 w 138"/>
                <a:gd name="T21" fmla="*/ 84 h 84"/>
                <a:gd name="T22" fmla="*/ 71 w 138"/>
                <a:gd name="T23" fmla="*/ 84 h 84"/>
                <a:gd name="T24" fmla="*/ 58 w 138"/>
                <a:gd name="T25" fmla="*/ 84 h 84"/>
                <a:gd name="T26" fmla="*/ 44 w 138"/>
                <a:gd name="T27" fmla="*/ 81 h 84"/>
                <a:gd name="T28" fmla="*/ 33 w 138"/>
                <a:gd name="T29" fmla="*/ 78 h 84"/>
                <a:gd name="T30" fmla="*/ 21 w 138"/>
                <a:gd name="T31" fmla="*/ 73 h 84"/>
                <a:gd name="T32" fmla="*/ 14 w 138"/>
                <a:gd name="T33" fmla="*/ 68 h 84"/>
                <a:gd name="T34" fmla="*/ 7 w 138"/>
                <a:gd name="T35" fmla="*/ 61 h 84"/>
                <a:gd name="T36" fmla="*/ 2 w 138"/>
                <a:gd name="T37" fmla="*/ 53 h 84"/>
                <a:gd name="T38" fmla="*/ 1 w 138"/>
                <a:gd name="T39" fmla="*/ 50 h 84"/>
                <a:gd name="T40" fmla="*/ 0 w 138"/>
                <a:gd name="T41" fmla="*/ 45 h 84"/>
                <a:gd name="T42" fmla="*/ 0 w 138"/>
                <a:gd name="T43" fmla="*/ 45 h 84"/>
                <a:gd name="T44" fmla="*/ 0 w 138"/>
                <a:gd name="T45" fmla="*/ 41 h 84"/>
                <a:gd name="T46" fmla="*/ 1 w 138"/>
                <a:gd name="T47" fmla="*/ 36 h 84"/>
                <a:gd name="T48" fmla="*/ 5 w 138"/>
                <a:gd name="T49" fmla="*/ 28 h 84"/>
                <a:gd name="T50" fmla="*/ 10 w 138"/>
                <a:gd name="T51" fmla="*/ 21 h 84"/>
                <a:gd name="T52" fmla="*/ 19 w 138"/>
                <a:gd name="T53" fmla="*/ 15 h 84"/>
                <a:gd name="T54" fmla="*/ 28 w 138"/>
                <a:gd name="T55" fmla="*/ 9 h 84"/>
                <a:gd name="T56" fmla="*/ 40 w 138"/>
                <a:gd name="T57" fmla="*/ 4 h 84"/>
                <a:gd name="T58" fmla="*/ 53 w 138"/>
                <a:gd name="T59" fmla="*/ 1 h 84"/>
                <a:gd name="T60" fmla="*/ 67 w 138"/>
                <a:gd name="T61" fmla="*/ 0 h 84"/>
                <a:gd name="T62" fmla="*/ 67 w 138"/>
                <a:gd name="T63" fmla="*/ 0 h 84"/>
                <a:gd name="T64" fmla="*/ 80 w 138"/>
                <a:gd name="T65" fmla="*/ 0 h 84"/>
                <a:gd name="T66" fmla="*/ 94 w 138"/>
                <a:gd name="T67" fmla="*/ 1 h 84"/>
                <a:gd name="T68" fmla="*/ 105 w 138"/>
                <a:gd name="T69" fmla="*/ 4 h 84"/>
                <a:gd name="T70" fmla="*/ 117 w 138"/>
                <a:gd name="T71" fmla="*/ 9 h 84"/>
                <a:gd name="T72" fmla="*/ 124 w 138"/>
                <a:gd name="T73" fmla="*/ 15 h 84"/>
                <a:gd name="T74" fmla="*/ 131 w 138"/>
                <a:gd name="T75" fmla="*/ 21 h 84"/>
                <a:gd name="T76" fmla="*/ 136 w 138"/>
                <a:gd name="T77" fmla="*/ 29 h 84"/>
                <a:gd name="T78" fmla="*/ 137 w 138"/>
                <a:gd name="T79" fmla="*/ 34 h 84"/>
                <a:gd name="T80" fmla="*/ 138 w 138"/>
                <a:gd name="T81" fmla="*/ 37 h 84"/>
                <a:gd name="T82" fmla="*/ 138 w 138"/>
                <a:gd name="T83" fmla="*/ 3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84">
                  <a:moveTo>
                    <a:pt x="138" y="37"/>
                  </a:moveTo>
                  <a:lnTo>
                    <a:pt x="138" y="37"/>
                  </a:lnTo>
                  <a:lnTo>
                    <a:pt x="138" y="42"/>
                  </a:lnTo>
                  <a:lnTo>
                    <a:pt x="137" y="46"/>
                  </a:lnTo>
                  <a:lnTo>
                    <a:pt x="134" y="54"/>
                  </a:lnTo>
                  <a:lnTo>
                    <a:pt x="127" y="62"/>
                  </a:lnTo>
                  <a:lnTo>
                    <a:pt x="119" y="69"/>
                  </a:lnTo>
                  <a:lnTo>
                    <a:pt x="110" y="75"/>
                  </a:lnTo>
                  <a:lnTo>
                    <a:pt x="97" y="79"/>
                  </a:lnTo>
                  <a:lnTo>
                    <a:pt x="85" y="81"/>
                  </a:lnTo>
                  <a:lnTo>
                    <a:pt x="71" y="84"/>
                  </a:lnTo>
                  <a:lnTo>
                    <a:pt x="71" y="84"/>
                  </a:lnTo>
                  <a:lnTo>
                    <a:pt x="58" y="84"/>
                  </a:lnTo>
                  <a:lnTo>
                    <a:pt x="44" y="81"/>
                  </a:lnTo>
                  <a:lnTo>
                    <a:pt x="33" y="78"/>
                  </a:lnTo>
                  <a:lnTo>
                    <a:pt x="21" y="73"/>
                  </a:lnTo>
                  <a:lnTo>
                    <a:pt x="14" y="68"/>
                  </a:lnTo>
                  <a:lnTo>
                    <a:pt x="7" y="61"/>
                  </a:lnTo>
                  <a:lnTo>
                    <a:pt x="2" y="53"/>
                  </a:lnTo>
                  <a:lnTo>
                    <a:pt x="1" y="5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5" y="28"/>
                  </a:lnTo>
                  <a:lnTo>
                    <a:pt x="10" y="21"/>
                  </a:lnTo>
                  <a:lnTo>
                    <a:pt x="19" y="15"/>
                  </a:lnTo>
                  <a:lnTo>
                    <a:pt x="28" y="9"/>
                  </a:lnTo>
                  <a:lnTo>
                    <a:pt x="40" y="4"/>
                  </a:lnTo>
                  <a:lnTo>
                    <a:pt x="53" y="1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94" y="1"/>
                  </a:lnTo>
                  <a:lnTo>
                    <a:pt x="105" y="4"/>
                  </a:lnTo>
                  <a:lnTo>
                    <a:pt x="117" y="9"/>
                  </a:lnTo>
                  <a:lnTo>
                    <a:pt x="124" y="15"/>
                  </a:lnTo>
                  <a:lnTo>
                    <a:pt x="131" y="21"/>
                  </a:lnTo>
                  <a:lnTo>
                    <a:pt x="136" y="29"/>
                  </a:lnTo>
                  <a:lnTo>
                    <a:pt x="137" y="34"/>
                  </a:lnTo>
                  <a:lnTo>
                    <a:pt x="138" y="37"/>
                  </a:lnTo>
                  <a:lnTo>
                    <a:pt x="138" y="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0" name="Freeform 78">
              <a:extLst>
                <a:ext uri="{FF2B5EF4-FFF2-40B4-BE49-F238E27FC236}">
                  <a16:creationId xmlns:a16="http://schemas.microsoft.com/office/drawing/2014/main" id="{39474D67-7135-4DC3-A612-2B05CF3D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2850" y="3669558"/>
              <a:ext cx="230188" cy="806450"/>
            </a:xfrm>
            <a:custGeom>
              <a:avLst/>
              <a:gdLst>
                <a:gd name="T0" fmla="*/ 103 w 145"/>
                <a:gd name="T1" fmla="*/ 9 h 508"/>
                <a:gd name="T2" fmla="*/ 103 w 145"/>
                <a:gd name="T3" fmla="*/ 9 h 508"/>
                <a:gd name="T4" fmla="*/ 100 w 145"/>
                <a:gd name="T5" fmla="*/ 41 h 508"/>
                <a:gd name="T6" fmla="*/ 91 w 145"/>
                <a:gd name="T7" fmla="*/ 114 h 508"/>
                <a:gd name="T8" fmla="*/ 78 w 145"/>
                <a:gd name="T9" fmla="*/ 197 h 508"/>
                <a:gd name="T10" fmla="*/ 73 w 145"/>
                <a:gd name="T11" fmla="*/ 232 h 508"/>
                <a:gd name="T12" fmla="*/ 67 w 145"/>
                <a:gd name="T13" fmla="*/ 255 h 508"/>
                <a:gd name="T14" fmla="*/ 67 w 145"/>
                <a:gd name="T15" fmla="*/ 255 h 508"/>
                <a:gd name="T16" fmla="*/ 61 w 145"/>
                <a:gd name="T17" fmla="*/ 270 h 508"/>
                <a:gd name="T18" fmla="*/ 53 w 145"/>
                <a:gd name="T19" fmla="*/ 291 h 508"/>
                <a:gd name="T20" fmla="*/ 33 w 145"/>
                <a:gd name="T21" fmla="*/ 336 h 508"/>
                <a:gd name="T22" fmla="*/ 13 w 145"/>
                <a:gd name="T23" fmla="*/ 380 h 508"/>
                <a:gd name="T24" fmla="*/ 6 w 145"/>
                <a:gd name="T25" fmla="*/ 396 h 508"/>
                <a:gd name="T26" fmla="*/ 1 w 145"/>
                <a:gd name="T27" fmla="*/ 406 h 508"/>
                <a:gd name="T28" fmla="*/ 1 w 145"/>
                <a:gd name="T29" fmla="*/ 406 h 508"/>
                <a:gd name="T30" fmla="*/ 0 w 145"/>
                <a:gd name="T31" fmla="*/ 410 h 508"/>
                <a:gd name="T32" fmla="*/ 0 w 145"/>
                <a:gd name="T33" fmla="*/ 416 h 508"/>
                <a:gd name="T34" fmla="*/ 2 w 145"/>
                <a:gd name="T35" fmla="*/ 430 h 508"/>
                <a:gd name="T36" fmla="*/ 6 w 145"/>
                <a:gd name="T37" fmla="*/ 446 h 508"/>
                <a:gd name="T38" fmla="*/ 10 w 145"/>
                <a:gd name="T39" fmla="*/ 463 h 508"/>
                <a:gd name="T40" fmla="*/ 16 w 145"/>
                <a:gd name="T41" fmla="*/ 478 h 508"/>
                <a:gd name="T42" fmla="*/ 22 w 145"/>
                <a:gd name="T43" fmla="*/ 492 h 508"/>
                <a:gd name="T44" fmla="*/ 27 w 145"/>
                <a:gd name="T45" fmla="*/ 503 h 508"/>
                <a:gd name="T46" fmla="*/ 30 w 145"/>
                <a:gd name="T47" fmla="*/ 505 h 508"/>
                <a:gd name="T48" fmla="*/ 32 w 145"/>
                <a:gd name="T49" fmla="*/ 508 h 508"/>
                <a:gd name="T50" fmla="*/ 32 w 145"/>
                <a:gd name="T51" fmla="*/ 508 h 508"/>
                <a:gd name="T52" fmla="*/ 34 w 145"/>
                <a:gd name="T53" fmla="*/ 508 h 508"/>
                <a:gd name="T54" fmla="*/ 39 w 145"/>
                <a:gd name="T55" fmla="*/ 507 h 508"/>
                <a:gd name="T56" fmla="*/ 49 w 145"/>
                <a:gd name="T57" fmla="*/ 502 h 508"/>
                <a:gd name="T58" fmla="*/ 61 w 145"/>
                <a:gd name="T59" fmla="*/ 494 h 508"/>
                <a:gd name="T60" fmla="*/ 76 w 145"/>
                <a:gd name="T61" fmla="*/ 484 h 508"/>
                <a:gd name="T62" fmla="*/ 102 w 145"/>
                <a:gd name="T63" fmla="*/ 465 h 508"/>
                <a:gd name="T64" fmla="*/ 112 w 145"/>
                <a:gd name="T65" fmla="*/ 456 h 508"/>
                <a:gd name="T66" fmla="*/ 117 w 145"/>
                <a:gd name="T67" fmla="*/ 451 h 508"/>
                <a:gd name="T68" fmla="*/ 117 w 145"/>
                <a:gd name="T69" fmla="*/ 451 h 508"/>
                <a:gd name="T70" fmla="*/ 118 w 145"/>
                <a:gd name="T71" fmla="*/ 446 h 508"/>
                <a:gd name="T72" fmla="*/ 119 w 145"/>
                <a:gd name="T73" fmla="*/ 435 h 508"/>
                <a:gd name="T74" fmla="*/ 118 w 145"/>
                <a:gd name="T75" fmla="*/ 403 h 508"/>
                <a:gd name="T76" fmla="*/ 119 w 145"/>
                <a:gd name="T77" fmla="*/ 354 h 508"/>
                <a:gd name="T78" fmla="*/ 120 w 145"/>
                <a:gd name="T79" fmla="*/ 323 h 508"/>
                <a:gd name="T80" fmla="*/ 122 w 145"/>
                <a:gd name="T81" fmla="*/ 288 h 508"/>
                <a:gd name="T82" fmla="*/ 122 w 145"/>
                <a:gd name="T83" fmla="*/ 288 h 508"/>
                <a:gd name="T84" fmla="*/ 125 w 145"/>
                <a:gd name="T85" fmla="*/ 261 h 508"/>
                <a:gd name="T86" fmla="*/ 128 w 145"/>
                <a:gd name="T87" fmla="*/ 239 h 508"/>
                <a:gd name="T88" fmla="*/ 134 w 145"/>
                <a:gd name="T89" fmla="*/ 190 h 508"/>
                <a:gd name="T90" fmla="*/ 137 w 145"/>
                <a:gd name="T91" fmla="*/ 159 h 508"/>
                <a:gd name="T92" fmla="*/ 139 w 145"/>
                <a:gd name="T93" fmla="*/ 119 h 508"/>
                <a:gd name="T94" fmla="*/ 143 w 145"/>
                <a:gd name="T95" fmla="*/ 67 h 508"/>
                <a:gd name="T96" fmla="*/ 145 w 145"/>
                <a:gd name="T97" fmla="*/ 0 h 508"/>
                <a:gd name="T98" fmla="*/ 103 w 145"/>
                <a:gd name="T99" fmla="*/ 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508">
                  <a:moveTo>
                    <a:pt x="103" y="9"/>
                  </a:moveTo>
                  <a:lnTo>
                    <a:pt x="103" y="9"/>
                  </a:lnTo>
                  <a:lnTo>
                    <a:pt x="100" y="41"/>
                  </a:lnTo>
                  <a:lnTo>
                    <a:pt x="91" y="114"/>
                  </a:lnTo>
                  <a:lnTo>
                    <a:pt x="78" y="197"/>
                  </a:lnTo>
                  <a:lnTo>
                    <a:pt x="73" y="232"/>
                  </a:lnTo>
                  <a:lnTo>
                    <a:pt x="67" y="255"/>
                  </a:lnTo>
                  <a:lnTo>
                    <a:pt x="67" y="255"/>
                  </a:lnTo>
                  <a:lnTo>
                    <a:pt x="61" y="270"/>
                  </a:lnTo>
                  <a:lnTo>
                    <a:pt x="53" y="291"/>
                  </a:lnTo>
                  <a:lnTo>
                    <a:pt x="33" y="336"/>
                  </a:lnTo>
                  <a:lnTo>
                    <a:pt x="13" y="380"/>
                  </a:lnTo>
                  <a:lnTo>
                    <a:pt x="6" y="396"/>
                  </a:lnTo>
                  <a:lnTo>
                    <a:pt x="1" y="406"/>
                  </a:lnTo>
                  <a:lnTo>
                    <a:pt x="1" y="406"/>
                  </a:lnTo>
                  <a:lnTo>
                    <a:pt x="0" y="410"/>
                  </a:lnTo>
                  <a:lnTo>
                    <a:pt x="0" y="416"/>
                  </a:lnTo>
                  <a:lnTo>
                    <a:pt x="2" y="430"/>
                  </a:lnTo>
                  <a:lnTo>
                    <a:pt x="6" y="446"/>
                  </a:lnTo>
                  <a:lnTo>
                    <a:pt x="10" y="463"/>
                  </a:lnTo>
                  <a:lnTo>
                    <a:pt x="16" y="478"/>
                  </a:lnTo>
                  <a:lnTo>
                    <a:pt x="22" y="492"/>
                  </a:lnTo>
                  <a:lnTo>
                    <a:pt x="27" y="503"/>
                  </a:lnTo>
                  <a:lnTo>
                    <a:pt x="30" y="505"/>
                  </a:lnTo>
                  <a:lnTo>
                    <a:pt x="32" y="508"/>
                  </a:lnTo>
                  <a:lnTo>
                    <a:pt x="32" y="508"/>
                  </a:lnTo>
                  <a:lnTo>
                    <a:pt x="34" y="508"/>
                  </a:lnTo>
                  <a:lnTo>
                    <a:pt x="39" y="507"/>
                  </a:lnTo>
                  <a:lnTo>
                    <a:pt x="49" y="502"/>
                  </a:lnTo>
                  <a:lnTo>
                    <a:pt x="61" y="494"/>
                  </a:lnTo>
                  <a:lnTo>
                    <a:pt x="76" y="484"/>
                  </a:lnTo>
                  <a:lnTo>
                    <a:pt x="102" y="465"/>
                  </a:lnTo>
                  <a:lnTo>
                    <a:pt x="112" y="456"/>
                  </a:lnTo>
                  <a:lnTo>
                    <a:pt x="117" y="451"/>
                  </a:lnTo>
                  <a:lnTo>
                    <a:pt x="117" y="451"/>
                  </a:lnTo>
                  <a:lnTo>
                    <a:pt x="118" y="446"/>
                  </a:lnTo>
                  <a:lnTo>
                    <a:pt x="119" y="435"/>
                  </a:lnTo>
                  <a:lnTo>
                    <a:pt x="118" y="403"/>
                  </a:lnTo>
                  <a:lnTo>
                    <a:pt x="119" y="354"/>
                  </a:lnTo>
                  <a:lnTo>
                    <a:pt x="120" y="323"/>
                  </a:lnTo>
                  <a:lnTo>
                    <a:pt x="122" y="288"/>
                  </a:lnTo>
                  <a:lnTo>
                    <a:pt x="122" y="288"/>
                  </a:lnTo>
                  <a:lnTo>
                    <a:pt x="125" y="261"/>
                  </a:lnTo>
                  <a:lnTo>
                    <a:pt x="128" y="239"/>
                  </a:lnTo>
                  <a:lnTo>
                    <a:pt x="134" y="190"/>
                  </a:lnTo>
                  <a:lnTo>
                    <a:pt x="137" y="159"/>
                  </a:lnTo>
                  <a:lnTo>
                    <a:pt x="139" y="119"/>
                  </a:lnTo>
                  <a:lnTo>
                    <a:pt x="143" y="67"/>
                  </a:lnTo>
                  <a:lnTo>
                    <a:pt x="145" y="0"/>
                  </a:lnTo>
                  <a:lnTo>
                    <a:pt x="103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1" name="Freeform 79">
              <a:extLst>
                <a:ext uri="{FF2B5EF4-FFF2-40B4-BE49-F238E27FC236}">
                  <a16:creationId xmlns:a16="http://schemas.microsoft.com/office/drawing/2014/main" id="{706662C6-E13A-40CE-A9E0-FA07CD6AE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8325" y="2158258"/>
              <a:ext cx="1346200" cy="1443038"/>
            </a:xfrm>
            <a:custGeom>
              <a:avLst/>
              <a:gdLst>
                <a:gd name="T0" fmla="*/ 104 w 848"/>
                <a:gd name="T1" fmla="*/ 848 h 909"/>
                <a:gd name="T2" fmla="*/ 114 w 848"/>
                <a:gd name="T3" fmla="*/ 859 h 909"/>
                <a:gd name="T4" fmla="*/ 130 w 848"/>
                <a:gd name="T5" fmla="*/ 869 h 909"/>
                <a:gd name="T6" fmla="*/ 149 w 848"/>
                <a:gd name="T7" fmla="*/ 877 h 909"/>
                <a:gd name="T8" fmla="*/ 200 w 848"/>
                <a:gd name="T9" fmla="*/ 891 h 909"/>
                <a:gd name="T10" fmla="*/ 264 w 848"/>
                <a:gd name="T11" fmla="*/ 900 h 909"/>
                <a:gd name="T12" fmla="*/ 335 w 848"/>
                <a:gd name="T13" fmla="*/ 905 h 909"/>
                <a:gd name="T14" fmla="*/ 453 w 848"/>
                <a:gd name="T15" fmla="*/ 909 h 909"/>
                <a:gd name="T16" fmla="*/ 610 w 848"/>
                <a:gd name="T17" fmla="*/ 909 h 909"/>
                <a:gd name="T18" fmla="*/ 631 w 848"/>
                <a:gd name="T19" fmla="*/ 908 h 909"/>
                <a:gd name="T20" fmla="*/ 671 w 848"/>
                <a:gd name="T21" fmla="*/ 903 h 909"/>
                <a:gd name="T22" fmla="*/ 705 w 848"/>
                <a:gd name="T23" fmla="*/ 893 h 909"/>
                <a:gd name="T24" fmla="*/ 735 w 848"/>
                <a:gd name="T25" fmla="*/ 879 h 909"/>
                <a:gd name="T26" fmla="*/ 760 w 848"/>
                <a:gd name="T27" fmla="*/ 862 h 909"/>
                <a:gd name="T28" fmla="*/ 782 w 848"/>
                <a:gd name="T29" fmla="*/ 843 h 909"/>
                <a:gd name="T30" fmla="*/ 799 w 848"/>
                <a:gd name="T31" fmla="*/ 821 h 909"/>
                <a:gd name="T32" fmla="*/ 814 w 848"/>
                <a:gd name="T33" fmla="*/ 797 h 909"/>
                <a:gd name="T34" fmla="*/ 824 w 848"/>
                <a:gd name="T35" fmla="*/ 772 h 909"/>
                <a:gd name="T36" fmla="*/ 836 w 848"/>
                <a:gd name="T37" fmla="*/ 732 h 909"/>
                <a:gd name="T38" fmla="*/ 844 w 848"/>
                <a:gd name="T39" fmla="*/ 680 h 909"/>
                <a:gd name="T40" fmla="*/ 848 w 848"/>
                <a:gd name="T41" fmla="*/ 632 h 909"/>
                <a:gd name="T42" fmla="*/ 848 w 848"/>
                <a:gd name="T43" fmla="*/ 592 h 909"/>
                <a:gd name="T44" fmla="*/ 846 w 848"/>
                <a:gd name="T45" fmla="*/ 530 h 909"/>
                <a:gd name="T46" fmla="*/ 837 w 848"/>
                <a:gd name="T47" fmla="*/ 421 h 909"/>
                <a:gd name="T48" fmla="*/ 820 w 848"/>
                <a:gd name="T49" fmla="*/ 331 h 909"/>
                <a:gd name="T50" fmla="*/ 797 w 848"/>
                <a:gd name="T51" fmla="*/ 256 h 909"/>
                <a:gd name="T52" fmla="*/ 771 w 848"/>
                <a:gd name="T53" fmla="*/ 195 h 909"/>
                <a:gd name="T54" fmla="*/ 742 w 848"/>
                <a:gd name="T55" fmla="*/ 144 h 909"/>
                <a:gd name="T56" fmla="*/ 700 w 848"/>
                <a:gd name="T57" fmla="*/ 81 h 909"/>
                <a:gd name="T58" fmla="*/ 677 w 848"/>
                <a:gd name="T59" fmla="*/ 44 h 909"/>
                <a:gd name="T60" fmla="*/ 670 w 848"/>
                <a:gd name="T61" fmla="*/ 35 h 909"/>
                <a:gd name="T62" fmla="*/ 652 w 848"/>
                <a:gd name="T63" fmla="*/ 22 h 909"/>
                <a:gd name="T64" fmla="*/ 628 w 848"/>
                <a:gd name="T65" fmla="*/ 12 h 909"/>
                <a:gd name="T66" fmla="*/ 597 w 848"/>
                <a:gd name="T67" fmla="*/ 5 h 909"/>
                <a:gd name="T68" fmla="*/ 563 w 848"/>
                <a:gd name="T69" fmla="*/ 0 h 909"/>
                <a:gd name="T70" fmla="*/ 525 w 848"/>
                <a:gd name="T71" fmla="*/ 0 h 909"/>
                <a:gd name="T72" fmla="*/ 464 w 848"/>
                <a:gd name="T73" fmla="*/ 4 h 909"/>
                <a:gd name="T74" fmla="*/ 378 w 848"/>
                <a:gd name="T75" fmla="*/ 18 h 909"/>
                <a:gd name="T76" fmla="*/ 295 w 848"/>
                <a:gd name="T77" fmla="*/ 40 h 909"/>
                <a:gd name="T78" fmla="*/ 239 w 848"/>
                <a:gd name="T79" fmla="*/ 61 h 909"/>
                <a:gd name="T80" fmla="*/ 206 w 848"/>
                <a:gd name="T81" fmla="*/ 77 h 909"/>
                <a:gd name="T82" fmla="*/ 179 w 848"/>
                <a:gd name="T83" fmla="*/ 94 h 909"/>
                <a:gd name="T84" fmla="*/ 157 w 848"/>
                <a:gd name="T85" fmla="*/ 112 h 909"/>
                <a:gd name="T86" fmla="*/ 148 w 848"/>
                <a:gd name="T87" fmla="*/ 121 h 909"/>
                <a:gd name="T88" fmla="*/ 121 w 848"/>
                <a:gd name="T89" fmla="*/ 160 h 909"/>
                <a:gd name="T90" fmla="*/ 95 w 848"/>
                <a:gd name="T91" fmla="*/ 198 h 909"/>
                <a:gd name="T92" fmla="*/ 74 w 848"/>
                <a:gd name="T93" fmla="*/ 238 h 909"/>
                <a:gd name="T94" fmla="*/ 54 w 848"/>
                <a:gd name="T95" fmla="*/ 280 h 909"/>
                <a:gd name="T96" fmla="*/ 37 w 848"/>
                <a:gd name="T97" fmla="*/ 324 h 909"/>
                <a:gd name="T98" fmla="*/ 24 w 848"/>
                <a:gd name="T99" fmla="*/ 370 h 909"/>
                <a:gd name="T100" fmla="*/ 12 w 848"/>
                <a:gd name="T101" fmla="*/ 421 h 909"/>
                <a:gd name="T102" fmla="*/ 4 w 848"/>
                <a:gd name="T103" fmla="*/ 476 h 909"/>
                <a:gd name="T104" fmla="*/ 1 w 848"/>
                <a:gd name="T105" fmla="*/ 504 h 909"/>
                <a:gd name="T106" fmla="*/ 1 w 848"/>
                <a:gd name="T107" fmla="*/ 560 h 909"/>
                <a:gd name="T108" fmla="*/ 8 w 848"/>
                <a:gd name="T109" fmla="*/ 615 h 909"/>
                <a:gd name="T110" fmla="*/ 20 w 848"/>
                <a:gd name="T111" fmla="*/ 668 h 909"/>
                <a:gd name="T112" fmla="*/ 36 w 848"/>
                <a:gd name="T113" fmla="*/ 716 h 909"/>
                <a:gd name="T114" fmla="*/ 54 w 848"/>
                <a:gd name="T115" fmla="*/ 761 h 909"/>
                <a:gd name="T116" fmla="*/ 75 w 848"/>
                <a:gd name="T117" fmla="*/ 800 h 909"/>
                <a:gd name="T118" fmla="*/ 104 w 848"/>
                <a:gd name="T119" fmla="*/ 848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8" h="909">
                  <a:moveTo>
                    <a:pt x="104" y="848"/>
                  </a:moveTo>
                  <a:lnTo>
                    <a:pt x="104" y="848"/>
                  </a:lnTo>
                  <a:lnTo>
                    <a:pt x="109" y="853"/>
                  </a:lnTo>
                  <a:lnTo>
                    <a:pt x="114" y="859"/>
                  </a:lnTo>
                  <a:lnTo>
                    <a:pt x="122" y="865"/>
                  </a:lnTo>
                  <a:lnTo>
                    <a:pt x="130" y="869"/>
                  </a:lnTo>
                  <a:lnTo>
                    <a:pt x="139" y="874"/>
                  </a:lnTo>
                  <a:lnTo>
                    <a:pt x="149" y="877"/>
                  </a:lnTo>
                  <a:lnTo>
                    <a:pt x="173" y="885"/>
                  </a:lnTo>
                  <a:lnTo>
                    <a:pt x="200" y="891"/>
                  </a:lnTo>
                  <a:lnTo>
                    <a:pt x="231" y="895"/>
                  </a:lnTo>
                  <a:lnTo>
                    <a:pt x="264" y="900"/>
                  </a:lnTo>
                  <a:lnTo>
                    <a:pt x="299" y="903"/>
                  </a:lnTo>
                  <a:lnTo>
                    <a:pt x="335" y="905"/>
                  </a:lnTo>
                  <a:lnTo>
                    <a:pt x="373" y="907"/>
                  </a:lnTo>
                  <a:lnTo>
                    <a:pt x="453" y="909"/>
                  </a:lnTo>
                  <a:lnTo>
                    <a:pt x="532" y="909"/>
                  </a:lnTo>
                  <a:lnTo>
                    <a:pt x="610" y="909"/>
                  </a:lnTo>
                  <a:lnTo>
                    <a:pt x="610" y="909"/>
                  </a:lnTo>
                  <a:lnTo>
                    <a:pt x="631" y="908"/>
                  </a:lnTo>
                  <a:lnTo>
                    <a:pt x="652" y="905"/>
                  </a:lnTo>
                  <a:lnTo>
                    <a:pt x="671" y="903"/>
                  </a:lnTo>
                  <a:lnTo>
                    <a:pt x="689" y="899"/>
                  </a:lnTo>
                  <a:lnTo>
                    <a:pt x="705" y="893"/>
                  </a:lnTo>
                  <a:lnTo>
                    <a:pt x="721" y="887"/>
                  </a:lnTo>
                  <a:lnTo>
                    <a:pt x="735" y="879"/>
                  </a:lnTo>
                  <a:lnTo>
                    <a:pt x="748" y="871"/>
                  </a:lnTo>
                  <a:lnTo>
                    <a:pt x="760" y="862"/>
                  </a:lnTo>
                  <a:lnTo>
                    <a:pt x="772" y="853"/>
                  </a:lnTo>
                  <a:lnTo>
                    <a:pt x="782" y="843"/>
                  </a:lnTo>
                  <a:lnTo>
                    <a:pt x="791" y="832"/>
                  </a:lnTo>
                  <a:lnTo>
                    <a:pt x="799" y="821"/>
                  </a:lnTo>
                  <a:lnTo>
                    <a:pt x="807" y="809"/>
                  </a:lnTo>
                  <a:lnTo>
                    <a:pt x="814" y="797"/>
                  </a:lnTo>
                  <a:lnTo>
                    <a:pt x="819" y="784"/>
                  </a:lnTo>
                  <a:lnTo>
                    <a:pt x="824" y="772"/>
                  </a:lnTo>
                  <a:lnTo>
                    <a:pt x="828" y="759"/>
                  </a:lnTo>
                  <a:lnTo>
                    <a:pt x="836" y="732"/>
                  </a:lnTo>
                  <a:lnTo>
                    <a:pt x="841" y="706"/>
                  </a:lnTo>
                  <a:lnTo>
                    <a:pt x="844" y="680"/>
                  </a:lnTo>
                  <a:lnTo>
                    <a:pt x="846" y="655"/>
                  </a:lnTo>
                  <a:lnTo>
                    <a:pt x="848" y="632"/>
                  </a:lnTo>
                  <a:lnTo>
                    <a:pt x="848" y="592"/>
                  </a:lnTo>
                  <a:lnTo>
                    <a:pt x="848" y="592"/>
                  </a:lnTo>
                  <a:lnTo>
                    <a:pt x="848" y="560"/>
                  </a:lnTo>
                  <a:lnTo>
                    <a:pt x="846" y="530"/>
                  </a:lnTo>
                  <a:lnTo>
                    <a:pt x="843" y="472"/>
                  </a:lnTo>
                  <a:lnTo>
                    <a:pt x="837" y="421"/>
                  </a:lnTo>
                  <a:lnTo>
                    <a:pt x="829" y="374"/>
                  </a:lnTo>
                  <a:lnTo>
                    <a:pt x="820" y="331"/>
                  </a:lnTo>
                  <a:lnTo>
                    <a:pt x="809" y="291"/>
                  </a:lnTo>
                  <a:lnTo>
                    <a:pt x="797" y="256"/>
                  </a:lnTo>
                  <a:lnTo>
                    <a:pt x="784" y="223"/>
                  </a:lnTo>
                  <a:lnTo>
                    <a:pt x="771" y="195"/>
                  </a:lnTo>
                  <a:lnTo>
                    <a:pt x="756" y="168"/>
                  </a:lnTo>
                  <a:lnTo>
                    <a:pt x="742" y="144"/>
                  </a:lnTo>
                  <a:lnTo>
                    <a:pt x="728" y="121"/>
                  </a:lnTo>
                  <a:lnTo>
                    <a:pt x="700" y="81"/>
                  </a:lnTo>
                  <a:lnTo>
                    <a:pt x="688" y="63"/>
                  </a:lnTo>
                  <a:lnTo>
                    <a:pt x="677" y="44"/>
                  </a:lnTo>
                  <a:lnTo>
                    <a:pt x="677" y="44"/>
                  </a:lnTo>
                  <a:lnTo>
                    <a:pt x="670" y="35"/>
                  </a:lnTo>
                  <a:lnTo>
                    <a:pt x="662" y="29"/>
                  </a:lnTo>
                  <a:lnTo>
                    <a:pt x="652" y="22"/>
                  </a:lnTo>
                  <a:lnTo>
                    <a:pt x="640" y="16"/>
                  </a:lnTo>
                  <a:lnTo>
                    <a:pt x="628" y="12"/>
                  </a:lnTo>
                  <a:lnTo>
                    <a:pt x="613" y="7"/>
                  </a:lnTo>
                  <a:lnTo>
                    <a:pt x="597" y="5"/>
                  </a:lnTo>
                  <a:lnTo>
                    <a:pt x="582" y="3"/>
                  </a:lnTo>
                  <a:lnTo>
                    <a:pt x="563" y="0"/>
                  </a:lnTo>
                  <a:lnTo>
                    <a:pt x="545" y="0"/>
                  </a:lnTo>
                  <a:lnTo>
                    <a:pt x="525" y="0"/>
                  </a:lnTo>
                  <a:lnTo>
                    <a:pt x="506" y="0"/>
                  </a:lnTo>
                  <a:lnTo>
                    <a:pt x="464" y="4"/>
                  </a:lnTo>
                  <a:lnTo>
                    <a:pt x="421" y="9"/>
                  </a:lnTo>
                  <a:lnTo>
                    <a:pt x="378" y="18"/>
                  </a:lnTo>
                  <a:lnTo>
                    <a:pt x="336" y="29"/>
                  </a:lnTo>
                  <a:lnTo>
                    <a:pt x="295" y="40"/>
                  </a:lnTo>
                  <a:lnTo>
                    <a:pt x="257" y="54"/>
                  </a:lnTo>
                  <a:lnTo>
                    <a:pt x="239" y="61"/>
                  </a:lnTo>
                  <a:lnTo>
                    <a:pt x="222" y="69"/>
                  </a:lnTo>
                  <a:lnTo>
                    <a:pt x="206" y="77"/>
                  </a:lnTo>
                  <a:lnTo>
                    <a:pt x="192" y="85"/>
                  </a:lnTo>
                  <a:lnTo>
                    <a:pt x="179" y="94"/>
                  </a:lnTo>
                  <a:lnTo>
                    <a:pt x="167" y="103"/>
                  </a:lnTo>
                  <a:lnTo>
                    <a:pt x="157" y="112"/>
                  </a:lnTo>
                  <a:lnTo>
                    <a:pt x="148" y="121"/>
                  </a:lnTo>
                  <a:lnTo>
                    <a:pt x="148" y="121"/>
                  </a:lnTo>
                  <a:lnTo>
                    <a:pt x="135" y="141"/>
                  </a:lnTo>
                  <a:lnTo>
                    <a:pt x="121" y="160"/>
                  </a:lnTo>
                  <a:lnTo>
                    <a:pt x="107" y="178"/>
                  </a:lnTo>
                  <a:lnTo>
                    <a:pt x="95" y="198"/>
                  </a:lnTo>
                  <a:lnTo>
                    <a:pt x="84" y="218"/>
                  </a:lnTo>
                  <a:lnTo>
                    <a:pt x="74" y="238"/>
                  </a:lnTo>
                  <a:lnTo>
                    <a:pt x="63" y="258"/>
                  </a:lnTo>
                  <a:lnTo>
                    <a:pt x="54" y="280"/>
                  </a:lnTo>
                  <a:lnTo>
                    <a:pt x="45" y="301"/>
                  </a:lnTo>
                  <a:lnTo>
                    <a:pt x="37" y="324"/>
                  </a:lnTo>
                  <a:lnTo>
                    <a:pt x="31" y="347"/>
                  </a:lnTo>
                  <a:lnTo>
                    <a:pt x="24" y="370"/>
                  </a:lnTo>
                  <a:lnTo>
                    <a:pt x="18" y="395"/>
                  </a:lnTo>
                  <a:lnTo>
                    <a:pt x="12" y="421"/>
                  </a:lnTo>
                  <a:lnTo>
                    <a:pt x="8" y="448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1" y="504"/>
                  </a:lnTo>
                  <a:lnTo>
                    <a:pt x="0" y="532"/>
                  </a:lnTo>
                  <a:lnTo>
                    <a:pt x="1" y="560"/>
                  </a:lnTo>
                  <a:lnTo>
                    <a:pt x="4" y="588"/>
                  </a:lnTo>
                  <a:lnTo>
                    <a:pt x="8" y="615"/>
                  </a:lnTo>
                  <a:lnTo>
                    <a:pt x="14" y="642"/>
                  </a:lnTo>
                  <a:lnTo>
                    <a:pt x="20" y="668"/>
                  </a:lnTo>
                  <a:lnTo>
                    <a:pt x="28" y="693"/>
                  </a:lnTo>
                  <a:lnTo>
                    <a:pt x="36" y="716"/>
                  </a:lnTo>
                  <a:lnTo>
                    <a:pt x="45" y="739"/>
                  </a:lnTo>
                  <a:lnTo>
                    <a:pt x="54" y="761"/>
                  </a:lnTo>
                  <a:lnTo>
                    <a:pt x="64" y="781"/>
                  </a:lnTo>
                  <a:lnTo>
                    <a:pt x="75" y="800"/>
                  </a:lnTo>
                  <a:lnTo>
                    <a:pt x="85" y="817"/>
                  </a:lnTo>
                  <a:lnTo>
                    <a:pt x="104" y="848"/>
                  </a:lnTo>
                  <a:lnTo>
                    <a:pt x="104" y="848"/>
                  </a:lnTo>
                  <a:close/>
                </a:path>
              </a:pathLst>
            </a:custGeom>
            <a:solidFill>
              <a:srgbClr val="FFC89F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2" name="Freeform 81">
              <a:extLst>
                <a:ext uri="{FF2B5EF4-FFF2-40B4-BE49-F238E27FC236}">
                  <a16:creationId xmlns:a16="http://schemas.microsoft.com/office/drawing/2014/main" id="{8EF97AB1-01E1-4254-B797-EF24C2C1E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538" y="2704358"/>
              <a:ext cx="87313" cy="165100"/>
            </a:xfrm>
            <a:custGeom>
              <a:avLst/>
              <a:gdLst>
                <a:gd name="T0" fmla="*/ 55 w 55"/>
                <a:gd name="T1" fmla="*/ 50 h 104"/>
                <a:gd name="T2" fmla="*/ 55 w 55"/>
                <a:gd name="T3" fmla="*/ 50 h 104"/>
                <a:gd name="T4" fmla="*/ 55 w 55"/>
                <a:gd name="T5" fmla="*/ 61 h 104"/>
                <a:gd name="T6" fmla="*/ 54 w 55"/>
                <a:gd name="T7" fmla="*/ 70 h 104"/>
                <a:gd name="T8" fmla="*/ 52 w 55"/>
                <a:gd name="T9" fmla="*/ 79 h 104"/>
                <a:gd name="T10" fmla="*/ 49 w 55"/>
                <a:gd name="T11" fmla="*/ 87 h 104"/>
                <a:gd name="T12" fmla="*/ 45 w 55"/>
                <a:gd name="T13" fmla="*/ 94 h 104"/>
                <a:gd name="T14" fmla="*/ 41 w 55"/>
                <a:gd name="T15" fmla="*/ 100 h 104"/>
                <a:gd name="T16" fmla="*/ 36 w 55"/>
                <a:gd name="T17" fmla="*/ 103 h 104"/>
                <a:gd name="T18" fmla="*/ 31 w 55"/>
                <a:gd name="T19" fmla="*/ 104 h 104"/>
                <a:gd name="T20" fmla="*/ 31 w 55"/>
                <a:gd name="T21" fmla="*/ 104 h 104"/>
                <a:gd name="T22" fmla="*/ 25 w 55"/>
                <a:gd name="T23" fmla="*/ 103 h 104"/>
                <a:gd name="T24" fmla="*/ 20 w 55"/>
                <a:gd name="T25" fmla="*/ 101 h 104"/>
                <a:gd name="T26" fmla="*/ 15 w 55"/>
                <a:gd name="T27" fmla="*/ 96 h 104"/>
                <a:gd name="T28" fmla="*/ 10 w 55"/>
                <a:gd name="T29" fmla="*/ 90 h 104"/>
                <a:gd name="T30" fmla="*/ 7 w 55"/>
                <a:gd name="T31" fmla="*/ 83 h 104"/>
                <a:gd name="T32" fmla="*/ 3 w 55"/>
                <a:gd name="T33" fmla="*/ 74 h 104"/>
                <a:gd name="T34" fmla="*/ 1 w 55"/>
                <a:gd name="T35" fmla="*/ 64 h 104"/>
                <a:gd name="T36" fmla="*/ 0 w 55"/>
                <a:gd name="T37" fmla="*/ 53 h 104"/>
                <a:gd name="T38" fmla="*/ 0 w 55"/>
                <a:gd name="T39" fmla="*/ 53 h 104"/>
                <a:gd name="T40" fmla="*/ 0 w 55"/>
                <a:gd name="T41" fmla="*/ 43 h 104"/>
                <a:gd name="T42" fmla="*/ 1 w 55"/>
                <a:gd name="T43" fmla="*/ 33 h 104"/>
                <a:gd name="T44" fmla="*/ 3 w 55"/>
                <a:gd name="T45" fmla="*/ 24 h 104"/>
                <a:gd name="T46" fmla="*/ 7 w 55"/>
                <a:gd name="T47" fmla="*/ 16 h 104"/>
                <a:gd name="T48" fmla="*/ 10 w 55"/>
                <a:gd name="T49" fmla="*/ 9 h 104"/>
                <a:gd name="T50" fmla="*/ 15 w 55"/>
                <a:gd name="T51" fmla="*/ 5 h 104"/>
                <a:gd name="T52" fmla="*/ 19 w 55"/>
                <a:gd name="T53" fmla="*/ 1 h 104"/>
                <a:gd name="T54" fmla="*/ 25 w 55"/>
                <a:gd name="T55" fmla="*/ 0 h 104"/>
                <a:gd name="T56" fmla="*/ 25 w 55"/>
                <a:gd name="T57" fmla="*/ 0 h 104"/>
                <a:gd name="T58" fmla="*/ 31 w 55"/>
                <a:gd name="T59" fmla="*/ 0 h 104"/>
                <a:gd name="T60" fmla="*/ 36 w 55"/>
                <a:gd name="T61" fmla="*/ 4 h 104"/>
                <a:gd name="T62" fmla="*/ 41 w 55"/>
                <a:gd name="T63" fmla="*/ 8 h 104"/>
                <a:gd name="T64" fmla="*/ 45 w 55"/>
                <a:gd name="T65" fmla="*/ 14 h 104"/>
                <a:gd name="T66" fmla="*/ 49 w 55"/>
                <a:gd name="T67" fmla="*/ 22 h 104"/>
                <a:gd name="T68" fmla="*/ 52 w 55"/>
                <a:gd name="T69" fmla="*/ 31 h 104"/>
                <a:gd name="T70" fmla="*/ 54 w 55"/>
                <a:gd name="T71" fmla="*/ 40 h 104"/>
                <a:gd name="T72" fmla="*/ 55 w 55"/>
                <a:gd name="T73" fmla="*/ 50 h 104"/>
                <a:gd name="T74" fmla="*/ 55 w 55"/>
                <a:gd name="T75" fmla="*/ 5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" h="104">
                  <a:moveTo>
                    <a:pt x="55" y="50"/>
                  </a:moveTo>
                  <a:lnTo>
                    <a:pt x="55" y="50"/>
                  </a:lnTo>
                  <a:lnTo>
                    <a:pt x="55" y="61"/>
                  </a:lnTo>
                  <a:lnTo>
                    <a:pt x="54" y="70"/>
                  </a:lnTo>
                  <a:lnTo>
                    <a:pt x="52" y="79"/>
                  </a:lnTo>
                  <a:lnTo>
                    <a:pt x="49" y="87"/>
                  </a:lnTo>
                  <a:lnTo>
                    <a:pt x="45" y="94"/>
                  </a:lnTo>
                  <a:lnTo>
                    <a:pt x="41" y="100"/>
                  </a:lnTo>
                  <a:lnTo>
                    <a:pt x="36" y="103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25" y="103"/>
                  </a:lnTo>
                  <a:lnTo>
                    <a:pt x="20" y="101"/>
                  </a:lnTo>
                  <a:lnTo>
                    <a:pt x="15" y="96"/>
                  </a:lnTo>
                  <a:lnTo>
                    <a:pt x="10" y="90"/>
                  </a:lnTo>
                  <a:lnTo>
                    <a:pt x="7" y="83"/>
                  </a:lnTo>
                  <a:lnTo>
                    <a:pt x="3" y="74"/>
                  </a:lnTo>
                  <a:lnTo>
                    <a:pt x="1" y="6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1" y="33"/>
                  </a:lnTo>
                  <a:lnTo>
                    <a:pt x="3" y="24"/>
                  </a:lnTo>
                  <a:lnTo>
                    <a:pt x="7" y="16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6" y="4"/>
                  </a:lnTo>
                  <a:lnTo>
                    <a:pt x="41" y="8"/>
                  </a:lnTo>
                  <a:lnTo>
                    <a:pt x="45" y="14"/>
                  </a:lnTo>
                  <a:lnTo>
                    <a:pt x="49" y="22"/>
                  </a:lnTo>
                  <a:lnTo>
                    <a:pt x="52" y="31"/>
                  </a:lnTo>
                  <a:lnTo>
                    <a:pt x="54" y="40"/>
                  </a:lnTo>
                  <a:lnTo>
                    <a:pt x="55" y="50"/>
                  </a:lnTo>
                  <a:lnTo>
                    <a:pt x="55" y="50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3" name="Freeform 83">
              <a:extLst>
                <a:ext uri="{FF2B5EF4-FFF2-40B4-BE49-F238E27FC236}">
                  <a16:creationId xmlns:a16="http://schemas.microsoft.com/office/drawing/2014/main" id="{5BBD023E-3344-419B-8A0C-3BBFE52C1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0163" y="3155208"/>
              <a:ext cx="420688" cy="185738"/>
            </a:xfrm>
            <a:custGeom>
              <a:avLst/>
              <a:gdLst>
                <a:gd name="T0" fmla="*/ 1 w 265"/>
                <a:gd name="T1" fmla="*/ 29 h 117"/>
                <a:gd name="T2" fmla="*/ 1 w 265"/>
                <a:gd name="T3" fmla="*/ 29 h 117"/>
                <a:gd name="T4" fmla="*/ 0 w 265"/>
                <a:gd name="T5" fmla="*/ 35 h 117"/>
                <a:gd name="T6" fmla="*/ 1 w 265"/>
                <a:gd name="T7" fmla="*/ 47 h 117"/>
                <a:gd name="T8" fmla="*/ 3 w 265"/>
                <a:gd name="T9" fmla="*/ 52 h 117"/>
                <a:gd name="T10" fmla="*/ 5 w 265"/>
                <a:gd name="T11" fmla="*/ 59 h 117"/>
                <a:gd name="T12" fmla="*/ 10 w 265"/>
                <a:gd name="T13" fmla="*/ 66 h 117"/>
                <a:gd name="T14" fmla="*/ 15 w 265"/>
                <a:gd name="T15" fmla="*/ 74 h 117"/>
                <a:gd name="T16" fmla="*/ 22 w 265"/>
                <a:gd name="T17" fmla="*/ 81 h 117"/>
                <a:gd name="T18" fmla="*/ 30 w 265"/>
                <a:gd name="T19" fmla="*/ 87 h 117"/>
                <a:gd name="T20" fmla="*/ 40 w 265"/>
                <a:gd name="T21" fmla="*/ 94 h 117"/>
                <a:gd name="T22" fmla="*/ 53 w 265"/>
                <a:gd name="T23" fmla="*/ 100 h 117"/>
                <a:gd name="T24" fmla="*/ 66 w 265"/>
                <a:gd name="T25" fmla="*/ 105 h 117"/>
                <a:gd name="T26" fmla="*/ 83 w 265"/>
                <a:gd name="T27" fmla="*/ 110 h 117"/>
                <a:gd name="T28" fmla="*/ 102 w 265"/>
                <a:gd name="T29" fmla="*/ 113 h 117"/>
                <a:gd name="T30" fmla="*/ 124 w 265"/>
                <a:gd name="T31" fmla="*/ 116 h 117"/>
                <a:gd name="T32" fmla="*/ 124 w 265"/>
                <a:gd name="T33" fmla="*/ 116 h 117"/>
                <a:gd name="T34" fmla="*/ 147 w 265"/>
                <a:gd name="T35" fmla="*/ 117 h 117"/>
                <a:gd name="T36" fmla="*/ 167 w 265"/>
                <a:gd name="T37" fmla="*/ 115 h 117"/>
                <a:gd name="T38" fmla="*/ 185 w 265"/>
                <a:gd name="T39" fmla="*/ 111 h 117"/>
                <a:gd name="T40" fmla="*/ 202 w 265"/>
                <a:gd name="T41" fmla="*/ 105 h 117"/>
                <a:gd name="T42" fmla="*/ 216 w 265"/>
                <a:gd name="T43" fmla="*/ 98 h 117"/>
                <a:gd name="T44" fmla="*/ 227 w 265"/>
                <a:gd name="T45" fmla="*/ 90 h 117"/>
                <a:gd name="T46" fmla="*/ 237 w 265"/>
                <a:gd name="T47" fmla="*/ 81 h 117"/>
                <a:gd name="T48" fmla="*/ 246 w 265"/>
                <a:gd name="T49" fmla="*/ 70 h 117"/>
                <a:gd name="T50" fmla="*/ 253 w 265"/>
                <a:gd name="T51" fmla="*/ 60 h 117"/>
                <a:gd name="T52" fmla="*/ 258 w 265"/>
                <a:gd name="T53" fmla="*/ 51 h 117"/>
                <a:gd name="T54" fmla="*/ 262 w 265"/>
                <a:gd name="T55" fmla="*/ 41 h 117"/>
                <a:gd name="T56" fmla="*/ 264 w 265"/>
                <a:gd name="T57" fmla="*/ 32 h 117"/>
                <a:gd name="T58" fmla="*/ 265 w 265"/>
                <a:gd name="T59" fmla="*/ 23 h 117"/>
                <a:gd name="T60" fmla="*/ 265 w 265"/>
                <a:gd name="T61" fmla="*/ 16 h 117"/>
                <a:gd name="T62" fmla="*/ 265 w 265"/>
                <a:gd name="T63" fmla="*/ 10 h 117"/>
                <a:gd name="T64" fmla="*/ 263 w 265"/>
                <a:gd name="T65" fmla="*/ 6 h 117"/>
                <a:gd name="T66" fmla="*/ 263 w 265"/>
                <a:gd name="T67" fmla="*/ 6 h 117"/>
                <a:gd name="T68" fmla="*/ 262 w 265"/>
                <a:gd name="T69" fmla="*/ 5 h 117"/>
                <a:gd name="T70" fmla="*/ 259 w 265"/>
                <a:gd name="T71" fmla="*/ 4 h 117"/>
                <a:gd name="T72" fmla="*/ 250 w 265"/>
                <a:gd name="T73" fmla="*/ 1 h 117"/>
                <a:gd name="T74" fmla="*/ 235 w 265"/>
                <a:gd name="T75" fmla="*/ 0 h 117"/>
                <a:gd name="T76" fmla="*/ 218 w 265"/>
                <a:gd name="T77" fmla="*/ 0 h 117"/>
                <a:gd name="T78" fmla="*/ 175 w 265"/>
                <a:gd name="T79" fmla="*/ 1 h 117"/>
                <a:gd name="T80" fmla="*/ 126 w 265"/>
                <a:gd name="T81" fmla="*/ 5 h 117"/>
                <a:gd name="T82" fmla="*/ 79 w 265"/>
                <a:gd name="T83" fmla="*/ 9 h 117"/>
                <a:gd name="T84" fmla="*/ 38 w 265"/>
                <a:gd name="T85" fmla="*/ 15 h 117"/>
                <a:gd name="T86" fmla="*/ 22 w 265"/>
                <a:gd name="T87" fmla="*/ 18 h 117"/>
                <a:gd name="T88" fmla="*/ 10 w 265"/>
                <a:gd name="T89" fmla="*/ 22 h 117"/>
                <a:gd name="T90" fmla="*/ 3 w 265"/>
                <a:gd name="T91" fmla="*/ 25 h 117"/>
                <a:gd name="T92" fmla="*/ 1 w 265"/>
                <a:gd name="T93" fmla="*/ 27 h 117"/>
                <a:gd name="T94" fmla="*/ 1 w 265"/>
                <a:gd name="T95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5" h="117">
                  <a:moveTo>
                    <a:pt x="1" y="29"/>
                  </a:moveTo>
                  <a:lnTo>
                    <a:pt x="1" y="29"/>
                  </a:lnTo>
                  <a:lnTo>
                    <a:pt x="0" y="35"/>
                  </a:lnTo>
                  <a:lnTo>
                    <a:pt x="1" y="47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10" y="66"/>
                  </a:lnTo>
                  <a:lnTo>
                    <a:pt x="15" y="74"/>
                  </a:lnTo>
                  <a:lnTo>
                    <a:pt x="22" y="81"/>
                  </a:lnTo>
                  <a:lnTo>
                    <a:pt x="30" y="87"/>
                  </a:lnTo>
                  <a:lnTo>
                    <a:pt x="40" y="94"/>
                  </a:lnTo>
                  <a:lnTo>
                    <a:pt x="53" y="100"/>
                  </a:lnTo>
                  <a:lnTo>
                    <a:pt x="66" y="105"/>
                  </a:lnTo>
                  <a:lnTo>
                    <a:pt x="83" y="110"/>
                  </a:lnTo>
                  <a:lnTo>
                    <a:pt x="102" y="113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47" y="117"/>
                  </a:lnTo>
                  <a:lnTo>
                    <a:pt x="167" y="115"/>
                  </a:lnTo>
                  <a:lnTo>
                    <a:pt x="185" y="111"/>
                  </a:lnTo>
                  <a:lnTo>
                    <a:pt x="202" y="105"/>
                  </a:lnTo>
                  <a:lnTo>
                    <a:pt x="216" y="98"/>
                  </a:lnTo>
                  <a:lnTo>
                    <a:pt x="227" y="90"/>
                  </a:lnTo>
                  <a:lnTo>
                    <a:pt x="237" y="81"/>
                  </a:lnTo>
                  <a:lnTo>
                    <a:pt x="246" y="70"/>
                  </a:lnTo>
                  <a:lnTo>
                    <a:pt x="253" y="60"/>
                  </a:lnTo>
                  <a:lnTo>
                    <a:pt x="258" y="51"/>
                  </a:lnTo>
                  <a:lnTo>
                    <a:pt x="262" y="41"/>
                  </a:lnTo>
                  <a:lnTo>
                    <a:pt x="264" y="32"/>
                  </a:lnTo>
                  <a:lnTo>
                    <a:pt x="265" y="23"/>
                  </a:lnTo>
                  <a:lnTo>
                    <a:pt x="265" y="16"/>
                  </a:lnTo>
                  <a:lnTo>
                    <a:pt x="265" y="10"/>
                  </a:lnTo>
                  <a:lnTo>
                    <a:pt x="263" y="6"/>
                  </a:lnTo>
                  <a:lnTo>
                    <a:pt x="263" y="6"/>
                  </a:lnTo>
                  <a:lnTo>
                    <a:pt x="262" y="5"/>
                  </a:lnTo>
                  <a:lnTo>
                    <a:pt x="259" y="4"/>
                  </a:lnTo>
                  <a:lnTo>
                    <a:pt x="250" y="1"/>
                  </a:lnTo>
                  <a:lnTo>
                    <a:pt x="235" y="0"/>
                  </a:lnTo>
                  <a:lnTo>
                    <a:pt x="218" y="0"/>
                  </a:lnTo>
                  <a:lnTo>
                    <a:pt x="175" y="1"/>
                  </a:lnTo>
                  <a:lnTo>
                    <a:pt x="126" y="5"/>
                  </a:lnTo>
                  <a:lnTo>
                    <a:pt x="79" y="9"/>
                  </a:lnTo>
                  <a:lnTo>
                    <a:pt x="38" y="15"/>
                  </a:lnTo>
                  <a:lnTo>
                    <a:pt x="22" y="18"/>
                  </a:lnTo>
                  <a:lnTo>
                    <a:pt x="10" y="22"/>
                  </a:lnTo>
                  <a:lnTo>
                    <a:pt x="3" y="25"/>
                  </a:lnTo>
                  <a:lnTo>
                    <a:pt x="1" y="27"/>
                  </a:lnTo>
                  <a:lnTo>
                    <a:pt x="1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4" name="Freeform 84">
              <a:extLst>
                <a:ext uri="{FF2B5EF4-FFF2-40B4-BE49-F238E27FC236}">
                  <a16:creationId xmlns:a16="http://schemas.microsoft.com/office/drawing/2014/main" id="{4B978F6A-AE7E-4BA8-94F3-96D4FE2E3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575" y="2805958"/>
              <a:ext cx="606425" cy="266700"/>
            </a:xfrm>
            <a:custGeom>
              <a:avLst/>
              <a:gdLst>
                <a:gd name="T0" fmla="*/ 0 w 382"/>
                <a:gd name="T1" fmla="*/ 168 h 168"/>
                <a:gd name="T2" fmla="*/ 0 w 382"/>
                <a:gd name="T3" fmla="*/ 168 h 168"/>
                <a:gd name="T4" fmla="*/ 38 w 382"/>
                <a:gd name="T5" fmla="*/ 166 h 168"/>
                <a:gd name="T6" fmla="*/ 129 w 382"/>
                <a:gd name="T7" fmla="*/ 158 h 168"/>
                <a:gd name="T8" fmla="*/ 182 w 382"/>
                <a:gd name="T9" fmla="*/ 152 h 168"/>
                <a:gd name="T10" fmla="*/ 234 w 382"/>
                <a:gd name="T11" fmla="*/ 147 h 168"/>
                <a:gd name="T12" fmla="*/ 280 w 382"/>
                <a:gd name="T13" fmla="*/ 141 h 168"/>
                <a:gd name="T14" fmla="*/ 317 w 382"/>
                <a:gd name="T15" fmla="*/ 134 h 168"/>
                <a:gd name="T16" fmla="*/ 317 w 382"/>
                <a:gd name="T17" fmla="*/ 134 h 168"/>
                <a:gd name="T18" fmla="*/ 323 w 382"/>
                <a:gd name="T19" fmla="*/ 133 h 168"/>
                <a:gd name="T20" fmla="*/ 330 w 382"/>
                <a:gd name="T21" fmla="*/ 130 h 168"/>
                <a:gd name="T22" fmla="*/ 343 w 382"/>
                <a:gd name="T23" fmla="*/ 124 h 168"/>
                <a:gd name="T24" fmla="*/ 354 w 382"/>
                <a:gd name="T25" fmla="*/ 115 h 168"/>
                <a:gd name="T26" fmla="*/ 363 w 382"/>
                <a:gd name="T27" fmla="*/ 106 h 168"/>
                <a:gd name="T28" fmla="*/ 370 w 382"/>
                <a:gd name="T29" fmla="*/ 95 h 168"/>
                <a:gd name="T30" fmla="*/ 375 w 382"/>
                <a:gd name="T31" fmla="*/ 83 h 168"/>
                <a:gd name="T32" fmla="*/ 380 w 382"/>
                <a:gd name="T33" fmla="*/ 71 h 168"/>
                <a:gd name="T34" fmla="*/ 382 w 382"/>
                <a:gd name="T35" fmla="*/ 58 h 168"/>
                <a:gd name="T36" fmla="*/ 382 w 382"/>
                <a:gd name="T37" fmla="*/ 47 h 168"/>
                <a:gd name="T38" fmla="*/ 380 w 382"/>
                <a:gd name="T39" fmla="*/ 36 h 168"/>
                <a:gd name="T40" fmla="*/ 377 w 382"/>
                <a:gd name="T41" fmla="*/ 26 h 168"/>
                <a:gd name="T42" fmla="*/ 371 w 382"/>
                <a:gd name="T43" fmla="*/ 17 h 168"/>
                <a:gd name="T44" fmla="*/ 367 w 382"/>
                <a:gd name="T45" fmla="*/ 12 h 168"/>
                <a:gd name="T46" fmla="*/ 363 w 382"/>
                <a:gd name="T47" fmla="*/ 9 h 168"/>
                <a:gd name="T48" fmla="*/ 358 w 382"/>
                <a:gd name="T49" fmla="*/ 5 h 168"/>
                <a:gd name="T50" fmla="*/ 354 w 382"/>
                <a:gd name="T51" fmla="*/ 3 h 168"/>
                <a:gd name="T52" fmla="*/ 348 w 382"/>
                <a:gd name="T53" fmla="*/ 2 h 168"/>
                <a:gd name="T54" fmla="*/ 341 w 382"/>
                <a:gd name="T55" fmla="*/ 1 h 168"/>
                <a:gd name="T56" fmla="*/ 336 w 382"/>
                <a:gd name="T57" fmla="*/ 0 h 168"/>
                <a:gd name="T58" fmla="*/ 328 w 382"/>
                <a:gd name="T59" fmla="*/ 1 h 168"/>
                <a:gd name="T60" fmla="*/ 328 w 382"/>
                <a:gd name="T61" fmla="*/ 1 h 168"/>
                <a:gd name="T62" fmla="*/ 275 w 382"/>
                <a:gd name="T63" fmla="*/ 5 h 168"/>
                <a:gd name="T64" fmla="*/ 233 w 382"/>
                <a:gd name="T65" fmla="*/ 11 h 168"/>
                <a:gd name="T66" fmla="*/ 198 w 382"/>
                <a:gd name="T67" fmla="*/ 17 h 168"/>
                <a:gd name="T68" fmla="*/ 0 w 382"/>
                <a:gd name="T6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2" h="168">
                  <a:moveTo>
                    <a:pt x="0" y="168"/>
                  </a:moveTo>
                  <a:lnTo>
                    <a:pt x="0" y="168"/>
                  </a:lnTo>
                  <a:lnTo>
                    <a:pt x="38" y="166"/>
                  </a:lnTo>
                  <a:lnTo>
                    <a:pt x="129" y="158"/>
                  </a:lnTo>
                  <a:lnTo>
                    <a:pt x="182" y="152"/>
                  </a:lnTo>
                  <a:lnTo>
                    <a:pt x="234" y="147"/>
                  </a:lnTo>
                  <a:lnTo>
                    <a:pt x="280" y="141"/>
                  </a:lnTo>
                  <a:lnTo>
                    <a:pt x="317" y="134"/>
                  </a:lnTo>
                  <a:lnTo>
                    <a:pt x="317" y="134"/>
                  </a:lnTo>
                  <a:lnTo>
                    <a:pt x="323" y="133"/>
                  </a:lnTo>
                  <a:lnTo>
                    <a:pt x="330" y="130"/>
                  </a:lnTo>
                  <a:lnTo>
                    <a:pt x="343" y="124"/>
                  </a:lnTo>
                  <a:lnTo>
                    <a:pt x="354" y="115"/>
                  </a:lnTo>
                  <a:lnTo>
                    <a:pt x="363" y="106"/>
                  </a:lnTo>
                  <a:lnTo>
                    <a:pt x="370" y="95"/>
                  </a:lnTo>
                  <a:lnTo>
                    <a:pt x="375" y="83"/>
                  </a:lnTo>
                  <a:lnTo>
                    <a:pt x="380" y="71"/>
                  </a:lnTo>
                  <a:lnTo>
                    <a:pt x="382" y="58"/>
                  </a:lnTo>
                  <a:lnTo>
                    <a:pt x="382" y="47"/>
                  </a:lnTo>
                  <a:lnTo>
                    <a:pt x="380" y="36"/>
                  </a:lnTo>
                  <a:lnTo>
                    <a:pt x="377" y="26"/>
                  </a:lnTo>
                  <a:lnTo>
                    <a:pt x="371" y="17"/>
                  </a:lnTo>
                  <a:lnTo>
                    <a:pt x="367" y="12"/>
                  </a:lnTo>
                  <a:lnTo>
                    <a:pt x="363" y="9"/>
                  </a:lnTo>
                  <a:lnTo>
                    <a:pt x="358" y="5"/>
                  </a:lnTo>
                  <a:lnTo>
                    <a:pt x="354" y="3"/>
                  </a:lnTo>
                  <a:lnTo>
                    <a:pt x="348" y="2"/>
                  </a:lnTo>
                  <a:lnTo>
                    <a:pt x="341" y="1"/>
                  </a:lnTo>
                  <a:lnTo>
                    <a:pt x="336" y="0"/>
                  </a:lnTo>
                  <a:lnTo>
                    <a:pt x="328" y="1"/>
                  </a:lnTo>
                  <a:lnTo>
                    <a:pt x="328" y="1"/>
                  </a:lnTo>
                  <a:lnTo>
                    <a:pt x="275" y="5"/>
                  </a:lnTo>
                  <a:lnTo>
                    <a:pt x="233" y="11"/>
                  </a:lnTo>
                  <a:lnTo>
                    <a:pt x="198" y="17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5" name="Freeform 85">
              <a:extLst>
                <a:ext uri="{FF2B5EF4-FFF2-40B4-BE49-F238E27FC236}">
                  <a16:creationId xmlns:a16="http://schemas.microsoft.com/office/drawing/2014/main" id="{D4A02590-5E97-471F-937B-B4B335380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438" y="4593483"/>
              <a:ext cx="1565275" cy="1022350"/>
            </a:xfrm>
            <a:custGeom>
              <a:avLst/>
              <a:gdLst>
                <a:gd name="T0" fmla="*/ 0 w 986"/>
                <a:gd name="T1" fmla="*/ 12 h 644"/>
                <a:gd name="T2" fmla="*/ 2 w 986"/>
                <a:gd name="T3" fmla="*/ 95 h 644"/>
                <a:gd name="T4" fmla="*/ 10 w 986"/>
                <a:gd name="T5" fmla="*/ 275 h 644"/>
                <a:gd name="T6" fmla="*/ 11 w 986"/>
                <a:gd name="T7" fmla="*/ 330 h 644"/>
                <a:gd name="T8" fmla="*/ 5 w 986"/>
                <a:gd name="T9" fmla="*/ 497 h 644"/>
                <a:gd name="T10" fmla="*/ 132 w 986"/>
                <a:gd name="T11" fmla="*/ 644 h 644"/>
                <a:gd name="T12" fmla="*/ 136 w 986"/>
                <a:gd name="T13" fmla="*/ 514 h 644"/>
                <a:gd name="T14" fmla="*/ 140 w 986"/>
                <a:gd name="T15" fmla="*/ 358 h 644"/>
                <a:gd name="T16" fmla="*/ 143 w 986"/>
                <a:gd name="T17" fmla="*/ 291 h 644"/>
                <a:gd name="T18" fmla="*/ 149 w 986"/>
                <a:gd name="T19" fmla="*/ 233 h 644"/>
                <a:gd name="T20" fmla="*/ 159 w 986"/>
                <a:gd name="T21" fmla="*/ 195 h 644"/>
                <a:gd name="T22" fmla="*/ 168 w 986"/>
                <a:gd name="T23" fmla="*/ 175 h 644"/>
                <a:gd name="T24" fmla="*/ 173 w 986"/>
                <a:gd name="T25" fmla="*/ 167 h 644"/>
                <a:gd name="T26" fmla="*/ 185 w 986"/>
                <a:gd name="T27" fmla="*/ 161 h 644"/>
                <a:gd name="T28" fmla="*/ 205 w 986"/>
                <a:gd name="T29" fmla="*/ 157 h 644"/>
                <a:gd name="T30" fmla="*/ 272 w 986"/>
                <a:gd name="T31" fmla="*/ 150 h 644"/>
                <a:gd name="T32" fmla="*/ 360 w 986"/>
                <a:gd name="T33" fmla="*/ 147 h 644"/>
                <a:gd name="T34" fmla="*/ 460 w 986"/>
                <a:gd name="T35" fmla="*/ 147 h 644"/>
                <a:gd name="T36" fmla="*/ 646 w 986"/>
                <a:gd name="T37" fmla="*/ 155 h 644"/>
                <a:gd name="T38" fmla="*/ 712 w 986"/>
                <a:gd name="T39" fmla="*/ 161 h 644"/>
                <a:gd name="T40" fmla="*/ 739 w 986"/>
                <a:gd name="T41" fmla="*/ 166 h 644"/>
                <a:gd name="T42" fmla="*/ 742 w 986"/>
                <a:gd name="T43" fmla="*/ 167 h 644"/>
                <a:gd name="T44" fmla="*/ 750 w 986"/>
                <a:gd name="T45" fmla="*/ 178 h 644"/>
                <a:gd name="T46" fmla="*/ 773 w 986"/>
                <a:gd name="T47" fmla="*/ 237 h 644"/>
                <a:gd name="T48" fmla="*/ 808 w 986"/>
                <a:gd name="T49" fmla="*/ 343 h 644"/>
                <a:gd name="T50" fmla="*/ 986 w 986"/>
                <a:gd name="T51" fmla="*/ 386 h 644"/>
                <a:gd name="T52" fmla="*/ 982 w 986"/>
                <a:gd name="T53" fmla="*/ 371 h 644"/>
                <a:gd name="T54" fmla="*/ 959 w 986"/>
                <a:gd name="T55" fmla="*/ 274 h 644"/>
                <a:gd name="T56" fmla="*/ 937 w 986"/>
                <a:gd name="T57" fmla="*/ 209 h 644"/>
                <a:gd name="T58" fmla="*/ 911 w 986"/>
                <a:gd name="T59" fmla="*/ 141 h 644"/>
                <a:gd name="T60" fmla="*/ 887 w 986"/>
                <a:gd name="T61" fmla="*/ 94 h 644"/>
                <a:gd name="T62" fmla="*/ 870 w 986"/>
                <a:gd name="T63" fmla="*/ 66 h 644"/>
                <a:gd name="T64" fmla="*/ 851 w 986"/>
                <a:gd name="T65" fmla="*/ 43 h 644"/>
                <a:gd name="T66" fmla="*/ 832 w 986"/>
                <a:gd name="T67" fmla="*/ 24 h 644"/>
                <a:gd name="T68" fmla="*/ 810 w 986"/>
                <a:gd name="T69" fmla="*/ 13 h 644"/>
                <a:gd name="T70" fmla="*/ 799 w 986"/>
                <a:gd name="T71" fmla="*/ 8 h 644"/>
                <a:gd name="T72" fmla="*/ 747 w 986"/>
                <a:gd name="T73" fmla="*/ 2 h 644"/>
                <a:gd name="T74" fmla="*/ 682 w 986"/>
                <a:gd name="T75" fmla="*/ 0 h 644"/>
                <a:gd name="T76" fmla="*/ 603 w 986"/>
                <a:gd name="T77" fmla="*/ 3 h 644"/>
                <a:gd name="T78" fmla="*/ 405 w 986"/>
                <a:gd name="T79" fmla="*/ 13 h 644"/>
                <a:gd name="T80" fmla="*/ 284 w 986"/>
                <a:gd name="T81" fmla="*/ 16 h 644"/>
                <a:gd name="T82" fmla="*/ 149 w 986"/>
                <a:gd name="T83" fmla="*/ 16 h 644"/>
                <a:gd name="T84" fmla="*/ 0 w 986"/>
                <a:gd name="T85" fmla="*/ 12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86" h="644">
                  <a:moveTo>
                    <a:pt x="0" y="12"/>
                  </a:moveTo>
                  <a:lnTo>
                    <a:pt x="0" y="12"/>
                  </a:lnTo>
                  <a:lnTo>
                    <a:pt x="0" y="51"/>
                  </a:lnTo>
                  <a:lnTo>
                    <a:pt x="2" y="95"/>
                  </a:lnTo>
                  <a:lnTo>
                    <a:pt x="7" y="190"/>
                  </a:lnTo>
                  <a:lnTo>
                    <a:pt x="10" y="275"/>
                  </a:lnTo>
                  <a:lnTo>
                    <a:pt x="11" y="308"/>
                  </a:lnTo>
                  <a:lnTo>
                    <a:pt x="11" y="330"/>
                  </a:lnTo>
                  <a:lnTo>
                    <a:pt x="11" y="330"/>
                  </a:lnTo>
                  <a:lnTo>
                    <a:pt x="5" y="497"/>
                  </a:lnTo>
                  <a:lnTo>
                    <a:pt x="0" y="634"/>
                  </a:lnTo>
                  <a:lnTo>
                    <a:pt x="132" y="644"/>
                  </a:lnTo>
                  <a:lnTo>
                    <a:pt x="132" y="644"/>
                  </a:lnTo>
                  <a:lnTo>
                    <a:pt x="136" y="514"/>
                  </a:lnTo>
                  <a:lnTo>
                    <a:pt x="140" y="358"/>
                  </a:lnTo>
                  <a:lnTo>
                    <a:pt x="140" y="358"/>
                  </a:lnTo>
                  <a:lnTo>
                    <a:pt x="142" y="318"/>
                  </a:lnTo>
                  <a:lnTo>
                    <a:pt x="143" y="291"/>
                  </a:lnTo>
                  <a:lnTo>
                    <a:pt x="146" y="262"/>
                  </a:lnTo>
                  <a:lnTo>
                    <a:pt x="149" y="233"/>
                  </a:lnTo>
                  <a:lnTo>
                    <a:pt x="155" y="206"/>
                  </a:lnTo>
                  <a:lnTo>
                    <a:pt x="159" y="195"/>
                  </a:lnTo>
                  <a:lnTo>
                    <a:pt x="163" y="184"/>
                  </a:lnTo>
                  <a:lnTo>
                    <a:pt x="168" y="175"/>
                  </a:lnTo>
                  <a:lnTo>
                    <a:pt x="173" y="167"/>
                  </a:lnTo>
                  <a:lnTo>
                    <a:pt x="173" y="167"/>
                  </a:lnTo>
                  <a:lnTo>
                    <a:pt x="178" y="164"/>
                  </a:lnTo>
                  <a:lnTo>
                    <a:pt x="185" y="161"/>
                  </a:lnTo>
                  <a:lnTo>
                    <a:pt x="194" y="159"/>
                  </a:lnTo>
                  <a:lnTo>
                    <a:pt x="205" y="157"/>
                  </a:lnTo>
                  <a:lnTo>
                    <a:pt x="234" y="153"/>
                  </a:lnTo>
                  <a:lnTo>
                    <a:pt x="272" y="150"/>
                  </a:lnTo>
                  <a:lnTo>
                    <a:pt x="314" y="149"/>
                  </a:lnTo>
                  <a:lnTo>
                    <a:pt x="360" y="147"/>
                  </a:lnTo>
                  <a:lnTo>
                    <a:pt x="409" y="147"/>
                  </a:lnTo>
                  <a:lnTo>
                    <a:pt x="460" y="147"/>
                  </a:lnTo>
                  <a:lnTo>
                    <a:pt x="559" y="151"/>
                  </a:lnTo>
                  <a:lnTo>
                    <a:pt x="646" y="155"/>
                  </a:lnTo>
                  <a:lnTo>
                    <a:pt x="682" y="158"/>
                  </a:lnTo>
                  <a:lnTo>
                    <a:pt x="712" y="161"/>
                  </a:lnTo>
                  <a:lnTo>
                    <a:pt x="732" y="164"/>
                  </a:lnTo>
                  <a:lnTo>
                    <a:pt x="739" y="166"/>
                  </a:lnTo>
                  <a:lnTo>
                    <a:pt x="742" y="167"/>
                  </a:lnTo>
                  <a:lnTo>
                    <a:pt x="742" y="167"/>
                  </a:lnTo>
                  <a:lnTo>
                    <a:pt x="746" y="171"/>
                  </a:lnTo>
                  <a:lnTo>
                    <a:pt x="750" y="178"/>
                  </a:lnTo>
                  <a:lnTo>
                    <a:pt x="761" y="203"/>
                  </a:lnTo>
                  <a:lnTo>
                    <a:pt x="773" y="237"/>
                  </a:lnTo>
                  <a:lnTo>
                    <a:pt x="785" y="274"/>
                  </a:lnTo>
                  <a:lnTo>
                    <a:pt x="808" y="343"/>
                  </a:lnTo>
                  <a:lnTo>
                    <a:pt x="817" y="374"/>
                  </a:lnTo>
                  <a:lnTo>
                    <a:pt x="986" y="386"/>
                  </a:lnTo>
                  <a:lnTo>
                    <a:pt x="986" y="386"/>
                  </a:lnTo>
                  <a:lnTo>
                    <a:pt x="982" y="371"/>
                  </a:lnTo>
                  <a:lnTo>
                    <a:pt x="973" y="332"/>
                  </a:lnTo>
                  <a:lnTo>
                    <a:pt x="959" y="274"/>
                  </a:lnTo>
                  <a:lnTo>
                    <a:pt x="948" y="243"/>
                  </a:lnTo>
                  <a:lnTo>
                    <a:pt x="937" y="209"/>
                  </a:lnTo>
                  <a:lnTo>
                    <a:pt x="925" y="175"/>
                  </a:lnTo>
                  <a:lnTo>
                    <a:pt x="911" y="141"/>
                  </a:lnTo>
                  <a:lnTo>
                    <a:pt x="896" y="109"/>
                  </a:lnTo>
                  <a:lnTo>
                    <a:pt x="887" y="94"/>
                  </a:lnTo>
                  <a:lnTo>
                    <a:pt x="879" y="80"/>
                  </a:lnTo>
                  <a:lnTo>
                    <a:pt x="870" y="66"/>
                  </a:lnTo>
                  <a:lnTo>
                    <a:pt x="861" y="55"/>
                  </a:lnTo>
                  <a:lnTo>
                    <a:pt x="851" y="43"/>
                  </a:lnTo>
                  <a:lnTo>
                    <a:pt x="842" y="33"/>
                  </a:lnTo>
                  <a:lnTo>
                    <a:pt x="832" y="24"/>
                  </a:lnTo>
                  <a:lnTo>
                    <a:pt x="820" y="17"/>
                  </a:lnTo>
                  <a:lnTo>
                    <a:pt x="810" y="13"/>
                  </a:lnTo>
                  <a:lnTo>
                    <a:pt x="799" y="8"/>
                  </a:lnTo>
                  <a:lnTo>
                    <a:pt x="799" y="8"/>
                  </a:lnTo>
                  <a:lnTo>
                    <a:pt x="775" y="4"/>
                  </a:lnTo>
                  <a:lnTo>
                    <a:pt x="747" y="2"/>
                  </a:lnTo>
                  <a:lnTo>
                    <a:pt x="716" y="0"/>
                  </a:lnTo>
                  <a:lnTo>
                    <a:pt x="682" y="0"/>
                  </a:lnTo>
                  <a:lnTo>
                    <a:pt x="645" y="2"/>
                  </a:lnTo>
                  <a:lnTo>
                    <a:pt x="603" y="3"/>
                  </a:lnTo>
                  <a:lnTo>
                    <a:pt x="512" y="8"/>
                  </a:lnTo>
                  <a:lnTo>
                    <a:pt x="405" y="13"/>
                  </a:lnTo>
                  <a:lnTo>
                    <a:pt x="346" y="15"/>
                  </a:lnTo>
                  <a:lnTo>
                    <a:pt x="284" y="16"/>
                  </a:lnTo>
                  <a:lnTo>
                    <a:pt x="218" y="17"/>
                  </a:lnTo>
                  <a:lnTo>
                    <a:pt x="149" y="16"/>
                  </a:lnTo>
                  <a:lnTo>
                    <a:pt x="76" y="1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6" name="Freeform 86">
              <a:extLst>
                <a:ext uri="{FF2B5EF4-FFF2-40B4-BE49-F238E27FC236}">
                  <a16:creationId xmlns:a16="http://schemas.microsoft.com/office/drawing/2014/main" id="{4CABFA7C-3453-43CA-9791-CE622796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8975" y="5104658"/>
              <a:ext cx="346075" cy="171450"/>
            </a:xfrm>
            <a:custGeom>
              <a:avLst/>
              <a:gdLst>
                <a:gd name="T0" fmla="*/ 113 w 218"/>
                <a:gd name="T1" fmla="*/ 106 h 108"/>
                <a:gd name="T2" fmla="*/ 113 w 218"/>
                <a:gd name="T3" fmla="*/ 106 h 108"/>
                <a:gd name="T4" fmla="*/ 90 w 218"/>
                <a:gd name="T5" fmla="*/ 107 h 108"/>
                <a:gd name="T6" fmla="*/ 68 w 218"/>
                <a:gd name="T7" fmla="*/ 108 h 108"/>
                <a:gd name="T8" fmla="*/ 47 w 218"/>
                <a:gd name="T9" fmla="*/ 107 h 108"/>
                <a:gd name="T10" fmla="*/ 37 w 218"/>
                <a:gd name="T11" fmla="*/ 107 h 108"/>
                <a:gd name="T12" fmla="*/ 29 w 218"/>
                <a:gd name="T13" fmla="*/ 105 h 108"/>
                <a:gd name="T14" fmla="*/ 21 w 218"/>
                <a:gd name="T15" fmla="*/ 103 h 108"/>
                <a:gd name="T16" fmla="*/ 15 w 218"/>
                <a:gd name="T17" fmla="*/ 99 h 108"/>
                <a:gd name="T18" fmla="*/ 9 w 218"/>
                <a:gd name="T19" fmla="*/ 95 h 108"/>
                <a:gd name="T20" fmla="*/ 4 w 218"/>
                <a:gd name="T21" fmla="*/ 90 h 108"/>
                <a:gd name="T22" fmla="*/ 2 w 218"/>
                <a:gd name="T23" fmla="*/ 83 h 108"/>
                <a:gd name="T24" fmla="*/ 0 w 218"/>
                <a:gd name="T25" fmla="*/ 76 h 108"/>
                <a:gd name="T26" fmla="*/ 1 w 218"/>
                <a:gd name="T27" fmla="*/ 68 h 108"/>
                <a:gd name="T28" fmla="*/ 3 w 218"/>
                <a:gd name="T29" fmla="*/ 56 h 108"/>
                <a:gd name="T30" fmla="*/ 3 w 218"/>
                <a:gd name="T31" fmla="*/ 56 h 108"/>
                <a:gd name="T32" fmla="*/ 5 w 218"/>
                <a:gd name="T33" fmla="*/ 51 h 108"/>
                <a:gd name="T34" fmla="*/ 9 w 218"/>
                <a:gd name="T35" fmla="*/ 45 h 108"/>
                <a:gd name="T36" fmla="*/ 12 w 218"/>
                <a:gd name="T37" fmla="*/ 39 h 108"/>
                <a:gd name="T38" fmla="*/ 17 w 218"/>
                <a:gd name="T39" fmla="*/ 34 h 108"/>
                <a:gd name="T40" fmla="*/ 27 w 218"/>
                <a:gd name="T41" fmla="*/ 23 h 108"/>
                <a:gd name="T42" fmla="*/ 41 w 218"/>
                <a:gd name="T43" fmla="*/ 14 h 108"/>
                <a:gd name="T44" fmla="*/ 56 w 218"/>
                <a:gd name="T45" fmla="*/ 8 h 108"/>
                <a:gd name="T46" fmla="*/ 73 w 218"/>
                <a:gd name="T47" fmla="*/ 2 h 108"/>
                <a:gd name="T48" fmla="*/ 84 w 218"/>
                <a:gd name="T49" fmla="*/ 1 h 108"/>
                <a:gd name="T50" fmla="*/ 94 w 218"/>
                <a:gd name="T51" fmla="*/ 0 h 108"/>
                <a:gd name="T52" fmla="*/ 104 w 218"/>
                <a:gd name="T53" fmla="*/ 0 h 108"/>
                <a:gd name="T54" fmla="*/ 115 w 218"/>
                <a:gd name="T55" fmla="*/ 0 h 108"/>
                <a:gd name="T56" fmla="*/ 115 w 218"/>
                <a:gd name="T57" fmla="*/ 0 h 108"/>
                <a:gd name="T58" fmla="*/ 137 w 218"/>
                <a:gd name="T59" fmla="*/ 2 h 108"/>
                <a:gd name="T60" fmla="*/ 156 w 218"/>
                <a:gd name="T61" fmla="*/ 8 h 108"/>
                <a:gd name="T62" fmla="*/ 174 w 218"/>
                <a:gd name="T63" fmla="*/ 14 h 108"/>
                <a:gd name="T64" fmla="*/ 182 w 218"/>
                <a:gd name="T65" fmla="*/ 18 h 108"/>
                <a:gd name="T66" fmla="*/ 190 w 218"/>
                <a:gd name="T67" fmla="*/ 22 h 108"/>
                <a:gd name="T68" fmla="*/ 197 w 218"/>
                <a:gd name="T69" fmla="*/ 28 h 108"/>
                <a:gd name="T70" fmla="*/ 202 w 218"/>
                <a:gd name="T71" fmla="*/ 33 h 108"/>
                <a:gd name="T72" fmla="*/ 208 w 218"/>
                <a:gd name="T73" fmla="*/ 38 h 108"/>
                <a:gd name="T74" fmla="*/ 211 w 218"/>
                <a:gd name="T75" fmla="*/ 44 h 108"/>
                <a:gd name="T76" fmla="*/ 215 w 218"/>
                <a:gd name="T77" fmla="*/ 51 h 108"/>
                <a:gd name="T78" fmla="*/ 217 w 218"/>
                <a:gd name="T79" fmla="*/ 56 h 108"/>
                <a:gd name="T80" fmla="*/ 218 w 218"/>
                <a:gd name="T81" fmla="*/ 63 h 108"/>
                <a:gd name="T82" fmla="*/ 218 w 218"/>
                <a:gd name="T83" fmla="*/ 70 h 108"/>
                <a:gd name="T84" fmla="*/ 218 w 218"/>
                <a:gd name="T85" fmla="*/ 70 h 108"/>
                <a:gd name="T86" fmla="*/ 218 w 218"/>
                <a:gd name="T87" fmla="*/ 76 h 108"/>
                <a:gd name="T88" fmla="*/ 217 w 218"/>
                <a:gd name="T89" fmla="*/ 81 h 108"/>
                <a:gd name="T90" fmla="*/ 215 w 218"/>
                <a:gd name="T91" fmla="*/ 86 h 108"/>
                <a:gd name="T92" fmla="*/ 213 w 218"/>
                <a:gd name="T93" fmla="*/ 89 h 108"/>
                <a:gd name="T94" fmla="*/ 208 w 218"/>
                <a:gd name="T95" fmla="*/ 92 h 108"/>
                <a:gd name="T96" fmla="*/ 205 w 218"/>
                <a:gd name="T97" fmla="*/ 95 h 108"/>
                <a:gd name="T98" fmla="*/ 199 w 218"/>
                <a:gd name="T99" fmla="*/ 97 h 108"/>
                <a:gd name="T100" fmla="*/ 193 w 218"/>
                <a:gd name="T101" fmla="*/ 99 h 108"/>
                <a:gd name="T102" fmla="*/ 180 w 218"/>
                <a:gd name="T103" fmla="*/ 102 h 108"/>
                <a:gd name="T104" fmla="*/ 162 w 218"/>
                <a:gd name="T105" fmla="*/ 104 h 108"/>
                <a:gd name="T106" fmla="*/ 113 w 218"/>
                <a:gd name="T107" fmla="*/ 106 h 108"/>
                <a:gd name="T108" fmla="*/ 113 w 218"/>
                <a:gd name="T109" fmla="*/ 10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108">
                  <a:moveTo>
                    <a:pt x="113" y="106"/>
                  </a:moveTo>
                  <a:lnTo>
                    <a:pt x="113" y="106"/>
                  </a:lnTo>
                  <a:lnTo>
                    <a:pt x="90" y="107"/>
                  </a:lnTo>
                  <a:lnTo>
                    <a:pt x="68" y="108"/>
                  </a:lnTo>
                  <a:lnTo>
                    <a:pt x="47" y="107"/>
                  </a:lnTo>
                  <a:lnTo>
                    <a:pt x="37" y="107"/>
                  </a:lnTo>
                  <a:lnTo>
                    <a:pt x="29" y="105"/>
                  </a:lnTo>
                  <a:lnTo>
                    <a:pt x="21" y="103"/>
                  </a:lnTo>
                  <a:lnTo>
                    <a:pt x="15" y="99"/>
                  </a:lnTo>
                  <a:lnTo>
                    <a:pt x="9" y="95"/>
                  </a:lnTo>
                  <a:lnTo>
                    <a:pt x="4" y="90"/>
                  </a:lnTo>
                  <a:lnTo>
                    <a:pt x="2" y="83"/>
                  </a:lnTo>
                  <a:lnTo>
                    <a:pt x="0" y="76"/>
                  </a:lnTo>
                  <a:lnTo>
                    <a:pt x="1" y="6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5" y="51"/>
                  </a:lnTo>
                  <a:lnTo>
                    <a:pt x="9" y="45"/>
                  </a:lnTo>
                  <a:lnTo>
                    <a:pt x="12" y="39"/>
                  </a:lnTo>
                  <a:lnTo>
                    <a:pt x="17" y="34"/>
                  </a:lnTo>
                  <a:lnTo>
                    <a:pt x="27" y="23"/>
                  </a:lnTo>
                  <a:lnTo>
                    <a:pt x="41" y="14"/>
                  </a:lnTo>
                  <a:lnTo>
                    <a:pt x="56" y="8"/>
                  </a:lnTo>
                  <a:lnTo>
                    <a:pt x="73" y="2"/>
                  </a:lnTo>
                  <a:lnTo>
                    <a:pt x="84" y="1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37" y="2"/>
                  </a:lnTo>
                  <a:lnTo>
                    <a:pt x="156" y="8"/>
                  </a:lnTo>
                  <a:lnTo>
                    <a:pt x="174" y="14"/>
                  </a:lnTo>
                  <a:lnTo>
                    <a:pt x="182" y="18"/>
                  </a:lnTo>
                  <a:lnTo>
                    <a:pt x="190" y="22"/>
                  </a:lnTo>
                  <a:lnTo>
                    <a:pt x="197" y="28"/>
                  </a:lnTo>
                  <a:lnTo>
                    <a:pt x="202" y="33"/>
                  </a:lnTo>
                  <a:lnTo>
                    <a:pt x="208" y="38"/>
                  </a:lnTo>
                  <a:lnTo>
                    <a:pt x="211" y="44"/>
                  </a:lnTo>
                  <a:lnTo>
                    <a:pt x="215" y="51"/>
                  </a:lnTo>
                  <a:lnTo>
                    <a:pt x="217" y="56"/>
                  </a:lnTo>
                  <a:lnTo>
                    <a:pt x="218" y="63"/>
                  </a:lnTo>
                  <a:lnTo>
                    <a:pt x="218" y="70"/>
                  </a:lnTo>
                  <a:lnTo>
                    <a:pt x="218" y="70"/>
                  </a:lnTo>
                  <a:lnTo>
                    <a:pt x="218" y="76"/>
                  </a:lnTo>
                  <a:lnTo>
                    <a:pt x="217" y="81"/>
                  </a:lnTo>
                  <a:lnTo>
                    <a:pt x="215" y="86"/>
                  </a:lnTo>
                  <a:lnTo>
                    <a:pt x="213" y="89"/>
                  </a:lnTo>
                  <a:lnTo>
                    <a:pt x="208" y="92"/>
                  </a:lnTo>
                  <a:lnTo>
                    <a:pt x="205" y="95"/>
                  </a:lnTo>
                  <a:lnTo>
                    <a:pt x="199" y="97"/>
                  </a:lnTo>
                  <a:lnTo>
                    <a:pt x="193" y="99"/>
                  </a:lnTo>
                  <a:lnTo>
                    <a:pt x="180" y="102"/>
                  </a:lnTo>
                  <a:lnTo>
                    <a:pt x="162" y="104"/>
                  </a:lnTo>
                  <a:lnTo>
                    <a:pt x="113" y="106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9CE76D5F-6652-4FBB-899A-534B5EF8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9450" y="5231658"/>
              <a:ext cx="376238" cy="57150"/>
            </a:xfrm>
            <a:custGeom>
              <a:avLst/>
              <a:gdLst>
                <a:gd name="T0" fmla="*/ 237 w 237"/>
                <a:gd name="T1" fmla="*/ 16 h 36"/>
                <a:gd name="T2" fmla="*/ 237 w 237"/>
                <a:gd name="T3" fmla="*/ 16 h 36"/>
                <a:gd name="T4" fmla="*/ 236 w 237"/>
                <a:gd name="T5" fmla="*/ 22 h 36"/>
                <a:gd name="T6" fmla="*/ 232 w 237"/>
                <a:gd name="T7" fmla="*/ 27 h 36"/>
                <a:gd name="T8" fmla="*/ 228 w 237"/>
                <a:gd name="T9" fmla="*/ 31 h 36"/>
                <a:gd name="T10" fmla="*/ 221 w 237"/>
                <a:gd name="T11" fmla="*/ 32 h 36"/>
                <a:gd name="T12" fmla="*/ 16 w 237"/>
                <a:gd name="T13" fmla="*/ 36 h 36"/>
                <a:gd name="T14" fmla="*/ 16 w 237"/>
                <a:gd name="T15" fmla="*/ 36 h 36"/>
                <a:gd name="T16" fmla="*/ 9 w 237"/>
                <a:gd name="T17" fmla="*/ 35 h 36"/>
                <a:gd name="T18" fmla="*/ 5 w 237"/>
                <a:gd name="T19" fmla="*/ 33 h 36"/>
                <a:gd name="T20" fmla="*/ 1 w 237"/>
                <a:gd name="T21" fmla="*/ 27 h 36"/>
                <a:gd name="T22" fmla="*/ 0 w 237"/>
                <a:gd name="T23" fmla="*/ 22 h 36"/>
                <a:gd name="T24" fmla="*/ 0 w 237"/>
                <a:gd name="T25" fmla="*/ 22 h 36"/>
                <a:gd name="T26" fmla="*/ 0 w 237"/>
                <a:gd name="T27" fmla="*/ 22 h 36"/>
                <a:gd name="T28" fmla="*/ 1 w 237"/>
                <a:gd name="T29" fmla="*/ 16 h 36"/>
                <a:gd name="T30" fmla="*/ 5 w 237"/>
                <a:gd name="T31" fmla="*/ 10 h 36"/>
                <a:gd name="T32" fmla="*/ 9 w 237"/>
                <a:gd name="T33" fmla="*/ 7 h 36"/>
                <a:gd name="T34" fmla="*/ 15 w 237"/>
                <a:gd name="T35" fmla="*/ 6 h 36"/>
                <a:gd name="T36" fmla="*/ 221 w 237"/>
                <a:gd name="T37" fmla="*/ 0 h 36"/>
                <a:gd name="T38" fmla="*/ 221 w 237"/>
                <a:gd name="T39" fmla="*/ 0 h 36"/>
                <a:gd name="T40" fmla="*/ 226 w 237"/>
                <a:gd name="T41" fmla="*/ 1 h 36"/>
                <a:gd name="T42" fmla="*/ 232 w 237"/>
                <a:gd name="T43" fmla="*/ 5 h 36"/>
                <a:gd name="T44" fmla="*/ 236 w 237"/>
                <a:gd name="T45" fmla="*/ 10 h 36"/>
                <a:gd name="T46" fmla="*/ 237 w 237"/>
                <a:gd name="T47" fmla="*/ 16 h 36"/>
                <a:gd name="T48" fmla="*/ 237 w 237"/>
                <a:gd name="T49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36">
                  <a:moveTo>
                    <a:pt x="237" y="16"/>
                  </a:moveTo>
                  <a:lnTo>
                    <a:pt x="237" y="16"/>
                  </a:lnTo>
                  <a:lnTo>
                    <a:pt x="236" y="22"/>
                  </a:lnTo>
                  <a:lnTo>
                    <a:pt x="232" y="27"/>
                  </a:lnTo>
                  <a:lnTo>
                    <a:pt x="228" y="31"/>
                  </a:lnTo>
                  <a:lnTo>
                    <a:pt x="221" y="32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5" y="10"/>
                  </a:lnTo>
                  <a:lnTo>
                    <a:pt x="9" y="7"/>
                  </a:lnTo>
                  <a:lnTo>
                    <a:pt x="15" y="6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6" y="1"/>
                  </a:lnTo>
                  <a:lnTo>
                    <a:pt x="232" y="5"/>
                  </a:lnTo>
                  <a:lnTo>
                    <a:pt x="236" y="10"/>
                  </a:lnTo>
                  <a:lnTo>
                    <a:pt x="237" y="16"/>
                  </a:lnTo>
                  <a:lnTo>
                    <a:pt x="237" y="16"/>
                  </a:lnTo>
                  <a:close/>
                </a:path>
              </a:pathLst>
            </a:cu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8" name="Freeform 88">
              <a:extLst>
                <a:ext uri="{FF2B5EF4-FFF2-40B4-BE49-F238E27FC236}">
                  <a16:creationId xmlns:a16="http://schemas.microsoft.com/office/drawing/2014/main" id="{D8BA41C1-C2D1-4EA0-9AE8-914EDCD54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5000" y="5558683"/>
              <a:ext cx="346075" cy="174625"/>
            </a:xfrm>
            <a:custGeom>
              <a:avLst/>
              <a:gdLst>
                <a:gd name="T0" fmla="*/ 112 w 218"/>
                <a:gd name="T1" fmla="*/ 107 h 110"/>
                <a:gd name="T2" fmla="*/ 112 w 218"/>
                <a:gd name="T3" fmla="*/ 107 h 110"/>
                <a:gd name="T4" fmla="*/ 89 w 218"/>
                <a:gd name="T5" fmla="*/ 109 h 110"/>
                <a:gd name="T6" fmla="*/ 68 w 218"/>
                <a:gd name="T7" fmla="*/ 110 h 110"/>
                <a:gd name="T8" fmla="*/ 46 w 218"/>
                <a:gd name="T9" fmla="*/ 109 h 110"/>
                <a:gd name="T10" fmla="*/ 37 w 218"/>
                <a:gd name="T11" fmla="*/ 107 h 110"/>
                <a:gd name="T12" fmla="*/ 28 w 218"/>
                <a:gd name="T13" fmla="*/ 106 h 110"/>
                <a:gd name="T14" fmla="*/ 20 w 218"/>
                <a:gd name="T15" fmla="*/ 103 h 110"/>
                <a:gd name="T16" fmla="*/ 13 w 218"/>
                <a:gd name="T17" fmla="*/ 101 h 110"/>
                <a:gd name="T18" fmla="*/ 8 w 218"/>
                <a:gd name="T19" fmla="*/ 96 h 110"/>
                <a:gd name="T20" fmla="*/ 3 w 218"/>
                <a:gd name="T21" fmla="*/ 90 h 110"/>
                <a:gd name="T22" fmla="*/ 1 w 218"/>
                <a:gd name="T23" fmla="*/ 85 h 110"/>
                <a:gd name="T24" fmla="*/ 0 w 218"/>
                <a:gd name="T25" fmla="*/ 77 h 110"/>
                <a:gd name="T26" fmla="*/ 0 w 218"/>
                <a:gd name="T27" fmla="*/ 68 h 110"/>
                <a:gd name="T28" fmla="*/ 3 w 218"/>
                <a:gd name="T29" fmla="*/ 58 h 110"/>
                <a:gd name="T30" fmla="*/ 3 w 218"/>
                <a:gd name="T31" fmla="*/ 58 h 110"/>
                <a:gd name="T32" fmla="*/ 5 w 218"/>
                <a:gd name="T33" fmla="*/ 51 h 110"/>
                <a:gd name="T34" fmla="*/ 8 w 218"/>
                <a:gd name="T35" fmla="*/ 45 h 110"/>
                <a:gd name="T36" fmla="*/ 12 w 218"/>
                <a:gd name="T37" fmla="*/ 40 h 110"/>
                <a:gd name="T38" fmla="*/ 16 w 218"/>
                <a:gd name="T39" fmla="*/ 34 h 110"/>
                <a:gd name="T40" fmla="*/ 27 w 218"/>
                <a:gd name="T41" fmla="*/ 24 h 110"/>
                <a:gd name="T42" fmla="*/ 39 w 218"/>
                <a:gd name="T43" fmla="*/ 16 h 110"/>
                <a:gd name="T44" fmla="*/ 55 w 218"/>
                <a:gd name="T45" fmla="*/ 8 h 110"/>
                <a:gd name="T46" fmla="*/ 73 w 218"/>
                <a:gd name="T47" fmla="*/ 3 h 110"/>
                <a:gd name="T48" fmla="*/ 82 w 218"/>
                <a:gd name="T49" fmla="*/ 2 h 110"/>
                <a:gd name="T50" fmla="*/ 93 w 218"/>
                <a:gd name="T51" fmla="*/ 1 h 110"/>
                <a:gd name="T52" fmla="*/ 103 w 218"/>
                <a:gd name="T53" fmla="*/ 0 h 110"/>
                <a:gd name="T54" fmla="*/ 114 w 218"/>
                <a:gd name="T55" fmla="*/ 1 h 110"/>
                <a:gd name="T56" fmla="*/ 114 w 218"/>
                <a:gd name="T57" fmla="*/ 1 h 110"/>
                <a:gd name="T58" fmla="*/ 136 w 218"/>
                <a:gd name="T59" fmla="*/ 3 h 110"/>
                <a:gd name="T60" fmla="*/ 156 w 218"/>
                <a:gd name="T61" fmla="*/ 8 h 110"/>
                <a:gd name="T62" fmla="*/ 174 w 218"/>
                <a:gd name="T63" fmla="*/ 15 h 110"/>
                <a:gd name="T64" fmla="*/ 182 w 218"/>
                <a:gd name="T65" fmla="*/ 19 h 110"/>
                <a:gd name="T66" fmla="*/ 189 w 218"/>
                <a:gd name="T67" fmla="*/ 24 h 110"/>
                <a:gd name="T68" fmla="*/ 196 w 218"/>
                <a:gd name="T69" fmla="*/ 28 h 110"/>
                <a:gd name="T70" fmla="*/ 201 w 218"/>
                <a:gd name="T71" fmla="*/ 34 h 110"/>
                <a:gd name="T72" fmla="*/ 207 w 218"/>
                <a:gd name="T73" fmla="*/ 40 h 110"/>
                <a:gd name="T74" fmla="*/ 211 w 218"/>
                <a:gd name="T75" fmla="*/ 45 h 110"/>
                <a:gd name="T76" fmla="*/ 215 w 218"/>
                <a:gd name="T77" fmla="*/ 51 h 110"/>
                <a:gd name="T78" fmla="*/ 217 w 218"/>
                <a:gd name="T79" fmla="*/ 58 h 110"/>
                <a:gd name="T80" fmla="*/ 218 w 218"/>
                <a:gd name="T81" fmla="*/ 63 h 110"/>
                <a:gd name="T82" fmla="*/ 218 w 218"/>
                <a:gd name="T83" fmla="*/ 70 h 110"/>
                <a:gd name="T84" fmla="*/ 218 w 218"/>
                <a:gd name="T85" fmla="*/ 70 h 110"/>
                <a:gd name="T86" fmla="*/ 217 w 218"/>
                <a:gd name="T87" fmla="*/ 77 h 110"/>
                <a:gd name="T88" fmla="*/ 216 w 218"/>
                <a:gd name="T89" fmla="*/ 81 h 110"/>
                <a:gd name="T90" fmla="*/ 214 w 218"/>
                <a:gd name="T91" fmla="*/ 86 h 110"/>
                <a:gd name="T92" fmla="*/ 211 w 218"/>
                <a:gd name="T93" fmla="*/ 90 h 110"/>
                <a:gd name="T94" fmla="*/ 208 w 218"/>
                <a:gd name="T95" fmla="*/ 94 h 110"/>
                <a:gd name="T96" fmla="*/ 204 w 218"/>
                <a:gd name="T97" fmla="*/ 96 h 110"/>
                <a:gd name="T98" fmla="*/ 199 w 218"/>
                <a:gd name="T99" fmla="*/ 98 h 110"/>
                <a:gd name="T100" fmla="*/ 193 w 218"/>
                <a:gd name="T101" fmla="*/ 101 h 110"/>
                <a:gd name="T102" fmla="*/ 179 w 218"/>
                <a:gd name="T103" fmla="*/ 103 h 110"/>
                <a:gd name="T104" fmla="*/ 161 w 218"/>
                <a:gd name="T105" fmla="*/ 104 h 110"/>
                <a:gd name="T106" fmla="*/ 112 w 218"/>
                <a:gd name="T107" fmla="*/ 107 h 110"/>
                <a:gd name="T108" fmla="*/ 112 w 218"/>
                <a:gd name="T109" fmla="*/ 10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110">
                  <a:moveTo>
                    <a:pt x="112" y="107"/>
                  </a:moveTo>
                  <a:lnTo>
                    <a:pt x="112" y="107"/>
                  </a:lnTo>
                  <a:lnTo>
                    <a:pt x="89" y="109"/>
                  </a:lnTo>
                  <a:lnTo>
                    <a:pt x="68" y="110"/>
                  </a:lnTo>
                  <a:lnTo>
                    <a:pt x="46" y="109"/>
                  </a:lnTo>
                  <a:lnTo>
                    <a:pt x="37" y="107"/>
                  </a:lnTo>
                  <a:lnTo>
                    <a:pt x="28" y="106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8" y="96"/>
                  </a:lnTo>
                  <a:lnTo>
                    <a:pt x="3" y="90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6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5" y="51"/>
                  </a:lnTo>
                  <a:lnTo>
                    <a:pt x="8" y="45"/>
                  </a:lnTo>
                  <a:lnTo>
                    <a:pt x="12" y="40"/>
                  </a:lnTo>
                  <a:lnTo>
                    <a:pt x="16" y="34"/>
                  </a:lnTo>
                  <a:lnTo>
                    <a:pt x="27" y="24"/>
                  </a:lnTo>
                  <a:lnTo>
                    <a:pt x="39" y="16"/>
                  </a:lnTo>
                  <a:lnTo>
                    <a:pt x="55" y="8"/>
                  </a:lnTo>
                  <a:lnTo>
                    <a:pt x="73" y="3"/>
                  </a:lnTo>
                  <a:lnTo>
                    <a:pt x="82" y="2"/>
                  </a:lnTo>
                  <a:lnTo>
                    <a:pt x="93" y="1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36" y="3"/>
                  </a:lnTo>
                  <a:lnTo>
                    <a:pt x="156" y="8"/>
                  </a:lnTo>
                  <a:lnTo>
                    <a:pt x="174" y="15"/>
                  </a:lnTo>
                  <a:lnTo>
                    <a:pt x="182" y="19"/>
                  </a:lnTo>
                  <a:lnTo>
                    <a:pt x="189" y="24"/>
                  </a:lnTo>
                  <a:lnTo>
                    <a:pt x="196" y="28"/>
                  </a:lnTo>
                  <a:lnTo>
                    <a:pt x="201" y="34"/>
                  </a:lnTo>
                  <a:lnTo>
                    <a:pt x="207" y="40"/>
                  </a:lnTo>
                  <a:lnTo>
                    <a:pt x="211" y="45"/>
                  </a:lnTo>
                  <a:lnTo>
                    <a:pt x="215" y="51"/>
                  </a:lnTo>
                  <a:lnTo>
                    <a:pt x="217" y="58"/>
                  </a:lnTo>
                  <a:lnTo>
                    <a:pt x="218" y="63"/>
                  </a:lnTo>
                  <a:lnTo>
                    <a:pt x="218" y="70"/>
                  </a:lnTo>
                  <a:lnTo>
                    <a:pt x="218" y="70"/>
                  </a:lnTo>
                  <a:lnTo>
                    <a:pt x="217" y="77"/>
                  </a:lnTo>
                  <a:lnTo>
                    <a:pt x="216" y="81"/>
                  </a:lnTo>
                  <a:lnTo>
                    <a:pt x="214" y="86"/>
                  </a:lnTo>
                  <a:lnTo>
                    <a:pt x="211" y="90"/>
                  </a:lnTo>
                  <a:lnTo>
                    <a:pt x="208" y="94"/>
                  </a:lnTo>
                  <a:lnTo>
                    <a:pt x="204" y="96"/>
                  </a:lnTo>
                  <a:lnTo>
                    <a:pt x="199" y="98"/>
                  </a:lnTo>
                  <a:lnTo>
                    <a:pt x="193" y="101"/>
                  </a:lnTo>
                  <a:lnTo>
                    <a:pt x="179" y="103"/>
                  </a:lnTo>
                  <a:lnTo>
                    <a:pt x="161" y="104"/>
                  </a:lnTo>
                  <a:lnTo>
                    <a:pt x="112" y="107"/>
                  </a:lnTo>
                  <a:lnTo>
                    <a:pt x="112" y="107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9" name="Freeform 89">
              <a:extLst>
                <a:ext uri="{FF2B5EF4-FFF2-40B4-BE49-F238E27FC236}">
                  <a16:creationId xmlns:a16="http://schemas.microsoft.com/office/drawing/2014/main" id="{CEB33E43-006A-432E-ABE1-0194DE35C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3888" y="5687270"/>
              <a:ext cx="376238" cy="58738"/>
            </a:xfrm>
            <a:custGeom>
              <a:avLst/>
              <a:gdLst>
                <a:gd name="T0" fmla="*/ 237 w 237"/>
                <a:gd name="T1" fmla="*/ 15 h 37"/>
                <a:gd name="T2" fmla="*/ 237 w 237"/>
                <a:gd name="T3" fmla="*/ 15 h 37"/>
                <a:gd name="T4" fmla="*/ 235 w 237"/>
                <a:gd name="T5" fmla="*/ 22 h 37"/>
                <a:gd name="T6" fmla="*/ 232 w 237"/>
                <a:gd name="T7" fmla="*/ 26 h 37"/>
                <a:gd name="T8" fmla="*/ 227 w 237"/>
                <a:gd name="T9" fmla="*/ 30 h 37"/>
                <a:gd name="T10" fmla="*/ 222 w 237"/>
                <a:gd name="T11" fmla="*/ 31 h 37"/>
                <a:gd name="T12" fmla="*/ 16 w 237"/>
                <a:gd name="T13" fmla="*/ 37 h 37"/>
                <a:gd name="T14" fmla="*/ 16 w 237"/>
                <a:gd name="T15" fmla="*/ 37 h 37"/>
                <a:gd name="T16" fmla="*/ 10 w 237"/>
                <a:gd name="T17" fmla="*/ 35 h 37"/>
                <a:gd name="T18" fmla="*/ 5 w 237"/>
                <a:gd name="T19" fmla="*/ 32 h 37"/>
                <a:gd name="T20" fmla="*/ 1 w 237"/>
                <a:gd name="T21" fmla="*/ 28 h 37"/>
                <a:gd name="T22" fmla="*/ 0 w 237"/>
                <a:gd name="T23" fmla="*/ 22 h 37"/>
                <a:gd name="T24" fmla="*/ 0 w 237"/>
                <a:gd name="T25" fmla="*/ 22 h 37"/>
                <a:gd name="T26" fmla="*/ 0 w 237"/>
                <a:gd name="T27" fmla="*/ 22 h 37"/>
                <a:gd name="T28" fmla="*/ 1 w 237"/>
                <a:gd name="T29" fmla="*/ 15 h 37"/>
                <a:gd name="T30" fmla="*/ 5 w 237"/>
                <a:gd name="T31" fmla="*/ 11 h 37"/>
                <a:gd name="T32" fmla="*/ 9 w 237"/>
                <a:gd name="T33" fmla="*/ 7 h 37"/>
                <a:gd name="T34" fmla="*/ 16 w 237"/>
                <a:gd name="T35" fmla="*/ 6 h 37"/>
                <a:gd name="T36" fmla="*/ 221 w 237"/>
                <a:gd name="T37" fmla="*/ 0 h 37"/>
                <a:gd name="T38" fmla="*/ 221 w 237"/>
                <a:gd name="T39" fmla="*/ 0 h 37"/>
                <a:gd name="T40" fmla="*/ 227 w 237"/>
                <a:gd name="T41" fmla="*/ 2 h 37"/>
                <a:gd name="T42" fmla="*/ 232 w 237"/>
                <a:gd name="T43" fmla="*/ 5 h 37"/>
                <a:gd name="T44" fmla="*/ 235 w 237"/>
                <a:gd name="T45" fmla="*/ 9 h 37"/>
                <a:gd name="T46" fmla="*/ 237 w 237"/>
                <a:gd name="T47" fmla="*/ 15 h 37"/>
                <a:gd name="T48" fmla="*/ 237 w 237"/>
                <a:gd name="T49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37">
                  <a:moveTo>
                    <a:pt x="237" y="15"/>
                  </a:moveTo>
                  <a:lnTo>
                    <a:pt x="237" y="15"/>
                  </a:lnTo>
                  <a:lnTo>
                    <a:pt x="235" y="22"/>
                  </a:lnTo>
                  <a:lnTo>
                    <a:pt x="232" y="26"/>
                  </a:lnTo>
                  <a:lnTo>
                    <a:pt x="227" y="30"/>
                  </a:lnTo>
                  <a:lnTo>
                    <a:pt x="222" y="31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0" y="35"/>
                  </a:lnTo>
                  <a:lnTo>
                    <a:pt x="5" y="32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5" y="11"/>
                  </a:lnTo>
                  <a:lnTo>
                    <a:pt x="9" y="7"/>
                  </a:lnTo>
                  <a:lnTo>
                    <a:pt x="16" y="6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7" y="2"/>
                  </a:lnTo>
                  <a:lnTo>
                    <a:pt x="232" y="5"/>
                  </a:lnTo>
                  <a:lnTo>
                    <a:pt x="235" y="9"/>
                  </a:lnTo>
                  <a:lnTo>
                    <a:pt x="237" y="15"/>
                  </a:lnTo>
                  <a:lnTo>
                    <a:pt x="237" y="15"/>
                  </a:lnTo>
                  <a:close/>
                </a:path>
              </a:pathLst>
            </a:cu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0" name="Freeform 90">
              <a:extLst>
                <a:ext uri="{FF2B5EF4-FFF2-40B4-BE49-F238E27FC236}">
                  <a16:creationId xmlns:a16="http://schemas.microsoft.com/office/drawing/2014/main" id="{505D6890-9621-4068-A87E-677B7688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263" y="2704358"/>
              <a:ext cx="136525" cy="255588"/>
            </a:xfrm>
            <a:custGeom>
              <a:avLst/>
              <a:gdLst>
                <a:gd name="T0" fmla="*/ 0 w 86"/>
                <a:gd name="T1" fmla="*/ 78 h 161"/>
                <a:gd name="T2" fmla="*/ 0 w 86"/>
                <a:gd name="T3" fmla="*/ 78 h 161"/>
                <a:gd name="T4" fmla="*/ 1 w 86"/>
                <a:gd name="T5" fmla="*/ 94 h 161"/>
                <a:gd name="T6" fmla="*/ 3 w 86"/>
                <a:gd name="T7" fmla="*/ 110 h 161"/>
                <a:gd name="T8" fmla="*/ 7 w 86"/>
                <a:gd name="T9" fmla="*/ 124 h 161"/>
                <a:gd name="T10" fmla="*/ 12 w 86"/>
                <a:gd name="T11" fmla="*/ 136 h 161"/>
                <a:gd name="T12" fmla="*/ 20 w 86"/>
                <a:gd name="T13" fmla="*/ 145 h 161"/>
                <a:gd name="T14" fmla="*/ 28 w 86"/>
                <a:gd name="T15" fmla="*/ 153 h 161"/>
                <a:gd name="T16" fmla="*/ 33 w 86"/>
                <a:gd name="T17" fmla="*/ 156 h 161"/>
                <a:gd name="T18" fmla="*/ 37 w 86"/>
                <a:gd name="T19" fmla="*/ 159 h 161"/>
                <a:gd name="T20" fmla="*/ 42 w 86"/>
                <a:gd name="T21" fmla="*/ 160 h 161"/>
                <a:gd name="T22" fmla="*/ 47 w 86"/>
                <a:gd name="T23" fmla="*/ 160 h 161"/>
                <a:gd name="T24" fmla="*/ 47 w 86"/>
                <a:gd name="T25" fmla="*/ 160 h 161"/>
                <a:gd name="T26" fmla="*/ 80 w 86"/>
                <a:gd name="T27" fmla="*/ 161 h 161"/>
                <a:gd name="T28" fmla="*/ 86 w 86"/>
                <a:gd name="T29" fmla="*/ 1 h 161"/>
                <a:gd name="T30" fmla="*/ 86 w 86"/>
                <a:gd name="T31" fmla="*/ 1 h 161"/>
                <a:gd name="T32" fmla="*/ 53 w 86"/>
                <a:gd name="T33" fmla="*/ 0 h 161"/>
                <a:gd name="T34" fmla="*/ 53 w 86"/>
                <a:gd name="T35" fmla="*/ 0 h 161"/>
                <a:gd name="T36" fmla="*/ 47 w 86"/>
                <a:gd name="T37" fmla="*/ 0 h 161"/>
                <a:gd name="T38" fmla="*/ 43 w 86"/>
                <a:gd name="T39" fmla="*/ 1 h 161"/>
                <a:gd name="T40" fmla="*/ 38 w 86"/>
                <a:gd name="T41" fmla="*/ 4 h 161"/>
                <a:gd name="T42" fmla="*/ 34 w 86"/>
                <a:gd name="T43" fmla="*/ 6 h 161"/>
                <a:gd name="T44" fmla="*/ 25 w 86"/>
                <a:gd name="T45" fmla="*/ 13 h 161"/>
                <a:gd name="T46" fmla="*/ 17 w 86"/>
                <a:gd name="T47" fmla="*/ 23 h 161"/>
                <a:gd name="T48" fmla="*/ 10 w 86"/>
                <a:gd name="T49" fmla="*/ 34 h 161"/>
                <a:gd name="T50" fmla="*/ 6 w 86"/>
                <a:gd name="T51" fmla="*/ 48 h 161"/>
                <a:gd name="T52" fmla="*/ 2 w 86"/>
                <a:gd name="T53" fmla="*/ 63 h 161"/>
                <a:gd name="T54" fmla="*/ 0 w 86"/>
                <a:gd name="T55" fmla="*/ 78 h 161"/>
                <a:gd name="T56" fmla="*/ 0 w 86"/>
                <a:gd name="T57" fmla="*/ 7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161">
                  <a:moveTo>
                    <a:pt x="0" y="78"/>
                  </a:moveTo>
                  <a:lnTo>
                    <a:pt x="0" y="78"/>
                  </a:lnTo>
                  <a:lnTo>
                    <a:pt x="1" y="94"/>
                  </a:lnTo>
                  <a:lnTo>
                    <a:pt x="3" y="110"/>
                  </a:lnTo>
                  <a:lnTo>
                    <a:pt x="7" y="124"/>
                  </a:lnTo>
                  <a:lnTo>
                    <a:pt x="12" y="136"/>
                  </a:lnTo>
                  <a:lnTo>
                    <a:pt x="20" y="145"/>
                  </a:lnTo>
                  <a:lnTo>
                    <a:pt x="28" y="153"/>
                  </a:lnTo>
                  <a:lnTo>
                    <a:pt x="33" y="156"/>
                  </a:lnTo>
                  <a:lnTo>
                    <a:pt x="37" y="159"/>
                  </a:lnTo>
                  <a:lnTo>
                    <a:pt x="42" y="160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80" y="16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3" y="1"/>
                  </a:lnTo>
                  <a:lnTo>
                    <a:pt x="38" y="4"/>
                  </a:lnTo>
                  <a:lnTo>
                    <a:pt x="34" y="6"/>
                  </a:lnTo>
                  <a:lnTo>
                    <a:pt x="25" y="13"/>
                  </a:lnTo>
                  <a:lnTo>
                    <a:pt x="17" y="23"/>
                  </a:lnTo>
                  <a:lnTo>
                    <a:pt x="10" y="34"/>
                  </a:lnTo>
                  <a:lnTo>
                    <a:pt x="6" y="48"/>
                  </a:lnTo>
                  <a:lnTo>
                    <a:pt x="2" y="63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1" name="Freeform 91">
              <a:extLst>
                <a:ext uri="{FF2B5EF4-FFF2-40B4-BE49-F238E27FC236}">
                  <a16:creationId xmlns:a16="http://schemas.microsoft.com/office/drawing/2014/main" id="{1418986E-3D58-4C2E-B072-18CCC80F2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238" y="2705945"/>
              <a:ext cx="157163" cy="254000"/>
            </a:xfrm>
            <a:custGeom>
              <a:avLst/>
              <a:gdLst>
                <a:gd name="T0" fmla="*/ 0 w 99"/>
                <a:gd name="T1" fmla="*/ 78 h 160"/>
                <a:gd name="T2" fmla="*/ 0 w 99"/>
                <a:gd name="T3" fmla="*/ 78 h 160"/>
                <a:gd name="T4" fmla="*/ 0 w 99"/>
                <a:gd name="T5" fmla="*/ 95 h 160"/>
                <a:gd name="T6" fmla="*/ 2 w 99"/>
                <a:gd name="T7" fmla="*/ 110 h 160"/>
                <a:gd name="T8" fmla="*/ 7 w 99"/>
                <a:gd name="T9" fmla="*/ 124 h 160"/>
                <a:gd name="T10" fmla="*/ 12 w 99"/>
                <a:gd name="T11" fmla="*/ 136 h 160"/>
                <a:gd name="T12" fmla="*/ 19 w 99"/>
                <a:gd name="T13" fmla="*/ 146 h 160"/>
                <a:gd name="T14" fmla="*/ 27 w 99"/>
                <a:gd name="T15" fmla="*/ 153 h 160"/>
                <a:gd name="T16" fmla="*/ 32 w 99"/>
                <a:gd name="T17" fmla="*/ 157 h 160"/>
                <a:gd name="T18" fmla="*/ 36 w 99"/>
                <a:gd name="T19" fmla="*/ 159 h 160"/>
                <a:gd name="T20" fmla="*/ 42 w 99"/>
                <a:gd name="T21" fmla="*/ 160 h 160"/>
                <a:gd name="T22" fmla="*/ 46 w 99"/>
                <a:gd name="T23" fmla="*/ 160 h 160"/>
                <a:gd name="T24" fmla="*/ 46 w 99"/>
                <a:gd name="T25" fmla="*/ 160 h 160"/>
                <a:gd name="T26" fmla="*/ 52 w 99"/>
                <a:gd name="T27" fmla="*/ 160 h 160"/>
                <a:gd name="T28" fmla="*/ 56 w 99"/>
                <a:gd name="T29" fmla="*/ 159 h 160"/>
                <a:gd name="T30" fmla="*/ 61 w 99"/>
                <a:gd name="T31" fmla="*/ 158 h 160"/>
                <a:gd name="T32" fmla="*/ 66 w 99"/>
                <a:gd name="T33" fmla="*/ 155 h 160"/>
                <a:gd name="T34" fmla="*/ 75 w 99"/>
                <a:gd name="T35" fmla="*/ 147 h 160"/>
                <a:gd name="T36" fmla="*/ 83 w 99"/>
                <a:gd name="T37" fmla="*/ 138 h 160"/>
                <a:gd name="T38" fmla="*/ 89 w 99"/>
                <a:gd name="T39" fmla="*/ 127 h 160"/>
                <a:gd name="T40" fmla="*/ 94 w 99"/>
                <a:gd name="T41" fmla="*/ 114 h 160"/>
                <a:gd name="T42" fmla="*/ 97 w 99"/>
                <a:gd name="T43" fmla="*/ 99 h 160"/>
                <a:gd name="T44" fmla="*/ 99 w 99"/>
                <a:gd name="T45" fmla="*/ 83 h 160"/>
                <a:gd name="T46" fmla="*/ 99 w 99"/>
                <a:gd name="T47" fmla="*/ 83 h 160"/>
                <a:gd name="T48" fmla="*/ 98 w 99"/>
                <a:gd name="T49" fmla="*/ 66 h 160"/>
                <a:gd name="T50" fmla="*/ 96 w 99"/>
                <a:gd name="T51" fmla="*/ 51 h 160"/>
                <a:gd name="T52" fmla="*/ 93 w 99"/>
                <a:gd name="T53" fmla="*/ 38 h 160"/>
                <a:gd name="T54" fmla="*/ 87 w 99"/>
                <a:gd name="T55" fmla="*/ 25 h 160"/>
                <a:gd name="T56" fmla="*/ 79 w 99"/>
                <a:gd name="T57" fmla="*/ 15 h 160"/>
                <a:gd name="T58" fmla="*/ 71 w 99"/>
                <a:gd name="T59" fmla="*/ 7 h 160"/>
                <a:gd name="T60" fmla="*/ 67 w 99"/>
                <a:gd name="T61" fmla="*/ 5 h 160"/>
                <a:gd name="T62" fmla="*/ 62 w 99"/>
                <a:gd name="T63" fmla="*/ 3 h 160"/>
                <a:gd name="T64" fmla="*/ 58 w 99"/>
                <a:gd name="T65" fmla="*/ 2 h 160"/>
                <a:gd name="T66" fmla="*/ 52 w 99"/>
                <a:gd name="T67" fmla="*/ 0 h 160"/>
                <a:gd name="T68" fmla="*/ 52 w 99"/>
                <a:gd name="T69" fmla="*/ 0 h 160"/>
                <a:gd name="T70" fmla="*/ 47 w 99"/>
                <a:gd name="T71" fmla="*/ 0 h 160"/>
                <a:gd name="T72" fmla="*/ 42 w 99"/>
                <a:gd name="T73" fmla="*/ 2 h 160"/>
                <a:gd name="T74" fmla="*/ 37 w 99"/>
                <a:gd name="T75" fmla="*/ 4 h 160"/>
                <a:gd name="T76" fmla="*/ 33 w 99"/>
                <a:gd name="T77" fmla="*/ 6 h 160"/>
                <a:gd name="T78" fmla="*/ 24 w 99"/>
                <a:gd name="T79" fmla="*/ 13 h 160"/>
                <a:gd name="T80" fmla="*/ 16 w 99"/>
                <a:gd name="T81" fmla="*/ 23 h 160"/>
                <a:gd name="T82" fmla="*/ 10 w 99"/>
                <a:gd name="T83" fmla="*/ 34 h 160"/>
                <a:gd name="T84" fmla="*/ 4 w 99"/>
                <a:gd name="T85" fmla="*/ 48 h 160"/>
                <a:gd name="T86" fmla="*/ 1 w 99"/>
                <a:gd name="T87" fmla="*/ 63 h 160"/>
                <a:gd name="T88" fmla="*/ 0 w 99"/>
                <a:gd name="T89" fmla="*/ 78 h 160"/>
                <a:gd name="T90" fmla="*/ 0 w 99"/>
                <a:gd name="T91" fmla="*/ 7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160">
                  <a:moveTo>
                    <a:pt x="0" y="78"/>
                  </a:moveTo>
                  <a:lnTo>
                    <a:pt x="0" y="78"/>
                  </a:lnTo>
                  <a:lnTo>
                    <a:pt x="0" y="95"/>
                  </a:lnTo>
                  <a:lnTo>
                    <a:pt x="2" y="110"/>
                  </a:lnTo>
                  <a:lnTo>
                    <a:pt x="7" y="124"/>
                  </a:lnTo>
                  <a:lnTo>
                    <a:pt x="12" y="136"/>
                  </a:lnTo>
                  <a:lnTo>
                    <a:pt x="19" y="146"/>
                  </a:lnTo>
                  <a:lnTo>
                    <a:pt x="27" y="153"/>
                  </a:lnTo>
                  <a:lnTo>
                    <a:pt x="32" y="157"/>
                  </a:lnTo>
                  <a:lnTo>
                    <a:pt x="36" y="159"/>
                  </a:lnTo>
                  <a:lnTo>
                    <a:pt x="42" y="160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52" y="160"/>
                  </a:lnTo>
                  <a:lnTo>
                    <a:pt x="56" y="159"/>
                  </a:lnTo>
                  <a:lnTo>
                    <a:pt x="61" y="158"/>
                  </a:lnTo>
                  <a:lnTo>
                    <a:pt x="66" y="155"/>
                  </a:lnTo>
                  <a:lnTo>
                    <a:pt x="75" y="147"/>
                  </a:lnTo>
                  <a:lnTo>
                    <a:pt x="83" y="138"/>
                  </a:lnTo>
                  <a:lnTo>
                    <a:pt x="89" y="127"/>
                  </a:lnTo>
                  <a:lnTo>
                    <a:pt x="94" y="114"/>
                  </a:lnTo>
                  <a:lnTo>
                    <a:pt x="97" y="99"/>
                  </a:lnTo>
                  <a:lnTo>
                    <a:pt x="99" y="83"/>
                  </a:lnTo>
                  <a:lnTo>
                    <a:pt x="99" y="83"/>
                  </a:lnTo>
                  <a:lnTo>
                    <a:pt x="98" y="66"/>
                  </a:lnTo>
                  <a:lnTo>
                    <a:pt x="96" y="51"/>
                  </a:lnTo>
                  <a:lnTo>
                    <a:pt x="93" y="38"/>
                  </a:lnTo>
                  <a:lnTo>
                    <a:pt x="87" y="25"/>
                  </a:lnTo>
                  <a:lnTo>
                    <a:pt x="79" y="15"/>
                  </a:lnTo>
                  <a:lnTo>
                    <a:pt x="71" y="7"/>
                  </a:lnTo>
                  <a:lnTo>
                    <a:pt x="67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2" y="2"/>
                  </a:lnTo>
                  <a:lnTo>
                    <a:pt x="37" y="4"/>
                  </a:lnTo>
                  <a:lnTo>
                    <a:pt x="33" y="6"/>
                  </a:lnTo>
                  <a:lnTo>
                    <a:pt x="24" y="13"/>
                  </a:lnTo>
                  <a:lnTo>
                    <a:pt x="16" y="23"/>
                  </a:lnTo>
                  <a:lnTo>
                    <a:pt x="10" y="34"/>
                  </a:lnTo>
                  <a:lnTo>
                    <a:pt x="4" y="48"/>
                  </a:lnTo>
                  <a:lnTo>
                    <a:pt x="1" y="63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2" name="Freeform 92">
              <a:extLst>
                <a:ext uri="{FF2B5EF4-FFF2-40B4-BE49-F238E27FC236}">
                  <a16:creationId xmlns:a16="http://schemas.microsoft.com/office/drawing/2014/main" id="{BD28D411-23D3-415C-8DD3-DEDCB30C2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3863" y="2712295"/>
              <a:ext cx="307975" cy="204788"/>
            </a:xfrm>
            <a:custGeom>
              <a:avLst/>
              <a:gdLst>
                <a:gd name="T0" fmla="*/ 13 w 194"/>
                <a:gd name="T1" fmla="*/ 41 h 129"/>
                <a:gd name="T2" fmla="*/ 194 w 194"/>
                <a:gd name="T3" fmla="*/ 0 h 129"/>
                <a:gd name="T4" fmla="*/ 189 w 194"/>
                <a:gd name="T5" fmla="*/ 129 h 129"/>
                <a:gd name="T6" fmla="*/ 11 w 194"/>
                <a:gd name="T7" fmla="*/ 112 h 129"/>
                <a:gd name="T8" fmla="*/ 11 w 194"/>
                <a:gd name="T9" fmla="*/ 112 h 129"/>
                <a:gd name="T10" fmla="*/ 8 w 194"/>
                <a:gd name="T11" fmla="*/ 110 h 129"/>
                <a:gd name="T12" fmla="*/ 5 w 194"/>
                <a:gd name="T13" fmla="*/ 103 h 129"/>
                <a:gd name="T14" fmla="*/ 2 w 194"/>
                <a:gd name="T15" fmla="*/ 91 h 129"/>
                <a:gd name="T16" fmla="*/ 0 w 194"/>
                <a:gd name="T17" fmla="*/ 84 h 129"/>
                <a:gd name="T18" fmla="*/ 0 w 194"/>
                <a:gd name="T19" fmla="*/ 76 h 129"/>
                <a:gd name="T20" fmla="*/ 0 w 194"/>
                <a:gd name="T21" fmla="*/ 76 h 129"/>
                <a:gd name="T22" fmla="*/ 2 w 194"/>
                <a:gd name="T23" fmla="*/ 67 h 129"/>
                <a:gd name="T24" fmla="*/ 3 w 194"/>
                <a:gd name="T25" fmla="*/ 60 h 129"/>
                <a:gd name="T26" fmla="*/ 5 w 194"/>
                <a:gd name="T27" fmla="*/ 53 h 129"/>
                <a:gd name="T28" fmla="*/ 7 w 194"/>
                <a:gd name="T29" fmla="*/ 48 h 129"/>
                <a:gd name="T30" fmla="*/ 11 w 194"/>
                <a:gd name="T31" fmla="*/ 43 h 129"/>
                <a:gd name="T32" fmla="*/ 13 w 194"/>
                <a:gd name="T33" fmla="*/ 41 h 129"/>
                <a:gd name="T34" fmla="*/ 13 w 194"/>
                <a:gd name="T35" fmla="*/ 4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29">
                  <a:moveTo>
                    <a:pt x="13" y="41"/>
                  </a:moveTo>
                  <a:lnTo>
                    <a:pt x="194" y="0"/>
                  </a:lnTo>
                  <a:lnTo>
                    <a:pt x="189" y="129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8" y="110"/>
                  </a:lnTo>
                  <a:lnTo>
                    <a:pt x="5" y="103"/>
                  </a:lnTo>
                  <a:lnTo>
                    <a:pt x="2" y="91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5" y="53"/>
                  </a:lnTo>
                  <a:lnTo>
                    <a:pt x="7" y="48"/>
                  </a:lnTo>
                  <a:lnTo>
                    <a:pt x="11" y="43"/>
                  </a:lnTo>
                  <a:lnTo>
                    <a:pt x="13" y="41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3" name="Freeform 93">
              <a:extLst>
                <a:ext uri="{FF2B5EF4-FFF2-40B4-BE49-F238E27FC236}">
                  <a16:creationId xmlns:a16="http://schemas.microsoft.com/office/drawing/2014/main" id="{D2BA99A5-7DE4-45FA-B2CD-BF9EFDDAA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088" y="2504333"/>
              <a:ext cx="377825" cy="554038"/>
            </a:xfrm>
            <a:custGeom>
              <a:avLst/>
              <a:gdLst>
                <a:gd name="T0" fmla="*/ 23 w 238"/>
                <a:gd name="T1" fmla="*/ 52 h 349"/>
                <a:gd name="T2" fmla="*/ 23 w 238"/>
                <a:gd name="T3" fmla="*/ 52 h 349"/>
                <a:gd name="T4" fmla="*/ 21 w 238"/>
                <a:gd name="T5" fmla="*/ 53 h 349"/>
                <a:gd name="T6" fmla="*/ 18 w 238"/>
                <a:gd name="T7" fmla="*/ 56 h 349"/>
                <a:gd name="T8" fmla="*/ 13 w 238"/>
                <a:gd name="T9" fmla="*/ 66 h 349"/>
                <a:gd name="T10" fmla="*/ 10 w 238"/>
                <a:gd name="T11" fmla="*/ 81 h 349"/>
                <a:gd name="T12" fmla="*/ 6 w 238"/>
                <a:gd name="T13" fmla="*/ 98 h 349"/>
                <a:gd name="T14" fmla="*/ 3 w 238"/>
                <a:gd name="T15" fmla="*/ 118 h 349"/>
                <a:gd name="T16" fmla="*/ 2 w 238"/>
                <a:gd name="T17" fmla="*/ 140 h 349"/>
                <a:gd name="T18" fmla="*/ 1 w 238"/>
                <a:gd name="T19" fmla="*/ 164 h 349"/>
                <a:gd name="T20" fmla="*/ 0 w 238"/>
                <a:gd name="T21" fmla="*/ 189 h 349"/>
                <a:gd name="T22" fmla="*/ 1 w 238"/>
                <a:gd name="T23" fmla="*/ 212 h 349"/>
                <a:gd name="T24" fmla="*/ 3 w 238"/>
                <a:gd name="T25" fmla="*/ 236 h 349"/>
                <a:gd name="T26" fmla="*/ 5 w 238"/>
                <a:gd name="T27" fmla="*/ 260 h 349"/>
                <a:gd name="T28" fmla="*/ 10 w 238"/>
                <a:gd name="T29" fmla="*/ 280 h 349"/>
                <a:gd name="T30" fmla="*/ 14 w 238"/>
                <a:gd name="T31" fmla="*/ 299 h 349"/>
                <a:gd name="T32" fmla="*/ 21 w 238"/>
                <a:gd name="T33" fmla="*/ 314 h 349"/>
                <a:gd name="T34" fmla="*/ 24 w 238"/>
                <a:gd name="T35" fmla="*/ 321 h 349"/>
                <a:gd name="T36" fmla="*/ 28 w 238"/>
                <a:gd name="T37" fmla="*/ 325 h 349"/>
                <a:gd name="T38" fmla="*/ 32 w 238"/>
                <a:gd name="T39" fmla="*/ 330 h 349"/>
                <a:gd name="T40" fmla="*/ 37 w 238"/>
                <a:gd name="T41" fmla="*/ 333 h 349"/>
                <a:gd name="T42" fmla="*/ 37 w 238"/>
                <a:gd name="T43" fmla="*/ 333 h 349"/>
                <a:gd name="T44" fmla="*/ 80 w 238"/>
                <a:gd name="T45" fmla="*/ 336 h 349"/>
                <a:gd name="T46" fmla="*/ 148 w 238"/>
                <a:gd name="T47" fmla="*/ 341 h 349"/>
                <a:gd name="T48" fmla="*/ 238 w 238"/>
                <a:gd name="T49" fmla="*/ 349 h 349"/>
                <a:gd name="T50" fmla="*/ 220 w 238"/>
                <a:gd name="T51" fmla="*/ 0 h 349"/>
                <a:gd name="T52" fmla="*/ 220 w 238"/>
                <a:gd name="T53" fmla="*/ 0 h 349"/>
                <a:gd name="T54" fmla="*/ 195 w 238"/>
                <a:gd name="T55" fmla="*/ 5 h 349"/>
                <a:gd name="T56" fmla="*/ 138 w 238"/>
                <a:gd name="T57" fmla="*/ 18 h 349"/>
                <a:gd name="T58" fmla="*/ 104 w 238"/>
                <a:gd name="T59" fmla="*/ 26 h 349"/>
                <a:gd name="T60" fmla="*/ 72 w 238"/>
                <a:gd name="T61" fmla="*/ 34 h 349"/>
                <a:gd name="T62" fmla="*/ 44 w 238"/>
                <a:gd name="T63" fmla="*/ 43 h 349"/>
                <a:gd name="T64" fmla="*/ 32 w 238"/>
                <a:gd name="T65" fmla="*/ 47 h 349"/>
                <a:gd name="T66" fmla="*/ 23 w 238"/>
                <a:gd name="T67" fmla="*/ 52 h 349"/>
                <a:gd name="T68" fmla="*/ 23 w 238"/>
                <a:gd name="T69" fmla="*/ 5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8" h="349">
                  <a:moveTo>
                    <a:pt x="23" y="52"/>
                  </a:moveTo>
                  <a:lnTo>
                    <a:pt x="23" y="52"/>
                  </a:lnTo>
                  <a:lnTo>
                    <a:pt x="21" y="53"/>
                  </a:lnTo>
                  <a:lnTo>
                    <a:pt x="18" y="56"/>
                  </a:lnTo>
                  <a:lnTo>
                    <a:pt x="13" y="66"/>
                  </a:lnTo>
                  <a:lnTo>
                    <a:pt x="10" y="81"/>
                  </a:lnTo>
                  <a:lnTo>
                    <a:pt x="6" y="98"/>
                  </a:lnTo>
                  <a:lnTo>
                    <a:pt x="3" y="118"/>
                  </a:lnTo>
                  <a:lnTo>
                    <a:pt x="2" y="140"/>
                  </a:lnTo>
                  <a:lnTo>
                    <a:pt x="1" y="164"/>
                  </a:lnTo>
                  <a:lnTo>
                    <a:pt x="0" y="189"/>
                  </a:lnTo>
                  <a:lnTo>
                    <a:pt x="1" y="212"/>
                  </a:lnTo>
                  <a:lnTo>
                    <a:pt x="3" y="236"/>
                  </a:lnTo>
                  <a:lnTo>
                    <a:pt x="5" y="260"/>
                  </a:lnTo>
                  <a:lnTo>
                    <a:pt x="10" y="280"/>
                  </a:lnTo>
                  <a:lnTo>
                    <a:pt x="14" y="299"/>
                  </a:lnTo>
                  <a:lnTo>
                    <a:pt x="21" y="314"/>
                  </a:lnTo>
                  <a:lnTo>
                    <a:pt x="24" y="321"/>
                  </a:lnTo>
                  <a:lnTo>
                    <a:pt x="28" y="325"/>
                  </a:lnTo>
                  <a:lnTo>
                    <a:pt x="32" y="330"/>
                  </a:lnTo>
                  <a:lnTo>
                    <a:pt x="37" y="333"/>
                  </a:lnTo>
                  <a:lnTo>
                    <a:pt x="37" y="333"/>
                  </a:lnTo>
                  <a:lnTo>
                    <a:pt x="80" y="336"/>
                  </a:lnTo>
                  <a:lnTo>
                    <a:pt x="148" y="341"/>
                  </a:lnTo>
                  <a:lnTo>
                    <a:pt x="238" y="349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195" y="5"/>
                  </a:lnTo>
                  <a:lnTo>
                    <a:pt x="138" y="18"/>
                  </a:lnTo>
                  <a:lnTo>
                    <a:pt x="104" y="26"/>
                  </a:lnTo>
                  <a:lnTo>
                    <a:pt x="72" y="34"/>
                  </a:lnTo>
                  <a:lnTo>
                    <a:pt x="44" y="43"/>
                  </a:lnTo>
                  <a:lnTo>
                    <a:pt x="32" y="47"/>
                  </a:lnTo>
                  <a:lnTo>
                    <a:pt x="23" y="52"/>
                  </a:lnTo>
                  <a:lnTo>
                    <a:pt x="23" y="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4" name="Freeform 94">
              <a:extLst>
                <a:ext uri="{FF2B5EF4-FFF2-40B4-BE49-F238E27FC236}">
                  <a16:creationId xmlns:a16="http://schemas.microsoft.com/office/drawing/2014/main" id="{9B9EF315-A929-4568-BD55-52FDF845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2975" y="2185245"/>
              <a:ext cx="757238" cy="1036638"/>
            </a:xfrm>
            <a:custGeom>
              <a:avLst/>
              <a:gdLst>
                <a:gd name="T0" fmla="*/ 473 w 477"/>
                <a:gd name="T1" fmla="*/ 0 h 653"/>
                <a:gd name="T2" fmla="*/ 90 w 477"/>
                <a:gd name="T3" fmla="*/ 99 h 653"/>
                <a:gd name="T4" fmla="*/ 90 w 477"/>
                <a:gd name="T5" fmla="*/ 99 h 653"/>
                <a:gd name="T6" fmla="*/ 86 w 477"/>
                <a:gd name="T7" fmla="*/ 102 h 653"/>
                <a:gd name="T8" fmla="*/ 75 w 477"/>
                <a:gd name="T9" fmla="*/ 113 h 653"/>
                <a:gd name="T10" fmla="*/ 67 w 477"/>
                <a:gd name="T11" fmla="*/ 121 h 653"/>
                <a:gd name="T12" fmla="*/ 59 w 477"/>
                <a:gd name="T13" fmla="*/ 132 h 653"/>
                <a:gd name="T14" fmla="*/ 51 w 477"/>
                <a:gd name="T15" fmla="*/ 145 h 653"/>
                <a:gd name="T16" fmla="*/ 42 w 477"/>
                <a:gd name="T17" fmla="*/ 160 h 653"/>
                <a:gd name="T18" fmla="*/ 33 w 477"/>
                <a:gd name="T19" fmla="*/ 178 h 653"/>
                <a:gd name="T20" fmla="*/ 25 w 477"/>
                <a:gd name="T21" fmla="*/ 198 h 653"/>
                <a:gd name="T22" fmla="*/ 17 w 477"/>
                <a:gd name="T23" fmla="*/ 222 h 653"/>
                <a:gd name="T24" fmla="*/ 11 w 477"/>
                <a:gd name="T25" fmla="*/ 248 h 653"/>
                <a:gd name="T26" fmla="*/ 6 w 477"/>
                <a:gd name="T27" fmla="*/ 278 h 653"/>
                <a:gd name="T28" fmla="*/ 2 w 477"/>
                <a:gd name="T29" fmla="*/ 310 h 653"/>
                <a:gd name="T30" fmla="*/ 0 w 477"/>
                <a:gd name="T31" fmla="*/ 345 h 653"/>
                <a:gd name="T32" fmla="*/ 0 w 477"/>
                <a:gd name="T33" fmla="*/ 385 h 653"/>
                <a:gd name="T34" fmla="*/ 0 w 477"/>
                <a:gd name="T35" fmla="*/ 385 h 653"/>
                <a:gd name="T36" fmla="*/ 2 w 477"/>
                <a:gd name="T37" fmla="*/ 404 h 653"/>
                <a:gd name="T38" fmla="*/ 4 w 477"/>
                <a:gd name="T39" fmla="*/ 423 h 653"/>
                <a:gd name="T40" fmla="*/ 6 w 477"/>
                <a:gd name="T41" fmla="*/ 440 h 653"/>
                <a:gd name="T42" fmla="*/ 8 w 477"/>
                <a:gd name="T43" fmla="*/ 457 h 653"/>
                <a:gd name="T44" fmla="*/ 15 w 477"/>
                <a:gd name="T45" fmla="*/ 488 h 653"/>
                <a:gd name="T46" fmla="*/ 24 w 477"/>
                <a:gd name="T47" fmla="*/ 515 h 653"/>
                <a:gd name="T48" fmla="*/ 33 w 477"/>
                <a:gd name="T49" fmla="*/ 538 h 653"/>
                <a:gd name="T50" fmla="*/ 45 w 477"/>
                <a:gd name="T51" fmla="*/ 558 h 653"/>
                <a:gd name="T52" fmla="*/ 56 w 477"/>
                <a:gd name="T53" fmla="*/ 575 h 653"/>
                <a:gd name="T54" fmla="*/ 67 w 477"/>
                <a:gd name="T55" fmla="*/ 589 h 653"/>
                <a:gd name="T56" fmla="*/ 79 w 477"/>
                <a:gd name="T57" fmla="*/ 600 h 653"/>
                <a:gd name="T58" fmla="*/ 90 w 477"/>
                <a:gd name="T59" fmla="*/ 609 h 653"/>
                <a:gd name="T60" fmla="*/ 100 w 477"/>
                <a:gd name="T61" fmla="*/ 617 h 653"/>
                <a:gd name="T62" fmla="*/ 109 w 477"/>
                <a:gd name="T63" fmla="*/ 621 h 653"/>
                <a:gd name="T64" fmla="*/ 123 w 477"/>
                <a:gd name="T65" fmla="*/ 628 h 653"/>
                <a:gd name="T66" fmla="*/ 128 w 477"/>
                <a:gd name="T67" fmla="*/ 629 h 653"/>
                <a:gd name="T68" fmla="*/ 477 w 477"/>
                <a:gd name="T69" fmla="*/ 653 h 653"/>
                <a:gd name="T70" fmla="*/ 473 w 477"/>
                <a:gd name="T71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7" h="653">
                  <a:moveTo>
                    <a:pt x="473" y="0"/>
                  </a:moveTo>
                  <a:lnTo>
                    <a:pt x="90" y="99"/>
                  </a:lnTo>
                  <a:lnTo>
                    <a:pt x="90" y="99"/>
                  </a:lnTo>
                  <a:lnTo>
                    <a:pt x="86" y="102"/>
                  </a:lnTo>
                  <a:lnTo>
                    <a:pt x="75" y="113"/>
                  </a:lnTo>
                  <a:lnTo>
                    <a:pt x="67" y="121"/>
                  </a:lnTo>
                  <a:lnTo>
                    <a:pt x="59" y="132"/>
                  </a:lnTo>
                  <a:lnTo>
                    <a:pt x="51" y="145"/>
                  </a:lnTo>
                  <a:lnTo>
                    <a:pt x="42" y="160"/>
                  </a:lnTo>
                  <a:lnTo>
                    <a:pt x="33" y="178"/>
                  </a:lnTo>
                  <a:lnTo>
                    <a:pt x="25" y="198"/>
                  </a:lnTo>
                  <a:lnTo>
                    <a:pt x="17" y="222"/>
                  </a:lnTo>
                  <a:lnTo>
                    <a:pt x="11" y="248"/>
                  </a:lnTo>
                  <a:lnTo>
                    <a:pt x="6" y="278"/>
                  </a:lnTo>
                  <a:lnTo>
                    <a:pt x="2" y="310"/>
                  </a:lnTo>
                  <a:lnTo>
                    <a:pt x="0" y="345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2" y="404"/>
                  </a:lnTo>
                  <a:lnTo>
                    <a:pt x="4" y="423"/>
                  </a:lnTo>
                  <a:lnTo>
                    <a:pt x="6" y="440"/>
                  </a:lnTo>
                  <a:lnTo>
                    <a:pt x="8" y="457"/>
                  </a:lnTo>
                  <a:lnTo>
                    <a:pt x="15" y="488"/>
                  </a:lnTo>
                  <a:lnTo>
                    <a:pt x="24" y="515"/>
                  </a:lnTo>
                  <a:lnTo>
                    <a:pt x="33" y="538"/>
                  </a:lnTo>
                  <a:lnTo>
                    <a:pt x="45" y="558"/>
                  </a:lnTo>
                  <a:lnTo>
                    <a:pt x="56" y="575"/>
                  </a:lnTo>
                  <a:lnTo>
                    <a:pt x="67" y="589"/>
                  </a:lnTo>
                  <a:lnTo>
                    <a:pt x="79" y="600"/>
                  </a:lnTo>
                  <a:lnTo>
                    <a:pt x="90" y="609"/>
                  </a:lnTo>
                  <a:lnTo>
                    <a:pt x="100" y="617"/>
                  </a:lnTo>
                  <a:lnTo>
                    <a:pt x="109" y="621"/>
                  </a:lnTo>
                  <a:lnTo>
                    <a:pt x="123" y="628"/>
                  </a:lnTo>
                  <a:lnTo>
                    <a:pt x="128" y="629"/>
                  </a:lnTo>
                  <a:lnTo>
                    <a:pt x="477" y="653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5" name="Freeform 95">
              <a:extLst>
                <a:ext uri="{FF2B5EF4-FFF2-40B4-BE49-F238E27FC236}">
                  <a16:creationId xmlns:a16="http://schemas.microsoft.com/office/drawing/2014/main" id="{EDB6FB78-FB42-4B65-B380-CB2FD2ED7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463" y="2186833"/>
              <a:ext cx="822325" cy="1033463"/>
            </a:xfrm>
            <a:custGeom>
              <a:avLst/>
              <a:gdLst>
                <a:gd name="T0" fmla="*/ 0 w 518"/>
                <a:gd name="T1" fmla="*/ 316 h 651"/>
                <a:gd name="T2" fmla="*/ 2 w 518"/>
                <a:gd name="T3" fmla="*/ 382 h 651"/>
                <a:gd name="T4" fmla="*/ 15 w 518"/>
                <a:gd name="T5" fmla="*/ 444 h 651"/>
                <a:gd name="T6" fmla="*/ 37 w 518"/>
                <a:gd name="T7" fmla="*/ 499 h 651"/>
                <a:gd name="T8" fmla="*/ 68 w 518"/>
                <a:gd name="T9" fmla="*/ 549 h 651"/>
                <a:gd name="T10" fmla="*/ 94 w 518"/>
                <a:gd name="T11" fmla="*/ 581 h 651"/>
                <a:gd name="T12" fmla="*/ 114 w 518"/>
                <a:gd name="T13" fmla="*/ 599 h 651"/>
                <a:gd name="T14" fmla="*/ 135 w 518"/>
                <a:gd name="T15" fmla="*/ 615 h 651"/>
                <a:gd name="T16" fmla="*/ 158 w 518"/>
                <a:gd name="T17" fmla="*/ 628 h 651"/>
                <a:gd name="T18" fmla="*/ 183 w 518"/>
                <a:gd name="T19" fmla="*/ 639 h 651"/>
                <a:gd name="T20" fmla="*/ 208 w 518"/>
                <a:gd name="T21" fmla="*/ 646 h 651"/>
                <a:gd name="T22" fmla="*/ 234 w 518"/>
                <a:gd name="T23" fmla="*/ 651 h 651"/>
                <a:gd name="T24" fmla="*/ 246 w 518"/>
                <a:gd name="T25" fmla="*/ 651 h 651"/>
                <a:gd name="T26" fmla="*/ 273 w 518"/>
                <a:gd name="T27" fmla="*/ 651 h 651"/>
                <a:gd name="T28" fmla="*/ 299 w 518"/>
                <a:gd name="T29" fmla="*/ 646 h 651"/>
                <a:gd name="T30" fmla="*/ 324 w 518"/>
                <a:gd name="T31" fmla="*/ 640 h 651"/>
                <a:gd name="T32" fmla="*/ 348 w 518"/>
                <a:gd name="T33" fmla="*/ 629 h 651"/>
                <a:gd name="T34" fmla="*/ 372 w 518"/>
                <a:gd name="T35" fmla="*/ 617 h 651"/>
                <a:gd name="T36" fmla="*/ 393 w 518"/>
                <a:gd name="T37" fmla="*/ 601 h 651"/>
                <a:gd name="T38" fmla="*/ 415 w 518"/>
                <a:gd name="T39" fmla="*/ 583 h 651"/>
                <a:gd name="T40" fmla="*/ 451 w 518"/>
                <a:gd name="T41" fmla="*/ 540 h 651"/>
                <a:gd name="T42" fmla="*/ 482 w 518"/>
                <a:gd name="T43" fmla="*/ 489 h 651"/>
                <a:gd name="T44" fmla="*/ 503 w 518"/>
                <a:gd name="T45" fmla="*/ 431 h 651"/>
                <a:gd name="T46" fmla="*/ 516 w 518"/>
                <a:gd name="T47" fmla="*/ 369 h 651"/>
                <a:gd name="T48" fmla="*/ 518 w 518"/>
                <a:gd name="T49" fmla="*/ 335 h 651"/>
                <a:gd name="T50" fmla="*/ 516 w 518"/>
                <a:gd name="T51" fmla="*/ 270 h 651"/>
                <a:gd name="T52" fmla="*/ 503 w 518"/>
                <a:gd name="T53" fmla="*/ 207 h 651"/>
                <a:gd name="T54" fmla="*/ 481 w 518"/>
                <a:gd name="T55" fmla="*/ 152 h 651"/>
                <a:gd name="T56" fmla="*/ 451 w 518"/>
                <a:gd name="T57" fmla="*/ 102 h 651"/>
                <a:gd name="T58" fmla="*/ 424 w 518"/>
                <a:gd name="T59" fmla="*/ 71 h 651"/>
                <a:gd name="T60" fmla="*/ 404 w 518"/>
                <a:gd name="T61" fmla="*/ 53 h 651"/>
                <a:gd name="T62" fmla="*/ 382 w 518"/>
                <a:gd name="T63" fmla="*/ 37 h 651"/>
                <a:gd name="T64" fmla="*/ 359 w 518"/>
                <a:gd name="T65" fmla="*/ 23 h 651"/>
                <a:gd name="T66" fmla="*/ 336 w 518"/>
                <a:gd name="T67" fmla="*/ 13 h 651"/>
                <a:gd name="T68" fmla="*/ 311 w 518"/>
                <a:gd name="T69" fmla="*/ 5 h 651"/>
                <a:gd name="T70" fmla="*/ 285 w 518"/>
                <a:gd name="T71" fmla="*/ 2 h 651"/>
                <a:gd name="T72" fmla="*/ 271 w 518"/>
                <a:gd name="T73" fmla="*/ 0 h 651"/>
                <a:gd name="T74" fmla="*/ 244 w 518"/>
                <a:gd name="T75" fmla="*/ 0 h 651"/>
                <a:gd name="T76" fmla="*/ 219 w 518"/>
                <a:gd name="T77" fmla="*/ 5 h 651"/>
                <a:gd name="T78" fmla="*/ 193 w 518"/>
                <a:gd name="T79" fmla="*/ 12 h 651"/>
                <a:gd name="T80" fmla="*/ 169 w 518"/>
                <a:gd name="T81" fmla="*/ 22 h 651"/>
                <a:gd name="T82" fmla="*/ 146 w 518"/>
                <a:gd name="T83" fmla="*/ 34 h 651"/>
                <a:gd name="T84" fmla="*/ 124 w 518"/>
                <a:gd name="T85" fmla="*/ 50 h 651"/>
                <a:gd name="T86" fmla="*/ 104 w 518"/>
                <a:gd name="T87" fmla="*/ 68 h 651"/>
                <a:gd name="T88" fmla="*/ 66 w 518"/>
                <a:gd name="T89" fmla="*/ 111 h 651"/>
                <a:gd name="T90" fmla="*/ 37 w 518"/>
                <a:gd name="T91" fmla="*/ 162 h 651"/>
                <a:gd name="T92" fmla="*/ 14 w 518"/>
                <a:gd name="T93" fmla="*/ 220 h 651"/>
                <a:gd name="T94" fmla="*/ 2 w 518"/>
                <a:gd name="T95" fmla="*/ 283 h 651"/>
                <a:gd name="T96" fmla="*/ 0 w 518"/>
                <a:gd name="T97" fmla="*/ 3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8" h="651">
                  <a:moveTo>
                    <a:pt x="0" y="316"/>
                  </a:moveTo>
                  <a:lnTo>
                    <a:pt x="0" y="316"/>
                  </a:lnTo>
                  <a:lnTo>
                    <a:pt x="0" y="350"/>
                  </a:lnTo>
                  <a:lnTo>
                    <a:pt x="2" y="382"/>
                  </a:lnTo>
                  <a:lnTo>
                    <a:pt x="8" y="413"/>
                  </a:lnTo>
                  <a:lnTo>
                    <a:pt x="15" y="444"/>
                  </a:lnTo>
                  <a:lnTo>
                    <a:pt x="26" y="472"/>
                  </a:lnTo>
                  <a:lnTo>
                    <a:pt x="37" y="499"/>
                  </a:lnTo>
                  <a:lnTo>
                    <a:pt x="52" y="525"/>
                  </a:lnTo>
                  <a:lnTo>
                    <a:pt x="68" y="549"/>
                  </a:lnTo>
                  <a:lnTo>
                    <a:pt x="84" y="571"/>
                  </a:lnTo>
                  <a:lnTo>
                    <a:pt x="94" y="581"/>
                  </a:lnTo>
                  <a:lnTo>
                    <a:pt x="104" y="590"/>
                  </a:lnTo>
                  <a:lnTo>
                    <a:pt x="114" y="599"/>
                  </a:lnTo>
                  <a:lnTo>
                    <a:pt x="125" y="608"/>
                  </a:lnTo>
                  <a:lnTo>
                    <a:pt x="135" y="615"/>
                  </a:lnTo>
                  <a:lnTo>
                    <a:pt x="147" y="622"/>
                  </a:lnTo>
                  <a:lnTo>
                    <a:pt x="158" y="628"/>
                  </a:lnTo>
                  <a:lnTo>
                    <a:pt x="170" y="634"/>
                  </a:lnTo>
                  <a:lnTo>
                    <a:pt x="183" y="639"/>
                  </a:lnTo>
                  <a:lnTo>
                    <a:pt x="194" y="643"/>
                  </a:lnTo>
                  <a:lnTo>
                    <a:pt x="208" y="646"/>
                  </a:lnTo>
                  <a:lnTo>
                    <a:pt x="220" y="649"/>
                  </a:lnTo>
                  <a:lnTo>
                    <a:pt x="234" y="651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60" y="651"/>
                  </a:lnTo>
                  <a:lnTo>
                    <a:pt x="273" y="651"/>
                  </a:lnTo>
                  <a:lnTo>
                    <a:pt x="286" y="649"/>
                  </a:lnTo>
                  <a:lnTo>
                    <a:pt x="299" y="646"/>
                  </a:lnTo>
                  <a:lnTo>
                    <a:pt x="312" y="643"/>
                  </a:lnTo>
                  <a:lnTo>
                    <a:pt x="324" y="640"/>
                  </a:lnTo>
                  <a:lnTo>
                    <a:pt x="337" y="635"/>
                  </a:lnTo>
                  <a:lnTo>
                    <a:pt x="348" y="629"/>
                  </a:lnTo>
                  <a:lnTo>
                    <a:pt x="361" y="624"/>
                  </a:lnTo>
                  <a:lnTo>
                    <a:pt x="372" y="617"/>
                  </a:lnTo>
                  <a:lnTo>
                    <a:pt x="383" y="609"/>
                  </a:lnTo>
                  <a:lnTo>
                    <a:pt x="393" y="601"/>
                  </a:lnTo>
                  <a:lnTo>
                    <a:pt x="405" y="592"/>
                  </a:lnTo>
                  <a:lnTo>
                    <a:pt x="415" y="583"/>
                  </a:lnTo>
                  <a:lnTo>
                    <a:pt x="434" y="563"/>
                  </a:lnTo>
                  <a:lnTo>
                    <a:pt x="451" y="540"/>
                  </a:lnTo>
                  <a:lnTo>
                    <a:pt x="467" y="516"/>
                  </a:lnTo>
                  <a:lnTo>
                    <a:pt x="482" y="489"/>
                  </a:lnTo>
                  <a:lnTo>
                    <a:pt x="493" y="462"/>
                  </a:lnTo>
                  <a:lnTo>
                    <a:pt x="503" y="431"/>
                  </a:lnTo>
                  <a:lnTo>
                    <a:pt x="511" y="401"/>
                  </a:lnTo>
                  <a:lnTo>
                    <a:pt x="516" y="369"/>
                  </a:lnTo>
                  <a:lnTo>
                    <a:pt x="518" y="335"/>
                  </a:lnTo>
                  <a:lnTo>
                    <a:pt x="518" y="335"/>
                  </a:lnTo>
                  <a:lnTo>
                    <a:pt x="518" y="303"/>
                  </a:lnTo>
                  <a:lnTo>
                    <a:pt x="516" y="270"/>
                  </a:lnTo>
                  <a:lnTo>
                    <a:pt x="510" y="238"/>
                  </a:lnTo>
                  <a:lnTo>
                    <a:pt x="503" y="207"/>
                  </a:lnTo>
                  <a:lnTo>
                    <a:pt x="493" y="179"/>
                  </a:lnTo>
                  <a:lnTo>
                    <a:pt x="481" y="152"/>
                  </a:lnTo>
                  <a:lnTo>
                    <a:pt x="467" y="126"/>
                  </a:lnTo>
                  <a:lnTo>
                    <a:pt x="451" y="102"/>
                  </a:lnTo>
                  <a:lnTo>
                    <a:pt x="433" y="81"/>
                  </a:lnTo>
                  <a:lnTo>
                    <a:pt x="424" y="71"/>
                  </a:lnTo>
                  <a:lnTo>
                    <a:pt x="414" y="62"/>
                  </a:lnTo>
                  <a:lnTo>
                    <a:pt x="404" y="53"/>
                  </a:lnTo>
                  <a:lnTo>
                    <a:pt x="393" y="45"/>
                  </a:lnTo>
                  <a:lnTo>
                    <a:pt x="382" y="37"/>
                  </a:lnTo>
                  <a:lnTo>
                    <a:pt x="371" y="30"/>
                  </a:lnTo>
                  <a:lnTo>
                    <a:pt x="359" y="23"/>
                  </a:lnTo>
                  <a:lnTo>
                    <a:pt x="348" y="17"/>
                  </a:lnTo>
                  <a:lnTo>
                    <a:pt x="336" y="13"/>
                  </a:lnTo>
                  <a:lnTo>
                    <a:pt x="323" y="8"/>
                  </a:lnTo>
                  <a:lnTo>
                    <a:pt x="311" y="5"/>
                  </a:lnTo>
                  <a:lnTo>
                    <a:pt x="297" y="3"/>
                  </a:lnTo>
                  <a:lnTo>
                    <a:pt x="285" y="2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58" y="0"/>
                  </a:lnTo>
                  <a:lnTo>
                    <a:pt x="244" y="0"/>
                  </a:lnTo>
                  <a:lnTo>
                    <a:pt x="232" y="3"/>
                  </a:lnTo>
                  <a:lnTo>
                    <a:pt x="219" y="5"/>
                  </a:lnTo>
                  <a:lnTo>
                    <a:pt x="206" y="8"/>
                  </a:lnTo>
                  <a:lnTo>
                    <a:pt x="193" y="12"/>
                  </a:lnTo>
                  <a:lnTo>
                    <a:pt x="181" y="16"/>
                  </a:lnTo>
                  <a:lnTo>
                    <a:pt x="169" y="22"/>
                  </a:lnTo>
                  <a:lnTo>
                    <a:pt x="157" y="28"/>
                  </a:lnTo>
                  <a:lnTo>
                    <a:pt x="146" y="34"/>
                  </a:lnTo>
                  <a:lnTo>
                    <a:pt x="135" y="42"/>
                  </a:lnTo>
                  <a:lnTo>
                    <a:pt x="124" y="50"/>
                  </a:lnTo>
                  <a:lnTo>
                    <a:pt x="114" y="59"/>
                  </a:lnTo>
                  <a:lnTo>
                    <a:pt x="104" y="68"/>
                  </a:lnTo>
                  <a:lnTo>
                    <a:pt x="84" y="89"/>
                  </a:lnTo>
                  <a:lnTo>
                    <a:pt x="66" y="111"/>
                  </a:lnTo>
                  <a:lnTo>
                    <a:pt x="51" y="136"/>
                  </a:lnTo>
                  <a:lnTo>
                    <a:pt x="37" y="162"/>
                  </a:lnTo>
                  <a:lnTo>
                    <a:pt x="25" y="191"/>
                  </a:lnTo>
                  <a:lnTo>
                    <a:pt x="14" y="220"/>
                  </a:lnTo>
                  <a:lnTo>
                    <a:pt x="8" y="250"/>
                  </a:lnTo>
                  <a:lnTo>
                    <a:pt x="2" y="283"/>
                  </a:lnTo>
                  <a:lnTo>
                    <a:pt x="0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6" name="Freeform 96">
              <a:extLst>
                <a:ext uri="{FF2B5EF4-FFF2-40B4-BE49-F238E27FC236}">
                  <a16:creationId xmlns:a16="http://schemas.microsoft.com/office/drawing/2014/main" id="{23263C1D-29E5-43BF-BD42-9A48F9B5D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0325" y="2240808"/>
              <a:ext cx="736600" cy="925513"/>
            </a:xfrm>
            <a:custGeom>
              <a:avLst/>
              <a:gdLst>
                <a:gd name="T0" fmla="*/ 0 w 464"/>
                <a:gd name="T1" fmla="*/ 283 h 583"/>
                <a:gd name="T2" fmla="*/ 3 w 464"/>
                <a:gd name="T3" fmla="*/ 342 h 583"/>
                <a:gd name="T4" fmla="*/ 14 w 464"/>
                <a:gd name="T5" fmla="*/ 397 h 583"/>
                <a:gd name="T6" fmla="*/ 34 w 464"/>
                <a:gd name="T7" fmla="*/ 447 h 583"/>
                <a:gd name="T8" fmla="*/ 61 w 464"/>
                <a:gd name="T9" fmla="*/ 491 h 583"/>
                <a:gd name="T10" fmla="*/ 94 w 464"/>
                <a:gd name="T11" fmla="*/ 529 h 583"/>
                <a:gd name="T12" fmla="*/ 132 w 464"/>
                <a:gd name="T13" fmla="*/ 557 h 583"/>
                <a:gd name="T14" fmla="*/ 153 w 464"/>
                <a:gd name="T15" fmla="*/ 567 h 583"/>
                <a:gd name="T16" fmla="*/ 175 w 464"/>
                <a:gd name="T17" fmla="*/ 575 h 583"/>
                <a:gd name="T18" fmla="*/ 198 w 464"/>
                <a:gd name="T19" fmla="*/ 581 h 583"/>
                <a:gd name="T20" fmla="*/ 222 w 464"/>
                <a:gd name="T21" fmla="*/ 583 h 583"/>
                <a:gd name="T22" fmla="*/ 233 w 464"/>
                <a:gd name="T23" fmla="*/ 583 h 583"/>
                <a:gd name="T24" fmla="*/ 257 w 464"/>
                <a:gd name="T25" fmla="*/ 581 h 583"/>
                <a:gd name="T26" fmla="*/ 279 w 464"/>
                <a:gd name="T27" fmla="*/ 576 h 583"/>
                <a:gd name="T28" fmla="*/ 302 w 464"/>
                <a:gd name="T29" fmla="*/ 568 h 583"/>
                <a:gd name="T30" fmla="*/ 332 w 464"/>
                <a:gd name="T31" fmla="*/ 551 h 583"/>
                <a:gd name="T32" fmla="*/ 371 w 464"/>
                <a:gd name="T33" fmla="*/ 522 h 583"/>
                <a:gd name="T34" fmla="*/ 404 w 464"/>
                <a:gd name="T35" fmla="*/ 483 h 583"/>
                <a:gd name="T36" fmla="*/ 431 w 464"/>
                <a:gd name="T37" fmla="*/ 438 h 583"/>
                <a:gd name="T38" fmla="*/ 450 w 464"/>
                <a:gd name="T39" fmla="*/ 386 h 583"/>
                <a:gd name="T40" fmla="*/ 461 w 464"/>
                <a:gd name="T41" fmla="*/ 331 h 583"/>
                <a:gd name="T42" fmla="*/ 464 w 464"/>
                <a:gd name="T43" fmla="*/ 300 h 583"/>
                <a:gd name="T44" fmla="*/ 461 w 464"/>
                <a:gd name="T45" fmla="*/ 241 h 583"/>
                <a:gd name="T46" fmla="*/ 450 w 464"/>
                <a:gd name="T47" fmla="*/ 187 h 583"/>
                <a:gd name="T48" fmla="*/ 430 w 464"/>
                <a:gd name="T49" fmla="*/ 136 h 583"/>
                <a:gd name="T50" fmla="*/ 404 w 464"/>
                <a:gd name="T51" fmla="*/ 92 h 583"/>
                <a:gd name="T52" fmla="*/ 371 w 464"/>
                <a:gd name="T53" fmla="*/ 56 h 583"/>
                <a:gd name="T54" fmla="*/ 332 w 464"/>
                <a:gd name="T55" fmla="*/ 28 h 583"/>
                <a:gd name="T56" fmla="*/ 311 w 464"/>
                <a:gd name="T57" fmla="*/ 16 h 583"/>
                <a:gd name="T58" fmla="*/ 289 w 464"/>
                <a:gd name="T59" fmla="*/ 8 h 583"/>
                <a:gd name="T60" fmla="*/ 267 w 464"/>
                <a:gd name="T61" fmla="*/ 4 h 583"/>
                <a:gd name="T62" fmla="*/ 243 w 464"/>
                <a:gd name="T63" fmla="*/ 0 h 583"/>
                <a:gd name="T64" fmla="*/ 231 w 464"/>
                <a:gd name="T65" fmla="*/ 0 h 583"/>
                <a:gd name="T66" fmla="*/ 207 w 464"/>
                <a:gd name="T67" fmla="*/ 3 h 583"/>
                <a:gd name="T68" fmla="*/ 184 w 464"/>
                <a:gd name="T69" fmla="*/ 8 h 583"/>
                <a:gd name="T70" fmla="*/ 163 w 464"/>
                <a:gd name="T71" fmla="*/ 15 h 583"/>
                <a:gd name="T72" fmla="*/ 131 w 464"/>
                <a:gd name="T73" fmla="*/ 32 h 583"/>
                <a:gd name="T74" fmla="*/ 93 w 464"/>
                <a:gd name="T75" fmla="*/ 62 h 583"/>
                <a:gd name="T76" fmla="*/ 60 w 464"/>
                <a:gd name="T77" fmla="*/ 100 h 583"/>
                <a:gd name="T78" fmla="*/ 34 w 464"/>
                <a:gd name="T79" fmla="*/ 145 h 583"/>
                <a:gd name="T80" fmla="*/ 13 w 464"/>
                <a:gd name="T81" fmla="*/ 197 h 583"/>
                <a:gd name="T82" fmla="*/ 2 w 464"/>
                <a:gd name="T83" fmla="*/ 254 h 583"/>
                <a:gd name="T84" fmla="*/ 0 w 464"/>
                <a:gd name="T85" fmla="*/ 28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4" h="583">
                  <a:moveTo>
                    <a:pt x="0" y="283"/>
                  </a:moveTo>
                  <a:lnTo>
                    <a:pt x="0" y="283"/>
                  </a:lnTo>
                  <a:lnTo>
                    <a:pt x="0" y="313"/>
                  </a:lnTo>
                  <a:lnTo>
                    <a:pt x="3" y="342"/>
                  </a:lnTo>
                  <a:lnTo>
                    <a:pt x="8" y="370"/>
                  </a:lnTo>
                  <a:lnTo>
                    <a:pt x="14" y="397"/>
                  </a:lnTo>
                  <a:lnTo>
                    <a:pt x="24" y="422"/>
                  </a:lnTo>
                  <a:lnTo>
                    <a:pt x="34" y="447"/>
                  </a:lnTo>
                  <a:lnTo>
                    <a:pt x="46" y="470"/>
                  </a:lnTo>
                  <a:lnTo>
                    <a:pt x="61" y="491"/>
                  </a:lnTo>
                  <a:lnTo>
                    <a:pt x="77" y="511"/>
                  </a:lnTo>
                  <a:lnTo>
                    <a:pt x="94" y="529"/>
                  </a:lnTo>
                  <a:lnTo>
                    <a:pt x="112" y="543"/>
                  </a:lnTo>
                  <a:lnTo>
                    <a:pt x="132" y="557"/>
                  </a:lnTo>
                  <a:lnTo>
                    <a:pt x="142" y="563"/>
                  </a:lnTo>
                  <a:lnTo>
                    <a:pt x="153" y="567"/>
                  </a:lnTo>
                  <a:lnTo>
                    <a:pt x="164" y="572"/>
                  </a:lnTo>
                  <a:lnTo>
                    <a:pt x="175" y="575"/>
                  </a:lnTo>
                  <a:lnTo>
                    <a:pt x="186" y="579"/>
                  </a:lnTo>
                  <a:lnTo>
                    <a:pt x="198" y="581"/>
                  </a:lnTo>
                  <a:lnTo>
                    <a:pt x="209" y="582"/>
                  </a:lnTo>
                  <a:lnTo>
                    <a:pt x="222" y="583"/>
                  </a:lnTo>
                  <a:lnTo>
                    <a:pt x="222" y="583"/>
                  </a:lnTo>
                  <a:lnTo>
                    <a:pt x="233" y="583"/>
                  </a:lnTo>
                  <a:lnTo>
                    <a:pt x="245" y="582"/>
                  </a:lnTo>
                  <a:lnTo>
                    <a:pt x="257" y="581"/>
                  </a:lnTo>
                  <a:lnTo>
                    <a:pt x="268" y="579"/>
                  </a:lnTo>
                  <a:lnTo>
                    <a:pt x="279" y="576"/>
                  </a:lnTo>
                  <a:lnTo>
                    <a:pt x="291" y="572"/>
                  </a:lnTo>
                  <a:lnTo>
                    <a:pt x="302" y="568"/>
                  </a:lnTo>
                  <a:lnTo>
                    <a:pt x="312" y="564"/>
                  </a:lnTo>
                  <a:lnTo>
                    <a:pt x="332" y="551"/>
                  </a:lnTo>
                  <a:lnTo>
                    <a:pt x="353" y="538"/>
                  </a:lnTo>
                  <a:lnTo>
                    <a:pt x="371" y="522"/>
                  </a:lnTo>
                  <a:lnTo>
                    <a:pt x="388" y="504"/>
                  </a:lnTo>
                  <a:lnTo>
                    <a:pt x="404" y="483"/>
                  </a:lnTo>
                  <a:lnTo>
                    <a:pt x="418" y="462"/>
                  </a:lnTo>
                  <a:lnTo>
                    <a:pt x="431" y="438"/>
                  </a:lnTo>
                  <a:lnTo>
                    <a:pt x="441" y="413"/>
                  </a:lnTo>
                  <a:lnTo>
                    <a:pt x="450" y="386"/>
                  </a:lnTo>
                  <a:lnTo>
                    <a:pt x="457" y="359"/>
                  </a:lnTo>
                  <a:lnTo>
                    <a:pt x="461" y="331"/>
                  </a:lnTo>
                  <a:lnTo>
                    <a:pt x="464" y="300"/>
                  </a:lnTo>
                  <a:lnTo>
                    <a:pt x="464" y="300"/>
                  </a:lnTo>
                  <a:lnTo>
                    <a:pt x="464" y="271"/>
                  </a:lnTo>
                  <a:lnTo>
                    <a:pt x="461" y="241"/>
                  </a:lnTo>
                  <a:lnTo>
                    <a:pt x="457" y="213"/>
                  </a:lnTo>
                  <a:lnTo>
                    <a:pt x="450" y="187"/>
                  </a:lnTo>
                  <a:lnTo>
                    <a:pt x="441" y="161"/>
                  </a:lnTo>
                  <a:lnTo>
                    <a:pt x="430" y="136"/>
                  </a:lnTo>
                  <a:lnTo>
                    <a:pt x="417" y="114"/>
                  </a:lnTo>
                  <a:lnTo>
                    <a:pt x="404" y="92"/>
                  </a:lnTo>
                  <a:lnTo>
                    <a:pt x="388" y="73"/>
                  </a:lnTo>
                  <a:lnTo>
                    <a:pt x="371" y="56"/>
                  </a:lnTo>
                  <a:lnTo>
                    <a:pt x="352" y="40"/>
                  </a:lnTo>
                  <a:lnTo>
                    <a:pt x="332" y="28"/>
                  </a:lnTo>
                  <a:lnTo>
                    <a:pt x="322" y="22"/>
                  </a:lnTo>
                  <a:lnTo>
                    <a:pt x="311" y="16"/>
                  </a:lnTo>
                  <a:lnTo>
                    <a:pt x="301" y="12"/>
                  </a:lnTo>
                  <a:lnTo>
                    <a:pt x="289" y="8"/>
                  </a:lnTo>
                  <a:lnTo>
                    <a:pt x="278" y="6"/>
                  </a:lnTo>
                  <a:lnTo>
                    <a:pt x="267" y="4"/>
                  </a:lnTo>
                  <a:lnTo>
                    <a:pt x="254" y="2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31" y="0"/>
                  </a:lnTo>
                  <a:lnTo>
                    <a:pt x="219" y="2"/>
                  </a:lnTo>
                  <a:lnTo>
                    <a:pt x="207" y="3"/>
                  </a:lnTo>
                  <a:lnTo>
                    <a:pt x="196" y="5"/>
                  </a:lnTo>
                  <a:lnTo>
                    <a:pt x="184" y="8"/>
                  </a:lnTo>
                  <a:lnTo>
                    <a:pt x="173" y="12"/>
                  </a:lnTo>
                  <a:lnTo>
                    <a:pt x="163" y="15"/>
                  </a:lnTo>
                  <a:lnTo>
                    <a:pt x="151" y="21"/>
                  </a:lnTo>
                  <a:lnTo>
                    <a:pt x="131" y="32"/>
                  </a:lnTo>
                  <a:lnTo>
                    <a:pt x="112" y="46"/>
                  </a:lnTo>
                  <a:lnTo>
                    <a:pt x="93" y="62"/>
                  </a:lnTo>
                  <a:lnTo>
                    <a:pt x="76" y="80"/>
                  </a:lnTo>
                  <a:lnTo>
                    <a:pt x="60" y="100"/>
                  </a:lnTo>
                  <a:lnTo>
                    <a:pt x="46" y="123"/>
                  </a:lnTo>
                  <a:lnTo>
                    <a:pt x="34" y="145"/>
                  </a:lnTo>
                  <a:lnTo>
                    <a:pt x="22" y="170"/>
                  </a:lnTo>
                  <a:lnTo>
                    <a:pt x="13" y="197"/>
                  </a:lnTo>
                  <a:lnTo>
                    <a:pt x="8" y="224"/>
                  </a:lnTo>
                  <a:lnTo>
                    <a:pt x="2" y="254"/>
                  </a:lnTo>
                  <a:lnTo>
                    <a:pt x="0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7" name="Freeform 101">
              <a:extLst>
                <a:ext uri="{FF2B5EF4-FFF2-40B4-BE49-F238E27FC236}">
                  <a16:creationId xmlns:a16="http://schemas.microsoft.com/office/drawing/2014/main" id="{C3B3695E-E90B-449C-A23F-F487B121A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225" y="2853583"/>
              <a:ext cx="193675" cy="50800"/>
            </a:xfrm>
            <a:custGeom>
              <a:avLst/>
              <a:gdLst>
                <a:gd name="T0" fmla="*/ 11 w 122"/>
                <a:gd name="T1" fmla="*/ 32 h 32"/>
                <a:gd name="T2" fmla="*/ 11 w 122"/>
                <a:gd name="T3" fmla="*/ 32 h 32"/>
                <a:gd name="T4" fmla="*/ 6 w 122"/>
                <a:gd name="T5" fmla="*/ 32 h 32"/>
                <a:gd name="T6" fmla="*/ 3 w 122"/>
                <a:gd name="T7" fmla="*/ 30 h 32"/>
                <a:gd name="T8" fmla="*/ 1 w 122"/>
                <a:gd name="T9" fmla="*/ 26 h 32"/>
                <a:gd name="T10" fmla="*/ 0 w 122"/>
                <a:gd name="T11" fmla="*/ 22 h 32"/>
                <a:gd name="T12" fmla="*/ 0 w 122"/>
                <a:gd name="T13" fmla="*/ 22 h 32"/>
                <a:gd name="T14" fmla="*/ 1 w 122"/>
                <a:gd name="T15" fmla="*/ 17 h 32"/>
                <a:gd name="T16" fmla="*/ 2 w 122"/>
                <a:gd name="T17" fmla="*/ 14 h 32"/>
                <a:gd name="T18" fmla="*/ 5 w 122"/>
                <a:gd name="T19" fmla="*/ 11 h 32"/>
                <a:gd name="T20" fmla="*/ 10 w 122"/>
                <a:gd name="T21" fmla="*/ 9 h 32"/>
                <a:gd name="T22" fmla="*/ 109 w 122"/>
                <a:gd name="T23" fmla="*/ 0 h 32"/>
                <a:gd name="T24" fmla="*/ 109 w 122"/>
                <a:gd name="T25" fmla="*/ 0 h 32"/>
                <a:gd name="T26" fmla="*/ 114 w 122"/>
                <a:gd name="T27" fmla="*/ 1 h 32"/>
                <a:gd name="T28" fmla="*/ 118 w 122"/>
                <a:gd name="T29" fmla="*/ 4 h 32"/>
                <a:gd name="T30" fmla="*/ 121 w 122"/>
                <a:gd name="T31" fmla="*/ 7 h 32"/>
                <a:gd name="T32" fmla="*/ 122 w 122"/>
                <a:gd name="T33" fmla="*/ 10 h 32"/>
                <a:gd name="T34" fmla="*/ 122 w 122"/>
                <a:gd name="T35" fmla="*/ 10 h 32"/>
                <a:gd name="T36" fmla="*/ 122 w 122"/>
                <a:gd name="T37" fmla="*/ 15 h 32"/>
                <a:gd name="T38" fmla="*/ 120 w 122"/>
                <a:gd name="T39" fmla="*/ 19 h 32"/>
                <a:gd name="T40" fmla="*/ 116 w 122"/>
                <a:gd name="T41" fmla="*/ 22 h 32"/>
                <a:gd name="T42" fmla="*/ 112 w 122"/>
                <a:gd name="T43" fmla="*/ 23 h 32"/>
                <a:gd name="T44" fmla="*/ 12 w 122"/>
                <a:gd name="T45" fmla="*/ 32 h 32"/>
                <a:gd name="T46" fmla="*/ 12 w 122"/>
                <a:gd name="T47" fmla="*/ 32 h 32"/>
                <a:gd name="T48" fmla="*/ 11 w 122"/>
                <a:gd name="T49" fmla="*/ 32 h 32"/>
                <a:gd name="T50" fmla="*/ 11 w 122"/>
                <a:gd name="T5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2" h="32">
                  <a:moveTo>
                    <a:pt x="11" y="32"/>
                  </a:moveTo>
                  <a:lnTo>
                    <a:pt x="11" y="32"/>
                  </a:lnTo>
                  <a:lnTo>
                    <a:pt x="6" y="32"/>
                  </a:lnTo>
                  <a:lnTo>
                    <a:pt x="3" y="30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7"/>
                  </a:lnTo>
                  <a:lnTo>
                    <a:pt x="2" y="14"/>
                  </a:lnTo>
                  <a:lnTo>
                    <a:pt x="5" y="11"/>
                  </a:lnTo>
                  <a:lnTo>
                    <a:pt x="10" y="9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14" y="1"/>
                  </a:lnTo>
                  <a:lnTo>
                    <a:pt x="118" y="4"/>
                  </a:lnTo>
                  <a:lnTo>
                    <a:pt x="121" y="7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16" y="22"/>
                  </a:lnTo>
                  <a:lnTo>
                    <a:pt x="112" y="2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1" y="32"/>
                  </a:lnTo>
                  <a:lnTo>
                    <a:pt x="11" y="32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8" name="Freeform 102">
              <a:extLst>
                <a:ext uri="{FF2B5EF4-FFF2-40B4-BE49-F238E27FC236}">
                  <a16:creationId xmlns:a16="http://schemas.microsoft.com/office/drawing/2014/main" id="{535AE940-D442-4770-AD1C-B6CBDA577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425" y="2891683"/>
              <a:ext cx="1544638" cy="1176338"/>
            </a:xfrm>
            <a:custGeom>
              <a:avLst/>
              <a:gdLst>
                <a:gd name="T0" fmla="*/ 309 w 973"/>
                <a:gd name="T1" fmla="*/ 741 h 741"/>
                <a:gd name="T2" fmla="*/ 280 w 973"/>
                <a:gd name="T3" fmla="*/ 739 h 741"/>
                <a:gd name="T4" fmla="*/ 252 w 973"/>
                <a:gd name="T5" fmla="*/ 734 h 741"/>
                <a:gd name="T6" fmla="*/ 199 w 973"/>
                <a:gd name="T7" fmla="*/ 716 h 741"/>
                <a:gd name="T8" fmla="*/ 148 w 973"/>
                <a:gd name="T9" fmla="*/ 691 h 741"/>
                <a:gd name="T10" fmla="*/ 103 w 973"/>
                <a:gd name="T11" fmla="*/ 663 h 741"/>
                <a:gd name="T12" fmla="*/ 64 w 973"/>
                <a:gd name="T13" fmla="*/ 632 h 741"/>
                <a:gd name="T14" fmla="*/ 11 w 973"/>
                <a:gd name="T15" fmla="*/ 584 h 741"/>
                <a:gd name="T16" fmla="*/ 109 w 973"/>
                <a:gd name="T17" fmla="*/ 471 h 741"/>
                <a:gd name="T18" fmla="*/ 128 w 973"/>
                <a:gd name="T19" fmla="*/ 489 h 741"/>
                <a:gd name="T20" fmla="*/ 174 w 973"/>
                <a:gd name="T21" fmla="*/ 529 h 741"/>
                <a:gd name="T22" fmla="*/ 227 w 973"/>
                <a:gd name="T23" fmla="*/ 564 h 741"/>
                <a:gd name="T24" fmla="*/ 254 w 973"/>
                <a:gd name="T25" fmla="*/ 578 h 741"/>
                <a:gd name="T26" fmla="*/ 281 w 973"/>
                <a:gd name="T27" fmla="*/ 587 h 741"/>
                <a:gd name="T28" fmla="*/ 306 w 973"/>
                <a:gd name="T29" fmla="*/ 592 h 741"/>
                <a:gd name="T30" fmla="*/ 314 w 973"/>
                <a:gd name="T31" fmla="*/ 589 h 741"/>
                <a:gd name="T32" fmla="*/ 338 w 973"/>
                <a:gd name="T33" fmla="*/ 576 h 741"/>
                <a:gd name="T34" fmla="*/ 364 w 973"/>
                <a:gd name="T35" fmla="*/ 557 h 741"/>
                <a:gd name="T36" fmla="*/ 400 w 973"/>
                <a:gd name="T37" fmla="*/ 526 h 741"/>
                <a:gd name="T38" fmla="*/ 447 w 973"/>
                <a:gd name="T39" fmla="*/ 483 h 741"/>
                <a:gd name="T40" fmla="*/ 506 w 973"/>
                <a:gd name="T41" fmla="*/ 422 h 741"/>
                <a:gd name="T42" fmla="*/ 577 w 973"/>
                <a:gd name="T43" fmla="*/ 344 h 741"/>
                <a:gd name="T44" fmla="*/ 618 w 973"/>
                <a:gd name="T45" fmla="*/ 296 h 741"/>
                <a:gd name="T46" fmla="*/ 707 w 973"/>
                <a:gd name="T47" fmla="*/ 188 h 741"/>
                <a:gd name="T48" fmla="*/ 833 w 973"/>
                <a:gd name="T49" fmla="*/ 26 h 741"/>
                <a:gd name="T50" fmla="*/ 973 w 973"/>
                <a:gd name="T51" fmla="*/ 89 h 741"/>
                <a:gd name="T52" fmla="*/ 950 w 973"/>
                <a:gd name="T53" fmla="*/ 119 h 741"/>
                <a:gd name="T54" fmla="*/ 859 w 973"/>
                <a:gd name="T55" fmla="*/ 238 h 741"/>
                <a:gd name="T56" fmla="*/ 770 w 973"/>
                <a:gd name="T57" fmla="*/ 346 h 741"/>
                <a:gd name="T58" fmla="*/ 722 w 973"/>
                <a:gd name="T59" fmla="*/ 404 h 741"/>
                <a:gd name="T60" fmla="*/ 633 w 973"/>
                <a:gd name="T61" fmla="*/ 503 h 741"/>
                <a:gd name="T62" fmla="*/ 559 w 973"/>
                <a:gd name="T63" fmla="*/ 581 h 741"/>
                <a:gd name="T64" fmla="*/ 496 w 973"/>
                <a:gd name="T65" fmla="*/ 640 h 741"/>
                <a:gd name="T66" fmla="*/ 443 w 973"/>
                <a:gd name="T67" fmla="*/ 683 h 741"/>
                <a:gd name="T68" fmla="*/ 399 w 973"/>
                <a:gd name="T69" fmla="*/ 713 h 741"/>
                <a:gd name="T70" fmla="*/ 363 w 973"/>
                <a:gd name="T71" fmla="*/ 730 h 741"/>
                <a:gd name="T72" fmla="*/ 334 w 973"/>
                <a:gd name="T73" fmla="*/ 739 h 741"/>
                <a:gd name="T74" fmla="*/ 309 w 973"/>
                <a:gd name="T75" fmla="*/ 74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3" h="741">
                  <a:moveTo>
                    <a:pt x="309" y="741"/>
                  </a:moveTo>
                  <a:lnTo>
                    <a:pt x="309" y="741"/>
                  </a:lnTo>
                  <a:lnTo>
                    <a:pt x="294" y="740"/>
                  </a:lnTo>
                  <a:lnTo>
                    <a:pt x="280" y="739"/>
                  </a:lnTo>
                  <a:lnTo>
                    <a:pt x="266" y="736"/>
                  </a:lnTo>
                  <a:lnTo>
                    <a:pt x="252" y="734"/>
                  </a:lnTo>
                  <a:lnTo>
                    <a:pt x="225" y="726"/>
                  </a:lnTo>
                  <a:lnTo>
                    <a:pt x="199" y="716"/>
                  </a:lnTo>
                  <a:lnTo>
                    <a:pt x="173" y="705"/>
                  </a:lnTo>
                  <a:lnTo>
                    <a:pt x="148" y="691"/>
                  </a:lnTo>
                  <a:lnTo>
                    <a:pt x="125" y="678"/>
                  </a:lnTo>
                  <a:lnTo>
                    <a:pt x="103" y="663"/>
                  </a:lnTo>
                  <a:lnTo>
                    <a:pt x="82" y="647"/>
                  </a:lnTo>
                  <a:lnTo>
                    <a:pt x="64" y="632"/>
                  </a:lnTo>
                  <a:lnTo>
                    <a:pt x="33" y="605"/>
                  </a:lnTo>
                  <a:lnTo>
                    <a:pt x="11" y="584"/>
                  </a:lnTo>
                  <a:lnTo>
                    <a:pt x="0" y="571"/>
                  </a:lnTo>
                  <a:lnTo>
                    <a:pt x="109" y="471"/>
                  </a:lnTo>
                  <a:lnTo>
                    <a:pt x="109" y="471"/>
                  </a:lnTo>
                  <a:lnTo>
                    <a:pt x="128" y="489"/>
                  </a:lnTo>
                  <a:lnTo>
                    <a:pt x="149" y="509"/>
                  </a:lnTo>
                  <a:lnTo>
                    <a:pt x="174" y="529"/>
                  </a:lnTo>
                  <a:lnTo>
                    <a:pt x="200" y="547"/>
                  </a:lnTo>
                  <a:lnTo>
                    <a:pt x="227" y="564"/>
                  </a:lnTo>
                  <a:lnTo>
                    <a:pt x="241" y="572"/>
                  </a:lnTo>
                  <a:lnTo>
                    <a:pt x="254" y="578"/>
                  </a:lnTo>
                  <a:lnTo>
                    <a:pt x="268" y="584"/>
                  </a:lnTo>
                  <a:lnTo>
                    <a:pt x="281" y="587"/>
                  </a:lnTo>
                  <a:lnTo>
                    <a:pt x="294" y="590"/>
                  </a:lnTo>
                  <a:lnTo>
                    <a:pt x="306" y="592"/>
                  </a:lnTo>
                  <a:lnTo>
                    <a:pt x="306" y="592"/>
                  </a:lnTo>
                  <a:lnTo>
                    <a:pt x="314" y="589"/>
                  </a:lnTo>
                  <a:lnTo>
                    <a:pt x="328" y="581"/>
                  </a:lnTo>
                  <a:lnTo>
                    <a:pt x="338" y="576"/>
                  </a:lnTo>
                  <a:lnTo>
                    <a:pt x="349" y="568"/>
                  </a:lnTo>
                  <a:lnTo>
                    <a:pt x="364" y="557"/>
                  </a:lnTo>
                  <a:lnTo>
                    <a:pt x="381" y="543"/>
                  </a:lnTo>
                  <a:lnTo>
                    <a:pt x="400" y="526"/>
                  </a:lnTo>
                  <a:lnTo>
                    <a:pt x="422" y="507"/>
                  </a:lnTo>
                  <a:lnTo>
                    <a:pt x="447" y="483"/>
                  </a:lnTo>
                  <a:lnTo>
                    <a:pt x="475" y="455"/>
                  </a:lnTo>
                  <a:lnTo>
                    <a:pt x="506" y="422"/>
                  </a:lnTo>
                  <a:lnTo>
                    <a:pt x="539" y="386"/>
                  </a:lnTo>
                  <a:lnTo>
                    <a:pt x="577" y="344"/>
                  </a:lnTo>
                  <a:lnTo>
                    <a:pt x="618" y="296"/>
                  </a:lnTo>
                  <a:lnTo>
                    <a:pt x="618" y="296"/>
                  </a:lnTo>
                  <a:lnTo>
                    <a:pt x="664" y="241"/>
                  </a:lnTo>
                  <a:lnTo>
                    <a:pt x="707" y="188"/>
                  </a:lnTo>
                  <a:lnTo>
                    <a:pt x="782" y="93"/>
                  </a:lnTo>
                  <a:lnTo>
                    <a:pt x="833" y="26"/>
                  </a:lnTo>
                  <a:lnTo>
                    <a:pt x="853" y="0"/>
                  </a:lnTo>
                  <a:lnTo>
                    <a:pt x="973" y="89"/>
                  </a:lnTo>
                  <a:lnTo>
                    <a:pt x="973" y="89"/>
                  </a:lnTo>
                  <a:lnTo>
                    <a:pt x="950" y="119"/>
                  </a:lnTo>
                  <a:lnTo>
                    <a:pt x="896" y="190"/>
                  </a:lnTo>
                  <a:lnTo>
                    <a:pt x="859" y="238"/>
                  </a:lnTo>
                  <a:lnTo>
                    <a:pt x="817" y="290"/>
                  </a:lnTo>
                  <a:lnTo>
                    <a:pt x="770" y="346"/>
                  </a:lnTo>
                  <a:lnTo>
                    <a:pt x="722" y="404"/>
                  </a:lnTo>
                  <a:lnTo>
                    <a:pt x="722" y="404"/>
                  </a:lnTo>
                  <a:lnTo>
                    <a:pt x="676" y="457"/>
                  </a:lnTo>
                  <a:lnTo>
                    <a:pt x="633" y="503"/>
                  </a:lnTo>
                  <a:lnTo>
                    <a:pt x="595" y="545"/>
                  </a:lnTo>
                  <a:lnTo>
                    <a:pt x="559" y="581"/>
                  </a:lnTo>
                  <a:lnTo>
                    <a:pt x="526" y="613"/>
                  </a:lnTo>
                  <a:lnTo>
                    <a:pt x="496" y="640"/>
                  </a:lnTo>
                  <a:lnTo>
                    <a:pt x="468" y="664"/>
                  </a:lnTo>
                  <a:lnTo>
                    <a:pt x="443" y="683"/>
                  </a:lnTo>
                  <a:lnTo>
                    <a:pt x="421" y="699"/>
                  </a:lnTo>
                  <a:lnTo>
                    <a:pt x="399" y="713"/>
                  </a:lnTo>
                  <a:lnTo>
                    <a:pt x="381" y="722"/>
                  </a:lnTo>
                  <a:lnTo>
                    <a:pt x="363" y="730"/>
                  </a:lnTo>
                  <a:lnTo>
                    <a:pt x="348" y="735"/>
                  </a:lnTo>
                  <a:lnTo>
                    <a:pt x="334" y="739"/>
                  </a:lnTo>
                  <a:lnTo>
                    <a:pt x="320" y="740"/>
                  </a:lnTo>
                  <a:lnTo>
                    <a:pt x="309" y="741"/>
                  </a:lnTo>
                  <a:lnTo>
                    <a:pt x="309" y="741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9" name="Freeform 103">
              <a:extLst>
                <a:ext uri="{FF2B5EF4-FFF2-40B4-BE49-F238E27FC236}">
                  <a16:creationId xmlns:a16="http://schemas.microsoft.com/office/drawing/2014/main" id="{43FAB1F2-F4B0-451D-9C59-53930BCD4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600" y="2853583"/>
              <a:ext cx="303213" cy="254000"/>
            </a:xfrm>
            <a:custGeom>
              <a:avLst/>
              <a:gdLst>
                <a:gd name="T0" fmla="*/ 188 w 191"/>
                <a:gd name="T1" fmla="*/ 113 h 160"/>
                <a:gd name="T2" fmla="*/ 181 w 191"/>
                <a:gd name="T3" fmla="*/ 128 h 160"/>
                <a:gd name="T4" fmla="*/ 171 w 191"/>
                <a:gd name="T5" fmla="*/ 139 h 160"/>
                <a:gd name="T6" fmla="*/ 157 w 191"/>
                <a:gd name="T7" fmla="*/ 148 h 160"/>
                <a:gd name="T8" fmla="*/ 143 w 191"/>
                <a:gd name="T9" fmla="*/ 155 h 160"/>
                <a:gd name="T10" fmla="*/ 126 w 191"/>
                <a:gd name="T11" fmla="*/ 159 h 160"/>
                <a:gd name="T12" fmla="*/ 108 w 191"/>
                <a:gd name="T13" fmla="*/ 160 h 160"/>
                <a:gd name="T14" fmla="*/ 88 w 191"/>
                <a:gd name="T15" fmla="*/ 157 h 160"/>
                <a:gd name="T16" fmla="*/ 69 w 191"/>
                <a:gd name="T17" fmla="*/ 153 h 160"/>
                <a:gd name="T18" fmla="*/ 60 w 191"/>
                <a:gd name="T19" fmla="*/ 148 h 160"/>
                <a:gd name="T20" fmla="*/ 43 w 191"/>
                <a:gd name="T21" fmla="*/ 139 h 160"/>
                <a:gd name="T22" fmla="*/ 29 w 191"/>
                <a:gd name="T23" fmla="*/ 128 h 160"/>
                <a:gd name="T24" fmla="*/ 17 w 191"/>
                <a:gd name="T25" fmla="*/ 114 h 160"/>
                <a:gd name="T26" fmla="*/ 8 w 191"/>
                <a:gd name="T27" fmla="*/ 101 h 160"/>
                <a:gd name="T28" fmla="*/ 2 w 191"/>
                <a:gd name="T29" fmla="*/ 85 h 160"/>
                <a:gd name="T30" fmla="*/ 0 w 191"/>
                <a:gd name="T31" fmla="*/ 69 h 160"/>
                <a:gd name="T32" fmla="*/ 2 w 191"/>
                <a:gd name="T33" fmla="*/ 54 h 160"/>
                <a:gd name="T34" fmla="*/ 5 w 191"/>
                <a:gd name="T35" fmla="*/ 47 h 160"/>
                <a:gd name="T36" fmla="*/ 11 w 191"/>
                <a:gd name="T37" fmla="*/ 33 h 160"/>
                <a:gd name="T38" fmla="*/ 22 w 191"/>
                <a:gd name="T39" fmla="*/ 22 h 160"/>
                <a:gd name="T40" fmla="*/ 35 w 191"/>
                <a:gd name="T41" fmla="*/ 11 h 160"/>
                <a:gd name="T42" fmla="*/ 50 w 191"/>
                <a:gd name="T43" fmla="*/ 6 h 160"/>
                <a:gd name="T44" fmla="*/ 67 w 191"/>
                <a:gd name="T45" fmla="*/ 1 h 160"/>
                <a:gd name="T46" fmla="*/ 85 w 191"/>
                <a:gd name="T47" fmla="*/ 0 h 160"/>
                <a:gd name="T48" fmla="*/ 103 w 191"/>
                <a:gd name="T49" fmla="*/ 2 h 160"/>
                <a:gd name="T50" fmla="*/ 122 w 191"/>
                <a:gd name="T51" fmla="*/ 8 h 160"/>
                <a:gd name="T52" fmla="*/ 131 w 191"/>
                <a:gd name="T53" fmla="*/ 11 h 160"/>
                <a:gd name="T54" fmla="*/ 148 w 191"/>
                <a:gd name="T55" fmla="*/ 22 h 160"/>
                <a:gd name="T56" fmla="*/ 163 w 191"/>
                <a:gd name="T57" fmla="*/ 33 h 160"/>
                <a:gd name="T58" fmla="*/ 174 w 191"/>
                <a:gd name="T59" fmla="*/ 45 h 160"/>
                <a:gd name="T60" fmla="*/ 183 w 191"/>
                <a:gd name="T61" fmla="*/ 60 h 160"/>
                <a:gd name="T62" fmla="*/ 189 w 191"/>
                <a:gd name="T63" fmla="*/ 75 h 160"/>
                <a:gd name="T64" fmla="*/ 191 w 191"/>
                <a:gd name="T65" fmla="*/ 91 h 160"/>
                <a:gd name="T66" fmla="*/ 190 w 191"/>
                <a:gd name="T67" fmla="*/ 107 h 160"/>
                <a:gd name="T68" fmla="*/ 188 w 191"/>
                <a:gd name="T6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1" h="160">
                  <a:moveTo>
                    <a:pt x="188" y="113"/>
                  </a:moveTo>
                  <a:lnTo>
                    <a:pt x="188" y="113"/>
                  </a:lnTo>
                  <a:lnTo>
                    <a:pt x="184" y="121"/>
                  </a:lnTo>
                  <a:lnTo>
                    <a:pt x="181" y="128"/>
                  </a:lnTo>
                  <a:lnTo>
                    <a:pt x="175" y="134"/>
                  </a:lnTo>
                  <a:lnTo>
                    <a:pt x="171" y="139"/>
                  </a:lnTo>
                  <a:lnTo>
                    <a:pt x="164" y="144"/>
                  </a:lnTo>
                  <a:lnTo>
                    <a:pt x="157" y="148"/>
                  </a:lnTo>
                  <a:lnTo>
                    <a:pt x="151" y="152"/>
                  </a:lnTo>
                  <a:lnTo>
                    <a:pt x="143" y="155"/>
                  </a:lnTo>
                  <a:lnTo>
                    <a:pt x="134" y="157"/>
                  </a:lnTo>
                  <a:lnTo>
                    <a:pt x="126" y="159"/>
                  </a:lnTo>
                  <a:lnTo>
                    <a:pt x="117" y="160"/>
                  </a:lnTo>
                  <a:lnTo>
                    <a:pt x="108" y="160"/>
                  </a:lnTo>
                  <a:lnTo>
                    <a:pt x="98" y="160"/>
                  </a:lnTo>
                  <a:lnTo>
                    <a:pt x="88" y="157"/>
                  </a:lnTo>
                  <a:lnTo>
                    <a:pt x="79" y="155"/>
                  </a:lnTo>
                  <a:lnTo>
                    <a:pt x="69" y="153"/>
                  </a:lnTo>
                  <a:lnTo>
                    <a:pt x="69" y="153"/>
                  </a:lnTo>
                  <a:lnTo>
                    <a:pt x="60" y="148"/>
                  </a:lnTo>
                  <a:lnTo>
                    <a:pt x="52" y="144"/>
                  </a:lnTo>
                  <a:lnTo>
                    <a:pt x="43" y="139"/>
                  </a:lnTo>
                  <a:lnTo>
                    <a:pt x="36" y="134"/>
                  </a:lnTo>
                  <a:lnTo>
                    <a:pt x="29" y="128"/>
                  </a:lnTo>
                  <a:lnTo>
                    <a:pt x="23" y="121"/>
                  </a:lnTo>
                  <a:lnTo>
                    <a:pt x="17" y="114"/>
                  </a:lnTo>
                  <a:lnTo>
                    <a:pt x="12" y="108"/>
                  </a:lnTo>
                  <a:lnTo>
                    <a:pt x="8" y="101"/>
                  </a:lnTo>
                  <a:lnTo>
                    <a:pt x="5" y="93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4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7" y="40"/>
                  </a:lnTo>
                  <a:lnTo>
                    <a:pt x="11" y="33"/>
                  </a:lnTo>
                  <a:lnTo>
                    <a:pt x="16" y="26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5" y="11"/>
                  </a:lnTo>
                  <a:lnTo>
                    <a:pt x="42" y="8"/>
                  </a:lnTo>
                  <a:lnTo>
                    <a:pt x="50" y="6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4" y="1"/>
                  </a:lnTo>
                  <a:lnTo>
                    <a:pt x="103" y="2"/>
                  </a:lnTo>
                  <a:lnTo>
                    <a:pt x="113" y="5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31" y="11"/>
                  </a:lnTo>
                  <a:lnTo>
                    <a:pt x="140" y="16"/>
                  </a:lnTo>
                  <a:lnTo>
                    <a:pt x="148" y="22"/>
                  </a:lnTo>
                  <a:lnTo>
                    <a:pt x="156" y="26"/>
                  </a:lnTo>
                  <a:lnTo>
                    <a:pt x="163" y="33"/>
                  </a:lnTo>
                  <a:lnTo>
                    <a:pt x="170" y="39"/>
                  </a:lnTo>
                  <a:lnTo>
                    <a:pt x="174" y="45"/>
                  </a:lnTo>
                  <a:lnTo>
                    <a:pt x="180" y="53"/>
                  </a:lnTo>
                  <a:lnTo>
                    <a:pt x="183" y="60"/>
                  </a:lnTo>
                  <a:lnTo>
                    <a:pt x="187" y="68"/>
                  </a:lnTo>
                  <a:lnTo>
                    <a:pt x="189" y="75"/>
                  </a:lnTo>
                  <a:lnTo>
                    <a:pt x="191" y="83"/>
                  </a:lnTo>
                  <a:lnTo>
                    <a:pt x="191" y="91"/>
                  </a:lnTo>
                  <a:lnTo>
                    <a:pt x="191" y="99"/>
                  </a:lnTo>
                  <a:lnTo>
                    <a:pt x="190" y="107"/>
                  </a:lnTo>
                  <a:lnTo>
                    <a:pt x="188" y="113"/>
                  </a:lnTo>
                  <a:lnTo>
                    <a:pt x="188" y="113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0" name="Freeform 104">
              <a:extLst>
                <a:ext uri="{FF2B5EF4-FFF2-40B4-BE49-F238E27FC236}">
                  <a16:creationId xmlns:a16="http://schemas.microsoft.com/office/drawing/2014/main" id="{25154196-9364-47EF-853E-57A4802F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13" y="3523508"/>
              <a:ext cx="363538" cy="493713"/>
            </a:xfrm>
            <a:custGeom>
              <a:avLst/>
              <a:gdLst>
                <a:gd name="T0" fmla="*/ 37 w 229"/>
                <a:gd name="T1" fmla="*/ 0 h 311"/>
                <a:gd name="T2" fmla="*/ 37 w 229"/>
                <a:gd name="T3" fmla="*/ 0 h 311"/>
                <a:gd name="T4" fmla="*/ 40 w 229"/>
                <a:gd name="T5" fmla="*/ 0 h 311"/>
                <a:gd name="T6" fmla="*/ 46 w 229"/>
                <a:gd name="T7" fmla="*/ 4 h 311"/>
                <a:gd name="T8" fmla="*/ 68 w 229"/>
                <a:gd name="T9" fmla="*/ 15 h 311"/>
                <a:gd name="T10" fmla="*/ 97 w 229"/>
                <a:gd name="T11" fmla="*/ 33 h 311"/>
                <a:gd name="T12" fmla="*/ 131 w 229"/>
                <a:gd name="T13" fmla="*/ 56 h 311"/>
                <a:gd name="T14" fmla="*/ 165 w 229"/>
                <a:gd name="T15" fmla="*/ 78 h 311"/>
                <a:gd name="T16" fmla="*/ 196 w 229"/>
                <a:gd name="T17" fmla="*/ 101 h 311"/>
                <a:gd name="T18" fmla="*/ 208 w 229"/>
                <a:gd name="T19" fmla="*/ 111 h 311"/>
                <a:gd name="T20" fmla="*/ 218 w 229"/>
                <a:gd name="T21" fmla="*/ 120 h 311"/>
                <a:gd name="T22" fmla="*/ 225 w 229"/>
                <a:gd name="T23" fmla="*/ 128 h 311"/>
                <a:gd name="T24" fmla="*/ 228 w 229"/>
                <a:gd name="T25" fmla="*/ 134 h 311"/>
                <a:gd name="T26" fmla="*/ 228 w 229"/>
                <a:gd name="T27" fmla="*/ 134 h 311"/>
                <a:gd name="T28" fmla="*/ 229 w 229"/>
                <a:gd name="T29" fmla="*/ 139 h 311"/>
                <a:gd name="T30" fmla="*/ 229 w 229"/>
                <a:gd name="T31" fmla="*/ 148 h 311"/>
                <a:gd name="T32" fmla="*/ 226 w 229"/>
                <a:gd name="T33" fmla="*/ 172 h 311"/>
                <a:gd name="T34" fmla="*/ 222 w 229"/>
                <a:gd name="T35" fmla="*/ 200 h 311"/>
                <a:gd name="T36" fmla="*/ 214 w 229"/>
                <a:gd name="T37" fmla="*/ 231 h 311"/>
                <a:gd name="T38" fmla="*/ 205 w 229"/>
                <a:gd name="T39" fmla="*/ 260 h 311"/>
                <a:gd name="T40" fmla="*/ 200 w 229"/>
                <a:gd name="T41" fmla="*/ 274 h 311"/>
                <a:gd name="T42" fmla="*/ 195 w 229"/>
                <a:gd name="T43" fmla="*/ 285 h 311"/>
                <a:gd name="T44" fmla="*/ 189 w 229"/>
                <a:gd name="T45" fmla="*/ 295 h 311"/>
                <a:gd name="T46" fmla="*/ 183 w 229"/>
                <a:gd name="T47" fmla="*/ 303 h 311"/>
                <a:gd name="T48" fmla="*/ 177 w 229"/>
                <a:gd name="T49" fmla="*/ 309 h 311"/>
                <a:gd name="T50" fmla="*/ 174 w 229"/>
                <a:gd name="T51" fmla="*/ 310 h 311"/>
                <a:gd name="T52" fmla="*/ 171 w 229"/>
                <a:gd name="T53" fmla="*/ 311 h 311"/>
                <a:gd name="T54" fmla="*/ 171 w 229"/>
                <a:gd name="T55" fmla="*/ 311 h 311"/>
                <a:gd name="T56" fmla="*/ 164 w 229"/>
                <a:gd name="T57" fmla="*/ 311 h 311"/>
                <a:gd name="T58" fmla="*/ 155 w 229"/>
                <a:gd name="T59" fmla="*/ 309 h 311"/>
                <a:gd name="T60" fmla="*/ 146 w 229"/>
                <a:gd name="T61" fmla="*/ 306 h 311"/>
                <a:gd name="T62" fmla="*/ 136 w 229"/>
                <a:gd name="T63" fmla="*/ 301 h 311"/>
                <a:gd name="T64" fmla="*/ 112 w 229"/>
                <a:gd name="T65" fmla="*/ 289 h 311"/>
                <a:gd name="T66" fmla="*/ 89 w 229"/>
                <a:gd name="T67" fmla="*/ 274 h 311"/>
                <a:gd name="T68" fmla="*/ 68 w 229"/>
                <a:gd name="T69" fmla="*/ 259 h 311"/>
                <a:gd name="T70" fmla="*/ 50 w 229"/>
                <a:gd name="T71" fmla="*/ 247 h 311"/>
                <a:gd name="T72" fmla="*/ 33 w 229"/>
                <a:gd name="T73" fmla="*/ 234 h 311"/>
                <a:gd name="T74" fmla="*/ 33 w 229"/>
                <a:gd name="T75" fmla="*/ 234 h 311"/>
                <a:gd name="T76" fmla="*/ 30 w 229"/>
                <a:gd name="T77" fmla="*/ 225 h 311"/>
                <a:gd name="T78" fmla="*/ 22 w 229"/>
                <a:gd name="T79" fmla="*/ 202 h 311"/>
                <a:gd name="T80" fmla="*/ 13 w 229"/>
                <a:gd name="T81" fmla="*/ 168 h 311"/>
                <a:gd name="T82" fmla="*/ 8 w 229"/>
                <a:gd name="T83" fmla="*/ 147 h 311"/>
                <a:gd name="T84" fmla="*/ 5 w 229"/>
                <a:gd name="T85" fmla="*/ 127 h 311"/>
                <a:gd name="T86" fmla="*/ 1 w 229"/>
                <a:gd name="T87" fmla="*/ 107 h 311"/>
                <a:gd name="T88" fmla="*/ 0 w 229"/>
                <a:gd name="T89" fmla="*/ 86 h 311"/>
                <a:gd name="T90" fmla="*/ 0 w 229"/>
                <a:gd name="T91" fmla="*/ 66 h 311"/>
                <a:gd name="T92" fmla="*/ 2 w 229"/>
                <a:gd name="T93" fmla="*/ 48 h 311"/>
                <a:gd name="T94" fmla="*/ 3 w 229"/>
                <a:gd name="T95" fmla="*/ 40 h 311"/>
                <a:gd name="T96" fmla="*/ 7 w 229"/>
                <a:gd name="T97" fmla="*/ 32 h 311"/>
                <a:gd name="T98" fmla="*/ 9 w 229"/>
                <a:gd name="T99" fmla="*/ 24 h 311"/>
                <a:gd name="T100" fmla="*/ 14 w 229"/>
                <a:gd name="T101" fmla="*/ 17 h 311"/>
                <a:gd name="T102" fmla="*/ 18 w 229"/>
                <a:gd name="T103" fmla="*/ 11 h 311"/>
                <a:gd name="T104" fmla="*/ 24 w 229"/>
                <a:gd name="T105" fmla="*/ 7 h 311"/>
                <a:gd name="T106" fmla="*/ 30 w 229"/>
                <a:gd name="T107" fmla="*/ 2 h 311"/>
                <a:gd name="T108" fmla="*/ 37 w 229"/>
                <a:gd name="T109" fmla="*/ 0 h 311"/>
                <a:gd name="T110" fmla="*/ 37 w 229"/>
                <a:gd name="T111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311">
                  <a:moveTo>
                    <a:pt x="37" y="0"/>
                  </a:moveTo>
                  <a:lnTo>
                    <a:pt x="37" y="0"/>
                  </a:lnTo>
                  <a:lnTo>
                    <a:pt x="40" y="0"/>
                  </a:lnTo>
                  <a:lnTo>
                    <a:pt x="46" y="4"/>
                  </a:lnTo>
                  <a:lnTo>
                    <a:pt x="68" y="15"/>
                  </a:lnTo>
                  <a:lnTo>
                    <a:pt x="97" y="33"/>
                  </a:lnTo>
                  <a:lnTo>
                    <a:pt x="131" y="56"/>
                  </a:lnTo>
                  <a:lnTo>
                    <a:pt x="165" y="78"/>
                  </a:lnTo>
                  <a:lnTo>
                    <a:pt x="196" y="101"/>
                  </a:lnTo>
                  <a:lnTo>
                    <a:pt x="208" y="111"/>
                  </a:lnTo>
                  <a:lnTo>
                    <a:pt x="218" y="120"/>
                  </a:lnTo>
                  <a:lnTo>
                    <a:pt x="225" y="128"/>
                  </a:lnTo>
                  <a:lnTo>
                    <a:pt x="228" y="134"/>
                  </a:lnTo>
                  <a:lnTo>
                    <a:pt x="228" y="134"/>
                  </a:lnTo>
                  <a:lnTo>
                    <a:pt x="229" y="139"/>
                  </a:lnTo>
                  <a:lnTo>
                    <a:pt x="229" y="148"/>
                  </a:lnTo>
                  <a:lnTo>
                    <a:pt x="226" y="172"/>
                  </a:lnTo>
                  <a:lnTo>
                    <a:pt x="222" y="200"/>
                  </a:lnTo>
                  <a:lnTo>
                    <a:pt x="214" y="231"/>
                  </a:lnTo>
                  <a:lnTo>
                    <a:pt x="205" y="260"/>
                  </a:lnTo>
                  <a:lnTo>
                    <a:pt x="200" y="274"/>
                  </a:lnTo>
                  <a:lnTo>
                    <a:pt x="195" y="285"/>
                  </a:lnTo>
                  <a:lnTo>
                    <a:pt x="189" y="295"/>
                  </a:lnTo>
                  <a:lnTo>
                    <a:pt x="183" y="303"/>
                  </a:lnTo>
                  <a:lnTo>
                    <a:pt x="177" y="309"/>
                  </a:lnTo>
                  <a:lnTo>
                    <a:pt x="174" y="310"/>
                  </a:lnTo>
                  <a:lnTo>
                    <a:pt x="171" y="311"/>
                  </a:lnTo>
                  <a:lnTo>
                    <a:pt x="171" y="311"/>
                  </a:lnTo>
                  <a:lnTo>
                    <a:pt x="164" y="311"/>
                  </a:lnTo>
                  <a:lnTo>
                    <a:pt x="155" y="309"/>
                  </a:lnTo>
                  <a:lnTo>
                    <a:pt x="146" y="306"/>
                  </a:lnTo>
                  <a:lnTo>
                    <a:pt x="136" y="301"/>
                  </a:lnTo>
                  <a:lnTo>
                    <a:pt x="112" y="289"/>
                  </a:lnTo>
                  <a:lnTo>
                    <a:pt x="89" y="274"/>
                  </a:lnTo>
                  <a:lnTo>
                    <a:pt x="68" y="259"/>
                  </a:lnTo>
                  <a:lnTo>
                    <a:pt x="50" y="247"/>
                  </a:lnTo>
                  <a:lnTo>
                    <a:pt x="33" y="234"/>
                  </a:lnTo>
                  <a:lnTo>
                    <a:pt x="33" y="234"/>
                  </a:lnTo>
                  <a:lnTo>
                    <a:pt x="30" y="225"/>
                  </a:lnTo>
                  <a:lnTo>
                    <a:pt x="22" y="202"/>
                  </a:lnTo>
                  <a:lnTo>
                    <a:pt x="13" y="168"/>
                  </a:lnTo>
                  <a:lnTo>
                    <a:pt x="8" y="147"/>
                  </a:lnTo>
                  <a:lnTo>
                    <a:pt x="5" y="127"/>
                  </a:lnTo>
                  <a:lnTo>
                    <a:pt x="1" y="107"/>
                  </a:lnTo>
                  <a:lnTo>
                    <a:pt x="0" y="86"/>
                  </a:lnTo>
                  <a:lnTo>
                    <a:pt x="0" y="66"/>
                  </a:lnTo>
                  <a:lnTo>
                    <a:pt x="2" y="48"/>
                  </a:lnTo>
                  <a:lnTo>
                    <a:pt x="3" y="40"/>
                  </a:lnTo>
                  <a:lnTo>
                    <a:pt x="7" y="32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30" y="2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1" name="Freeform 105">
              <a:extLst>
                <a:ext uri="{FF2B5EF4-FFF2-40B4-BE49-F238E27FC236}">
                  <a16:creationId xmlns:a16="http://schemas.microsoft.com/office/drawing/2014/main" id="{EB3E4994-6443-4424-BBD2-4F9E36BCD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00726" y="2428511"/>
              <a:ext cx="381243" cy="577083"/>
            </a:xfrm>
            <a:custGeom>
              <a:avLst/>
              <a:gdLst>
                <a:gd name="T0" fmla="*/ 5 w 913"/>
                <a:gd name="T1" fmla="*/ 402 h 1382"/>
                <a:gd name="T2" fmla="*/ 46 w 913"/>
                <a:gd name="T3" fmla="*/ 264 h 1382"/>
                <a:gd name="T4" fmla="*/ 90 w 913"/>
                <a:gd name="T5" fmla="*/ 187 h 1382"/>
                <a:gd name="T6" fmla="*/ 145 w 913"/>
                <a:gd name="T7" fmla="*/ 122 h 1382"/>
                <a:gd name="T8" fmla="*/ 246 w 913"/>
                <a:gd name="T9" fmla="*/ 49 h 1382"/>
                <a:gd name="T10" fmla="*/ 306 w 913"/>
                <a:gd name="T11" fmla="*/ 25 h 1382"/>
                <a:gd name="T12" fmla="*/ 370 w 913"/>
                <a:gd name="T13" fmla="*/ 9 h 1382"/>
                <a:gd name="T14" fmla="*/ 460 w 913"/>
                <a:gd name="T15" fmla="*/ 0 h 1382"/>
                <a:gd name="T16" fmla="*/ 602 w 913"/>
                <a:gd name="T17" fmla="*/ 16 h 1382"/>
                <a:gd name="T18" fmla="*/ 685 w 913"/>
                <a:gd name="T19" fmla="*/ 46 h 1382"/>
                <a:gd name="T20" fmla="*/ 787 w 913"/>
                <a:gd name="T21" fmla="*/ 110 h 1382"/>
                <a:gd name="T22" fmla="*/ 841 w 913"/>
                <a:gd name="T23" fmla="*/ 166 h 1382"/>
                <a:gd name="T24" fmla="*/ 881 w 913"/>
                <a:gd name="T25" fmla="*/ 233 h 1382"/>
                <a:gd name="T26" fmla="*/ 901 w 913"/>
                <a:gd name="T27" fmla="*/ 288 h 1382"/>
                <a:gd name="T28" fmla="*/ 911 w 913"/>
                <a:gd name="T29" fmla="*/ 348 h 1382"/>
                <a:gd name="T30" fmla="*/ 913 w 913"/>
                <a:gd name="T31" fmla="*/ 414 h 1382"/>
                <a:gd name="T32" fmla="*/ 902 w 913"/>
                <a:gd name="T33" fmla="*/ 481 h 1382"/>
                <a:gd name="T34" fmla="*/ 879 w 913"/>
                <a:gd name="T35" fmla="*/ 547 h 1382"/>
                <a:gd name="T36" fmla="*/ 858 w 913"/>
                <a:gd name="T37" fmla="*/ 586 h 1382"/>
                <a:gd name="T38" fmla="*/ 810 w 913"/>
                <a:gd name="T39" fmla="*/ 651 h 1382"/>
                <a:gd name="T40" fmla="*/ 741 w 913"/>
                <a:gd name="T41" fmla="*/ 718 h 1382"/>
                <a:gd name="T42" fmla="*/ 669 w 913"/>
                <a:gd name="T43" fmla="*/ 780 h 1382"/>
                <a:gd name="T44" fmla="*/ 619 w 913"/>
                <a:gd name="T45" fmla="*/ 830 h 1382"/>
                <a:gd name="T46" fmla="*/ 593 w 913"/>
                <a:gd name="T47" fmla="*/ 869 h 1382"/>
                <a:gd name="T48" fmla="*/ 584 w 913"/>
                <a:gd name="T49" fmla="*/ 899 h 1382"/>
                <a:gd name="T50" fmla="*/ 573 w 913"/>
                <a:gd name="T51" fmla="*/ 998 h 1382"/>
                <a:gd name="T52" fmla="*/ 334 w 913"/>
                <a:gd name="T53" fmla="*/ 1067 h 1382"/>
                <a:gd name="T54" fmla="*/ 342 w 913"/>
                <a:gd name="T55" fmla="*/ 927 h 1382"/>
                <a:gd name="T56" fmla="*/ 350 w 913"/>
                <a:gd name="T57" fmla="*/ 855 h 1382"/>
                <a:gd name="T58" fmla="*/ 377 w 913"/>
                <a:gd name="T59" fmla="*/ 773 h 1382"/>
                <a:gd name="T60" fmla="*/ 402 w 913"/>
                <a:gd name="T61" fmla="*/ 731 h 1382"/>
                <a:gd name="T62" fmla="*/ 455 w 913"/>
                <a:gd name="T63" fmla="*/ 665 h 1382"/>
                <a:gd name="T64" fmla="*/ 526 w 913"/>
                <a:gd name="T65" fmla="*/ 598 h 1382"/>
                <a:gd name="T66" fmla="*/ 600 w 913"/>
                <a:gd name="T67" fmla="*/ 531 h 1382"/>
                <a:gd name="T68" fmla="*/ 641 w 913"/>
                <a:gd name="T69" fmla="*/ 481 h 1382"/>
                <a:gd name="T70" fmla="*/ 655 w 913"/>
                <a:gd name="T71" fmla="*/ 451 h 1382"/>
                <a:gd name="T72" fmla="*/ 660 w 913"/>
                <a:gd name="T73" fmla="*/ 421 h 1382"/>
                <a:gd name="T74" fmla="*/ 660 w 913"/>
                <a:gd name="T75" fmla="*/ 380 h 1382"/>
                <a:gd name="T76" fmla="*/ 646 w 913"/>
                <a:gd name="T77" fmla="*/ 324 h 1382"/>
                <a:gd name="T78" fmla="*/ 628 w 913"/>
                <a:gd name="T79" fmla="*/ 292 h 1382"/>
                <a:gd name="T80" fmla="*/ 605 w 913"/>
                <a:gd name="T81" fmla="*/ 264 h 1382"/>
                <a:gd name="T82" fmla="*/ 561 w 913"/>
                <a:gd name="T83" fmla="*/ 232 h 1382"/>
                <a:gd name="T84" fmla="*/ 524 w 913"/>
                <a:gd name="T85" fmla="*/ 218 h 1382"/>
                <a:gd name="T86" fmla="*/ 462 w 913"/>
                <a:gd name="T87" fmla="*/ 210 h 1382"/>
                <a:gd name="T88" fmla="*/ 421 w 913"/>
                <a:gd name="T89" fmla="*/ 214 h 1382"/>
                <a:gd name="T90" fmla="*/ 368 w 913"/>
                <a:gd name="T91" fmla="*/ 233 h 1382"/>
                <a:gd name="T92" fmla="*/ 324 w 913"/>
                <a:gd name="T93" fmla="*/ 271 h 1382"/>
                <a:gd name="T94" fmla="*/ 288 w 913"/>
                <a:gd name="T95" fmla="*/ 324 h 1382"/>
                <a:gd name="T96" fmla="*/ 264 w 913"/>
                <a:gd name="T97" fmla="*/ 394 h 1382"/>
                <a:gd name="T98" fmla="*/ 0 w 913"/>
                <a:gd name="T99" fmla="*/ 451 h 1382"/>
                <a:gd name="T100" fmla="*/ 327 w 913"/>
                <a:gd name="T101" fmla="*/ 1122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3" h="1382">
                  <a:moveTo>
                    <a:pt x="0" y="451"/>
                  </a:moveTo>
                  <a:lnTo>
                    <a:pt x="0" y="451"/>
                  </a:lnTo>
                  <a:lnTo>
                    <a:pt x="5" y="402"/>
                  </a:lnTo>
                  <a:lnTo>
                    <a:pt x="16" y="352"/>
                  </a:lnTo>
                  <a:lnTo>
                    <a:pt x="28" y="308"/>
                  </a:lnTo>
                  <a:lnTo>
                    <a:pt x="46" y="264"/>
                  </a:lnTo>
                  <a:lnTo>
                    <a:pt x="46" y="264"/>
                  </a:lnTo>
                  <a:lnTo>
                    <a:pt x="67" y="225"/>
                  </a:lnTo>
                  <a:lnTo>
                    <a:pt x="90" y="187"/>
                  </a:lnTo>
                  <a:lnTo>
                    <a:pt x="115" y="154"/>
                  </a:lnTo>
                  <a:lnTo>
                    <a:pt x="145" y="122"/>
                  </a:lnTo>
                  <a:lnTo>
                    <a:pt x="145" y="122"/>
                  </a:lnTo>
                  <a:lnTo>
                    <a:pt x="175" y="95"/>
                  </a:lnTo>
                  <a:lnTo>
                    <a:pt x="211" y="71"/>
                  </a:lnTo>
                  <a:lnTo>
                    <a:pt x="246" y="49"/>
                  </a:lnTo>
                  <a:lnTo>
                    <a:pt x="285" y="32"/>
                  </a:lnTo>
                  <a:lnTo>
                    <a:pt x="285" y="32"/>
                  </a:lnTo>
                  <a:lnTo>
                    <a:pt x="306" y="25"/>
                  </a:lnTo>
                  <a:lnTo>
                    <a:pt x="326" y="18"/>
                  </a:lnTo>
                  <a:lnTo>
                    <a:pt x="347" y="12"/>
                  </a:lnTo>
                  <a:lnTo>
                    <a:pt x="370" y="9"/>
                  </a:lnTo>
                  <a:lnTo>
                    <a:pt x="414" y="2"/>
                  </a:lnTo>
                  <a:lnTo>
                    <a:pt x="460" y="0"/>
                  </a:lnTo>
                  <a:lnTo>
                    <a:pt x="460" y="0"/>
                  </a:lnTo>
                  <a:lnTo>
                    <a:pt x="510" y="2"/>
                  </a:lnTo>
                  <a:lnTo>
                    <a:pt x="557" y="7"/>
                  </a:lnTo>
                  <a:lnTo>
                    <a:pt x="602" y="16"/>
                  </a:lnTo>
                  <a:lnTo>
                    <a:pt x="644" y="30"/>
                  </a:lnTo>
                  <a:lnTo>
                    <a:pt x="644" y="30"/>
                  </a:lnTo>
                  <a:lnTo>
                    <a:pt x="685" y="46"/>
                  </a:lnTo>
                  <a:lnTo>
                    <a:pt x="722" y="64"/>
                  </a:lnTo>
                  <a:lnTo>
                    <a:pt x="757" y="85"/>
                  </a:lnTo>
                  <a:lnTo>
                    <a:pt x="787" y="110"/>
                  </a:lnTo>
                  <a:lnTo>
                    <a:pt x="787" y="110"/>
                  </a:lnTo>
                  <a:lnTo>
                    <a:pt x="816" y="138"/>
                  </a:lnTo>
                  <a:lnTo>
                    <a:pt x="841" y="166"/>
                  </a:lnTo>
                  <a:lnTo>
                    <a:pt x="862" y="198"/>
                  </a:lnTo>
                  <a:lnTo>
                    <a:pt x="881" y="233"/>
                  </a:lnTo>
                  <a:lnTo>
                    <a:pt x="881" y="233"/>
                  </a:lnTo>
                  <a:lnTo>
                    <a:pt x="888" y="251"/>
                  </a:lnTo>
                  <a:lnTo>
                    <a:pt x="895" y="271"/>
                  </a:lnTo>
                  <a:lnTo>
                    <a:pt x="901" y="288"/>
                  </a:lnTo>
                  <a:lnTo>
                    <a:pt x="906" y="308"/>
                  </a:lnTo>
                  <a:lnTo>
                    <a:pt x="910" y="327"/>
                  </a:lnTo>
                  <a:lnTo>
                    <a:pt x="911" y="348"/>
                  </a:lnTo>
                  <a:lnTo>
                    <a:pt x="913" y="389"/>
                  </a:lnTo>
                  <a:lnTo>
                    <a:pt x="913" y="389"/>
                  </a:lnTo>
                  <a:lnTo>
                    <a:pt x="913" y="414"/>
                  </a:lnTo>
                  <a:lnTo>
                    <a:pt x="911" y="437"/>
                  </a:lnTo>
                  <a:lnTo>
                    <a:pt x="908" y="460"/>
                  </a:lnTo>
                  <a:lnTo>
                    <a:pt x="902" y="481"/>
                  </a:lnTo>
                  <a:lnTo>
                    <a:pt x="897" y="504"/>
                  </a:lnTo>
                  <a:lnTo>
                    <a:pt x="888" y="525"/>
                  </a:lnTo>
                  <a:lnTo>
                    <a:pt x="879" y="547"/>
                  </a:lnTo>
                  <a:lnTo>
                    <a:pt x="869" y="566"/>
                  </a:lnTo>
                  <a:lnTo>
                    <a:pt x="869" y="566"/>
                  </a:lnTo>
                  <a:lnTo>
                    <a:pt x="858" y="586"/>
                  </a:lnTo>
                  <a:lnTo>
                    <a:pt x="844" y="607"/>
                  </a:lnTo>
                  <a:lnTo>
                    <a:pt x="828" y="628"/>
                  </a:lnTo>
                  <a:lnTo>
                    <a:pt x="810" y="651"/>
                  </a:lnTo>
                  <a:lnTo>
                    <a:pt x="789" y="672"/>
                  </a:lnTo>
                  <a:lnTo>
                    <a:pt x="766" y="695"/>
                  </a:lnTo>
                  <a:lnTo>
                    <a:pt x="741" y="718"/>
                  </a:lnTo>
                  <a:lnTo>
                    <a:pt x="713" y="741"/>
                  </a:lnTo>
                  <a:lnTo>
                    <a:pt x="713" y="741"/>
                  </a:lnTo>
                  <a:lnTo>
                    <a:pt x="669" y="780"/>
                  </a:lnTo>
                  <a:lnTo>
                    <a:pt x="634" y="814"/>
                  </a:lnTo>
                  <a:lnTo>
                    <a:pt x="634" y="814"/>
                  </a:lnTo>
                  <a:lnTo>
                    <a:pt x="619" y="830"/>
                  </a:lnTo>
                  <a:lnTo>
                    <a:pt x="609" y="844"/>
                  </a:lnTo>
                  <a:lnTo>
                    <a:pt x="600" y="856"/>
                  </a:lnTo>
                  <a:lnTo>
                    <a:pt x="593" y="869"/>
                  </a:lnTo>
                  <a:lnTo>
                    <a:pt x="593" y="869"/>
                  </a:lnTo>
                  <a:lnTo>
                    <a:pt x="589" y="881"/>
                  </a:lnTo>
                  <a:lnTo>
                    <a:pt x="584" y="899"/>
                  </a:lnTo>
                  <a:lnTo>
                    <a:pt x="580" y="918"/>
                  </a:lnTo>
                  <a:lnTo>
                    <a:pt x="579" y="941"/>
                  </a:lnTo>
                  <a:lnTo>
                    <a:pt x="573" y="998"/>
                  </a:lnTo>
                  <a:lnTo>
                    <a:pt x="573" y="1067"/>
                  </a:lnTo>
                  <a:lnTo>
                    <a:pt x="334" y="1067"/>
                  </a:lnTo>
                  <a:lnTo>
                    <a:pt x="334" y="1067"/>
                  </a:lnTo>
                  <a:lnTo>
                    <a:pt x="336" y="1017"/>
                  </a:lnTo>
                  <a:lnTo>
                    <a:pt x="338" y="970"/>
                  </a:lnTo>
                  <a:lnTo>
                    <a:pt x="342" y="927"/>
                  </a:lnTo>
                  <a:lnTo>
                    <a:pt x="345" y="888"/>
                  </a:lnTo>
                  <a:lnTo>
                    <a:pt x="345" y="888"/>
                  </a:lnTo>
                  <a:lnTo>
                    <a:pt x="350" y="855"/>
                  </a:lnTo>
                  <a:lnTo>
                    <a:pt x="357" y="823"/>
                  </a:lnTo>
                  <a:lnTo>
                    <a:pt x="366" y="796"/>
                  </a:lnTo>
                  <a:lnTo>
                    <a:pt x="377" y="773"/>
                  </a:lnTo>
                  <a:lnTo>
                    <a:pt x="377" y="773"/>
                  </a:lnTo>
                  <a:lnTo>
                    <a:pt x="388" y="752"/>
                  </a:lnTo>
                  <a:lnTo>
                    <a:pt x="402" y="731"/>
                  </a:lnTo>
                  <a:lnTo>
                    <a:pt x="416" y="708"/>
                  </a:lnTo>
                  <a:lnTo>
                    <a:pt x="434" y="686"/>
                  </a:lnTo>
                  <a:lnTo>
                    <a:pt x="455" y="665"/>
                  </a:lnTo>
                  <a:lnTo>
                    <a:pt x="476" y="642"/>
                  </a:lnTo>
                  <a:lnTo>
                    <a:pt x="499" y="621"/>
                  </a:lnTo>
                  <a:lnTo>
                    <a:pt x="526" y="598"/>
                  </a:lnTo>
                  <a:lnTo>
                    <a:pt x="526" y="598"/>
                  </a:lnTo>
                  <a:lnTo>
                    <a:pt x="568" y="561"/>
                  </a:lnTo>
                  <a:lnTo>
                    <a:pt x="600" y="531"/>
                  </a:lnTo>
                  <a:lnTo>
                    <a:pt x="600" y="531"/>
                  </a:lnTo>
                  <a:lnTo>
                    <a:pt x="623" y="504"/>
                  </a:lnTo>
                  <a:lnTo>
                    <a:pt x="641" y="481"/>
                  </a:lnTo>
                  <a:lnTo>
                    <a:pt x="641" y="481"/>
                  </a:lnTo>
                  <a:lnTo>
                    <a:pt x="651" y="460"/>
                  </a:lnTo>
                  <a:lnTo>
                    <a:pt x="655" y="451"/>
                  </a:lnTo>
                  <a:lnTo>
                    <a:pt x="657" y="441"/>
                  </a:lnTo>
                  <a:lnTo>
                    <a:pt x="657" y="441"/>
                  </a:lnTo>
                  <a:lnTo>
                    <a:pt x="660" y="421"/>
                  </a:lnTo>
                  <a:lnTo>
                    <a:pt x="660" y="400"/>
                  </a:lnTo>
                  <a:lnTo>
                    <a:pt x="660" y="400"/>
                  </a:lnTo>
                  <a:lnTo>
                    <a:pt x="660" y="380"/>
                  </a:lnTo>
                  <a:lnTo>
                    <a:pt x="657" y="361"/>
                  </a:lnTo>
                  <a:lnTo>
                    <a:pt x="653" y="341"/>
                  </a:lnTo>
                  <a:lnTo>
                    <a:pt x="646" y="324"/>
                  </a:lnTo>
                  <a:lnTo>
                    <a:pt x="646" y="324"/>
                  </a:lnTo>
                  <a:lnTo>
                    <a:pt x="637" y="308"/>
                  </a:lnTo>
                  <a:lnTo>
                    <a:pt x="628" y="292"/>
                  </a:lnTo>
                  <a:lnTo>
                    <a:pt x="618" y="278"/>
                  </a:lnTo>
                  <a:lnTo>
                    <a:pt x="605" y="264"/>
                  </a:lnTo>
                  <a:lnTo>
                    <a:pt x="605" y="264"/>
                  </a:lnTo>
                  <a:lnTo>
                    <a:pt x="591" y="253"/>
                  </a:lnTo>
                  <a:lnTo>
                    <a:pt x="577" y="242"/>
                  </a:lnTo>
                  <a:lnTo>
                    <a:pt x="561" y="232"/>
                  </a:lnTo>
                  <a:lnTo>
                    <a:pt x="543" y="225"/>
                  </a:lnTo>
                  <a:lnTo>
                    <a:pt x="543" y="225"/>
                  </a:lnTo>
                  <a:lnTo>
                    <a:pt x="524" y="218"/>
                  </a:lnTo>
                  <a:lnTo>
                    <a:pt x="504" y="214"/>
                  </a:lnTo>
                  <a:lnTo>
                    <a:pt x="485" y="210"/>
                  </a:lnTo>
                  <a:lnTo>
                    <a:pt x="462" y="210"/>
                  </a:lnTo>
                  <a:lnTo>
                    <a:pt x="462" y="210"/>
                  </a:lnTo>
                  <a:lnTo>
                    <a:pt x="441" y="210"/>
                  </a:lnTo>
                  <a:lnTo>
                    <a:pt x="421" y="214"/>
                  </a:lnTo>
                  <a:lnTo>
                    <a:pt x="402" y="219"/>
                  </a:lnTo>
                  <a:lnTo>
                    <a:pt x="384" y="225"/>
                  </a:lnTo>
                  <a:lnTo>
                    <a:pt x="368" y="233"/>
                  </a:lnTo>
                  <a:lnTo>
                    <a:pt x="352" y="244"/>
                  </a:lnTo>
                  <a:lnTo>
                    <a:pt x="336" y="256"/>
                  </a:lnTo>
                  <a:lnTo>
                    <a:pt x="324" y="271"/>
                  </a:lnTo>
                  <a:lnTo>
                    <a:pt x="311" y="287"/>
                  </a:lnTo>
                  <a:lnTo>
                    <a:pt x="299" y="304"/>
                  </a:lnTo>
                  <a:lnTo>
                    <a:pt x="288" y="324"/>
                  </a:lnTo>
                  <a:lnTo>
                    <a:pt x="280" y="347"/>
                  </a:lnTo>
                  <a:lnTo>
                    <a:pt x="271" y="370"/>
                  </a:lnTo>
                  <a:lnTo>
                    <a:pt x="264" y="394"/>
                  </a:lnTo>
                  <a:lnTo>
                    <a:pt x="258" y="423"/>
                  </a:lnTo>
                  <a:lnTo>
                    <a:pt x="253" y="451"/>
                  </a:lnTo>
                  <a:lnTo>
                    <a:pt x="0" y="451"/>
                  </a:lnTo>
                  <a:close/>
                  <a:moveTo>
                    <a:pt x="591" y="1382"/>
                  </a:moveTo>
                  <a:lnTo>
                    <a:pt x="327" y="1382"/>
                  </a:lnTo>
                  <a:lnTo>
                    <a:pt x="327" y="1122"/>
                  </a:lnTo>
                  <a:lnTo>
                    <a:pt x="591" y="1122"/>
                  </a:lnTo>
                  <a:lnTo>
                    <a:pt x="591" y="138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2" name="Freeform 110">
              <a:extLst>
                <a:ext uri="{FF2B5EF4-FFF2-40B4-BE49-F238E27FC236}">
                  <a16:creationId xmlns:a16="http://schemas.microsoft.com/office/drawing/2014/main" id="{EEEE08A9-4C48-47E4-A62D-CA071C03FF77}"/>
                </a:ext>
              </a:extLst>
            </p:cNvPr>
            <p:cNvSpPr/>
            <p:nvPr/>
          </p:nvSpPr>
          <p:spPr>
            <a:xfrm>
              <a:off x="8340671" y="1688629"/>
              <a:ext cx="1719242" cy="1841229"/>
            </a:xfrm>
            <a:custGeom>
              <a:avLst/>
              <a:gdLst>
                <a:gd name="connsiteX0" fmla="*/ 1369667 w 1719242"/>
                <a:gd name="connsiteY0" fmla="*/ 0 h 1841229"/>
                <a:gd name="connsiteX1" fmla="*/ 1710708 w 1719242"/>
                <a:gd name="connsiteY1" fmla="*/ 341041 h 1841229"/>
                <a:gd name="connsiteX2" fmla="*/ 1708073 w 1719242"/>
                <a:gd name="connsiteY2" fmla="*/ 367178 h 1841229"/>
                <a:gd name="connsiteX3" fmla="*/ 1712892 w 1719242"/>
                <a:gd name="connsiteY3" fmla="*/ 385491 h 1841229"/>
                <a:gd name="connsiteX4" fmla="*/ 1717655 w 1719242"/>
                <a:gd name="connsiteY4" fmla="*/ 415653 h 1841229"/>
                <a:gd name="connsiteX5" fmla="*/ 1719242 w 1719242"/>
                <a:gd name="connsiteY5" fmla="*/ 448991 h 1841229"/>
                <a:gd name="connsiteX6" fmla="*/ 1719242 w 1719242"/>
                <a:gd name="connsiteY6" fmla="*/ 479153 h 1841229"/>
                <a:gd name="connsiteX7" fmla="*/ 1714479 w 1719242"/>
                <a:gd name="connsiteY7" fmla="*/ 510903 h 1841229"/>
                <a:gd name="connsiteX8" fmla="*/ 1706542 w 1719242"/>
                <a:gd name="connsiteY8" fmla="*/ 544241 h 1841229"/>
                <a:gd name="connsiteX9" fmla="*/ 1701779 w 1719242"/>
                <a:gd name="connsiteY9" fmla="*/ 560116 h 1841229"/>
                <a:gd name="connsiteX10" fmla="*/ 1693842 w 1719242"/>
                <a:gd name="connsiteY10" fmla="*/ 575991 h 1841229"/>
                <a:gd name="connsiteX11" fmla="*/ 1685905 w 1719242"/>
                <a:gd name="connsiteY11" fmla="*/ 590279 h 1841229"/>
                <a:gd name="connsiteX12" fmla="*/ 1676379 w 1719242"/>
                <a:gd name="connsiteY12" fmla="*/ 606154 h 1841229"/>
                <a:gd name="connsiteX13" fmla="*/ 1665267 w 1719242"/>
                <a:gd name="connsiteY13" fmla="*/ 620441 h 1841229"/>
                <a:gd name="connsiteX14" fmla="*/ 1652567 w 1719242"/>
                <a:gd name="connsiteY14" fmla="*/ 634729 h 1841229"/>
                <a:gd name="connsiteX15" fmla="*/ 1638279 w 1719242"/>
                <a:gd name="connsiteY15" fmla="*/ 650604 h 1841229"/>
                <a:gd name="connsiteX16" fmla="*/ 1623992 w 1719242"/>
                <a:gd name="connsiteY16" fmla="*/ 664891 h 1841229"/>
                <a:gd name="connsiteX17" fmla="*/ 1608117 w 1719242"/>
                <a:gd name="connsiteY17" fmla="*/ 679179 h 1841229"/>
                <a:gd name="connsiteX18" fmla="*/ 1589067 w 1719242"/>
                <a:gd name="connsiteY18" fmla="*/ 691879 h 1841229"/>
                <a:gd name="connsiteX19" fmla="*/ 1568429 w 1719242"/>
                <a:gd name="connsiteY19" fmla="*/ 702991 h 1841229"/>
                <a:gd name="connsiteX20" fmla="*/ 1546205 w 1719242"/>
                <a:gd name="connsiteY20" fmla="*/ 715691 h 1841229"/>
                <a:gd name="connsiteX21" fmla="*/ 1523979 w 1719242"/>
                <a:gd name="connsiteY21" fmla="*/ 728391 h 1841229"/>
                <a:gd name="connsiteX22" fmla="*/ 1496992 w 1719242"/>
                <a:gd name="connsiteY22" fmla="*/ 739504 h 1841229"/>
                <a:gd name="connsiteX23" fmla="*/ 1470004 w 1719242"/>
                <a:gd name="connsiteY23" fmla="*/ 750616 h 1841229"/>
                <a:gd name="connsiteX24" fmla="*/ 1441429 w 1719242"/>
                <a:gd name="connsiteY24" fmla="*/ 761729 h 1841229"/>
                <a:gd name="connsiteX25" fmla="*/ 1408092 w 1719242"/>
                <a:gd name="connsiteY25" fmla="*/ 769666 h 1841229"/>
                <a:gd name="connsiteX26" fmla="*/ 1376342 w 1719242"/>
                <a:gd name="connsiteY26" fmla="*/ 779191 h 1841229"/>
                <a:gd name="connsiteX27" fmla="*/ 1339829 w 1719242"/>
                <a:gd name="connsiteY27" fmla="*/ 788716 h 1841229"/>
                <a:gd name="connsiteX28" fmla="*/ 1300142 w 1719242"/>
                <a:gd name="connsiteY28" fmla="*/ 795066 h 1841229"/>
                <a:gd name="connsiteX29" fmla="*/ 1262042 w 1719242"/>
                <a:gd name="connsiteY29" fmla="*/ 801416 h 1841229"/>
                <a:gd name="connsiteX30" fmla="*/ 1217592 w 1719242"/>
                <a:gd name="connsiteY30" fmla="*/ 806179 h 1841229"/>
                <a:gd name="connsiteX31" fmla="*/ 1173142 w 1719242"/>
                <a:gd name="connsiteY31" fmla="*/ 810941 h 1841229"/>
                <a:gd name="connsiteX32" fmla="*/ 1127104 w 1719242"/>
                <a:gd name="connsiteY32" fmla="*/ 815704 h 1841229"/>
                <a:gd name="connsiteX33" fmla="*/ 1076304 w 1719242"/>
                <a:gd name="connsiteY33" fmla="*/ 818879 h 1841229"/>
                <a:gd name="connsiteX34" fmla="*/ 1023917 w 1719242"/>
                <a:gd name="connsiteY34" fmla="*/ 820466 h 1841229"/>
                <a:gd name="connsiteX35" fmla="*/ 911204 w 1719242"/>
                <a:gd name="connsiteY35" fmla="*/ 822054 h 1841229"/>
                <a:gd name="connsiteX36" fmla="*/ 788967 w 1719242"/>
                <a:gd name="connsiteY36" fmla="*/ 818879 h 1841229"/>
                <a:gd name="connsiteX37" fmla="*/ 795317 w 1719242"/>
                <a:gd name="connsiteY37" fmla="*/ 879204 h 1841229"/>
                <a:gd name="connsiteX38" fmla="*/ 801667 w 1719242"/>
                <a:gd name="connsiteY38" fmla="*/ 934766 h 1841229"/>
                <a:gd name="connsiteX39" fmla="*/ 804842 w 1719242"/>
                <a:gd name="connsiteY39" fmla="*/ 990329 h 1841229"/>
                <a:gd name="connsiteX40" fmla="*/ 804842 w 1719242"/>
                <a:gd name="connsiteY40" fmla="*/ 1015729 h 1841229"/>
                <a:gd name="connsiteX41" fmla="*/ 803254 w 1719242"/>
                <a:gd name="connsiteY41" fmla="*/ 1042716 h 1841229"/>
                <a:gd name="connsiteX42" fmla="*/ 801667 w 1719242"/>
                <a:gd name="connsiteY42" fmla="*/ 1069704 h 1841229"/>
                <a:gd name="connsiteX43" fmla="*/ 798492 w 1719242"/>
                <a:gd name="connsiteY43" fmla="*/ 1096691 h 1841229"/>
                <a:gd name="connsiteX44" fmla="*/ 792142 w 1719242"/>
                <a:gd name="connsiteY44" fmla="*/ 1123679 h 1841229"/>
                <a:gd name="connsiteX45" fmla="*/ 785792 w 1719242"/>
                <a:gd name="connsiteY45" fmla="*/ 1150666 h 1841229"/>
                <a:gd name="connsiteX46" fmla="*/ 776267 w 1719242"/>
                <a:gd name="connsiteY46" fmla="*/ 1177654 h 1841229"/>
                <a:gd name="connsiteX47" fmla="*/ 765154 w 1719242"/>
                <a:gd name="connsiteY47" fmla="*/ 1206229 h 1841229"/>
                <a:gd name="connsiteX48" fmla="*/ 750867 w 1719242"/>
                <a:gd name="connsiteY48" fmla="*/ 1234804 h 1841229"/>
                <a:gd name="connsiteX49" fmla="*/ 736579 w 1719242"/>
                <a:gd name="connsiteY49" fmla="*/ 1266554 h 1841229"/>
                <a:gd name="connsiteX50" fmla="*/ 731817 w 1719242"/>
                <a:gd name="connsiteY50" fmla="*/ 1271317 h 1841229"/>
                <a:gd name="connsiteX51" fmla="*/ 723879 w 1719242"/>
                <a:gd name="connsiteY51" fmla="*/ 1272904 h 1841229"/>
                <a:gd name="connsiteX52" fmla="*/ 717529 w 1719242"/>
                <a:gd name="connsiteY52" fmla="*/ 1269729 h 1841229"/>
                <a:gd name="connsiteX53" fmla="*/ 709592 w 1719242"/>
                <a:gd name="connsiteY53" fmla="*/ 1263379 h 1841229"/>
                <a:gd name="connsiteX54" fmla="*/ 688954 w 1719242"/>
                <a:gd name="connsiteY54" fmla="*/ 1247504 h 1841229"/>
                <a:gd name="connsiteX55" fmla="*/ 665142 w 1719242"/>
                <a:gd name="connsiteY55" fmla="*/ 1228454 h 1841229"/>
                <a:gd name="connsiteX56" fmla="*/ 650854 w 1719242"/>
                <a:gd name="connsiteY56" fmla="*/ 1217342 h 1841229"/>
                <a:gd name="connsiteX57" fmla="*/ 636567 w 1719242"/>
                <a:gd name="connsiteY57" fmla="*/ 1207816 h 1841229"/>
                <a:gd name="connsiteX58" fmla="*/ 622279 w 1719242"/>
                <a:gd name="connsiteY58" fmla="*/ 1201466 h 1841229"/>
                <a:gd name="connsiteX59" fmla="*/ 606404 w 1719242"/>
                <a:gd name="connsiteY59" fmla="*/ 1198291 h 1841229"/>
                <a:gd name="connsiteX60" fmla="*/ 588942 w 1719242"/>
                <a:gd name="connsiteY60" fmla="*/ 1195116 h 1841229"/>
                <a:gd name="connsiteX61" fmla="*/ 573067 w 1719242"/>
                <a:gd name="connsiteY61" fmla="*/ 1198291 h 1841229"/>
                <a:gd name="connsiteX62" fmla="*/ 565129 w 1719242"/>
                <a:gd name="connsiteY62" fmla="*/ 1199879 h 1841229"/>
                <a:gd name="connsiteX63" fmla="*/ 555604 w 1719242"/>
                <a:gd name="connsiteY63" fmla="*/ 1204641 h 1841229"/>
                <a:gd name="connsiteX64" fmla="*/ 546079 w 1719242"/>
                <a:gd name="connsiteY64" fmla="*/ 1207816 h 1841229"/>
                <a:gd name="connsiteX65" fmla="*/ 538142 w 1719242"/>
                <a:gd name="connsiteY65" fmla="*/ 1215754 h 1841229"/>
                <a:gd name="connsiteX66" fmla="*/ 520679 w 1719242"/>
                <a:gd name="connsiteY66" fmla="*/ 1230042 h 1841229"/>
                <a:gd name="connsiteX67" fmla="*/ 511154 w 1719242"/>
                <a:gd name="connsiteY67" fmla="*/ 1244329 h 1841229"/>
                <a:gd name="connsiteX68" fmla="*/ 501629 w 1719242"/>
                <a:gd name="connsiteY68" fmla="*/ 1261792 h 1841229"/>
                <a:gd name="connsiteX69" fmla="*/ 493692 w 1719242"/>
                <a:gd name="connsiteY69" fmla="*/ 1280842 h 1841229"/>
                <a:gd name="connsiteX70" fmla="*/ 492104 w 1719242"/>
                <a:gd name="connsiteY70" fmla="*/ 1299892 h 1841229"/>
                <a:gd name="connsiteX71" fmla="*/ 492104 w 1719242"/>
                <a:gd name="connsiteY71" fmla="*/ 1322117 h 1841229"/>
                <a:gd name="connsiteX72" fmla="*/ 493692 w 1719242"/>
                <a:gd name="connsiteY72" fmla="*/ 1341167 h 1841229"/>
                <a:gd name="connsiteX73" fmla="*/ 500042 w 1719242"/>
                <a:gd name="connsiteY73" fmla="*/ 1364979 h 1841229"/>
                <a:gd name="connsiteX74" fmla="*/ 506392 w 1719242"/>
                <a:gd name="connsiteY74" fmla="*/ 1385617 h 1841229"/>
                <a:gd name="connsiteX75" fmla="*/ 515917 w 1719242"/>
                <a:gd name="connsiteY75" fmla="*/ 1409429 h 1841229"/>
                <a:gd name="connsiteX76" fmla="*/ 528617 w 1719242"/>
                <a:gd name="connsiteY76" fmla="*/ 1433242 h 1841229"/>
                <a:gd name="connsiteX77" fmla="*/ 541317 w 1719242"/>
                <a:gd name="connsiteY77" fmla="*/ 1455467 h 1841229"/>
                <a:gd name="connsiteX78" fmla="*/ 557192 w 1719242"/>
                <a:gd name="connsiteY78" fmla="*/ 1479279 h 1841229"/>
                <a:gd name="connsiteX79" fmla="*/ 574654 w 1719242"/>
                <a:gd name="connsiteY79" fmla="*/ 1503092 h 1841229"/>
                <a:gd name="connsiteX80" fmla="*/ 595292 w 1719242"/>
                <a:gd name="connsiteY80" fmla="*/ 1523729 h 1841229"/>
                <a:gd name="connsiteX81" fmla="*/ 614342 w 1719242"/>
                <a:gd name="connsiteY81" fmla="*/ 1545954 h 1841229"/>
                <a:gd name="connsiteX82" fmla="*/ 627042 w 1719242"/>
                <a:gd name="connsiteY82" fmla="*/ 1560242 h 1841229"/>
                <a:gd name="connsiteX83" fmla="*/ 636567 w 1719242"/>
                <a:gd name="connsiteY83" fmla="*/ 1571354 h 1841229"/>
                <a:gd name="connsiteX84" fmla="*/ 642917 w 1719242"/>
                <a:gd name="connsiteY84" fmla="*/ 1584054 h 1841229"/>
                <a:gd name="connsiteX85" fmla="*/ 650854 w 1719242"/>
                <a:gd name="connsiteY85" fmla="*/ 1596754 h 1841229"/>
                <a:gd name="connsiteX86" fmla="*/ 655617 w 1719242"/>
                <a:gd name="connsiteY86" fmla="*/ 1612629 h 1841229"/>
                <a:gd name="connsiteX87" fmla="*/ 658792 w 1719242"/>
                <a:gd name="connsiteY87" fmla="*/ 1626917 h 1841229"/>
                <a:gd name="connsiteX88" fmla="*/ 661967 w 1719242"/>
                <a:gd name="connsiteY88" fmla="*/ 1642792 h 1841229"/>
                <a:gd name="connsiteX89" fmla="*/ 658792 w 1719242"/>
                <a:gd name="connsiteY89" fmla="*/ 1658667 h 1841229"/>
                <a:gd name="connsiteX90" fmla="*/ 661967 w 1719242"/>
                <a:gd name="connsiteY90" fmla="*/ 1674542 h 1841229"/>
                <a:gd name="connsiteX91" fmla="*/ 663554 w 1719242"/>
                <a:gd name="connsiteY91" fmla="*/ 1709467 h 1841229"/>
                <a:gd name="connsiteX92" fmla="*/ 661967 w 1719242"/>
                <a:gd name="connsiteY92" fmla="*/ 1733279 h 1841229"/>
                <a:gd name="connsiteX93" fmla="*/ 657204 w 1719242"/>
                <a:gd name="connsiteY93" fmla="*/ 1761854 h 1841229"/>
                <a:gd name="connsiteX94" fmla="*/ 652442 w 1719242"/>
                <a:gd name="connsiteY94" fmla="*/ 1796779 h 1841229"/>
                <a:gd name="connsiteX95" fmla="*/ 639742 w 1719242"/>
                <a:gd name="connsiteY95" fmla="*/ 1841229 h 1841229"/>
                <a:gd name="connsiteX96" fmla="*/ 587354 w 1719242"/>
                <a:gd name="connsiteY96" fmla="*/ 1803129 h 1841229"/>
                <a:gd name="connsiteX97" fmla="*/ 542904 w 1719242"/>
                <a:gd name="connsiteY97" fmla="*/ 1768204 h 1841229"/>
                <a:gd name="connsiteX98" fmla="*/ 490517 w 1719242"/>
                <a:gd name="connsiteY98" fmla="*/ 1725342 h 1841229"/>
                <a:gd name="connsiteX99" fmla="*/ 433367 w 1719242"/>
                <a:gd name="connsiteY99" fmla="*/ 1672954 h 1841229"/>
                <a:gd name="connsiteX100" fmla="*/ 404792 w 1719242"/>
                <a:gd name="connsiteY100" fmla="*/ 1644379 h 1841229"/>
                <a:gd name="connsiteX101" fmla="*/ 374629 w 1719242"/>
                <a:gd name="connsiteY101" fmla="*/ 1614217 h 1841229"/>
                <a:gd name="connsiteX102" fmla="*/ 344467 w 1719242"/>
                <a:gd name="connsiteY102" fmla="*/ 1582467 h 1841229"/>
                <a:gd name="connsiteX103" fmla="*/ 315892 w 1719242"/>
                <a:gd name="connsiteY103" fmla="*/ 1547542 h 1841229"/>
                <a:gd name="connsiteX104" fmla="*/ 288904 w 1719242"/>
                <a:gd name="connsiteY104" fmla="*/ 1512617 h 1841229"/>
                <a:gd name="connsiteX105" fmla="*/ 261917 w 1719242"/>
                <a:gd name="connsiteY105" fmla="*/ 1472929 h 1841229"/>
                <a:gd name="connsiteX106" fmla="*/ 239692 w 1719242"/>
                <a:gd name="connsiteY106" fmla="*/ 1433242 h 1841229"/>
                <a:gd name="connsiteX107" fmla="*/ 217467 w 1719242"/>
                <a:gd name="connsiteY107" fmla="*/ 1391967 h 1841229"/>
                <a:gd name="connsiteX108" fmla="*/ 198417 w 1719242"/>
                <a:gd name="connsiteY108" fmla="*/ 1349104 h 1841229"/>
                <a:gd name="connsiteX109" fmla="*/ 180954 w 1719242"/>
                <a:gd name="connsiteY109" fmla="*/ 1303067 h 1841229"/>
                <a:gd name="connsiteX110" fmla="*/ 169842 w 1719242"/>
                <a:gd name="connsiteY110" fmla="*/ 1257029 h 1841229"/>
                <a:gd name="connsiteX111" fmla="*/ 158729 w 1719242"/>
                <a:gd name="connsiteY111" fmla="*/ 1207816 h 1841229"/>
                <a:gd name="connsiteX112" fmla="*/ 158125 w 1719242"/>
                <a:gd name="connsiteY112" fmla="*/ 1199353 h 1841229"/>
                <a:gd name="connsiteX113" fmla="*/ 150362 w 1719242"/>
                <a:gd name="connsiteY113" fmla="*/ 1195140 h 1841229"/>
                <a:gd name="connsiteX114" fmla="*/ 0 w 1719242"/>
                <a:gd name="connsiteY114" fmla="*/ 912343 h 1841229"/>
                <a:gd name="connsiteX115" fmla="*/ 341041 w 1719242"/>
                <a:gd name="connsiteY115" fmla="*/ 571302 h 1841229"/>
                <a:gd name="connsiteX116" fmla="*/ 354648 w 1719242"/>
                <a:gd name="connsiteY116" fmla="*/ 572674 h 1841229"/>
                <a:gd name="connsiteX117" fmla="*/ 355579 w 1719242"/>
                <a:gd name="connsiteY117" fmla="*/ 552178 h 1841229"/>
                <a:gd name="connsiteX118" fmla="*/ 363517 w 1719242"/>
                <a:gd name="connsiteY118" fmla="*/ 520428 h 1841229"/>
                <a:gd name="connsiteX119" fmla="*/ 371454 w 1719242"/>
                <a:gd name="connsiteY119" fmla="*/ 490266 h 1841229"/>
                <a:gd name="connsiteX120" fmla="*/ 382567 w 1719242"/>
                <a:gd name="connsiteY120" fmla="*/ 461691 h 1841229"/>
                <a:gd name="connsiteX121" fmla="*/ 395267 w 1719242"/>
                <a:gd name="connsiteY121" fmla="*/ 433116 h 1841229"/>
                <a:gd name="connsiteX122" fmla="*/ 411142 w 1719242"/>
                <a:gd name="connsiteY122" fmla="*/ 406129 h 1841229"/>
                <a:gd name="connsiteX123" fmla="*/ 430192 w 1719242"/>
                <a:gd name="connsiteY123" fmla="*/ 380728 h 1841229"/>
                <a:gd name="connsiteX124" fmla="*/ 449242 w 1719242"/>
                <a:gd name="connsiteY124" fmla="*/ 356916 h 1841229"/>
                <a:gd name="connsiteX125" fmla="*/ 469879 w 1719242"/>
                <a:gd name="connsiteY125" fmla="*/ 336278 h 1841229"/>
                <a:gd name="connsiteX126" fmla="*/ 492104 w 1719242"/>
                <a:gd name="connsiteY126" fmla="*/ 314053 h 1841229"/>
                <a:gd name="connsiteX127" fmla="*/ 515917 w 1719242"/>
                <a:gd name="connsiteY127" fmla="*/ 295003 h 1841229"/>
                <a:gd name="connsiteX128" fmla="*/ 541317 w 1719242"/>
                <a:gd name="connsiteY128" fmla="*/ 275953 h 1841229"/>
                <a:gd name="connsiteX129" fmla="*/ 568304 w 1719242"/>
                <a:gd name="connsiteY129" fmla="*/ 260078 h 1841229"/>
                <a:gd name="connsiteX130" fmla="*/ 595292 w 1719242"/>
                <a:gd name="connsiteY130" fmla="*/ 245791 h 1841229"/>
                <a:gd name="connsiteX131" fmla="*/ 622279 w 1719242"/>
                <a:gd name="connsiteY131" fmla="*/ 231503 h 1841229"/>
                <a:gd name="connsiteX132" fmla="*/ 650854 w 1719242"/>
                <a:gd name="connsiteY132" fmla="*/ 220391 h 1841229"/>
                <a:gd name="connsiteX133" fmla="*/ 679429 w 1719242"/>
                <a:gd name="connsiteY133" fmla="*/ 209278 h 1841229"/>
                <a:gd name="connsiteX134" fmla="*/ 708004 w 1719242"/>
                <a:gd name="connsiteY134" fmla="*/ 201341 h 1841229"/>
                <a:gd name="connsiteX135" fmla="*/ 734992 w 1719242"/>
                <a:gd name="connsiteY135" fmla="*/ 194991 h 1841229"/>
                <a:gd name="connsiteX136" fmla="*/ 763567 w 1719242"/>
                <a:gd name="connsiteY136" fmla="*/ 190228 h 1841229"/>
                <a:gd name="connsiteX137" fmla="*/ 792142 w 1719242"/>
                <a:gd name="connsiteY137" fmla="*/ 187053 h 1841229"/>
                <a:gd name="connsiteX138" fmla="*/ 820717 w 1719242"/>
                <a:gd name="connsiteY138" fmla="*/ 182291 h 1841229"/>
                <a:gd name="connsiteX139" fmla="*/ 847704 w 1719242"/>
                <a:gd name="connsiteY139" fmla="*/ 182291 h 1841229"/>
                <a:gd name="connsiteX140" fmla="*/ 873104 w 1719242"/>
                <a:gd name="connsiteY140" fmla="*/ 183878 h 1841229"/>
                <a:gd name="connsiteX141" fmla="*/ 898504 w 1719242"/>
                <a:gd name="connsiteY141" fmla="*/ 188641 h 1841229"/>
                <a:gd name="connsiteX142" fmla="*/ 923904 w 1719242"/>
                <a:gd name="connsiteY142" fmla="*/ 191816 h 1841229"/>
                <a:gd name="connsiteX143" fmla="*/ 947717 w 1719242"/>
                <a:gd name="connsiteY143" fmla="*/ 199753 h 1841229"/>
                <a:gd name="connsiteX144" fmla="*/ 968354 w 1719242"/>
                <a:gd name="connsiteY144" fmla="*/ 206103 h 1841229"/>
                <a:gd name="connsiteX145" fmla="*/ 988992 w 1719242"/>
                <a:gd name="connsiteY145" fmla="*/ 217216 h 1841229"/>
                <a:gd name="connsiteX146" fmla="*/ 1006454 w 1719242"/>
                <a:gd name="connsiteY146" fmla="*/ 228328 h 1841229"/>
                <a:gd name="connsiteX147" fmla="*/ 1042009 w 1719242"/>
                <a:gd name="connsiteY147" fmla="*/ 251516 h 1841229"/>
                <a:gd name="connsiteX148" fmla="*/ 1055427 w 1719242"/>
                <a:gd name="connsiteY148" fmla="*/ 208292 h 1841229"/>
                <a:gd name="connsiteX149" fmla="*/ 1369667 w 1719242"/>
                <a:gd name="connsiteY149" fmla="*/ 0 h 184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719242" h="1841229">
                  <a:moveTo>
                    <a:pt x="1369667" y="0"/>
                  </a:moveTo>
                  <a:cubicBezTo>
                    <a:pt x="1558019" y="0"/>
                    <a:pt x="1710708" y="152689"/>
                    <a:pt x="1710708" y="341041"/>
                  </a:cubicBezTo>
                  <a:lnTo>
                    <a:pt x="1708073" y="367178"/>
                  </a:lnTo>
                  <a:lnTo>
                    <a:pt x="1712892" y="385491"/>
                  </a:lnTo>
                  <a:lnTo>
                    <a:pt x="1717655" y="415653"/>
                  </a:lnTo>
                  <a:lnTo>
                    <a:pt x="1719242" y="448991"/>
                  </a:lnTo>
                  <a:lnTo>
                    <a:pt x="1719242" y="479153"/>
                  </a:lnTo>
                  <a:lnTo>
                    <a:pt x="1714479" y="510903"/>
                  </a:lnTo>
                  <a:lnTo>
                    <a:pt x="1706542" y="544241"/>
                  </a:lnTo>
                  <a:lnTo>
                    <a:pt x="1701779" y="560116"/>
                  </a:lnTo>
                  <a:lnTo>
                    <a:pt x="1693842" y="575991"/>
                  </a:lnTo>
                  <a:lnTo>
                    <a:pt x="1685905" y="590279"/>
                  </a:lnTo>
                  <a:lnTo>
                    <a:pt x="1676379" y="606154"/>
                  </a:lnTo>
                  <a:lnTo>
                    <a:pt x="1665267" y="620441"/>
                  </a:lnTo>
                  <a:lnTo>
                    <a:pt x="1652567" y="634729"/>
                  </a:lnTo>
                  <a:lnTo>
                    <a:pt x="1638279" y="650604"/>
                  </a:lnTo>
                  <a:lnTo>
                    <a:pt x="1623992" y="664891"/>
                  </a:lnTo>
                  <a:lnTo>
                    <a:pt x="1608117" y="679179"/>
                  </a:lnTo>
                  <a:lnTo>
                    <a:pt x="1589067" y="691879"/>
                  </a:lnTo>
                  <a:lnTo>
                    <a:pt x="1568429" y="702991"/>
                  </a:lnTo>
                  <a:lnTo>
                    <a:pt x="1546205" y="715691"/>
                  </a:lnTo>
                  <a:lnTo>
                    <a:pt x="1523979" y="728391"/>
                  </a:lnTo>
                  <a:lnTo>
                    <a:pt x="1496992" y="739504"/>
                  </a:lnTo>
                  <a:lnTo>
                    <a:pt x="1470004" y="750616"/>
                  </a:lnTo>
                  <a:lnTo>
                    <a:pt x="1441429" y="761729"/>
                  </a:lnTo>
                  <a:lnTo>
                    <a:pt x="1408092" y="769666"/>
                  </a:lnTo>
                  <a:lnTo>
                    <a:pt x="1376342" y="779191"/>
                  </a:lnTo>
                  <a:lnTo>
                    <a:pt x="1339829" y="788716"/>
                  </a:lnTo>
                  <a:lnTo>
                    <a:pt x="1300142" y="795066"/>
                  </a:lnTo>
                  <a:lnTo>
                    <a:pt x="1262042" y="801416"/>
                  </a:lnTo>
                  <a:lnTo>
                    <a:pt x="1217592" y="806179"/>
                  </a:lnTo>
                  <a:lnTo>
                    <a:pt x="1173142" y="810941"/>
                  </a:lnTo>
                  <a:lnTo>
                    <a:pt x="1127104" y="815704"/>
                  </a:lnTo>
                  <a:lnTo>
                    <a:pt x="1076304" y="818879"/>
                  </a:lnTo>
                  <a:lnTo>
                    <a:pt x="1023917" y="820466"/>
                  </a:lnTo>
                  <a:lnTo>
                    <a:pt x="911204" y="822054"/>
                  </a:lnTo>
                  <a:lnTo>
                    <a:pt x="788967" y="818879"/>
                  </a:lnTo>
                  <a:lnTo>
                    <a:pt x="795317" y="879204"/>
                  </a:lnTo>
                  <a:lnTo>
                    <a:pt x="801667" y="934766"/>
                  </a:lnTo>
                  <a:lnTo>
                    <a:pt x="804842" y="990329"/>
                  </a:lnTo>
                  <a:lnTo>
                    <a:pt x="804842" y="1015729"/>
                  </a:lnTo>
                  <a:lnTo>
                    <a:pt x="803254" y="1042716"/>
                  </a:lnTo>
                  <a:lnTo>
                    <a:pt x="801667" y="1069704"/>
                  </a:lnTo>
                  <a:lnTo>
                    <a:pt x="798492" y="1096691"/>
                  </a:lnTo>
                  <a:lnTo>
                    <a:pt x="792142" y="1123679"/>
                  </a:lnTo>
                  <a:lnTo>
                    <a:pt x="785792" y="1150666"/>
                  </a:lnTo>
                  <a:lnTo>
                    <a:pt x="776267" y="1177654"/>
                  </a:lnTo>
                  <a:lnTo>
                    <a:pt x="765154" y="1206229"/>
                  </a:lnTo>
                  <a:lnTo>
                    <a:pt x="750867" y="1234804"/>
                  </a:lnTo>
                  <a:lnTo>
                    <a:pt x="736579" y="1266554"/>
                  </a:lnTo>
                  <a:lnTo>
                    <a:pt x="731817" y="1271317"/>
                  </a:lnTo>
                  <a:lnTo>
                    <a:pt x="723879" y="1272904"/>
                  </a:lnTo>
                  <a:lnTo>
                    <a:pt x="717529" y="1269729"/>
                  </a:lnTo>
                  <a:lnTo>
                    <a:pt x="709592" y="1263379"/>
                  </a:lnTo>
                  <a:lnTo>
                    <a:pt x="688954" y="1247504"/>
                  </a:lnTo>
                  <a:lnTo>
                    <a:pt x="665142" y="1228454"/>
                  </a:lnTo>
                  <a:lnTo>
                    <a:pt x="650854" y="1217342"/>
                  </a:lnTo>
                  <a:lnTo>
                    <a:pt x="636567" y="1207816"/>
                  </a:lnTo>
                  <a:lnTo>
                    <a:pt x="622279" y="1201466"/>
                  </a:lnTo>
                  <a:lnTo>
                    <a:pt x="606404" y="1198291"/>
                  </a:lnTo>
                  <a:lnTo>
                    <a:pt x="588942" y="1195116"/>
                  </a:lnTo>
                  <a:lnTo>
                    <a:pt x="573067" y="1198291"/>
                  </a:lnTo>
                  <a:lnTo>
                    <a:pt x="565129" y="1199879"/>
                  </a:lnTo>
                  <a:lnTo>
                    <a:pt x="555604" y="1204641"/>
                  </a:lnTo>
                  <a:lnTo>
                    <a:pt x="546079" y="1207816"/>
                  </a:lnTo>
                  <a:lnTo>
                    <a:pt x="538142" y="1215754"/>
                  </a:lnTo>
                  <a:lnTo>
                    <a:pt x="520679" y="1230042"/>
                  </a:lnTo>
                  <a:lnTo>
                    <a:pt x="511154" y="1244329"/>
                  </a:lnTo>
                  <a:lnTo>
                    <a:pt x="501629" y="1261792"/>
                  </a:lnTo>
                  <a:lnTo>
                    <a:pt x="493692" y="1280842"/>
                  </a:lnTo>
                  <a:lnTo>
                    <a:pt x="492104" y="1299892"/>
                  </a:lnTo>
                  <a:lnTo>
                    <a:pt x="492104" y="1322117"/>
                  </a:lnTo>
                  <a:lnTo>
                    <a:pt x="493692" y="1341167"/>
                  </a:lnTo>
                  <a:lnTo>
                    <a:pt x="500042" y="1364979"/>
                  </a:lnTo>
                  <a:lnTo>
                    <a:pt x="506392" y="1385617"/>
                  </a:lnTo>
                  <a:lnTo>
                    <a:pt x="515917" y="1409429"/>
                  </a:lnTo>
                  <a:lnTo>
                    <a:pt x="528617" y="1433242"/>
                  </a:lnTo>
                  <a:lnTo>
                    <a:pt x="541317" y="1455467"/>
                  </a:lnTo>
                  <a:lnTo>
                    <a:pt x="557192" y="1479279"/>
                  </a:lnTo>
                  <a:lnTo>
                    <a:pt x="574654" y="1503092"/>
                  </a:lnTo>
                  <a:lnTo>
                    <a:pt x="595292" y="1523729"/>
                  </a:lnTo>
                  <a:lnTo>
                    <a:pt x="614342" y="1545954"/>
                  </a:lnTo>
                  <a:lnTo>
                    <a:pt x="627042" y="1560242"/>
                  </a:lnTo>
                  <a:lnTo>
                    <a:pt x="636567" y="1571354"/>
                  </a:lnTo>
                  <a:lnTo>
                    <a:pt x="642917" y="1584054"/>
                  </a:lnTo>
                  <a:lnTo>
                    <a:pt x="650854" y="1596754"/>
                  </a:lnTo>
                  <a:lnTo>
                    <a:pt x="655617" y="1612629"/>
                  </a:lnTo>
                  <a:lnTo>
                    <a:pt x="658792" y="1626917"/>
                  </a:lnTo>
                  <a:lnTo>
                    <a:pt x="661967" y="1642792"/>
                  </a:lnTo>
                  <a:lnTo>
                    <a:pt x="658792" y="1658667"/>
                  </a:lnTo>
                  <a:lnTo>
                    <a:pt x="661967" y="1674542"/>
                  </a:lnTo>
                  <a:lnTo>
                    <a:pt x="663554" y="1709467"/>
                  </a:lnTo>
                  <a:lnTo>
                    <a:pt x="661967" y="1733279"/>
                  </a:lnTo>
                  <a:lnTo>
                    <a:pt x="657204" y="1761854"/>
                  </a:lnTo>
                  <a:lnTo>
                    <a:pt x="652442" y="1796779"/>
                  </a:lnTo>
                  <a:lnTo>
                    <a:pt x="639742" y="1841229"/>
                  </a:lnTo>
                  <a:lnTo>
                    <a:pt x="587354" y="1803129"/>
                  </a:lnTo>
                  <a:lnTo>
                    <a:pt x="542904" y="1768204"/>
                  </a:lnTo>
                  <a:lnTo>
                    <a:pt x="490517" y="1725342"/>
                  </a:lnTo>
                  <a:lnTo>
                    <a:pt x="433367" y="1672954"/>
                  </a:lnTo>
                  <a:lnTo>
                    <a:pt x="404792" y="1644379"/>
                  </a:lnTo>
                  <a:lnTo>
                    <a:pt x="374629" y="1614217"/>
                  </a:lnTo>
                  <a:lnTo>
                    <a:pt x="344467" y="1582467"/>
                  </a:lnTo>
                  <a:lnTo>
                    <a:pt x="315892" y="1547542"/>
                  </a:lnTo>
                  <a:lnTo>
                    <a:pt x="288904" y="1512617"/>
                  </a:lnTo>
                  <a:lnTo>
                    <a:pt x="261917" y="1472929"/>
                  </a:lnTo>
                  <a:lnTo>
                    <a:pt x="239692" y="1433242"/>
                  </a:lnTo>
                  <a:lnTo>
                    <a:pt x="217467" y="1391967"/>
                  </a:lnTo>
                  <a:lnTo>
                    <a:pt x="198417" y="1349104"/>
                  </a:lnTo>
                  <a:lnTo>
                    <a:pt x="180954" y="1303067"/>
                  </a:lnTo>
                  <a:lnTo>
                    <a:pt x="169842" y="1257029"/>
                  </a:lnTo>
                  <a:lnTo>
                    <a:pt x="158729" y="1207816"/>
                  </a:lnTo>
                  <a:lnTo>
                    <a:pt x="158125" y="1199353"/>
                  </a:lnTo>
                  <a:lnTo>
                    <a:pt x="150362" y="1195140"/>
                  </a:lnTo>
                  <a:cubicBezTo>
                    <a:pt x="59644" y="1133852"/>
                    <a:pt x="0" y="1030063"/>
                    <a:pt x="0" y="912343"/>
                  </a:cubicBezTo>
                  <a:cubicBezTo>
                    <a:pt x="0" y="723991"/>
                    <a:pt x="152689" y="571302"/>
                    <a:pt x="341041" y="571302"/>
                  </a:cubicBezTo>
                  <a:lnTo>
                    <a:pt x="354648" y="572674"/>
                  </a:lnTo>
                  <a:lnTo>
                    <a:pt x="355579" y="552178"/>
                  </a:lnTo>
                  <a:lnTo>
                    <a:pt x="363517" y="520428"/>
                  </a:lnTo>
                  <a:lnTo>
                    <a:pt x="371454" y="490266"/>
                  </a:lnTo>
                  <a:lnTo>
                    <a:pt x="382567" y="461691"/>
                  </a:lnTo>
                  <a:lnTo>
                    <a:pt x="395267" y="433116"/>
                  </a:lnTo>
                  <a:lnTo>
                    <a:pt x="411142" y="406129"/>
                  </a:lnTo>
                  <a:lnTo>
                    <a:pt x="430192" y="380728"/>
                  </a:lnTo>
                  <a:lnTo>
                    <a:pt x="449242" y="356916"/>
                  </a:lnTo>
                  <a:lnTo>
                    <a:pt x="469879" y="336278"/>
                  </a:lnTo>
                  <a:lnTo>
                    <a:pt x="492104" y="314053"/>
                  </a:lnTo>
                  <a:lnTo>
                    <a:pt x="515917" y="295003"/>
                  </a:lnTo>
                  <a:lnTo>
                    <a:pt x="541317" y="275953"/>
                  </a:lnTo>
                  <a:lnTo>
                    <a:pt x="568304" y="260078"/>
                  </a:lnTo>
                  <a:lnTo>
                    <a:pt x="595292" y="245791"/>
                  </a:lnTo>
                  <a:lnTo>
                    <a:pt x="622279" y="231503"/>
                  </a:lnTo>
                  <a:lnTo>
                    <a:pt x="650854" y="220391"/>
                  </a:lnTo>
                  <a:lnTo>
                    <a:pt x="679429" y="209278"/>
                  </a:lnTo>
                  <a:lnTo>
                    <a:pt x="708004" y="201341"/>
                  </a:lnTo>
                  <a:lnTo>
                    <a:pt x="734992" y="194991"/>
                  </a:lnTo>
                  <a:lnTo>
                    <a:pt x="763567" y="190228"/>
                  </a:lnTo>
                  <a:lnTo>
                    <a:pt x="792142" y="187053"/>
                  </a:lnTo>
                  <a:lnTo>
                    <a:pt x="820717" y="182291"/>
                  </a:lnTo>
                  <a:lnTo>
                    <a:pt x="847704" y="182291"/>
                  </a:lnTo>
                  <a:lnTo>
                    <a:pt x="873104" y="183878"/>
                  </a:lnTo>
                  <a:lnTo>
                    <a:pt x="898504" y="188641"/>
                  </a:lnTo>
                  <a:lnTo>
                    <a:pt x="923904" y="191816"/>
                  </a:lnTo>
                  <a:lnTo>
                    <a:pt x="947717" y="199753"/>
                  </a:lnTo>
                  <a:lnTo>
                    <a:pt x="968354" y="206103"/>
                  </a:lnTo>
                  <a:lnTo>
                    <a:pt x="988992" y="217216"/>
                  </a:lnTo>
                  <a:lnTo>
                    <a:pt x="1006454" y="228328"/>
                  </a:lnTo>
                  <a:lnTo>
                    <a:pt x="1042009" y="251516"/>
                  </a:lnTo>
                  <a:lnTo>
                    <a:pt x="1055427" y="208292"/>
                  </a:lnTo>
                  <a:cubicBezTo>
                    <a:pt x="1107199" y="85888"/>
                    <a:pt x="1228403" y="0"/>
                    <a:pt x="136966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D6393CA-E89C-4FA8-A119-29BE5988835C}"/>
              </a:ext>
            </a:extLst>
          </p:cNvPr>
          <p:cNvGrpSpPr/>
          <p:nvPr/>
        </p:nvGrpSpPr>
        <p:grpSpPr>
          <a:xfrm>
            <a:off x="871360" y="3601582"/>
            <a:ext cx="4195132" cy="688842"/>
            <a:chOff x="3683842" y="3615656"/>
            <a:chExt cx="3296943" cy="468262"/>
          </a:xfrm>
        </p:grpSpPr>
        <p:sp>
          <p:nvSpPr>
            <p:cNvPr id="64" name="Diamond 27">
              <a:extLst>
                <a:ext uri="{FF2B5EF4-FFF2-40B4-BE49-F238E27FC236}">
                  <a16:creationId xmlns:a16="http://schemas.microsoft.com/office/drawing/2014/main" id="{E3FDCA08-87A6-4E01-82A0-A9255CCD0F0F}"/>
                </a:ext>
              </a:extLst>
            </p:cNvPr>
            <p:cNvSpPr/>
            <p:nvPr/>
          </p:nvSpPr>
          <p:spPr>
            <a:xfrm>
              <a:off x="3683842" y="3615656"/>
              <a:ext cx="468262" cy="468262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04</a:t>
              </a:r>
            </a:p>
          </p:txBody>
        </p:sp>
        <p:sp>
          <p:nvSpPr>
            <p:cNvPr id="66" name="TextBox 41">
              <a:extLst>
                <a:ext uri="{FF2B5EF4-FFF2-40B4-BE49-F238E27FC236}">
                  <a16:creationId xmlns:a16="http://schemas.microsoft.com/office/drawing/2014/main" id="{C56615AF-6231-4907-BE0A-C66F9B17587D}"/>
                </a:ext>
              </a:extLst>
            </p:cNvPr>
            <p:cNvSpPr txBox="1"/>
            <p:nvPr/>
          </p:nvSpPr>
          <p:spPr>
            <a:xfrm>
              <a:off x="4008855" y="3836174"/>
              <a:ext cx="2971930" cy="182147"/>
            </a:xfrm>
            <a:prstGeom prst="rect">
              <a:avLst/>
            </a:prstGeom>
            <a:noFill/>
          </p:spPr>
          <p:txBody>
            <a:bodyPr wrap="none" lIns="360062" tIns="0" rIns="0" bIns="0" anchor="b" anchorCtr="0">
              <a:no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 BIỆT CÁC ION HALIDE X</a:t>
              </a:r>
              <a:r>
                <a:rPr lang="en-US" altLang="zh-CN" sz="24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-</a:t>
              </a:r>
              <a:endParaRPr lang="zh-CN" alt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6250C8F7-870B-41F8-AB33-8A7F00BEE9B4}"/>
              </a:ext>
            </a:extLst>
          </p:cNvPr>
          <p:cNvGrpSpPr/>
          <p:nvPr/>
        </p:nvGrpSpPr>
        <p:grpSpPr>
          <a:xfrm>
            <a:off x="806129" y="2766262"/>
            <a:ext cx="4239408" cy="688842"/>
            <a:chOff x="3683842" y="2956724"/>
            <a:chExt cx="3331739" cy="468262"/>
          </a:xfrm>
        </p:grpSpPr>
        <p:sp>
          <p:nvSpPr>
            <p:cNvPr id="69" name="Diamond 29">
              <a:extLst>
                <a:ext uri="{FF2B5EF4-FFF2-40B4-BE49-F238E27FC236}">
                  <a16:creationId xmlns:a16="http://schemas.microsoft.com/office/drawing/2014/main" id="{DD9C3B57-FC24-49E2-92CA-A19718A15A96}"/>
                </a:ext>
              </a:extLst>
            </p:cNvPr>
            <p:cNvSpPr/>
            <p:nvPr/>
          </p:nvSpPr>
          <p:spPr>
            <a:xfrm>
              <a:off x="3683842" y="2956724"/>
              <a:ext cx="468262" cy="468262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71" name="TextBox 39">
              <a:extLst>
                <a:ext uri="{FF2B5EF4-FFF2-40B4-BE49-F238E27FC236}">
                  <a16:creationId xmlns:a16="http://schemas.microsoft.com/office/drawing/2014/main" id="{0CA33D24-328A-437B-A869-A59689EA4A1B}"/>
                </a:ext>
              </a:extLst>
            </p:cNvPr>
            <p:cNvSpPr txBox="1"/>
            <p:nvPr/>
          </p:nvSpPr>
          <p:spPr>
            <a:xfrm>
              <a:off x="4043651" y="3099897"/>
              <a:ext cx="2971930" cy="182147"/>
            </a:xfrm>
            <a:prstGeom prst="rect">
              <a:avLst/>
            </a:prstGeom>
            <a:noFill/>
          </p:spPr>
          <p:txBody>
            <a:bodyPr wrap="none" lIns="360062" tIns="0" rIns="0" bIns="0" anchor="b" anchorCtr="0">
              <a:no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ỨNG DỤNG CỦA MỘT SỐ HYDROGEN HALIDE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91260C60-82E7-4992-97FB-3C18D83B0000}"/>
              </a:ext>
            </a:extLst>
          </p:cNvPr>
          <p:cNvGrpSpPr/>
          <p:nvPr/>
        </p:nvGrpSpPr>
        <p:grpSpPr>
          <a:xfrm>
            <a:off x="817791" y="1952028"/>
            <a:ext cx="4240105" cy="688842"/>
            <a:chOff x="3683842" y="2297792"/>
            <a:chExt cx="3332287" cy="468262"/>
          </a:xfrm>
        </p:grpSpPr>
        <p:sp>
          <p:nvSpPr>
            <p:cNvPr id="74" name="Diamond 31">
              <a:extLst>
                <a:ext uri="{FF2B5EF4-FFF2-40B4-BE49-F238E27FC236}">
                  <a16:creationId xmlns:a16="http://schemas.microsoft.com/office/drawing/2014/main" id="{518B6483-95BA-4B0B-953A-37B5DD6547B7}"/>
                </a:ext>
              </a:extLst>
            </p:cNvPr>
            <p:cNvSpPr/>
            <p:nvPr/>
          </p:nvSpPr>
          <p:spPr>
            <a:xfrm>
              <a:off x="3683842" y="2297792"/>
              <a:ext cx="468262" cy="468262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76" name="TextBox 37">
              <a:extLst>
                <a:ext uri="{FF2B5EF4-FFF2-40B4-BE49-F238E27FC236}">
                  <a16:creationId xmlns:a16="http://schemas.microsoft.com/office/drawing/2014/main" id="{BAA33060-68BB-4658-8C3E-DEC0FDB53748}"/>
                </a:ext>
              </a:extLst>
            </p:cNvPr>
            <p:cNvSpPr txBox="1"/>
            <p:nvPr/>
          </p:nvSpPr>
          <p:spPr>
            <a:xfrm>
              <a:off x="4044199" y="2463867"/>
              <a:ext cx="2971930" cy="182147"/>
            </a:xfrm>
            <a:prstGeom prst="rect">
              <a:avLst/>
            </a:prstGeom>
            <a:noFill/>
          </p:spPr>
          <p:txBody>
            <a:bodyPr wrap="none" lIns="360062" tIns="0" rIns="0" bIns="0" anchor="b" anchorCtr="0">
              <a:no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TÍNH KHỬ CỦA MỘT SỐ ION HALIDE X</a:t>
              </a:r>
              <a:r>
                <a:rPr lang="en-US" altLang="zh-CN" sz="24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-</a:t>
              </a:r>
              <a:endParaRPr lang="zh-CN" alt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0204484D-0DD6-4115-A12B-001D8F158FCE}"/>
              </a:ext>
            </a:extLst>
          </p:cNvPr>
          <p:cNvGrpSpPr/>
          <p:nvPr/>
        </p:nvGrpSpPr>
        <p:grpSpPr>
          <a:xfrm>
            <a:off x="848337" y="1022544"/>
            <a:ext cx="4218157" cy="688842"/>
            <a:chOff x="3707848" y="1455022"/>
            <a:chExt cx="3315037" cy="468262"/>
          </a:xfrm>
        </p:grpSpPr>
        <p:sp>
          <p:nvSpPr>
            <p:cNvPr id="79" name="Diamond 33">
              <a:extLst>
                <a:ext uri="{FF2B5EF4-FFF2-40B4-BE49-F238E27FC236}">
                  <a16:creationId xmlns:a16="http://schemas.microsoft.com/office/drawing/2014/main" id="{C81B424B-606D-4387-9BB7-250C62E2BD62}"/>
                </a:ext>
              </a:extLst>
            </p:cNvPr>
            <p:cNvSpPr/>
            <p:nvPr/>
          </p:nvSpPr>
          <p:spPr>
            <a:xfrm>
              <a:off x="3707848" y="1455022"/>
              <a:ext cx="468262" cy="468262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81" name="TextBox 35">
              <a:extLst>
                <a:ext uri="{FF2B5EF4-FFF2-40B4-BE49-F238E27FC236}">
                  <a16:creationId xmlns:a16="http://schemas.microsoft.com/office/drawing/2014/main" id="{314B464D-C312-4085-9CD8-39CB1A5861DA}"/>
                </a:ext>
              </a:extLst>
            </p:cNvPr>
            <p:cNvSpPr txBox="1"/>
            <p:nvPr/>
          </p:nvSpPr>
          <p:spPr>
            <a:xfrm>
              <a:off x="4050955" y="1633584"/>
              <a:ext cx="2971930" cy="182147"/>
            </a:xfrm>
            <a:prstGeom prst="rect">
              <a:avLst/>
            </a:prstGeom>
            <a:noFill/>
          </p:spPr>
          <p:txBody>
            <a:bodyPr wrap="none" lIns="360062" tIns="0" rIns="0" bIns="0" anchor="b" anchorCtr="0">
              <a:no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HYDROGEN HALIDE VÀ HYDROHALIC ACID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EA6DC130-0D79-449B-BB4A-89BD7FF3C88B}"/>
              </a:ext>
            </a:extLst>
          </p:cNvPr>
          <p:cNvGrpSpPr/>
          <p:nvPr/>
        </p:nvGrpSpPr>
        <p:grpSpPr>
          <a:xfrm>
            <a:off x="2772594" y="287406"/>
            <a:ext cx="2958757" cy="651532"/>
            <a:chOff x="721519" y="924567"/>
            <a:chExt cx="2958243" cy="651419"/>
          </a:xfrm>
        </p:grpSpPr>
        <p:sp>
          <p:nvSpPr>
            <p:cNvPr id="84" name="Arrow: Pentagon 45">
              <a:extLst>
                <a:ext uri="{FF2B5EF4-FFF2-40B4-BE49-F238E27FC236}">
                  <a16:creationId xmlns:a16="http://schemas.microsoft.com/office/drawing/2014/main" id="{38F2F8FC-F568-495F-87A0-3ECF07E7A9EF}"/>
                </a:ext>
              </a:extLst>
            </p:cNvPr>
            <p:cNvSpPr/>
            <p:nvPr/>
          </p:nvSpPr>
          <p:spPr bwMode="auto">
            <a:xfrm>
              <a:off x="947352" y="1004486"/>
              <a:ext cx="2732410" cy="571500"/>
            </a:xfrm>
            <a:prstGeom prst="homePlate">
              <a:avLst/>
            </a:prstGeom>
            <a:solidFill>
              <a:schemeClr val="tx2">
                <a:alpha val="14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5" name="Arrow: Pentagon 2">
              <a:extLst>
                <a:ext uri="{FF2B5EF4-FFF2-40B4-BE49-F238E27FC236}">
                  <a16:creationId xmlns:a16="http://schemas.microsoft.com/office/drawing/2014/main" id="{195081B3-2CEE-4399-9CD5-1AF9414C5F40}"/>
                </a:ext>
              </a:extLst>
            </p:cNvPr>
            <p:cNvSpPr/>
            <p:nvPr/>
          </p:nvSpPr>
          <p:spPr bwMode="auto">
            <a:xfrm>
              <a:off x="721519" y="924567"/>
              <a:ext cx="2732410" cy="571500"/>
            </a:xfrm>
            <a:prstGeom prst="homePlat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square" lIns="91456" tIns="45728" rIns="91456" bIns="45728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3201" b="1" dirty="0">
                  <a:solidFill>
                    <a:schemeClr val="bg1">
                      <a:lumMod val="10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NỘI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3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700" cy="5145088"/>
          </a:xfrm>
          <a:prstGeom prst="rect">
            <a:avLst/>
          </a:prstGeom>
        </p:spPr>
      </p:pic>
      <p:sp>
        <p:nvSpPr>
          <p:cNvPr id="6" name="TextBox 35">
            <a:extLst>
              <a:ext uri="{FF2B5EF4-FFF2-40B4-BE49-F238E27FC236}">
                <a16:creationId xmlns:a16="http://schemas.microsoft.com/office/drawing/2014/main" id="{B391ECC3-2C98-D894-CB4E-DA2203799FDB}"/>
              </a:ext>
            </a:extLst>
          </p:cNvPr>
          <p:cNvSpPr txBox="1"/>
          <p:nvPr/>
        </p:nvSpPr>
        <p:spPr>
          <a:xfrm>
            <a:off x="1941058" y="1564432"/>
            <a:ext cx="5256584" cy="667153"/>
          </a:xfrm>
          <a:prstGeom prst="rect">
            <a:avLst/>
          </a:prstGeom>
          <a:noFill/>
        </p:spPr>
        <p:txBody>
          <a:bodyPr wrap="none" lIns="360062" tIns="0" rIns="0" bIns="0" anchor="b" anchorCtr="0">
            <a:no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4400" b="1" baseline="30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172EDA-3942-477F-CBC0-502269605C3A}"/>
              </a:ext>
            </a:extLst>
          </p:cNvPr>
          <p:cNvSpPr/>
          <p:nvPr/>
        </p:nvSpPr>
        <p:spPr>
          <a:xfrm>
            <a:off x="144302" y="160276"/>
            <a:ext cx="8856984" cy="48245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ounded Rectangle 9">
            <a:hlinkClick r:id="" action="ppaction://noaction"/>
            <a:extLst>
              <a:ext uri="{FF2B5EF4-FFF2-40B4-BE49-F238E27FC236}">
                <a16:creationId xmlns:a16="http://schemas.microsoft.com/office/drawing/2014/main" id="{3F14CA13-E4A9-97C5-FDAA-C7C8CA815016}"/>
              </a:ext>
            </a:extLst>
          </p:cNvPr>
          <p:cNvSpPr/>
          <p:nvPr/>
        </p:nvSpPr>
        <p:spPr>
          <a:xfrm>
            <a:off x="5070426" y="1557888"/>
            <a:ext cx="2000250" cy="7429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vi-VN" sz="900" kern="1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23741E58-D320-8244-F88D-B88F9D5F28C4}"/>
              </a:ext>
            </a:extLst>
          </p:cNvPr>
          <p:cNvSpPr/>
          <p:nvPr/>
        </p:nvSpPr>
        <p:spPr>
          <a:xfrm>
            <a:off x="1260426" y="1557888"/>
            <a:ext cx="2152650" cy="7715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HCl</a:t>
            </a:r>
          </a:p>
        </p:txBody>
      </p:sp>
      <p:sp>
        <p:nvSpPr>
          <p:cNvPr id="5" name="Rounded Rectangle 11">
            <a:hlinkClick r:id="" action="ppaction://noaction"/>
            <a:extLst>
              <a:ext uri="{FF2B5EF4-FFF2-40B4-BE49-F238E27FC236}">
                <a16:creationId xmlns:a16="http://schemas.microsoft.com/office/drawing/2014/main" id="{0D498A89-3FE0-9B63-509F-682A3274E77F}"/>
              </a:ext>
            </a:extLst>
          </p:cNvPr>
          <p:cNvSpPr/>
          <p:nvPr/>
        </p:nvSpPr>
        <p:spPr>
          <a:xfrm>
            <a:off x="1260426" y="2891388"/>
            <a:ext cx="2152650" cy="7334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HNO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vi-VN" sz="900" kern="1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Rounded Rectangle 12">
            <a:hlinkClick r:id="" action="ppaction://noaction"/>
            <a:extLst>
              <a:ext uri="{FF2B5EF4-FFF2-40B4-BE49-F238E27FC236}">
                <a16:creationId xmlns:a16="http://schemas.microsoft.com/office/drawing/2014/main" id="{B5D7C391-14A0-4F44-D1D7-BE262BDD3494}"/>
              </a:ext>
            </a:extLst>
          </p:cNvPr>
          <p:cNvSpPr/>
          <p:nvPr/>
        </p:nvSpPr>
        <p:spPr>
          <a:xfrm>
            <a:off x="5070426" y="2891388"/>
            <a:ext cx="2000250" cy="7048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HF</a:t>
            </a:r>
            <a:endParaRPr lang="vi-VN" sz="27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Action Button: Home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FCA5629-3EF3-91FF-BB84-AA1799050B9E}"/>
              </a:ext>
            </a:extLst>
          </p:cNvPr>
          <p:cNvSpPr/>
          <p:nvPr/>
        </p:nvSpPr>
        <p:spPr>
          <a:xfrm>
            <a:off x="0" y="4697730"/>
            <a:ext cx="790575" cy="44577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973F4-623A-4326-3E16-C132B879792D}"/>
              </a:ext>
            </a:extLst>
          </p:cNvPr>
          <p:cNvSpPr txBox="1"/>
          <p:nvPr/>
        </p:nvSpPr>
        <p:spPr>
          <a:xfrm>
            <a:off x="456600" y="302390"/>
            <a:ext cx="8232388" cy="95410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107939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172EDA-3942-477F-CBC0-502269605C3A}"/>
              </a:ext>
            </a:extLst>
          </p:cNvPr>
          <p:cNvSpPr/>
          <p:nvPr/>
        </p:nvSpPr>
        <p:spPr>
          <a:xfrm>
            <a:off x="144302" y="160276"/>
            <a:ext cx="8856984" cy="48245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23741E58-D320-8244-F88D-B88F9D5F28C4}"/>
              </a:ext>
            </a:extLst>
          </p:cNvPr>
          <p:cNvSpPr/>
          <p:nvPr/>
        </p:nvSpPr>
        <p:spPr>
          <a:xfrm>
            <a:off x="612354" y="1636440"/>
            <a:ext cx="2952328" cy="6172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vi-VN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HCl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HBr, HI, HF</a:t>
            </a:r>
            <a:endParaRPr lang="vi-VN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Action Button: Home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FCA5629-3EF3-91FF-BB84-AA1799050B9E}"/>
              </a:ext>
            </a:extLst>
          </p:cNvPr>
          <p:cNvSpPr/>
          <p:nvPr/>
        </p:nvSpPr>
        <p:spPr>
          <a:xfrm>
            <a:off x="0" y="4697730"/>
            <a:ext cx="790575" cy="44577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973F4-623A-4326-3E16-C132B879792D}"/>
              </a:ext>
            </a:extLst>
          </p:cNvPr>
          <p:cNvSpPr txBox="1"/>
          <p:nvPr/>
        </p:nvSpPr>
        <p:spPr>
          <a:xfrm>
            <a:off x="456600" y="302390"/>
            <a:ext cx="8232388" cy="95410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hydrohalic acid?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AE2713CA-7C28-6734-14AA-33D423DC7D32}"/>
              </a:ext>
            </a:extLst>
          </p:cNvPr>
          <p:cNvSpPr/>
          <p:nvPr/>
        </p:nvSpPr>
        <p:spPr>
          <a:xfrm>
            <a:off x="612354" y="2812024"/>
            <a:ext cx="2952328" cy="6172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F, HCl, HBr, HI</a:t>
            </a:r>
            <a:endParaRPr lang="vi-VN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9459ADA8-84F5-D4B5-E9DA-CA1726B99B07}"/>
              </a:ext>
            </a:extLst>
          </p:cNvPr>
          <p:cNvSpPr/>
          <p:nvPr/>
        </p:nvSpPr>
        <p:spPr>
          <a:xfrm>
            <a:off x="4730620" y="1618251"/>
            <a:ext cx="2952328" cy="6172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I, HBr, HCl, HF</a:t>
            </a:r>
            <a:endParaRPr lang="vi-VN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528E35D1-608E-D8AE-3496-26EBB5A70D42}"/>
              </a:ext>
            </a:extLst>
          </p:cNvPr>
          <p:cNvSpPr/>
          <p:nvPr/>
        </p:nvSpPr>
        <p:spPr>
          <a:xfrm>
            <a:off x="4729838" y="2812024"/>
            <a:ext cx="2952328" cy="6172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Br, HCl, HI, HF</a:t>
            </a:r>
            <a:endParaRPr lang="vi-VN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17038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172EDA-3942-477F-CBC0-502269605C3A}"/>
              </a:ext>
            </a:extLst>
          </p:cNvPr>
          <p:cNvSpPr/>
          <p:nvPr/>
        </p:nvSpPr>
        <p:spPr>
          <a:xfrm>
            <a:off x="144302" y="160276"/>
            <a:ext cx="8856984" cy="48245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23741E58-D320-8244-F88D-B88F9D5F28C4}"/>
              </a:ext>
            </a:extLst>
          </p:cNvPr>
          <p:cNvSpPr/>
          <p:nvPr/>
        </p:nvSpPr>
        <p:spPr>
          <a:xfrm>
            <a:off x="612354" y="1636440"/>
            <a:ext cx="2952328" cy="6172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tím</a:t>
            </a:r>
            <a:endParaRPr lang="vi-VN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Action Button: Home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FCA5629-3EF3-91FF-BB84-AA1799050B9E}"/>
              </a:ext>
            </a:extLst>
          </p:cNvPr>
          <p:cNvSpPr/>
          <p:nvPr/>
        </p:nvSpPr>
        <p:spPr>
          <a:xfrm>
            <a:off x="0" y="4697730"/>
            <a:ext cx="790575" cy="44577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973F4-623A-4326-3E16-C132B879792D}"/>
              </a:ext>
            </a:extLst>
          </p:cNvPr>
          <p:cNvSpPr txBox="1"/>
          <p:nvPr/>
        </p:nvSpPr>
        <p:spPr>
          <a:xfrm>
            <a:off x="456600" y="302390"/>
            <a:ext cx="8232388" cy="95410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NaF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NaCl,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NaBr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AE2713CA-7C28-6734-14AA-33D423DC7D32}"/>
              </a:ext>
            </a:extLst>
          </p:cNvPr>
          <p:cNvSpPr/>
          <p:nvPr/>
        </p:nvSpPr>
        <p:spPr>
          <a:xfrm>
            <a:off x="612354" y="2812024"/>
            <a:ext cx="2952328" cy="6172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Dung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AgNO</a:t>
            </a:r>
            <a:r>
              <a:rPr lang="en-US" sz="240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vi-VN" sz="2400" kern="12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9459ADA8-84F5-D4B5-E9DA-CA1726B99B07}"/>
              </a:ext>
            </a:extLst>
          </p:cNvPr>
          <p:cNvSpPr/>
          <p:nvPr/>
        </p:nvSpPr>
        <p:spPr>
          <a:xfrm>
            <a:off x="4730620" y="1618251"/>
            <a:ext cx="2952328" cy="6172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Dung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NaOH</a:t>
            </a:r>
            <a:endParaRPr lang="vi-VN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528E35D1-608E-D8AE-3496-26EBB5A70D42}"/>
              </a:ext>
            </a:extLst>
          </p:cNvPr>
          <p:cNvSpPr/>
          <p:nvPr/>
        </p:nvSpPr>
        <p:spPr>
          <a:xfrm>
            <a:off x="4729838" y="2812024"/>
            <a:ext cx="2952328" cy="6172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vi-VN" sz="2400" kern="12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31244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468338" y="1780456"/>
            <a:ext cx="84249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4800" b="1" cap="al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4800" b="1" cap="all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4" name="TextBox 48"/>
          <p:cNvSpPr txBox="1"/>
          <p:nvPr/>
        </p:nvSpPr>
        <p:spPr>
          <a:xfrm>
            <a:off x="3996730" y="1060376"/>
            <a:ext cx="1484844" cy="1231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2" dirty="0">
                <a:solidFill>
                  <a:srgbClr val="FFFF00"/>
                </a:solidFill>
                <a:latin typeface="Times New Roman" panose="02020603050405020304" pitchFamily="18" charset="0"/>
                <a:ea typeface="华康雅宋体W9(P)" panose="02020900000000000000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en-GB" altLang="zh-CN" sz="8002" dirty="0">
              <a:solidFill>
                <a:srgbClr val="FFFF00"/>
              </a:solidFill>
              <a:latin typeface="Times New Roman" panose="02020603050405020304" pitchFamily="18" charset="0"/>
              <a:ea typeface="华康雅宋体W9(P)" panose="02020900000000000000" pitchFamily="18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B391ECC3-2C98-D894-CB4E-DA2203799FDB}"/>
              </a:ext>
            </a:extLst>
          </p:cNvPr>
          <p:cNvSpPr txBox="1"/>
          <p:nvPr/>
        </p:nvSpPr>
        <p:spPr>
          <a:xfrm>
            <a:off x="1188418" y="2665837"/>
            <a:ext cx="6048672" cy="686235"/>
          </a:xfrm>
          <a:prstGeom prst="rect">
            <a:avLst/>
          </a:prstGeom>
          <a:noFill/>
        </p:spPr>
        <p:txBody>
          <a:bodyPr wrap="none" lIns="360062" tIns="0" rIns="0" bIns="0" anchor="b" anchorCtr="0"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 </a:t>
            </a:r>
          </a:p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 HYDROHALIC ACID</a:t>
            </a:r>
            <a:endParaRPr lang="zh-CN" alt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1A05E5-6533-FA92-4677-998D612127E4}"/>
              </a:ext>
            </a:extLst>
          </p:cNvPr>
          <p:cNvSpPr/>
          <p:nvPr/>
        </p:nvSpPr>
        <p:spPr>
          <a:xfrm>
            <a:off x="144302" y="112838"/>
            <a:ext cx="8856984" cy="49079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342131" y="253856"/>
            <a:ext cx="5310783" cy="506785"/>
            <a:chOff x="3371451" y="3491885"/>
            <a:chExt cx="7080585" cy="675668"/>
          </a:xfrm>
        </p:grpSpPr>
        <p:sp>
          <p:nvSpPr>
            <p:cNvPr id="8" name="Rectangle 7"/>
            <p:cNvSpPr/>
            <p:nvPr/>
          </p:nvSpPr>
          <p:spPr>
            <a:xfrm>
              <a:off x="3371451" y="3516923"/>
              <a:ext cx="7080585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03733" y="3491885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34600" y="3657571"/>
              <a:ext cx="6188900" cy="451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HYDROGEN HALIDE VÀ HYDROHALIC ACID</a:t>
              </a:r>
              <a:endParaRPr lang="en-GB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560997" y="3757608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807627" y="3275193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21235" y="2814824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08876" y="2274833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E3037C-1836-AD14-5C0C-E612B51E90DD}"/>
              </a:ext>
            </a:extLst>
          </p:cNvPr>
          <p:cNvSpPr txBox="1"/>
          <p:nvPr/>
        </p:nvSpPr>
        <p:spPr>
          <a:xfrm>
            <a:off x="342130" y="869388"/>
            <a:ext cx="3383038" cy="369332"/>
          </a:xfrm>
          <a:prstGeom prst="rect">
            <a:avLst/>
          </a:prstGeom>
          <a:solidFill>
            <a:srgbClr val="60AEA9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 ( HX)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2EBD2F-6D00-C578-843B-B9CA6E18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480" y="1593607"/>
            <a:ext cx="4461885" cy="207645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72560E7-8898-B48C-D49A-49ED20C412C4}"/>
              </a:ext>
            </a:extLst>
          </p:cNvPr>
          <p:cNvSpPr txBox="1"/>
          <p:nvPr/>
        </p:nvSpPr>
        <p:spPr>
          <a:xfrm>
            <a:off x="4488710" y="947276"/>
            <a:ext cx="4014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18.1.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halide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E4D4E4-C6C6-5465-881C-1E1B7AF7459D}"/>
              </a:ext>
            </a:extLst>
          </p:cNvPr>
          <p:cNvSpPr txBox="1"/>
          <p:nvPr/>
        </p:nvSpPr>
        <p:spPr>
          <a:xfrm>
            <a:off x="232780" y="1451749"/>
            <a:ext cx="3403910" cy="330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18.1,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halide.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23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1A05E5-6533-FA92-4677-998D612127E4}"/>
              </a:ext>
            </a:extLst>
          </p:cNvPr>
          <p:cNvSpPr/>
          <p:nvPr/>
        </p:nvSpPr>
        <p:spPr>
          <a:xfrm>
            <a:off x="144302" y="112838"/>
            <a:ext cx="8856984" cy="49079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342131" y="253856"/>
            <a:ext cx="5310783" cy="506785"/>
            <a:chOff x="3371451" y="3491885"/>
            <a:chExt cx="7080585" cy="675668"/>
          </a:xfrm>
        </p:grpSpPr>
        <p:sp>
          <p:nvSpPr>
            <p:cNvPr id="8" name="Rectangle 7"/>
            <p:cNvSpPr/>
            <p:nvPr/>
          </p:nvSpPr>
          <p:spPr>
            <a:xfrm>
              <a:off x="3371451" y="3516923"/>
              <a:ext cx="7080585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03733" y="3491885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34600" y="3657571"/>
              <a:ext cx="6188900" cy="451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HYDROGEN HALIDE VÀ HYDROHALIC ACID</a:t>
              </a:r>
              <a:endParaRPr lang="en-GB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560997" y="3757608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807627" y="3275193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21235" y="2814824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08876" y="2274833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E3037C-1836-AD14-5C0C-E612B51E90DD}"/>
              </a:ext>
            </a:extLst>
          </p:cNvPr>
          <p:cNvSpPr txBox="1"/>
          <p:nvPr/>
        </p:nvSpPr>
        <p:spPr>
          <a:xfrm>
            <a:off x="342130" y="869388"/>
            <a:ext cx="3383038" cy="369332"/>
          </a:xfrm>
          <a:prstGeom prst="rect">
            <a:avLst/>
          </a:prstGeom>
          <a:solidFill>
            <a:srgbClr val="60AEA9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 ( HX)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2EBD2F-6D00-C578-843B-B9CA6E18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480" y="1427434"/>
            <a:ext cx="4461885" cy="207645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72560E7-8898-B48C-D49A-49ED20C412C4}"/>
              </a:ext>
            </a:extLst>
          </p:cNvPr>
          <p:cNvSpPr txBox="1"/>
          <p:nvPr/>
        </p:nvSpPr>
        <p:spPr>
          <a:xfrm>
            <a:off x="4488710" y="947276"/>
            <a:ext cx="4014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halide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02A0A739-1BBF-958A-A13F-4F178933B452}"/>
              </a:ext>
            </a:extLst>
          </p:cNvPr>
          <p:cNvSpPr/>
          <p:nvPr/>
        </p:nvSpPr>
        <p:spPr>
          <a:xfrm>
            <a:off x="3548001" y="1132356"/>
            <a:ext cx="504056" cy="279501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E4D4E4-C6C6-5465-881C-1E1B7AF7459D}"/>
              </a:ext>
            </a:extLst>
          </p:cNvPr>
          <p:cNvSpPr txBox="1"/>
          <p:nvPr/>
        </p:nvSpPr>
        <p:spPr>
          <a:xfrm>
            <a:off x="232780" y="1451749"/>
            <a:ext cx="3403910" cy="24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halide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sz="2400" b="1" dirty="0" err="1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1692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HI.</a:t>
            </a:r>
          </a:p>
        </p:txBody>
      </p:sp>
    </p:spTree>
    <p:extLst>
      <p:ext uri="{BB962C8B-B14F-4D97-AF65-F5344CB8AC3E}">
        <p14:creationId xmlns:p14="http://schemas.microsoft.com/office/powerpoint/2010/main" val="32126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22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1A05E5-6533-FA92-4677-998D612127E4}"/>
              </a:ext>
            </a:extLst>
          </p:cNvPr>
          <p:cNvSpPr/>
          <p:nvPr/>
        </p:nvSpPr>
        <p:spPr>
          <a:xfrm>
            <a:off x="144302" y="112838"/>
            <a:ext cx="8856984" cy="49079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342131" y="253856"/>
            <a:ext cx="5310783" cy="506785"/>
            <a:chOff x="3371451" y="3491885"/>
            <a:chExt cx="7080585" cy="675668"/>
          </a:xfrm>
        </p:grpSpPr>
        <p:sp>
          <p:nvSpPr>
            <p:cNvPr id="8" name="Rectangle 7"/>
            <p:cNvSpPr/>
            <p:nvPr/>
          </p:nvSpPr>
          <p:spPr>
            <a:xfrm>
              <a:off x="3371451" y="3516923"/>
              <a:ext cx="7080585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03733" y="3491885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34600" y="3657571"/>
              <a:ext cx="6188900" cy="451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HYDROGEN HALIDE VÀ HYDROHALIC ACID</a:t>
              </a:r>
              <a:endParaRPr lang="en-GB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807627" y="3275193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21235" y="2814824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08876" y="2274833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E3037C-1836-AD14-5C0C-E612B51E90DD}"/>
              </a:ext>
            </a:extLst>
          </p:cNvPr>
          <p:cNvSpPr txBox="1"/>
          <p:nvPr/>
        </p:nvSpPr>
        <p:spPr>
          <a:xfrm>
            <a:off x="342130" y="869388"/>
            <a:ext cx="3366568" cy="369332"/>
          </a:xfrm>
          <a:prstGeom prst="rect">
            <a:avLst/>
          </a:prstGeom>
          <a:solidFill>
            <a:srgbClr val="60AEA9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 ( HX)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2EBD2F-6D00-C578-843B-B9CA6E18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14" y="1257625"/>
            <a:ext cx="4461885" cy="207645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72560E7-8898-B48C-D49A-49ED20C412C4}"/>
              </a:ext>
            </a:extLst>
          </p:cNvPr>
          <p:cNvSpPr txBox="1"/>
          <p:nvPr/>
        </p:nvSpPr>
        <p:spPr>
          <a:xfrm>
            <a:off x="4801556" y="834572"/>
            <a:ext cx="4014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halide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A9452B-D64C-8936-2AA6-470B7EC5DB8E}"/>
              </a:ext>
            </a:extLst>
          </p:cNvPr>
          <p:cNvSpPr txBox="1"/>
          <p:nvPr/>
        </p:nvSpPr>
        <p:spPr>
          <a:xfrm>
            <a:off x="279363" y="1444392"/>
            <a:ext cx="4076971" cy="146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HI.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HI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van der Waals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7D6252-870C-3164-F801-3630DDFCA06B}"/>
              </a:ext>
            </a:extLst>
          </p:cNvPr>
          <p:cNvSpPr txBox="1"/>
          <p:nvPr/>
        </p:nvSpPr>
        <p:spPr>
          <a:xfrm>
            <a:off x="386750" y="3832531"/>
            <a:ext cx="457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 descr="Media Portfolio">
            <a:extLst>
              <a:ext uri="{FF2B5EF4-FFF2-40B4-BE49-F238E27FC236}">
                <a16:creationId xmlns:a16="http://schemas.microsoft.com/office/drawing/2014/main" id="{7A9AE364-00DF-4FAF-7FB0-2D96B06AB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17"/>
          <a:stretch/>
        </p:blipFill>
        <p:spPr bwMode="auto">
          <a:xfrm>
            <a:off x="5026663" y="3553126"/>
            <a:ext cx="3218121" cy="12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3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0" grpId="0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1A05E5-6533-FA92-4677-998D612127E4}"/>
              </a:ext>
            </a:extLst>
          </p:cNvPr>
          <p:cNvSpPr/>
          <p:nvPr/>
        </p:nvSpPr>
        <p:spPr>
          <a:xfrm>
            <a:off x="144302" y="112838"/>
            <a:ext cx="8856984" cy="49079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342131" y="253856"/>
            <a:ext cx="5310783" cy="506785"/>
            <a:chOff x="3371451" y="3491885"/>
            <a:chExt cx="7080585" cy="675668"/>
          </a:xfrm>
        </p:grpSpPr>
        <p:sp>
          <p:nvSpPr>
            <p:cNvPr id="8" name="Rectangle 7"/>
            <p:cNvSpPr/>
            <p:nvPr/>
          </p:nvSpPr>
          <p:spPr>
            <a:xfrm>
              <a:off x="3371451" y="3516923"/>
              <a:ext cx="7080585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03733" y="3491885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34600" y="3657571"/>
              <a:ext cx="6188900" cy="451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HYDROGEN HALIDE VÀ HYDROHALIC ACID</a:t>
              </a:r>
              <a:endParaRPr lang="en-GB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993138" y="3899208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21235" y="2814824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08876" y="2274833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E3037C-1836-AD14-5C0C-E612B51E90DD}"/>
              </a:ext>
            </a:extLst>
          </p:cNvPr>
          <p:cNvSpPr txBox="1"/>
          <p:nvPr/>
        </p:nvSpPr>
        <p:spPr>
          <a:xfrm>
            <a:off x="342130" y="869388"/>
            <a:ext cx="3006527" cy="369332"/>
          </a:xfrm>
          <a:prstGeom prst="rect">
            <a:avLst/>
          </a:prstGeom>
          <a:solidFill>
            <a:srgbClr val="60AEA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 ( HX)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7A7412-F50E-757B-1F28-B40858AFC625}"/>
              </a:ext>
            </a:extLst>
          </p:cNvPr>
          <p:cNvSpPr txBox="1"/>
          <p:nvPr/>
        </p:nvSpPr>
        <p:spPr>
          <a:xfrm>
            <a:off x="390792" y="1603388"/>
            <a:ext cx="70841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                      Hydrohalic acid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CF9BC5-C80C-71D6-7E12-B15A7559FE67}"/>
              </a:ext>
            </a:extLst>
          </p:cNvPr>
          <p:cNvSpPr txBox="1"/>
          <p:nvPr/>
        </p:nvSpPr>
        <p:spPr>
          <a:xfrm>
            <a:off x="2680410" y="1335959"/>
            <a:ext cx="18547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Tan </a:t>
            </a:r>
            <a:r>
              <a:rPr lang="en-US" altLang="zh-CN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68C9024-7421-84D2-FFFB-C460CD74F15B}"/>
              </a:ext>
            </a:extLst>
          </p:cNvPr>
          <p:cNvCxnSpPr/>
          <p:nvPr/>
        </p:nvCxnSpPr>
        <p:spPr>
          <a:xfrm>
            <a:off x="2592573" y="1834220"/>
            <a:ext cx="15121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2DC68B7-8172-90F3-7627-25167D351359}"/>
              </a:ext>
            </a:extLst>
          </p:cNvPr>
          <p:cNvSpPr txBox="1"/>
          <p:nvPr/>
        </p:nvSpPr>
        <p:spPr>
          <a:xfrm>
            <a:off x="565566" y="22958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HCl(</a:t>
            </a:r>
            <a:r>
              <a:rPr lang="en-US" altLang="zh-CN" sz="1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aq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                        H</a:t>
            </a:r>
            <a:r>
              <a:rPr lang="en-US" altLang="zh-CN" sz="1800" b="1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1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aq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+ Cl</a:t>
            </a:r>
            <a:r>
              <a:rPr lang="en-US" altLang="zh-CN" sz="1800" b="1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1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aq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C4B2D2-51CE-151C-3116-6BDDC5CE04DB}"/>
              </a:ext>
            </a:extLst>
          </p:cNvPr>
          <p:cNvSpPr txBox="1"/>
          <p:nvPr/>
        </p:nvSpPr>
        <p:spPr>
          <a:xfrm>
            <a:off x="521627" y="3409232"/>
            <a:ext cx="45720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acid: HF &lt; HCl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&lt;</a:t>
            </a: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HBr &lt; HI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43336539-FD6A-E3A0-2F7B-4B484A21F97C}"/>
              </a:ext>
            </a:extLst>
          </p:cNvPr>
          <p:cNvSpPr/>
          <p:nvPr/>
        </p:nvSpPr>
        <p:spPr>
          <a:xfrm rot="5400000">
            <a:off x="2836988" y="3326359"/>
            <a:ext cx="339515" cy="12714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774BBA-A48C-F700-77AF-BFA9216F611D}"/>
              </a:ext>
            </a:extLst>
          </p:cNvPr>
          <p:cNvSpPr txBox="1"/>
          <p:nvPr/>
        </p:nvSpPr>
        <p:spPr>
          <a:xfrm>
            <a:off x="2389204" y="4104287"/>
            <a:ext cx="1455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Acid </a:t>
            </a:r>
            <a:r>
              <a:rPr lang="en-US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mạnh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86C43A-C81D-6BE3-C33A-96B0A17FB703}"/>
              </a:ext>
            </a:extLst>
          </p:cNvPr>
          <p:cNvCxnSpPr>
            <a:cxnSpLocks/>
          </p:cNvCxnSpPr>
          <p:nvPr/>
        </p:nvCxnSpPr>
        <p:spPr>
          <a:xfrm>
            <a:off x="1581627" y="2480551"/>
            <a:ext cx="122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loud 3">
            <a:extLst>
              <a:ext uri="{FF2B5EF4-FFF2-40B4-BE49-F238E27FC236}">
                <a16:creationId xmlns:a16="http://schemas.microsoft.com/office/drawing/2014/main" id="{21BB89C8-F395-5E53-272F-88E4B78831DE}"/>
              </a:ext>
            </a:extLst>
          </p:cNvPr>
          <p:cNvSpPr/>
          <p:nvPr/>
        </p:nvSpPr>
        <p:spPr>
          <a:xfrm>
            <a:off x="4828489" y="1954844"/>
            <a:ext cx="3996444" cy="17084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HX.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68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6" grpId="0"/>
      <p:bldP spid="17" grpId="0"/>
      <p:bldP spid="20" grpId="0"/>
      <p:bldP spid="21" grpId="0" animBg="1"/>
      <p:bldP spid="22" grpId="0" animBg="1"/>
      <p:bldP spid="2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1A05E5-6533-FA92-4677-998D612127E4}"/>
              </a:ext>
            </a:extLst>
          </p:cNvPr>
          <p:cNvSpPr/>
          <p:nvPr/>
        </p:nvSpPr>
        <p:spPr>
          <a:xfrm>
            <a:off x="144302" y="112838"/>
            <a:ext cx="8856984" cy="49079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342131" y="253856"/>
            <a:ext cx="5310783" cy="506785"/>
            <a:chOff x="3371451" y="3491885"/>
            <a:chExt cx="7080585" cy="675668"/>
          </a:xfrm>
        </p:grpSpPr>
        <p:sp>
          <p:nvSpPr>
            <p:cNvPr id="8" name="Rectangle 7"/>
            <p:cNvSpPr/>
            <p:nvPr/>
          </p:nvSpPr>
          <p:spPr>
            <a:xfrm>
              <a:off x="3371451" y="3516923"/>
              <a:ext cx="7080585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03733" y="3491885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34600" y="3657571"/>
              <a:ext cx="6188900" cy="451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HYDROGEN HALIDE VÀ HYDROHALIC ACID</a:t>
              </a:r>
              <a:endParaRPr lang="en-GB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993138" y="3899208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821235" y="2814824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08876" y="2274833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E3037C-1836-AD14-5C0C-E612B51E90DD}"/>
              </a:ext>
            </a:extLst>
          </p:cNvPr>
          <p:cNvSpPr txBox="1"/>
          <p:nvPr/>
        </p:nvSpPr>
        <p:spPr>
          <a:xfrm>
            <a:off x="342130" y="869388"/>
            <a:ext cx="3006527" cy="369332"/>
          </a:xfrm>
          <a:prstGeom prst="rect">
            <a:avLst/>
          </a:prstGeom>
          <a:solidFill>
            <a:srgbClr val="60AEA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HYDROGEN HALIDE ( HX)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774BBA-A48C-F700-77AF-BFA9216F611D}"/>
              </a:ext>
            </a:extLst>
          </p:cNvPr>
          <p:cNvSpPr txBox="1"/>
          <p:nvPr/>
        </p:nvSpPr>
        <p:spPr>
          <a:xfrm>
            <a:off x="445161" y="1445099"/>
            <a:ext cx="26874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Hydro fluoric Acid </a:t>
            </a:r>
            <a:r>
              <a:rPr lang="en-US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mòn</a:t>
            </a:r>
            <a:r>
              <a:rPr 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thủy</a:t>
            </a:r>
            <a:r>
              <a:rPr 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tinh</a:t>
            </a:r>
            <a:r>
              <a:rPr 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yt1s.com - HF  SiO2_360p">
            <a:hlinkClick r:id="" action="ppaction://media"/>
            <a:extLst>
              <a:ext uri="{FF2B5EF4-FFF2-40B4-BE49-F238E27FC236}">
                <a16:creationId xmlns:a16="http://schemas.microsoft.com/office/drawing/2014/main" id="{6B694B17-2A83-7C2C-1EB3-0780CBFED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9919" y="1011035"/>
            <a:ext cx="4810104" cy="36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4" name="TextBox 48"/>
          <p:cNvSpPr txBox="1"/>
          <p:nvPr/>
        </p:nvSpPr>
        <p:spPr>
          <a:xfrm>
            <a:off x="3780568" y="1060376"/>
            <a:ext cx="1484844" cy="1231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2" dirty="0">
                <a:solidFill>
                  <a:srgbClr val="FFFF00"/>
                </a:solidFill>
                <a:latin typeface="Times New Roman" panose="02020603050405020304" pitchFamily="18" charset="0"/>
                <a:ea typeface="华康雅宋体W9(P)" panose="02020900000000000000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B391ECC3-2C98-D894-CB4E-DA2203799FDB}"/>
              </a:ext>
            </a:extLst>
          </p:cNvPr>
          <p:cNvSpPr txBox="1"/>
          <p:nvPr/>
        </p:nvSpPr>
        <p:spPr>
          <a:xfrm>
            <a:off x="252314" y="2291803"/>
            <a:ext cx="6696744" cy="495970"/>
          </a:xfrm>
          <a:prstGeom prst="rect">
            <a:avLst/>
          </a:prstGeom>
          <a:noFill/>
        </p:spPr>
        <p:txBody>
          <a:bodyPr wrap="none" lIns="360062" tIns="0" rIns="0" bIns="0" anchor="b" anchorCtr="0">
            <a:norm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KHỬ CỦA MỘT SỐ ION HALIDE X-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7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witch dir="r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3FDE6F3-C2C1-497D-9AC0-D418F52504A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641.pptx"/>
</p:tagLst>
</file>

<file path=ppt/theme/theme1.xml><?xml version="1.0" encoding="utf-8"?>
<a:theme xmlns:a="http://schemas.openxmlformats.org/drawingml/2006/main" name="1_自定义设计方案">
  <a:themeElements>
    <a:clrScheme name="自定义 67">
      <a:dk1>
        <a:sysClr val="windowText" lastClr="000000"/>
      </a:dk1>
      <a:lt1>
        <a:sysClr val="window" lastClr="FFFFFF"/>
      </a:lt1>
      <a:dk2>
        <a:srgbClr val="464646"/>
      </a:dk2>
      <a:lt2>
        <a:srgbClr val="7F7F7F"/>
      </a:lt2>
      <a:accent1>
        <a:srgbClr val="F66085"/>
      </a:accent1>
      <a:accent2>
        <a:srgbClr val="FFC000"/>
      </a:accent2>
      <a:accent3>
        <a:srgbClr val="44B9E8"/>
      </a:accent3>
      <a:accent4>
        <a:srgbClr val="A1BE7C"/>
      </a:accent4>
      <a:accent5>
        <a:srgbClr val="F66085"/>
      </a:accent5>
      <a:accent6>
        <a:srgbClr val="FFC000"/>
      </a:accent6>
      <a:hlink>
        <a:srgbClr val="FF8119"/>
      </a:hlink>
      <a:folHlink>
        <a:srgbClr val="44B9E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1869</Words>
  <PresentationFormat>Custom</PresentationFormat>
  <Paragraphs>196</Paragraphs>
  <Slides>24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KG Primary Penmanship</vt:lpstr>
      <vt:lpstr>Times New Roman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2016-10-17T14:00:15Z</dcterms:created>
  <dcterms:modified xsi:type="dcterms:W3CDTF">2022-06-13T06:15:36Z</dcterms:modified>
</cp:coreProperties>
</file>