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  <p:sldId id="280" r:id="rId4"/>
    <p:sldId id="2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2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0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3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6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1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2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6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6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9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3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taäp vaø thöïc haønh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6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7389" y="866349"/>
            <a:ext cx="8373113" cy="479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09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taäp vaø thöïc haønh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6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1136" y="872077"/>
            <a:ext cx="8762122" cy="480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47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taäp vaø thöïc haønh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6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7389" y="834741"/>
            <a:ext cx="8591550" cy="4762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44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taäp vaø thöïc haønh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6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788" y="1716834"/>
            <a:ext cx="874395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844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68</Words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.VnBahamasB</vt:lpstr>
      <vt:lpstr>Arial</vt:lpstr>
      <vt:lpstr>Calibri</vt:lpstr>
      <vt:lpstr>Calibri Light</vt:lpstr>
      <vt:lpstr>VNI-Jamai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2021-07-24T15:04:47Z</dcterms:created>
  <dcterms:modified xsi:type="dcterms:W3CDTF">2021-08-05T05:34:33Z</dcterms:modified>
</cp:coreProperties>
</file>