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1" r:id="rId3"/>
    <p:sldId id="258" r:id="rId4"/>
    <p:sldId id="257" r:id="rId5"/>
    <p:sldId id="272" r:id="rId6"/>
    <p:sldId id="273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650C0-C48D-4CA2-9095-AC789390DBB4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AF053-7F37-496A-9FEE-CA4D7893A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219200" y="4876800"/>
            <a:ext cx="6705600" cy="137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838200"/>
            <a:ext cx="21336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318804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05200"/>
            <a:ext cx="7467601" cy="137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62200" y="25908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37</a:t>
            </a:r>
            <a:endParaRPr lang="en-US" sz="48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mages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497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066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em</a:t>
            </a:r>
            <a:endParaRPr lang="en-US" sz="4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im</a:t>
            </a:r>
            <a:endParaRPr lang="en-US" sz="4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32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đ</a:t>
            </a:r>
            <a:endParaRPr lang="en-US" sz="48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196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êm</a:t>
            </a:r>
            <a:endParaRPr lang="en-US" sz="4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19400" y="32766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đ</a:t>
            </a:r>
            <a:r>
              <a:rPr lang="en-US" sz="48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ếm</a:t>
            </a:r>
            <a:endParaRPr lang="en-US" sz="4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4495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kem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495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hẻm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4495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mềm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56388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mỉm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4495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nếm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tím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9800" y="1066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êm</a:t>
            </a:r>
            <a:endParaRPr lang="en-US" sz="4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um</a:t>
            </a:r>
            <a:endParaRPr lang="en-US" sz="4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8200" y="5638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chụm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0" y="5638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mũm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62200" cy="10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3429000" cy="269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9610" y="0"/>
            <a:ext cx="585439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391452"/>
            <a:ext cx="3232322" cy="346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39624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tem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thư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2514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thềm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nhà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5867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tủm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tỉm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62200" cy="10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71600"/>
            <a:ext cx="242636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762000"/>
            <a:ext cx="609600" cy="115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0574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4099" idx="3"/>
            <a:endCxn id="4100" idx="1"/>
          </p:cNvCxnSpPr>
          <p:nvPr/>
        </p:nvCxnSpPr>
        <p:spPr>
          <a:xfrm flipV="1">
            <a:off x="2807369" y="1340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099" idx="3"/>
            <a:endCxn id="4101" idx="1"/>
          </p:cNvCxnSpPr>
          <p:nvPr/>
        </p:nvCxnSpPr>
        <p:spPr>
          <a:xfrm>
            <a:off x="2807369" y="1947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572000"/>
            <a:ext cx="2590800" cy="108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51816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810000"/>
            <a:ext cx="64008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>
            <a:endCxn id="4103" idx="1"/>
          </p:cNvCxnSpPr>
          <p:nvPr/>
        </p:nvCxnSpPr>
        <p:spPr>
          <a:xfrm flipV="1">
            <a:off x="2895600" y="4343400"/>
            <a:ext cx="1752600" cy="685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103" idx="1"/>
          </p:cNvCxnSpPr>
          <p:nvPr/>
        </p:nvCxnSpPr>
        <p:spPr>
          <a:xfrm flipV="1">
            <a:off x="2895600" y="4343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95600" y="5029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574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2807369" y="1340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4101" idx="1"/>
          </p:cNvCxnSpPr>
          <p:nvPr/>
        </p:nvCxnSpPr>
        <p:spPr>
          <a:xfrm>
            <a:off x="2807369" y="1947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1816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 flipV="1">
            <a:off x="2895600" y="4343400"/>
            <a:ext cx="1752600" cy="685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895600" y="4343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95600" y="5029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524000"/>
            <a:ext cx="2218911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572000"/>
            <a:ext cx="254550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914400"/>
            <a:ext cx="563217" cy="92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886200"/>
            <a:ext cx="1056302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14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46482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    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Chim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ri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cần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cù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tìm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cỏ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khô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về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làm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tổ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.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Đêm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qua,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nó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bị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ốm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.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Chim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sẻ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và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chim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sơn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ca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đến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thăm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,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đem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cho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nó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túm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rơm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.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Chim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ri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cảm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ơn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sẻ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và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sơn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ca. 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5240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93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838200" y="5181600"/>
            <a:ext cx="990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33800" y="51816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77200" y="51816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24200" y="57150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0" y="57150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86200" y="617220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91200" y="61722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95400" y="61722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24000"/>
            <a:ext cx="4894259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3955" y="1600200"/>
            <a:ext cx="433004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Giúp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bạn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83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68</Words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2020-08-12T11:52:43Z</dcterms:created>
  <dcterms:modified xsi:type="dcterms:W3CDTF">2020-08-19T15:08:20Z</dcterms:modified>
</cp:coreProperties>
</file>