
<file path=[Content_Types].xml><?xml version="1.0" encoding="utf-8"?>
<Types xmlns="http://schemas.openxmlformats.org/package/2006/content-types">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wav" ContentType="audio/x-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heme/themeOverride1.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1"/>
    <p:sldMasterId id="2147483788" r:id="rId2"/>
  </p:sldMasterIdLst>
  <p:notesMasterIdLst>
    <p:notesMasterId r:id="rId49"/>
  </p:notesMasterIdLst>
  <p:sldIdLst>
    <p:sldId id="312" r:id="rId3"/>
    <p:sldId id="313" r:id="rId4"/>
    <p:sldId id="287" r:id="rId5"/>
    <p:sldId id="315" r:id="rId6"/>
    <p:sldId id="291" r:id="rId7"/>
    <p:sldId id="292" r:id="rId8"/>
    <p:sldId id="293" r:id="rId9"/>
    <p:sldId id="294" r:id="rId10"/>
    <p:sldId id="295" r:id="rId11"/>
    <p:sldId id="296" r:id="rId12"/>
    <p:sldId id="297" r:id="rId13"/>
    <p:sldId id="298" r:id="rId14"/>
    <p:sldId id="299" r:id="rId15"/>
    <p:sldId id="316" r:id="rId16"/>
    <p:sldId id="317" r:id="rId17"/>
    <p:sldId id="311" r:id="rId18"/>
    <p:sldId id="7613" r:id="rId19"/>
    <p:sldId id="288" r:id="rId20"/>
    <p:sldId id="259" r:id="rId21"/>
    <p:sldId id="319" r:id="rId22"/>
    <p:sldId id="320" r:id="rId23"/>
    <p:sldId id="321" r:id="rId24"/>
    <p:sldId id="7615" r:id="rId25"/>
    <p:sldId id="7616" r:id="rId26"/>
    <p:sldId id="325" r:id="rId27"/>
    <p:sldId id="324" r:id="rId28"/>
    <p:sldId id="326" r:id="rId29"/>
    <p:sldId id="327" r:id="rId30"/>
    <p:sldId id="328" r:id="rId31"/>
    <p:sldId id="329" r:id="rId32"/>
    <p:sldId id="330" r:id="rId33"/>
    <p:sldId id="331" r:id="rId34"/>
    <p:sldId id="7601" r:id="rId35"/>
    <p:sldId id="7603" r:id="rId36"/>
    <p:sldId id="7606" r:id="rId37"/>
    <p:sldId id="7607" r:id="rId38"/>
    <p:sldId id="7609" r:id="rId39"/>
    <p:sldId id="7610" r:id="rId40"/>
    <p:sldId id="7617" r:id="rId41"/>
    <p:sldId id="267" r:id="rId42"/>
    <p:sldId id="278" r:id="rId43"/>
    <p:sldId id="7608" r:id="rId44"/>
    <p:sldId id="7618" r:id="rId45"/>
    <p:sldId id="7612" r:id="rId46"/>
    <p:sldId id="7611" r:id="rId47"/>
    <p:sldId id="7614"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dmin" initials="A" lastIdx="1" clrIdx="0">
    <p:extLst>
      <p:ext uri="{19B8F6BF-5375-455C-9EA6-DF929625EA0E}">
        <p15:presenceInfo xmlns:p15="http://schemas.microsoft.com/office/powerpoint/2012/main" userId="Admi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59" d="100"/>
          <a:sy n="59" d="100"/>
        </p:scale>
        <p:origin x="1492" y="4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commentAuthors" Target="commentAuthor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heme" Target="theme/theme1.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33B500D-C8ED-4453-A3E2-B94CE9B20C7E}" type="datetimeFigureOut">
              <a:rPr lang="en-US" smtClean="0"/>
              <a:t>6/24/2022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8B66AAB-2CBD-4B6F-83CE-15B08BBBFE8E}" type="slidenum">
              <a:rPr lang="en-US" smtClean="0"/>
              <a:t>‹#›</a:t>
            </a:fld>
            <a:endParaRPr lang="en-US"/>
          </a:p>
        </p:txBody>
      </p:sp>
    </p:spTree>
    <p:extLst>
      <p:ext uri="{BB962C8B-B14F-4D97-AF65-F5344CB8AC3E}">
        <p14:creationId xmlns:p14="http://schemas.microsoft.com/office/powerpoint/2010/main" val="29164467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更多模板请关注：https://haosc.taobao.com</a:t>
            </a:r>
          </a:p>
        </p:txBody>
      </p:sp>
      <p:sp>
        <p:nvSpPr>
          <p:cNvPr id="4" name="灯片编号占位符 3"/>
          <p:cNvSpPr>
            <a:spLocks noGrp="1"/>
          </p:cNvSpPr>
          <p:nvPr>
            <p:ph type="sldNum" sz="quarter" idx="10"/>
          </p:nvPr>
        </p:nvSpPr>
        <p:spPr/>
        <p:txBody>
          <a:bodyPr/>
          <a:lstStyle/>
          <a:p>
            <a:fld id="{60D4C845-2BE2-4423-97B3-49F88020EF3B}" type="slidenum">
              <a:rPr lang="zh-CN" altLang="en-US" smtClean="0"/>
              <a:t>1</a:t>
            </a:fld>
            <a:endParaRPr lang="zh-CN" altLang="en-US"/>
          </a:p>
        </p:txBody>
      </p:sp>
    </p:spTree>
    <p:extLst>
      <p:ext uri="{BB962C8B-B14F-4D97-AF65-F5344CB8AC3E}">
        <p14:creationId xmlns:p14="http://schemas.microsoft.com/office/powerpoint/2010/main" val="19325540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0AE39EF-C0E5-4896-B9D3-7E7938E4611D}" type="slidenum">
              <a:rPr lang="zh-CN" altLang="en-US" smtClean="0"/>
              <a:t>16</a:t>
            </a:fld>
            <a:endParaRPr lang="zh-CN" altLang="en-US"/>
          </a:p>
        </p:txBody>
      </p:sp>
    </p:spTree>
    <p:extLst>
      <p:ext uri="{BB962C8B-B14F-4D97-AF65-F5344CB8AC3E}">
        <p14:creationId xmlns:p14="http://schemas.microsoft.com/office/powerpoint/2010/main" val="20897065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0AE39EF-C0E5-4896-B9D3-7E7938E4611D}" type="slidenum">
              <a:rPr lang="zh-CN" altLang="en-US" smtClean="0"/>
              <a:t>19</a:t>
            </a:fld>
            <a:endParaRPr lang="zh-CN" altLang="en-US"/>
          </a:p>
        </p:txBody>
      </p:sp>
    </p:spTree>
    <p:extLst>
      <p:ext uri="{BB962C8B-B14F-4D97-AF65-F5344CB8AC3E}">
        <p14:creationId xmlns:p14="http://schemas.microsoft.com/office/powerpoint/2010/main" val="26178014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0D4C845-2BE2-4423-97B3-49F88020EF3B}" type="slidenum">
              <a:rPr lang="zh-CN" altLang="en-US" smtClean="0"/>
              <a:t>33</a:t>
            </a:fld>
            <a:endParaRPr lang="zh-CN" altLang="en-US"/>
          </a:p>
        </p:txBody>
      </p:sp>
    </p:spTree>
    <p:extLst>
      <p:ext uri="{BB962C8B-B14F-4D97-AF65-F5344CB8AC3E}">
        <p14:creationId xmlns:p14="http://schemas.microsoft.com/office/powerpoint/2010/main" val="396720904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0D4C845-2BE2-4423-97B3-49F88020EF3B}" type="slidenum">
              <a:rPr lang="zh-CN" altLang="en-US" smtClean="0"/>
              <a:t>34</a:t>
            </a:fld>
            <a:endParaRPr lang="zh-CN" altLang="en-US"/>
          </a:p>
        </p:txBody>
      </p:sp>
    </p:spTree>
    <p:extLst>
      <p:ext uri="{BB962C8B-B14F-4D97-AF65-F5344CB8AC3E}">
        <p14:creationId xmlns:p14="http://schemas.microsoft.com/office/powerpoint/2010/main" val="423967031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7">
            <a:extLst>
              <a:ext uri="{FF2B5EF4-FFF2-40B4-BE49-F238E27FC236}">
                <a16:creationId xmlns:a16="http://schemas.microsoft.com/office/drawing/2014/main" id="{53963293-9B36-4E8E-9CB2-7CFAD1864B95}"/>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ea typeface="宋体" panose="02010600030101010101" pitchFamily="2" charset="-122"/>
              </a:defRPr>
            </a:lvl1pPr>
            <a:lvl2pPr marL="742950" indent="-285750">
              <a:spcBef>
                <a:spcPct val="30000"/>
              </a:spcBef>
              <a:defRPr sz="1200">
                <a:solidFill>
                  <a:schemeClr val="tx1"/>
                </a:solidFill>
                <a:latin typeface="Arial" panose="020B0604020202020204" pitchFamily="34" charset="0"/>
                <a:ea typeface="宋体" panose="02010600030101010101" pitchFamily="2" charset="-122"/>
              </a:defRPr>
            </a:lvl2pPr>
            <a:lvl3pPr marL="1143000" indent="-228600">
              <a:spcBef>
                <a:spcPct val="30000"/>
              </a:spcBef>
              <a:defRPr sz="1200">
                <a:solidFill>
                  <a:schemeClr val="tx1"/>
                </a:solidFill>
                <a:latin typeface="Arial" panose="020B0604020202020204" pitchFamily="34" charset="0"/>
                <a:ea typeface="宋体" panose="02010600030101010101" pitchFamily="2" charset="-122"/>
              </a:defRPr>
            </a:lvl3pPr>
            <a:lvl4pPr marL="1600200" indent="-228600">
              <a:spcBef>
                <a:spcPct val="30000"/>
              </a:spcBef>
              <a:defRPr sz="1200">
                <a:solidFill>
                  <a:schemeClr val="tx1"/>
                </a:solidFill>
                <a:latin typeface="Arial" panose="020B0604020202020204" pitchFamily="34" charset="0"/>
                <a:ea typeface="宋体" panose="02010600030101010101" pitchFamily="2" charset="-122"/>
              </a:defRPr>
            </a:lvl4pPr>
            <a:lvl5pPr marL="2057400" indent="-228600">
              <a:spcBef>
                <a:spcPct val="30000"/>
              </a:spcBef>
              <a:defRPr sz="1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30000"/>
              </a:spcBef>
              <a:spcAft>
                <a:spcPct val="0"/>
              </a:spcAft>
              <a:defRPr sz="1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30000"/>
              </a:spcBef>
              <a:spcAft>
                <a:spcPct val="0"/>
              </a:spcAft>
              <a:defRPr sz="1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30000"/>
              </a:spcBef>
              <a:spcAft>
                <a:spcPct val="0"/>
              </a:spcAft>
              <a:defRPr sz="1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30000"/>
              </a:spcBef>
              <a:spcAft>
                <a:spcPct val="0"/>
              </a:spcAft>
              <a:defRPr sz="1200">
                <a:solidFill>
                  <a:schemeClr val="tx1"/>
                </a:solidFill>
                <a:latin typeface="Arial" panose="020B0604020202020204" pitchFamily="34" charset="0"/>
                <a:ea typeface="宋体" panose="02010600030101010101" pitchFamily="2" charset="-122"/>
              </a:defRPr>
            </a:lvl9pPr>
          </a:lstStyle>
          <a:p>
            <a:pPr>
              <a:spcBef>
                <a:spcPct val="0"/>
              </a:spcBef>
            </a:pPr>
            <a:fld id="{94147406-E9C3-42A2-87DA-DA073F395ECA}" type="slidenum">
              <a:rPr lang="en-US" altLang="zh-CN"/>
              <a:pPr>
                <a:spcBef>
                  <a:spcPct val="0"/>
                </a:spcBef>
              </a:pPr>
              <a:t>42</a:t>
            </a:fld>
            <a:endParaRPr lang="en-US" altLang="zh-CN"/>
          </a:p>
        </p:txBody>
      </p:sp>
      <p:sp>
        <p:nvSpPr>
          <p:cNvPr id="6147" name="Rectangle 2">
            <a:extLst>
              <a:ext uri="{FF2B5EF4-FFF2-40B4-BE49-F238E27FC236}">
                <a16:creationId xmlns:a16="http://schemas.microsoft.com/office/drawing/2014/main" id="{619AEB14-891C-47FD-9DD0-91F16FC91885}"/>
              </a:ext>
            </a:extLst>
          </p:cNvPr>
          <p:cNvSpPr>
            <a:spLocks noGrp="1" noRot="1" noChangeAspect="1" noChangeArrowheads="1" noTextEdit="1"/>
          </p:cNvSpPr>
          <p:nvPr>
            <p:ph type="sldImg"/>
          </p:nvPr>
        </p:nvSpPr>
        <p:spPr>
          <a:ln/>
        </p:spPr>
      </p:sp>
      <p:sp>
        <p:nvSpPr>
          <p:cNvPr id="6148" name="Rectangle 3">
            <a:extLst>
              <a:ext uri="{FF2B5EF4-FFF2-40B4-BE49-F238E27FC236}">
                <a16:creationId xmlns:a16="http://schemas.microsoft.com/office/drawing/2014/main" id="{C7919038-0EDF-4477-B23C-9A60883E4335}"/>
              </a:ext>
            </a:extLst>
          </p:cNvPr>
          <p:cNvSpPr>
            <a:spLocks noGrp="1" noChangeArrowheads="1"/>
          </p:cNvSpPr>
          <p:nvPr>
            <p:ph type="body" idx="1"/>
          </p:nvPr>
        </p:nvSpPr>
        <p:spPr>
          <a:noFill/>
        </p:spPr>
        <p:txBody>
          <a:bodyPr/>
          <a:lstStyle/>
          <a:p>
            <a:pPr eaLnBrk="1" hangingPunct="1"/>
            <a:endParaRPr lang="zh-CN" altLang="zh-CN">
              <a:latin typeface="Arial" panose="020B060402020202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944340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6545236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042456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405159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6264764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9526122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27957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1474564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3"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3.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 Id="rId14" Type="http://schemas.openxmlformats.org/officeDocument/2006/relationships/image" Target="../media/image15.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3"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3.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 Id="rId14" Type="http://schemas.openxmlformats.org/officeDocument/2006/relationships/image" Target="../media/image15.png"/></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41132785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12748416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97810425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806" y="0"/>
            <a:ext cx="12188388" cy="6858000"/>
          </a:xfrm>
          <a:prstGeom prst="rect">
            <a:avLst/>
          </a:prstGeom>
        </p:spPr>
      </p:pic>
    </p:spTree>
    <p:extLst>
      <p:ext uri="{BB962C8B-B14F-4D97-AF65-F5344CB8AC3E}">
        <p14:creationId xmlns:p14="http://schemas.microsoft.com/office/powerpoint/2010/main" val="1262066292"/>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自定义版式">
    <p:spTree>
      <p:nvGrpSpPr>
        <p:cNvPr id="1" name=""/>
        <p:cNvGrpSpPr/>
        <p:nvPr/>
      </p:nvGrpSpPr>
      <p:grpSpPr>
        <a:xfrm>
          <a:off x="0" y="0"/>
          <a:ext cx="0" cy="0"/>
          <a:chOff x="0" y="0"/>
          <a:chExt cx="0" cy="0"/>
        </a:xfrm>
      </p:grpSpPr>
      <p:pic>
        <p:nvPicPr>
          <p:cNvPr id="3075" name="bg" descr="F:\1-原创素材\1_mm1102\PPT\PPT_014\materaials\contents_1.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balloon"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8137125" y="260649"/>
            <a:ext cx="2872889" cy="3953777"/>
          </a:xfrm>
          <a:prstGeom prst="rect">
            <a:avLst/>
          </a:prstGeom>
          <a:noFill/>
          <a:extLst>
            <a:ext uri="{909E8E84-426E-40DD-AFC4-6F175D3DCCD1}">
              <a14:hiddenFill xmlns:a14="http://schemas.microsoft.com/office/drawing/2010/main">
                <a:solidFill>
                  <a:srgbClr val="FFFFFF"/>
                </a:solidFill>
              </a14:hiddenFill>
            </a:ext>
          </a:extLst>
        </p:spPr>
      </p:pic>
      <p:pic>
        <p:nvPicPr>
          <p:cNvPr id="18" name="balloon_2"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rot="21128631" flipH="1">
            <a:off x="562828" y="191027"/>
            <a:ext cx="4983709" cy="6480175"/>
          </a:xfrm>
          <a:prstGeom prst="rect">
            <a:avLst/>
          </a:prstGeom>
          <a:noFill/>
          <a:extLst>
            <a:ext uri="{909E8E84-426E-40DD-AFC4-6F175D3DCCD1}">
              <a14:hiddenFill xmlns:a14="http://schemas.microsoft.com/office/drawing/2010/main">
                <a:solidFill>
                  <a:srgbClr val="FFFFFF"/>
                </a:solidFill>
              </a14:hiddenFill>
            </a:ext>
          </a:extLst>
        </p:spPr>
      </p:pic>
      <p:pic>
        <p:nvPicPr>
          <p:cNvPr id="3077" name="shape" descr="F:\1-原创素材\1_mm1102\PPT\PPT_014\materaials\contents_2.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391477" y="1019679"/>
            <a:ext cx="9178075" cy="4788148"/>
          </a:xfrm>
          <a:prstGeom prst="rect">
            <a:avLst/>
          </a:prstGeom>
          <a:noFill/>
          <a:extLst>
            <a:ext uri="{909E8E84-426E-40DD-AFC4-6F175D3DCCD1}">
              <a14:hiddenFill xmlns:a14="http://schemas.microsoft.com/office/drawing/2010/main">
                <a:solidFill>
                  <a:srgbClr val="FFFFFF"/>
                </a:solidFill>
              </a14:hiddenFill>
            </a:ext>
          </a:extLst>
        </p:spPr>
      </p:pic>
      <p:pic>
        <p:nvPicPr>
          <p:cNvPr id="3076" name="grassland" descr="F:\1-原创素材\1_mm1102\PPT\PPT_014\materaials\contents_5.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0" y="4933949"/>
            <a:ext cx="12192000" cy="1924051"/>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2"/>
          <p:cNvGrpSpPr/>
          <p:nvPr userDrawn="1"/>
        </p:nvGrpSpPr>
        <p:grpSpPr>
          <a:xfrm>
            <a:off x="595135" y="4965171"/>
            <a:ext cx="11001731" cy="1920213"/>
            <a:chOff x="-4251670" y="1149350"/>
            <a:chExt cx="16299090" cy="2844800"/>
          </a:xfrm>
        </p:grpSpPr>
        <p:pic>
          <p:nvPicPr>
            <p:cNvPr id="3080" name="children_1" descr="F:\1-原创素材\1_mm1102\PPT\PPT_014\materaials\children_1.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4251670" y="1339850"/>
              <a:ext cx="1790700" cy="2463800"/>
            </a:xfrm>
            <a:prstGeom prst="rect">
              <a:avLst/>
            </a:prstGeom>
            <a:noFill/>
            <a:extLst>
              <a:ext uri="{909E8E84-426E-40DD-AFC4-6F175D3DCCD1}">
                <a14:hiddenFill xmlns:a14="http://schemas.microsoft.com/office/drawing/2010/main">
                  <a:solidFill>
                    <a:srgbClr val="FFFFFF"/>
                  </a:solidFill>
                </a14:hiddenFill>
              </a:ext>
            </a:extLst>
          </p:spPr>
        </p:pic>
        <p:pic>
          <p:nvPicPr>
            <p:cNvPr id="3081" name="children_2" descr="F:\1-原创素材\1_mm1102\PPT\PPT_014\materaials\children_2.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1758950" y="1308100"/>
              <a:ext cx="1574800" cy="2527300"/>
            </a:xfrm>
            <a:prstGeom prst="rect">
              <a:avLst/>
            </a:prstGeom>
            <a:noFill/>
            <a:extLst>
              <a:ext uri="{909E8E84-426E-40DD-AFC4-6F175D3DCCD1}">
                <a14:hiddenFill xmlns:a14="http://schemas.microsoft.com/office/drawing/2010/main">
                  <a:solidFill>
                    <a:srgbClr val="FFFFFF"/>
                  </a:solidFill>
                </a14:hiddenFill>
              </a:ext>
            </a:extLst>
          </p:spPr>
        </p:pic>
        <p:pic>
          <p:nvPicPr>
            <p:cNvPr id="3082" name="children_3" descr="F:\1-原创素材\1_mm1102\PPT\PPT_014\materaials\children_3.png"/>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57225" y="1295400"/>
              <a:ext cx="1790700" cy="2552700"/>
            </a:xfrm>
            <a:prstGeom prst="rect">
              <a:avLst/>
            </a:prstGeom>
            <a:noFill/>
            <a:extLst>
              <a:ext uri="{909E8E84-426E-40DD-AFC4-6F175D3DCCD1}">
                <a14:hiddenFill xmlns:a14="http://schemas.microsoft.com/office/drawing/2010/main">
                  <a:solidFill>
                    <a:srgbClr val="FFFFFF"/>
                  </a:solidFill>
                </a14:hiddenFill>
              </a:ext>
            </a:extLst>
          </p:spPr>
        </p:pic>
        <p:pic>
          <p:nvPicPr>
            <p:cNvPr id="3083" name="children_4" descr="F:\1-原创素材\1_mm1102\PPT\PPT_014\materaials\children_4.png"/>
            <p:cNvPicPr>
              <a:picLocks noChangeAspect="1" noChangeArrowheads="1"/>
            </p:cNvPicPr>
            <p:nvPr userDrawn="1"/>
          </p:nvPicPr>
          <p:blipFill>
            <a:blip r:embed="rId9">
              <a:extLst>
                <a:ext uri="{28A0092B-C50C-407E-A947-70E740481C1C}">
                  <a14:useLocalDpi xmlns:a14="http://schemas.microsoft.com/office/drawing/2010/main" val="0"/>
                </a:ext>
              </a:extLst>
            </a:blip>
            <a:srcRect/>
            <a:stretch>
              <a:fillRect/>
            </a:stretch>
          </p:blipFill>
          <p:spPr bwMode="auto">
            <a:xfrm>
              <a:off x="2800350" y="1149350"/>
              <a:ext cx="1600200" cy="2844800"/>
            </a:xfrm>
            <a:prstGeom prst="rect">
              <a:avLst/>
            </a:prstGeom>
            <a:noFill/>
            <a:extLst>
              <a:ext uri="{909E8E84-426E-40DD-AFC4-6F175D3DCCD1}">
                <a14:hiddenFill xmlns:a14="http://schemas.microsoft.com/office/drawing/2010/main">
                  <a:solidFill>
                    <a:srgbClr val="FFFFFF"/>
                  </a:solidFill>
                </a14:hiddenFill>
              </a:ext>
            </a:extLst>
          </p:spPr>
        </p:pic>
        <p:pic>
          <p:nvPicPr>
            <p:cNvPr id="3084" name="children_5" descr="F:\1-原创素材\1_mm1102\PPT\PPT_014\materaials\children_5.png"/>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4367361" y="1244600"/>
              <a:ext cx="2006600" cy="2654300"/>
            </a:xfrm>
            <a:prstGeom prst="rect">
              <a:avLst/>
            </a:prstGeom>
            <a:noFill/>
            <a:extLst>
              <a:ext uri="{909E8E84-426E-40DD-AFC4-6F175D3DCCD1}">
                <a14:hiddenFill xmlns:a14="http://schemas.microsoft.com/office/drawing/2010/main">
                  <a:solidFill>
                    <a:srgbClr val="FFFFFF"/>
                  </a:solidFill>
                </a14:hiddenFill>
              </a:ext>
            </a:extLst>
          </p:spPr>
        </p:pic>
        <p:pic>
          <p:nvPicPr>
            <p:cNvPr id="3085" name="children_6" descr="F:\1-原创素材\1_mm1102\PPT\PPT_014\materaials\children_6.pn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6316951" y="1219200"/>
              <a:ext cx="1689100" cy="2705100"/>
            </a:xfrm>
            <a:prstGeom prst="rect">
              <a:avLst/>
            </a:prstGeom>
            <a:noFill/>
            <a:extLst>
              <a:ext uri="{909E8E84-426E-40DD-AFC4-6F175D3DCCD1}">
                <a14:hiddenFill xmlns:a14="http://schemas.microsoft.com/office/drawing/2010/main">
                  <a:solidFill>
                    <a:srgbClr val="FFFFFF"/>
                  </a:solidFill>
                </a14:hiddenFill>
              </a:ext>
            </a:extLst>
          </p:spPr>
        </p:pic>
        <p:pic>
          <p:nvPicPr>
            <p:cNvPr id="3086" name="children_7" descr="F:\1-原创素材\1_mm1102\PPT\PPT_014\materaials\children_7.png"/>
            <p:cNvPicPr>
              <a:picLocks noChangeAspect="1" noChangeArrowheads="1"/>
            </p:cNvPicPr>
            <p:nvPr userDrawn="1"/>
          </p:nvPicPr>
          <p:blipFill>
            <a:blip r:embed="rId12">
              <a:extLst>
                <a:ext uri="{28A0092B-C50C-407E-A947-70E740481C1C}">
                  <a14:useLocalDpi xmlns:a14="http://schemas.microsoft.com/office/drawing/2010/main" val="0"/>
                </a:ext>
              </a:extLst>
            </a:blip>
            <a:srcRect/>
            <a:stretch>
              <a:fillRect/>
            </a:stretch>
          </p:blipFill>
          <p:spPr bwMode="auto">
            <a:xfrm>
              <a:off x="8238835" y="1346200"/>
              <a:ext cx="2019300" cy="2451100"/>
            </a:xfrm>
            <a:prstGeom prst="rect">
              <a:avLst/>
            </a:prstGeom>
            <a:noFill/>
            <a:extLst>
              <a:ext uri="{909E8E84-426E-40DD-AFC4-6F175D3DCCD1}">
                <a14:hiddenFill xmlns:a14="http://schemas.microsoft.com/office/drawing/2010/main">
                  <a:solidFill>
                    <a:srgbClr val="FFFFFF"/>
                  </a:solidFill>
                </a14:hiddenFill>
              </a:ext>
            </a:extLst>
          </p:spPr>
        </p:pic>
        <p:pic>
          <p:nvPicPr>
            <p:cNvPr id="3087" name="children_8" descr="F:\1-原创素材\1_mm1102\PPT\PPT_014\materaials\children_8.png"/>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0269420" y="1327150"/>
              <a:ext cx="1778000" cy="2489200"/>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TextBox 16"/>
          <p:cNvSpPr txBox="1"/>
          <p:nvPr userDrawn="1"/>
        </p:nvSpPr>
        <p:spPr>
          <a:xfrm>
            <a:off x="-3889109" y="7845491"/>
            <a:ext cx="1656736" cy="461665"/>
          </a:xfrm>
          <a:prstGeom prst="rect">
            <a:avLst/>
          </a:prstGeom>
          <a:noFill/>
        </p:spPr>
        <p:txBody>
          <a:bodyPr wrap="none" rtlCol="0">
            <a:spAutoFit/>
          </a:bodyPr>
          <a:lstStyle/>
          <a:p>
            <a:r>
              <a:rPr lang="en-US" altLang="zh-CN" sz="2400" dirty="0" err="1">
                <a:solidFill>
                  <a:schemeClr val="bg1"/>
                </a:solidFill>
              </a:rPr>
              <a:t>Contents_N</a:t>
            </a:r>
            <a:endParaRPr lang="zh-CN" altLang="en-US" sz="2400" dirty="0">
              <a:solidFill>
                <a:schemeClr val="bg1"/>
              </a:solidFill>
            </a:endParaRPr>
          </a:p>
        </p:txBody>
      </p:sp>
      <p:grpSp>
        <p:nvGrpSpPr>
          <p:cNvPr id="4" name="kite_group"/>
          <p:cNvGrpSpPr/>
          <p:nvPr userDrawn="1"/>
        </p:nvGrpSpPr>
        <p:grpSpPr>
          <a:xfrm>
            <a:off x="-240704" y="-1580104"/>
            <a:ext cx="5808371" cy="2887303"/>
            <a:chOff x="-180528" y="-1185078"/>
            <a:chExt cx="4356278" cy="2165477"/>
          </a:xfrm>
        </p:grpSpPr>
        <p:pic>
          <p:nvPicPr>
            <p:cNvPr id="19" name="kite" descr="F:\1-原创素材\1_mm1102\PPT\PPT_014\materaials\contents_4.png"/>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3500195" y="411510"/>
              <a:ext cx="675555" cy="568889"/>
            </a:xfrm>
            <a:prstGeom prst="rect">
              <a:avLst/>
            </a:prstGeom>
            <a:noFill/>
            <a:extLst>
              <a:ext uri="{909E8E84-426E-40DD-AFC4-6F175D3DCCD1}">
                <a14:hiddenFill xmlns:a14="http://schemas.microsoft.com/office/drawing/2010/main">
                  <a:solidFill>
                    <a:srgbClr val="FFFFFF"/>
                  </a:solidFill>
                </a14:hiddenFill>
              </a:ext>
            </a:extLst>
          </p:spPr>
        </p:pic>
        <p:sp>
          <p:nvSpPr>
            <p:cNvPr id="2" name="椭圆 1"/>
            <p:cNvSpPr/>
            <p:nvPr userDrawn="1"/>
          </p:nvSpPr>
          <p:spPr>
            <a:xfrm>
              <a:off x="-180528" y="-1185078"/>
              <a:ext cx="72008" cy="720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spTree>
    <p:extLst>
      <p:ext uri="{BB962C8B-B14F-4D97-AF65-F5344CB8AC3E}">
        <p14:creationId xmlns:p14="http://schemas.microsoft.com/office/powerpoint/2010/main" val="2763009504"/>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300000">
                                      <p:cBhvr>
                                        <p:cTn id="6" dur="2000" fill="hold"/>
                                        <p:tgtEl>
                                          <p:spTgt spid="3078"/>
                                        </p:tgtEl>
                                        <p:attrNameLst>
                                          <p:attrName>r</p:attrName>
                                        </p:attrNameLst>
                                      </p:cBhvr>
                                    </p:animRot>
                                  </p:childTnLst>
                                </p:cTn>
                              </p:par>
                              <p:par>
                                <p:cTn id="7" presetID="8" presetClass="emph" presetSubtype="0" fill="hold" nodeType="withEffect">
                                  <p:stCondLst>
                                    <p:cond delay="2000"/>
                                  </p:stCondLst>
                                  <p:childTnLst>
                                    <p:animRot by="300000">
                                      <p:cBhvr>
                                        <p:cTn id="8" dur="2000" fill="hold"/>
                                        <p:tgtEl>
                                          <p:spTgt spid="3078"/>
                                        </p:tgtEl>
                                        <p:attrNameLst>
                                          <p:attrName>r</p:attrName>
                                        </p:attrNameLst>
                                      </p:cBhvr>
                                    </p:animRot>
                                  </p:childTnLst>
                                </p:cTn>
                              </p:par>
                              <p:par>
                                <p:cTn id="9" presetID="8" presetClass="emph" presetSubtype="0" fill="hold" nodeType="withEffect">
                                  <p:stCondLst>
                                    <p:cond delay="4000"/>
                                  </p:stCondLst>
                                  <p:childTnLst>
                                    <p:animRot by="-300000">
                                      <p:cBhvr>
                                        <p:cTn id="10" dur="2000" fill="hold"/>
                                        <p:tgtEl>
                                          <p:spTgt spid="3078"/>
                                        </p:tgtEl>
                                        <p:attrNameLst>
                                          <p:attrName>r</p:attrName>
                                        </p:attrNameLst>
                                      </p:cBhvr>
                                    </p:animRot>
                                  </p:childTnLst>
                                </p:cTn>
                              </p:par>
                              <p:par>
                                <p:cTn id="11" presetID="8" presetClass="emph" presetSubtype="0" fill="hold" nodeType="withEffect">
                                  <p:stCondLst>
                                    <p:cond delay="6000"/>
                                  </p:stCondLst>
                                  <p:childTnLst>
                                    <p:animRot by="300000">
                                      <p:cBhvr>
                                        <p:cTn id="12" dur="2000" fill="hold"/>
                                        <p:tgtEl>
                                          <p:spTgt spid="3078"/>
                                        </p:tgtEl>
                                        <p:attrNameLst>
                                          <p:attrName>r</p:attrName>
                                        </p:attrNameLst>
                                      </p:cBhvr>
                                    </p:animRot>
                                  </p:childTnLst>
                                </p:cTn>
                              </p:par>
                              <p:par>
                                <p:cTn id="13" presetID="8" presetClass="emph" presetSubtype="0" fill="hold" nodeType="withEffect">
                                  <p:stCondLst>
                                    <p:cond delay="0"/>
                                  </p:stCondLst>
                                  <p:childTnLst>
                                    <p:animRot by="600000">
                                      <p:cBhvr>
                                        <p:cTn id="14" dur="2000" fill="hold"/>
                                        <p:tgtEl>
                                          <p:spTgt spid="18"/>
                                        </p:tgtEl>
                                        <p:attrNameLst>
                                          <p:attrName>r</p:attrName>
                                        </p:attrNameLst>
                                      </p:cBhvr>
                                    </p:animRot>
                                  </p:childTnLst>
                                </p:cTn>
                              </p:par>
                              <p:par>
                                <p:cTn id="15" presetID="8" presetClass="emph" presetSubtype="0" fill="hold" nodeType="withEffect">
                                  <p:stCondLst>
                                    <p:cond delay="2000"/>
                                  </p:stCondLst>
                                  <p:childTnLst>
                                    <p:animRot by="-600000">
                                      <p:cBhvr>
                                        <p:cTn id="16" dur="2000" fill="hold"/>
                                        <p:tgtEl>
                                          <p:spTgt spid="18"/>
                                        </p:tgtEl>
                                        <p:attrNameLst>
                                          <p:attrName>r</p:attrName>
                                        </p:attrNameLst>
                                      </p:cBhvr>
                                    </p:animRot>
                                  </p:childTnLst>
                                </p:cTn>
                              </p:par>
                              <p:par>
                                <p:cTn id="17" presetID="8" presetClass="emph" presetSubtype="0" fill="hold" nodeType="withEffect">
                                  <p:stCondLst>
                                    <p:cond delay="4000"/>
                                  </p:stCondLst>
                                  <p:childTnLst>
                                    <p:animRot by="600000">
                                      <p:cBhvr>
                                        <p:cTn id="18" dur="2000" fill="hold"/>
                                        <p:tgtEl>
                                          <p:spTgt spid="18"/>
                                        </p:tgtEl>
                                        <p:attrNameLst>
                                          <p:attrName>r</p:attrName>
                                        </p:attrNameLst>
                                      </p:cBhvr>
                                    </p:animRot>
                                  </p:childTnLst>
                                </p:cTn>
                              </p:par>
                              <p:par>
                                <p:cTn id="19" presetID="8" presetClass="emph" presetSubtype="0" fill="hold" nodeType="withEffect">
                                  <p:stCondLst>
                                    <p:cond delay="6000"/>
                                  </p:stCondLst>
                                  <p:childTnLst>
                                    <p:animRot by="-300000">
                                      <p:cBhvr>
                                        <p:cTn id="20" dur="2000" fill="hold"/>
                                        <p:tgtEl>
                                          <p:spTgt spid="18"/>
                                        </p:tgtEl>
                                        <p:attrNameLst>
                                          <p:attrName>r</p:attrName>
                                        </p:attrNameLst>
                                      </p:cBhvr>
                                    </p:animRot>
                                  </p:childTnLst>
                                </p:cTn>
                              </p:par>
                              <p:par>
                                <p:cTn id="21" presetID="8" presetClass="emph" presetSubtype="0" fill="hold" nodeType="withEffect">
                                  <p:stCondLst>
                                    <p:cond delay="0"/>
                                  </p:stCondLst>
                                  <p:childTnLst>
                                    <p:animRot by="-600000">
                                      <p:cBhvr>
                                        <p:cTn id="22" dur="4000" fill="hold"/>
                                        <p:tgtEl>
                                          <p:spTgt spid="4"/>
                                        </p:tgtEl>
                                        <p:attrNameLst>
                                          <p:attrName>r</p:attrName>
                                        </p:attrNameLst>
                                      </p:cBhvr>
                                    </p:animRot>
                                  </p:childTnLst>
                                </p:cTn>
                              </p:par>
                              <p:par>
                                <p:cTn id="23" presetID="8" presetClass="emph" presetSubtype="0" fill="hold" nodeType="withEffect">
                                  <p:stCondLst>
                                    <p:cond delay="4000"/>
                                  </p:stCondLst>
                                  <p:childTnLst>
                                    <p:animRot by="600000">
                                      <p:cBhvr>
                                        <p:cTn id="24" dur="4000" fill="hold"/>
                                        <p:tgtEl>
                                          <p:spTgt spid="4"/>
                                        </p:tgtEl>
                                        <p:attrNameLst>
                                          <p:attrName>r</p:attrName>
                                        </p:attrNameLst>
                                      </p:cBhvr>
                                    </p:animRot>
                                  </p:childTnLst>
                                </p:cTn>
                              </p:par>
                              <p:par>
                                <p:cTn id="25" presetID="42" presetClass="path" presetSubtype="0" accel="50000" decel="50000" fill="hold" nodeType="withEffect">
                                  <p:stCondLst>
                                    <p:cond delay="0"/>
                                  </p:stCondLst>
                                  <p:childTnLst>
                                    <p:animMotion origin="layout" path="M -2.77778E-6 3.08642E-6 L 0.0375 0.01975 " pathEditMode="relative" rAng="0" ptsTypes="AA">
                                      <p:cBhvr>
                                        <p:cTn id="26" dur="5000" fill="hold"/>
                                        <p:tgtEl>
                                          <p:spTgt spid="4"/>
                                        </p:tgtEl>
                                        <p:attrNameLst>
                                          <p:attrName>ppt_x</p:attrName>
                                          <p:attrName>ppt_y</p:attrName>
                                        </p:attrNameLst>
                                      </p:cBhvr>
                                      <p:rCtr x="1875" y="988"/>
                                    </p:animMotion>
                                  </p:childTnLst>
                                </p:cTn>
                              </p:par>
                              <p:par>
                                <p:cTn id="27" presetID="42" presetClass="path" presetSubtype="0" accel="50000" decel="50000" fill="hold" nodeType="withEffect">
                                  <p:stCondLst>
                                    <p:cond delay="5000"/>
                                  </p:stCondLst>
                                  <p:childTnLst>
                                    <p:animMotion origin="layout" path="M 0.0375 0.01975 L 0.02969 -0.01235 " pathEditMode="relative" rAng="0" ptsTypes="AA">
                                      <p:cBhvr>
                                        <p:cTn id="28" dur="3000" fill="hold"/>
                                        <p:tgtEl>
                                          <p:spTgt spid="4"/>
                                        </p:tgtEl>
                                        <p:attrNameLst>
                                          <p:attrName>ppt_x</p:attrName>
                                          <p:attrName>ppt_y</p:attrName>
                                        </p:attrNameLst>
                                      </p:cBhvr>
                                      <p:rCtr x="-399" y="-16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32C5109E-2004-4A98-B305-E40FC4E57AC7}" type="datetimeFigureOut">
              <a:rPr lang="en-US" smtClean="0"/>
              <a:t>6/24/2022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134232395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2C5109E-2004-4A98-B305-E40FC4E57AC7}" type="datetimeFigureOut">
              <a:rPr lang="en-US" smtClean="0"/>
              <a:t>6/24/2022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14230528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2C5109E-2004-4A98-B305-E40FC4E57AC7}" type="datetimeFigureOut">
              <a:rPr lang="en-US" smtClean="0"/>
              <a:t>6/24/2022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266545708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2C5109E-2004-4A98-B305-E40FC4E57AC7}" type="datetimeFigureOut">
              <a:rPr lang="en-US" smtClean="0"/>
              <a:t>6/24/2022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404361801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2C5109E-2004-4A98-B305-E40FC4E57AC7}" type="datetimeFigureOut">
              <a:rPr lang="en-US" smtClean="0"/>
              <a:t>6/24/2022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35634503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2C5109E-2004-4A98-B305-E40FC4E57AC7}" type="datetimeFigureOut">
              <a:rPr lang="en-US" smtClean="0"/>
              <a:t>6/24/2022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29111284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297069705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2C5109E-2004-4A98-B305-E40FC4E57AC7}" type="datetimeFigureOut">
              <a:rPr lang="en-US" smtClean="0"/>
              <a:t>6/24/2022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227003630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32C5109E-2004-4A98-B305-E40FC4E57AC7}" type="datetimeFigureOut">
              <a:rPr lang="en-US" smtClean="0"/>
              <a:t>6/24/2022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15461584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32C5109E-2004-4A98-B305-E40FC4E57AC7}" type="datetimeFigureOut">
              <a:rPr lang="en-US" smtClean="0"/>
              <a:t>6/24/2022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202495595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2C5109E-2004-4A98-B305-E40FC4E57AC7}" type="datetimeFigureOut">
              <a:rPr lang="en-US" smtClean="0"/>
              <a:t>6/24/2022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11285184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2C5109E-2004-4A98-B305-E40FC4E57AC7}" type="datetimeFigureOut">
              <a:rPr lang="en-US" smtClean="0"/>
              <a:t>6/24/2022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262290941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_自定义版式">
    <p:spTree>
      <p:nvGrpSpPr>
        <p:cNvPr id="1" name=""/>
        <p:cNvGrpSpPr/>
        <p:nvPr/>
      </p:nvGrpSpPr>
      <p:grpSpPr>
        <a:xfrm>
          <a:off x="0" y="0"/>
          <a:ext cx="0" cy="0"/>
          <a:chOff x="0" y="0"/>
          <a:chExt cx="0" cy="0"/>
        </a:xfrm>
      </p:grpSpPr>
      <p:pic>
        <p:nvPicPr>
          <p:cNvPr id="3075" name="bg" descr="F:\1-原创素材\1_mm1102\PPT\PPT_014\materaials\contents_1.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balloon"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8137125" y="260649"/>
            <a:ext cx="2872889" cy="3953777"/>
          </a:xfrm>
          <a:prstGeom prst="rect">
            <a:avLst/>
          </a:prstGeom>
          <a:noFill/>
          <a:extLst>
            <a:ext uri="{909E8E84-426E-40DD-AFC4-6F175D3DCCD1}">
              <a14:hiddenFill xmlns:a14="http://schemas.microsoft.com/office/drawing/2010/main">
                <a:solidFill>
                  <a:srgbClr val="FFFFFF"/>
                </a:solidFill>
              </a14:hiddenFill>
            </a:ext>
          </a:extLst>
        </p:spPr>
      </p:pic>
      <p:pic>
        <p:nvPicPr>
          <p:cNvPr id="18" name="balloon_2"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rot="21128631" flipH="1">
            <a:off x="562828" y="191027"/>
            <a:ext cx="4983709" cy="6480175"/>
          </a:xfrm>
          <a:prstGeom prst="rect">
            <a:avLst/>
          </a:prstGeom>
          <a:noFill/>
          <a:extLst>
            <a:ext uri="{909E8E84-426E-40DD-AFC4-6F175D3DCCD1}">
              <a14:hiddenFill xmlns:a14="http://schemas.microsoft.com/office/drawing/2010/main">
                <a:solidFill>
                  <a:srgbClr val="FFFFFF"/>
                </a:solidFill>
              </a14:hiddenFill>
            </a:ext>
          </a:extLst>
        </p:spPr>
      </p:pic>
      <p:pic>
        <p:nvPicPr>
          <p:cNvPr id="3077" name="shape" descr="F:\1-原创素材\1_mm1102\PPT\PPT_014\materaials\contents_2.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391477" y="1019679"/>
            <a:ext cx="9178075" cy="4788148"/>
          </a:xfrm>
          <a:prstGeom prst="rect">
            <a:avLst/>
          </a:prstGeom>
          <a:noFill/>
          <a:extLst>
            <a:ext uri="{909E8E84-426E-40DD-AFC4-6F175D3DCCD1}">
              <a14:hiddenFill xmlns:a14="http://schemas.microsoft.com/office/drawing/2010/main">
                <a:solidFill>
                  <a:srgbClr val="FFFFFF"/>
                </a:solidFill>
              </a14:hiddenFill>
            </a:ext>
          </a:extLst>
        </p:spPr>
      </p:pic>
      <p:pic>
        <p:nvPicPr>
          <p:cNvPr id="3076" name="grassland" descr="F:\1-原创素材\1_mm1102\PPT\PPT_014\materaials\contents_5.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0" y="4933949"/>
            <a:ext cx="12192000" cy="1924051"/>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2"/>
          <p:cNvGrpSpPr/>
          <p:nvPr userDrawn="1"/>
        </p:nvGrpSpPr>
        <p:grpSpPr>
          <a:xfrm>
            <a:off x="595135" y="4965171"/>
            <a:ext cx="11001731" cy="1920213"/>
            <a:chOff x="-4251670" y="1149350"/>
            <a:chExt cx="16299090" cy="2844800"/>
          </a:xfrm>
        </p:grpSpPr>
        <p:pic>
          <p:nvPicPr>
            <p:cNvPr id="3080" name="children_1" descr="F:\1-原创素材\1_mm1102\PPT\PPT_014\materaials\children_1.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4251670" y="1339850"/>
              <a:ext cx="1790700" cy="2463800"/>
            </a:xfrm>
            <a:prstGeom prst="rect">
              <a:avLst/>
            </a:prstGeom>
            <a:noFill/>
            <a:extLst>
              <a:ext uri="{909E8E84-426E-40DD-AFC4-6F175D3DCCD1}">
                <a14:hiddenFill xmlns:a14="http://schemas.microsoft.com/office/drawing/2010/main">
                  <a:solidFill>
                    <a:srgbClr val="FFFFFF"/>
                  </a:solidFill>
                </a14:hiddenFill>
              </a:ext>
            </a:extLst>
          </p:spPr>
        </p:pic>
        <p:pic>
          <p:nvPicPr>
            <p:cNvPr id="3081" name="children_2" descr="F:\1-原创素材\1_mm1102\PPT\PPT_014\materaials\children_2.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1758950" y="1308100"/>
              <a:ext cx="1574800" cy="2527300"/>
            </a:xfrm>
            <a:prstGeom prst="rect">
              <a:avLst/>
            </a:prstGeom>
            <a:noFill/>
            <a:extLst>
              <a:ext uri="{909E8E84-426E-40DD-AFC4-6F175D3DCCD1}">
                <a14:hiddenFill xmlns:a14="http://schemas.microsoft.com/office/drawing/2010/main">
                  <a:solidFill>
                    <a:srgbClr val="FFFFFF"/>
                  </a:solidFill>
                </a14:hiddenFill>
              </a:ext>
            </a:extLst>
          </p:spPr>
        </p:pic>
        <p:pic>
          <p:nvPicPr>
            <p:cNvPr id="3082" name="children_3" descr="F:\1-原创素材\1_mm1102\PPT\PPT_014\materaials\children_3.png"/>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57225" y="1295400"/>
              <a:ext cx="1790700" cy="2552700"/>
            </a:xfrm>
            <a:prstGeom prst="rect">
              <a:avLst/>
            </a:prstGeom>
            <a:noFill/>
            <a:extLst>
              <a:ext uri="{909E8E84-426E-40DD-AFC4-6F175D3DCCD1}">
                <a14:hiddenFill xmlns:a14="http://schemas.microsoft.com/office/drawing/2010/main">
                  <a:solidFill>
                    <a:srgbClr val="FFFFFF"/>
                  </a:solidFill>
                </a14:hiddenFill>
              </a:ext>
            </a:extLst>
          </p:spPr>
        </p:pic>
        <p:pic>
          <p:nvPicPr>
            <p:cNvPr id="3083" name="children_4" descr="F:\1-原创素材\1_mm1102\PPT\PPT_014\materaials\children_4.png"/>
            <p:cNvPicPr>
              <a:picLocks noChangeAspect="1" noChangeArrowheads="1"/>
            </p:cNvPicPr>
            <p:nvPr userDrawn="1"/>
          </p:nvPicPr>
          <p:blipFill>
            <a:blip r:embed="rId9">
              <a:extLst>
                <a:ext uri="{28A0092B-C50C-407E-A947-70E740481C1C}">
                  <a14:useLocalDpi xmlns:a14="http://schemas.microsoft.com/office/drawing/2010/main" val="0"/>
                </a:ext>
              </a:extLst>
            </a:blip>
            <a:srcRect/>
            <a:stretch>
              <a:fillRect/>
            </a:stretch>
          </p:blipFill>
          <p:spPr bwMode="auto">
            <a:xfrm>
              <a:off x="2800350" y="1149350"/>
              <a:ext cx="1600200" cy="2844800"/>
            </a:xfrm>
            <a:prstGeom prst="rect">
              <a:avLst/>
            </a:prstGeom>
            <a:noFill/>
            <a:extLst>
              <a:ext uri="{909E8E84-426E-40DD-AFC4-6F175D3DCCD1}">
                <a14:hiddenFill xmlns:a14="http://schemas.microsoft.com/office/drawing/2010/main">
                  <a:solidFill>
                    <a:srgbClr val="FFFFFF"/>
                  </a:solidFill>
                </a14:hiddenFill>
              </a:ext>
            </a:extLst>
          </p:spPr>
        </p:pic>
        <p:pic>
          <p:nvPicPr>
            <p:cNvPr id="3084" name="children_5" descr="F:\1-原创素材\1_mm1102\PPT\PPT_014\materaials\children_5.png"/>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4367361" y="1244600"/>
              <a:ext cx="2006600" cy="2654300"/>
            </a:xfrm>
            <a:prstGeom prst="rect">
              <a:avLst/>
            </a:prstGeom>
            <a:noFill/>
            <a:extLst>
              <a:ext uri="{909E8E84-426E-40DD-AFC4-6F175D3DCCD1}">
                <a14:hiddenFill xmlns:a14="http://schemas.microsoft.com/office/drawing/2010/main">
                  <a:solidFill>
                    <a:srgbClr val="FFFFFF"/>
                  </a:solidFill>
                </a14:hiddenFill>
              </a:ext>
            </a:extLst>
          </p:spPr>
        </p:pic>
        <p:pic>
          <p:nvPicPr>
            <p:cNvPr id="3085" name="children_6" descr="F:\1-原创素材\1_mm1102\PPT\PPT_014\materaials\children_6.pn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6316951" y="1219200"/>
              <a:ext cx="1689100" cy="2705100"/>
            </a:xfrm>
            <a:prstGeom prst="rect">
              <a:avLst/>
            </a:prstGeom>
            <a:noFill/>
            <a:extLst>
              <a:ext uri="{909E8E84-426E-40DD-AFC4-6F175D3DCCD1}">
                <a14:hiddenFill xmlns:a14="http://schemas.microsoft.com/office/drawing/2010/main">
                  <a:solidFill>
                    <a:srgbClr val="FFFFFF"/>
                  </a:solidFill>
                </a14:hiddenFill>
              </a:ext>
            </a:extLst>
          </p:spPr>
        </p:pic>
        <p:pic>
          <p:nvPicPr>
            <p:cNvPr id="3086" name="children_7" descr="F:\1-原创素材\1_mm1102\PPT\PPT_014\materaials\children_7.png"/>
            <p:cNvPicPr>
              <a:picLocks noChangeAspect="1" noChangeArrowheads="1"/>
            </p:cNvPicPr>
            <p:nvPr userDrawn="1"/>
          </p:nvPicPr>
          <p:blipFill>
            <a:blip r:embed="rId12">
              <a:extLst>
                <a:ext uri="{28A0092B-C50C-407E-A947-70E740481C1C}">
                  <a14:useLocalDpi xmlns:a14="http://schemas.microsoft.com/office/drawing/2010/main" val="0"/>
                </a:ext>
              </a:extLst>
            </a:blip>
            <a:srcRect/>
            <a:stretch>
              <a:fillRect/>
            </a:stretch>
          </p:blipFill>
          <p:spPr bwMode="auto">
            <a:xfrm>
              <a:off x="8238835" y="1346200"/>
              <a:ext cx="2019300" cy="2451100"/>
            </a:xfrm>
            <a:prstGeom prst="rect">
              <a:avLst/>
            </a:prstGeom>
            <a:noFill/>
            <a:extLst>
              <a:ext uri="{909E8E84-426E-40DD-AFC4-6F175D3DCCD1}">
                <a14:hiddenFill xmlns:a14="http://schemas.microsoft.com/office/drawing/2010/main">
                  <a:solidFill>
                    <a:srgbClr val="FFFFFF"/>
                  </a:solidFill>
                </a14:hiddenFill>
              </a:ext>
            </a:extLst>
          </p:spPr>
        </p:pic>
        <p:pic>
          <p:nvPicPr>
            <p:cNvPr id="3087" name="children_8" descr="F:\1-原创素材\1_mm1102\PPT\PPT_014\materaials\children_8.png"/>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0269420" y="1327150"/>
              <a:ext cx="1778000" cy="2489200"/>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TextBox 16"/>
          <p:cNvSpPr txBox="1"/>
          <p:nvPr userDrawn="1"/>
        </p:nvSpPr>
        <p:spPr>
          <a:xfrm>
            <a:off x="-3889109" y="7845491"/>
            <a:ext cx="1656736" cy="461665"/>
          </a:xfrm>
          <a:prstGeom prst="rect">
            <a:avLst/>
          </a:prstGeom>
          <a:noFill/>
        </p:spPr>
        <p:txBody>
          <a:bodyPr wrap="none" rtlCol="0">
            <a:spAutoFit/>
          </a:bodyPr>
          <a:lstStyle/>
          <a:p>
            <a:r>
              <a:rPr lang="en-US" altLang="zh-CN" sz="2400" dirty="0" err="1">
                <a:solidFill>
                  <a:schemeClr val="bg1"/>
                </a:solidFill>
              </a:rPr>
              <a:t>Contents_N</a:t>
            </a:r>
            <a:endParaRPr lang="zh-CN" altLang="en-US" sz="2400" dirty="0">
              <a:solidFill>
                <a:schemeClr val="bg1"/>
              </a:solidFill>
            </a:endParaRPr>
          </a:p>
        </p:txBody>
      </p:sp>
      <p:grpSp>
        <p:nvGrpSpPr>
          <p:cNvPr id="4" name="kite_group"/>
          <p:cNvGrpSpPr/>
          <p:nvPr userDrawn="1"/>
        </p:nvGrpSpPr>
        <p:grpSpPr>
          <a:xfrm>
            <a:off x="-240704" y="-1580104"/>
            <a:ext cx="5808371" cy="2887303"/>
            <a:chOff x="-180528" y="-1185078"/>
            <a:chExt cx="4356278" cy="2165477"/>
          </a:xfrm>
        </p:grpSpPr>
        <p:pic>
          <p:nvPicPr>
            <p:cNvPr id="19" name="kite" descr="F:\1-原创素材\1_mm1102\PPT\PPT_014\materaials\contents_4.png"/>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3500195" y="411510"/>
              <a:ext cx="675555" cy="568889"/>
            </a:xfrm>
            <a:prstGeom prst="rect">
              <a:avLst/>
            </a:prstGeom>
            <a:noFill/>
            <a:extLst>
              <a:ext uri="{909E8E84-426E-40DD-AFC4-6F175D3DCCD1}">
                <a14:hiddenFill xmlns:a14="http://schemas.microsoft.com/office/drawing/2010/main">
                  <a:solidFill>
                    <a:srgbClr val="FFFFFF"/>
                  </a:solidFill>
                </a14:hiddenFill>
              </a:ext>
            </a:extLst>
          </p:spPr>
        </p:pic>
        <p:sp>
          <p:nvSpPr>
            <p:cNvPr id="2" name="椭圆 1"/>
            <p:cNvSpPr/>
            <p:nvPr userDrawn="1"/>
          </p:nvSpPr>
          <p:spPr>
            <a:xfrm>
              <a:off x="-180528" y="-1185078"/>
              <a:ext cx="72008" cy="720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spTree>
    <p:extLst>
      <p:ext uri="{BB962C8B-B14F-4D97-AF65-F5344CB8AC3E}">
        <p14:creationId xmlns:p14="http://schemas.microsoft.com/office/powerpoint/2010/main" val="1312055414"/>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300000">
                                      <p:cBhvr>
                                        <p:cTn id="6" dur="2000" fill="hold"/>
                                        <p:tgtEl>
                                          <p:spTgt spid="3078"/>
                                        </p:tgtEl>
                                        <p:attrNameLst>
                                          <p:attrName>r</p:attrName>
                                        </p:attrNameLst>
                                      </p:cBhvr>
                                    </p:animRot>
                                  </p:childTnLst>
                                </p:cTn>
                              </p:par>
                              <p:par>
                                <p:cTn id="7" presetID="8" presetClass="emph" presetSubtype="0" fill="hold" nodeType="withEffect">
                                  <p:stCondLst>
                                    <p:cond delay="2000"/>
                                  </p:stCondLst>
                                  <p:childTnLst>
                                    <p:animRot by="300000">
                                      <p:cBhvr>
                                        <p:cTn id="8" dur="2000" fill="hold"/>
                                        <p:tgtEl>
                                          <p:spTgt spid="3078"/>
                                        </p:tgtEl>
                                        <p:attrNameLst>
                                          <p:attrName>r</p:attrName>
                                        </p:attrNameLst>
                                      </p:cBhvr>
                                    </p:animRot>
                                  </p:childTnLst>
                                </p:cTn>
                              </p:par>
                              <p:par>
                                <p:cTn id="9" presetID="8" presetClass="emph" presetSubtype="0" fill="hold" nodeType="withEffect">
                                  <p:stCondLst>
                                    <p:cond delay="4000"/>
                                  </p:stCondLst>
                                  <p:childTnLst>
                                    <p:animRot by="-300000">
                                      <p:cBhvr>
                                        <p:cTn id="10" dur="2000" fill="hold"/>
                                        <p:tgtEl>
                                          <p:spTgt spid="3078"/>
                                        </p:tgtEl>
                                        <p:attrNameLst>
                                          <p:attrName>r</p:attrName>
                                        </p:attrNameLst>
                                      </p:cBhvr>
                                    </p:animRot>
                                  </p:childTnLst>
                                </p:cTn>
                              </p:par>
                              <p:par>
                                <p:cTn id="11" presetID="8" presetClass="emph" presetSubtype="0" fill="hold" nodeType="withEffect">
                                  <p:stCondLst>
                                    <p:cond delay="6000"/>
                                  </p:stCondLst>
                                  <p:childTnLst>
                                    <p:animRot by="300000">
                                      <p:cBhvr>
                                        <p:cTn id="12" dur="2000" fill="hold"/>
                                        <p:tgtEl>
                                          <p:spTgt spid="3078"/>
                                        </p:tgtEl>
                                        <p:attrNameLst>
                                          <p:attrName>r</p:attrName>
                                        </p:attrNameLst>
                                      </p:cBhvr>
                                    </p:animRot>
                                  </p:childTnLst>
                                </p:cTn>
                              </p:par>
                              <p:par>
                                <p:cTn id="13" presetID="8" presetClass="emph" presetSubtype="0" fill="hold" nodeType="withEffect">
                                  <p:stCondLst>
                                    <p:cond delay="0"/>
                                  </p:stCondLst>
                                  <p:childTnLst>
                                    <p:animRot by="600000">
                                      <p:cBhvr>
                                        <p:cTn id="14" dur="2000" fill="hold"/>
                                        <p:tgtEl>
                                          <p:spTgt spid="18"/>
                                        </p:tgtEl>
                                        <p:attrNameLst>
                                          <p:attrName>r</p:attrName>
                                        </p:attrNameLst>
                                      </p:cBhvr>
                                    </p:animRot>
                                  </p:childTnLst>
                                </p:cTn>
                              </p:par>
                              <p:par>
                                <p:cTn id="15" presetID="8" presetClass="emph" presetSubtype="0" fill="hold" nodeType="withEffect">
                                  <p:stCondLst>
                                    <p:cond delay="2000"/>
                                  </p:stCondLst>
                                  <p:childTnLst>
                                    <p:animRot by="-600000">
                                      <p:cBhvr>
                                        <p:cTn id="16" dur="2000" fill="hold"/>
                                        <p:tgtEl>
                                          <p:spTgt spid="18"/>
                                        </p:tgtEl>
                                        <p:attrNameLst>
                                          <p:attrName>r</p:attrName>
                                        </p:attrNameLst>
                                      </p:cBhvr>
                                    </p:animRot>
                                  </p:childTnLst>
                                </p:cTn>
                              </p:par>
                              <p:par>
                                <p:cTn id="17" presetID="8" presetClass="emph" presetSubtype="0" fill="hold" nodeType="withEffect">
                                  <p:stCondLst>
                                    <p:cond delay="4000"/>
                                  </p:stCondLst>
                                  <p:childTnLst>
                                    <p:animRot by="600000">
                                      <p:cBhvr>
                                        <p:cTn id="18" dur="2000" fill="hold"/>
                                        <p:tgtEl>
                                          <p:spTgt spid="18"/>
                                        </p:tgtEl>
                                        <p:attrNameLst>
                                          <p:attrName>r</p:attrName>
                                        </p:attrNameLst>
                                      </p:cBhvr>
                                    </p:animRot>
                                  </p:childTnLst>
                                </p:cTn>
                              </p:par>
                              <p:par>
                                <p:cTn id="19" presetID="8" presetClass="emph" presetSubtype="0" fill="hold" nodeType="withEffect">
                                  <p:stCondLst>
                                    <p:cond delay="6000"/>
                                  </p:stCondLst>
                                  <p:childTnLst>
                                    <p:animRot by="-300000">
                                      <p:cBhvr>
                                        <p:cTn id="20" dur="2000" fill="hold"/>
                                        <p:tgtEl>
                                          <p:spTgt spid="18"/>
                                        </p:tgtEl>
                                        <p:attrNameLst>
                                          <p:attrName>r</p:attrName>
                                        </p:attrNameLst>
                                      </p:cBhvr>
                                    </p:animRot>
                                  </p:childTnLst>
                                </p:cTn>
                              </p:par>
                              <p:par>
                                <p:cTn id="21" presetID="8" presetClass="emph" presetSubtype="0" fill="hold" nodeType="withEffect">
                                  <p:stCondLst>
                                    <p:cond delay="0"/>
                                  </p:stCondLst>
                                  <p:childTnLst>
                                    <p:animRot by="-600000">
                                      <p:cBhvr>
                                        <p:cTn id="22" dur="4000" fill="hold"/>
                                        <p:tgtEl>
                                          <p:spTgt spid="4"/>
                                        </p:tgtEl>
                                        <p:attrNameLst>
                                          <p:attrName>r</p:attrName>
                                        </p:attrNameLst>
                                      </p:cBhvr>
                                    </p:animRot>
                                  </p:childTnLst>
                                </p:cTn>
                              </p:par>
                              <p:par>
                                <p:cTn id="23" presetID="8" presetClass="emph" presetSubtype="0" fill="hold" nodeType="withEffect">
                                  <p:stCondLst>
                                    <p:cond delay="4000"/>
                                  </p:stCondLst>
                                  <p:childTnLst>
                                    <p:animRot by="600000">
                                      <p:cBhvr>
                                        <p:cTn id="24" dur="4000" fill="hold"/>
                                        <p:tgtEl>
                                          <p:spTgt spid="4"/>
                                        </p:tgtEl>
                                        <p:attrNameLst>
                                          <p:attrName>r</p:attrName>
                                        </p:attrNameLst>
                                      </p:cBhvr>
                                    </p:animRot>
                                  </p:childTnLst>
                                </p:cTn>
                              </p:par>
                              <p:par>
                                <p:cTn id="25" presetID="42" presetClass="path" presetSubtype="0" accel="50000" decel="50000" fill="hold" nodeType="withEffect">
                                  <p:stCondLst>
                                    <p:cond delay="0"/>
                                  </p:stCondLst>
                                  <p:childTnLst>
                                    <p:animMotion origin="layout" path="M -2.77778E-6 3.08642E-6 L 0.0375 0.01975 " pathEditMode="relative" rAng="0" ptsTypes="AA">
                                      <p:cBhvr>
                                        <p:cTn id="26" dur="5000" fill="hold"/>
                                        <p:tgtEl>
                                          <p:spTgt spid="4"/>
                                        </p:tgtEl>
                                        <p:attrNameLst>
                                          <p:attrName>ppt_x</p:attrName>
                                          <p:attrName>ppt_y</p:attrName>
                                        </p:attrNameLst>
                                      </p:cBhvr>
                                      <p:rCtr x="1875" y="988"/>
                                    </p:animMotion>
                                  </p:childTnLst>
                                </p:cTn>
                              </p:par>
                              <p:par>
                                <p:cTn id="27" presetID="42" presetClass="path" presetSubtype="0" accel="50000" decel="50000" fill="hold" nodeType="withEffect">
                                  <p:stCondLst>
                                    <p:cond delay="5000"/>
                                  </p:stCondLst>
                                  <p:childTnLst>
                                    <p:animMotion origin="layout" path="M 0.0375 0.01975 L 0.02969 -0.01235 " pathEditMode="relative" rAng="0" ptsTypes="AA">
                                      <p:cBhvr>
                                        <p:cTn id="28" dur="3000" fill="hold"/>
                                        <p:tgtEl>
                                          <p:spTgt spid="4"/>
                                        </p:tgtEl>
                                        <p:attrNameLst>
                                          <p:attrName>ppt_x</p:attrName>
                                          <p:attrName>ppt_y</p:attrName>
                                        </p:attrNameLst>
                                      </p:cBhvr>
                                      <p:rCtr x="-399" y="-16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806" y="0"/>
            <a:ext cx="12188388" cy="6858000"/>
          </a:xfrm>
          <a:prstGeom prst="rect">
            <a:avLst/>
          </a:prstGeom>
        </p:spPr>
      </p:pic>
    </p:spTree>
    <p:extLst>
      <p:ext uri="{BB962C8B-B14F-4D97-AF65-F5344CB8AC3E}">
        <p14:creationId xmlns:p14="http://schemas.microsoft.com/office/powerpoint/2010/main" val="4225314364"/>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7738162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39921100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32142824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772890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18279939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37051708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368340080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106338423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801" r:id="rId12"/>
    <p:sldLayoutId id="2147483802" r:id="rId13"/>
  </p:sldLayoutIdLst>
  <p:txStyles>
    <p:titleStyle>
      <a:lvl1pPr algn="l" defTabSz="914400" rtl="0" eaLnBrk="1" latinLnBrk="0" hangingPunct="1">
        <a:lnSpc>
          <a:spcPct val="90000"/>
        </a:lnSpc>
        <a:spcBef>
          <a:spcPct val="0"/>
        </a:spcBef>
        <a:buNone/>
        <a:defRPr sz="4400" b="0" i="0" u="none"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u="none"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6340F87-5CA4-4679-87DB-DCBB8EDD2728}"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6/24/2022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8BE15D8-60EE-4369-879E-151BF499F5BC}"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3082443507"/>
      </p:ext>
    </p:extLst>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 id="2147483795" r:id="rId7"/>
    <p:sldLayoutId id="2147483796" r:id="rId8"/>
    <p:sldLayoutId id="2147483797" r:id="rId9"/>
    <p:sldLayoutId id="2147483798" r:id="rId10"/>
    <p:sldLayoutId id="2147483799" r:id="rId11"/>
    <p:sldLayoutId id="2147483800" r:id="rId12"/>
    <p:sldLayoutId id="2147483803"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26.png"/><Relationship Id="rId3" Type="http://schemas.openxmlformats.org/officeDocument/2006/relationships/image" Target="../media/image16.png"/><Relationship Id="rId7" Type="http://schemas.openxmlformats.org/officeDocument/2006/relationships/image" Target="../media/image20.png"/><Relationship Id="rId12" Type="http://schemas.openxmlformats.org/officeDocument/2006/relationships/image" Target="../media/image25.png"/><Relationship Id="rId2" Type="http://schemas.openxmlformats.org/officeDocument/2006/relationships/notesSlide" Target="../notesSlides/notesSlide1.xml"/><Relationship Id="rId1" Type="http://schemas.openxmlformats.org/officeDocument/2006/relationships/slideLayout" Target="../slideLayouts/slideLayout14.xml"/><Relationship Id="rId6" Type="http://schemas.openxmlformats.org/officeDocument/2006/relationships/image" Target="../media/image19.png"/><Relationship Id="rId11" Type="http://schemas.openxmlformats.org/officeDocument/2006/relationships/image" Target="../media/image24.png"/><Relationship Id="rId5" Type="http://schemas.openxmlformats.org/officeDocument/2006/relationships/image" Target="../media/image18.png"/><Relationship Id="rId10" Type="http://schemas.openxmlformats.org/officeDocument/2006/relationships/image" Target="../media/image23.png"/><Relationship Id="rId4" Type="http://schemas.openxmlformats.org/officeDocument/2006/relationships/image" Target="../media/image17.png"/><Relationship Id="rId9" Type="http://schemas.openxmlformats.org/officeDocument/2006/relationships/image" Target="../media/image22.png"/></Relationships>
</file>

<file path=ppt/slides/_rels/slide10.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11.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1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2.xml"/><Relationship Id="rId4" Type="http://schemas.openxmlformats.org/officeDocument/2006/relationships/image" Target="../media/image37.wmf"/></Relationships>
</file>

<file path=ppt/slides/_rels/slide13.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14.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15.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xml"/><Relationship Id="rId1" Type="http://schemas.openxmlformats.org/officeDocument/2006/relationships/slideLayout" Target="../slideLayouts/slideLayout12.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50.png"/><Relationship Id="rId2" Type="http://schemas.openxmlformats.org/officeDocument/2006/relationships/image" Target="../media/image45.png"/><Relationship Id="rId1" Type="http://schemas.openxmlformats.org/officeDocument/2006/relationships/slideLayout" Target="../slideLayouts/slideLayout20.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2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45.png"/><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png"/><Relationship Id="rId1" Type="http://schemas.openxmlformats.org/officeDocument/2006/relationships/slideLayout" Target="../slideLayouts/slideLayout20.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2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20.xml"/><Relationship Id="rId6" Type="http://schemas.openxmlformats.org/officeDocument/2006/relationships/image" Target="../media/image50.png"/><Relationship Id="rId5" Type="http://schemas.openxmlformats.org/officeDocument/2006/relationships/image" Target="../media/image58.png"/><Relationship Id="rId4" Type="http://schemas.openxmlformats.org/officeDocument/2006/relationships/image" Target="../media/image47.png"/></Relationships>
</file>

<file path=ppt/slides/_rels/slide3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2.xml"/><Relationship Id="rId1" Type="http://schemas.openxmlformats.org/officeDocument/2006/relationships/slideLayout" Target="../slideLayouts/slideLayout20.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3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3.xml"/><Relationship Id="rId1" Type="http://schemas.openxmlformats.org/officeDocument/2006/relationships/slideLayout" Target="../slideLayouts/slideLayout20.xml"/><Relationship Id="rId5" Type="http://schemas.openxmlformats.org/officeDocument/2006/relationships/image" Target="../media/image64.png"/><Relationship Id="rId4" Type="http://schemas.openxmlformats.org/officeDocument/2006/relationships/image" Target="../media/image63.png"/></Relationships>
</file>

<file path=ppt/slides/_rels/slide3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42.png"/><Relationship Id="rId1" Type="http://schemas.openxmlformats.org/officeDocument/2006/relationships/slideLayout" Target="../slideLayouts/slideLayout20.xml"/><Relationship Id="rId4" Type="http://schemas.openxmlformats.org/officeDocument/2006/relationships/image" Target="../media/image66.jpeg"/></Relationships>
</file>

<file path=ppt/slides/_rels/slide3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jpg"/><Relationship Id="rId1" Type="http://schemas.openxmlformats.org/officeDocument/2006/relationships/slideLayout" Target="../slideLayouts/slideLayout14.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png"/></Relationships>
</file>

<file path=ppt/slides/_rels/slide3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jpg"/><Relationship Id="rId1" Type="http://schemas.openxmlformats.org/officeDocument/2006/relationships/slideLayout" Target="../slideLayouts/slideLayout14.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42.png"/><Relationship Id="rId1" Type="http://schemas.openxmlformats.org/officeDocument/2006/relationships/slideLayout" Target="../slideLayouts/slideLayout20.xml"/><Relationship Id="rId4" Type="http://schemas.openxmlformats.org/officeDocument/2006/relationships/image" Target="../media/image72.jpeg"/></Relationships>
</file>

<file path=ppt/slides/_rels/slide42.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73.png"/><Relationship Id="rId7" Type="http://schemas.openxmlformats.org/officeDocument/2006/relationships/image" Target="../media/image77.png"/><Relationship Id="rId2" Type="http://schemas.openxmlformats.org/officeDocument/2006/relationships/notesSlide" Target="../notesSlides/notesSlide14.xml"/><Relationship Id="rId1" Type="http://schemas.openxmlformats.org/officeDocument/2006/relationships/slideLayout" Target="../slideLayouts/slideLayout15.xml"/><Relationship Id="rId6" Type="http://schemas.openxmlformats.org/officeDocument/2006/relationships/image" Target="../media/image76.png"/><Relationship Id="rId5" Type="http://schemas.openxmlformats.org/officeDocument/2006/relationships/image" Target="../media/image75.png"/><Relationship Id="rId4" Type="http://schemas.openxmlformats.org/officeDocument/2006/relationships/image" Target="../media/image74.png"/><Relationship Id="rId9" Type="http://schemas.openxmlformats.org/officeDocument/2006/relationships/image" Target="../media/image79.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6.xml.rels><?xml version="1.0" encoding="UTF-8" standalone="yes"?>
<Relationships xmlns="http://schemas.openxmlformats.org/package/2006/relationships"><Relationship Id="rId2" Type="http://schemas.openxmlformats.org/officeDocument/2006/relationships/image" Target="../media/image80.jp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8" Type="http://schemas.openxmlformats.org/officeDocument/2006/relationships/image" Target="../media/image31.png"/><Relationship Id="rId3" Type="http://schemas.microsoft.com/office/2007/relationships/media" Target="../media/media2.mp3"/><Relationship Id="rId7" Type="http://schemas.openxmlformats.org/officeDocument/2006/relationships/image" Target="../media/image30.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29.png"/><Relationship Id="rId11" Type="http://schemas.openxmlformats.org/officeDocument/2006/relationships/image" Target="../media/image34.png"/><Relationship Id="rId5" Type="http://schemas.openxmlformats.org/officeDocument/2006/relationships/slideLayout" Target="../slideLayouts/slideLayout7.xml"/><Relationship Id="rId10" Type="http://schemas.openxmlformats.org/officeDocument/2006/relationships/image" Target="../media/image33.png"/><Relationship Id="rId4" Type="http://schemas.openxmlformats.org/officeDocument/2006/relationships/audio" Target="../media/media2.mp3"/><Relationship Id="rId9" Type="http://schemas.openxmlformats.org/officeDocument/2006/relationships/image" Target="../media/image32.png"/></Relationships>
</file>

<file path=ppt/slides/_rels/slide6.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7.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8.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9.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slideLayout" Target="../slideLayouts/slideLayout1.xml"/><Relationship Id="rId1" Type="http://schemas.openxmlformats.org/officeDocument/2006/relationships/themeOverride" Target="../theme/themeOverride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9694" y="704055"/>
            <a:ext cx="2661644" cy="891500"/>
          </a:xfrm>
          <a:prstGeom prst="rect">
            <a:avLst/>
          </a:prstGeom>
        </p:spPr>
      </p:pic>
      <p:pic>
        <p:nvPicPr>
          <p:cNvPr id="81" name="图片 80"/>
          <p:cNvPicPr>
            <a:picLocks noChangeAspect="1"/>
          </p:cNvPicPr>
          <p:nvPr/>
        </p:nvPicPr>
        <p:blipFill rotWithShape="1">
          <a:blip r:embed="rId4">
            <a:extLst>
              <a:ext uri="{28A0092B-C50C-407E-A947-70E740481C1C}">
                <a14:useLocalDpi xmlns:a14="http://schemas.microsoft.com/office/drawing/2010/main" val="0"/>
              </a:ext>
            </a:extLst>
          </a:blip>
          <a:srcRect l="135" t="36971" r="-1"/>
          <a:stretch>
            <a:fillRect/>
          </a:stretch>
        </p:blipFill>
        <p:spPr>
          <a:xfrm>
            <a:off x="2" y="2438400"/>
            <a:ext cx="12191997" cy="4005651"/>
          </a:xfrm>
          <a:prstGeom prst="rect">
            <a:avLst/>
          </a:prstGeom>
        </p:spPr>
      </p:pic>
      <p:pic>
        <p:nvPicPr>
          <p:cNvPr id="82" name="图片 8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 y="4577330"/>
            <a:ext cx="12818077" cy="2010708"/>
          </a:xfrm>
          <a:prstGeom prst="rect">
            <a:avLst/>
          </a:prstGeom>
        </p:spPr>
      </p:pic>
      <p:pic>
        <p:nvPicPr>
          <p:cNvPr id="23" name="图片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9429" y="428363"/>
            <a:ext cx="12331428" cy="10693183"/>
          </a:xfrm>
          <a:prstGeom prst="rect">
            <a:avLst/>
          </a:prstGeom>
        </p:spPr>
      </p:pic>
      <p:sp>
        <p:nvSpPr>
          <p:cNvPr id="26" name="任意多边形 25"/>
          <p:cNvSpPr/>
          <p:nvPr/>
        </p:nvSpPr>
        <p:spPr>
          <a:xfrm>
            <a:off x="1915887" y="1868278"/>
            <a:ext cx="8338236" cy="4592245"/>
          </a:xfrm>
          <a:custGeom>
            <a:avLst/>
            <a:gdLst>
              <a:gd name="connsiteX0" fmla="*/ 2693773 w 5387546"/>
              <a:gd name="connsiteY0" fmla="*/ 0 h 2967166"/>
              <a:gd name="connsiteX1" fmla="*/ 5387546 w 5387546"/>
              <a:gd name="connsiteY1" fmla="*/ 2693773 h 2967166"/>
              <a:gd name="connsiteX2" fmla="*/ 5373741 w 5387546"/>
              <a:gd name="connsiteY2" fmla="*/ 2967166 h 2967166"/>
              <a:gd name="connsiteX3" fmla="*/ 13805 w 5387546"/>
              <a:gd name="connsiteY3" fmla="*/ 2967166 h 2967166"/>
              <a:gd name="connsiteX4" fmla="*/ 0 w 5387546"/>
              <a:gd name="connsiteY4" fmla="*/ 2693773 h 2967166"/>
              <a:gd name="connsiteX5" fmla="*/ 2693773 w 5387546"/>
              <a:gd name="connsiteY5" fmla="*/ 0 h 296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87546" h="2967166">
                <a:moveTo>
                  <a:pt x="2693773" y="0"/>
                </a:moveTo>
                <a:cubicBezTo>
                  <a:pt x="4181503" y="0"/>
                  <a:pt x="5387546" y="1206043"/>
                  <a:pt x="5387546" y="2693773"/>
                </a:cubicBezTo>
                <a:lnTo>
                  <a:pt x="5373741" y="2967166"/>
                </a:lnTo>
                <a:lnTo>
                  <a:pt x="13805" y="2967166"/>
                </a:lnTo>
                <a:lnTo>
                  <a:pt x="0" y="2693773"/>
                </a:lnTo>
                <a:cubicBezTo>
                  <a:pt x="0" y="1206043"/>
                  <a:pt x="1206043" y="0"/>
                  <a:pt x="269377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cs typeface="+mn-ea"/>
              <a:sym typeface="+mn-lt"/>
            </a:endParaRPr>
          </a:p>
        </p:txBody>
      </p:sp>
      <p:sp>
        <p:nvSpPr>
          <p:cNvPr id="105" name="任意多边形 104"/>
          <p:cNvSpPr/>
          <p:nvPr/>
        </p:nvSpPr>
        <p:spPr>
          <a:xfrm>
            <a:off x="2390356" y="2056871"/>
            <a:ext cx="7408981" cy="4072083"/>
          </a:xfrm>
          <a:custGeom>
            <a:avLst/>
            <a:gdLst>
              <a:gd name="connsiteX0" fmla="*/ 0 w 4967417"/>
              <a:gd name="connsiteY0" fmla="*/ 2644346 h 2656703"/>
              <a:gd name="connsiteX1" fmla="*/ 2261287 w 4967417"/>
              <a:gd name="connsiteY1" fmla="*/ 0 h 2656703"/>
              <a:gd name="connsiteX2" fmla="*/ 2150076 w 4967417"/>
              <a:gd name="connsiteY2" fmla="*/ 2656703 h 2656703"/>
              <a:gd name="connsiteX3" fmla="*/ 4028303 w 4967417"/>
              <a:gd name="connsiteY3" fmla="*/ 444843 h 2656703"/>
              <a:gd name="connsiteX4" fmla="*/ 3917092 w 4967417"/>
              <a:gd name="connsiteY4" fmla="*/ 2619632 h 2656703"/>
              <a:gd name="connsiteX5" fmla="*/ 4967417 w 4967417"/>
              <a:gd name="connsiteY5" fmla="*/ 1779373 h 2656703"/>
              <a:gd name="connsiteX6" fmla="*/ 4905633 w 4967417"/>
              <a:gd name="connsiteY6" fmla="*/ 2607275 h 26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7417" h="2656703">
                <a:moveTo>
                  <a:pt x="0" y="2644346"/>
                </a:moveTo>
                <a:lnTo>
                  <a:pt x="2261287" y="0"/>
                </a:lnTo>
                <a:lnTo>
                  <a:pt x="2150076" y="2656703"/>
                </a:lnTo>
                <a:lnTo>
                  <a:pt x="4028303" y="444843"/>
                </a:lnTo>
                <a:lnTo>
                  <a:pt x="3917092" y="2619632"/>
                </a:lnTo>
                <a:lnTo>
                  <a:pt x="4967417" y="1779373"/>
                </a:lnTo>
                <a:lnTo>
                  <a:pt x="4905633" y="2607275"/>
                </a:lnTo>
              </a:path>
            </a:pathLst>
          </a:custGeom>
          <a:noFill/>
          <a:ln w="19050">
            <a:solidFill>
              <a:srgbClr val="FFC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cs typeface="+mn-ea"/>
              <a:sym typeface="+mn-lt"/>
            </a:endParaRPr>
          </a:p>
        </p:txBody>
      </p:sp>
      <p:sp>
        <p:nvSpPr>
          <p:cNvPr id="96" name="文本框 95"/>
          <p:cNvSpPr txBox="1"/>
          <p:nvPr/>
        </p:nvSpPr>
        <p:spPr>
          <a:xfrm>
            <a:off x="2870055" y="4182775"/>
            <a:ext cx="6497068" cy="916452"/>
          </a:xfrm>
          <a:prstGeom prst="rect">
            <a:avLst/>
          </a:prstGeom>
          <a:noFill/>
        </p:spPr>
        <p:txBody>
          <a:bodyPr wrap="none" rtlCol="0">
            <a:prstTxWarp prst="textDoubleWave1">
              <a:avLst/>
            </a:prstTxWarp>
            <a:spAutoFit/>
          </a:bodyPr>
          <a:lstStyle/>
          <a:p>
            <a:r>
              <a:rPr lang="en-US" altLang="zh-CN" sz="4800" b="1">
                <a:solidFill>
                  <a:srgbClr val="FF6600"/>
                </a:solidFill>
                <a:latin typeface="Times New Roman" panose="02020603050405020304" pitchFamily="18" charset="0"/>
                <a:cs typeface="Times New Roman" panose="02020603050405020304" pitchFamily="18" charset="0"/>
                <a:sym typeface="+mn-lt"/>
              </a:rPr>
              <a:t>ĐẾN VỚI MÔN NGỮ VĂN 7</a:t>
            </a:r>
            <a:endParaRPr lang="zh-CN" altLang="en-US" sz="4800" b="1" dirty="0">
              <a:solidFill>
                <a:srgbClr val="FF6600"/>
              </a:solidFill>
              <a:latin typeface="Times New Roman" panose="02020603050405020304" pitchFamily="18" charset="0"/>
              <a:cs typeface="Times New Roman" panose="02020603050405020304" pitchFamily="18" charset="0"/>
              <a:sym typeface="+mn-lt"/>
            </a:endParaRPr>
          </a:p>
        </p:txBody>
      </p:sp>
      <p:sp>
        <p:nvSpPr>
          <p:cNvPr id="98" name="矩形 97"/>
          <p:cNvSpPr/>
          <p:nvPr/>
        </p:nvSpPr>
        <p:spPr>
          <a:xfrm>
            <a:off x="2677516" y="3169097"/>
            <a:ext cx="6809878" cy="830997"/>
          </a:xfrm>
          <a:prstGeom prst="rect">
            <a:avLst/>
          </a:prstGeom>
        </p:spPr>
        <p:txBody>
          <a:bodyPr wrap="none">
            <a:spAutoFit/>
          </a:bodyPr>
          <a:lstStyle/>
          <a:p>
            <a:pPr algn="l"/>
            <a:r>
              <a:rPr lang="en-US" altLang="zh-CN" sz="4800" b="1">
                <a:solidFill>
                  <a:srgbClr val="5CA139"/>
                </a:solidFill>
                <a:latin typeface="Times New Roman" panose="02020603050405020304" pitchFamily="18" charset="0"/>
                <a:cs typeface="Times New Roman" panose="02020603050405020304" pitchFamily="18" charset="0"/>
                <a:sym typeface="+mn-lt"/>
              </a:rPr>
              <a:t>CHÀO MỪNG CÁC EM</a:t>
            </a:r>
            <a:endParaRPr lang="zh-CN" altLang="en-US" sz="4267" b="1" dirty="0">
              <a:solidFill>
                <a:srgbClr val="5CA139"/>
              </a:solidFill>
              <a:latin typeface="Times New Roman" panose="02020603050405020304" pitchFamily="18" charset="0"/>
              <a:cs typeface="Times New Roman" panose="02020603050405020304" pitchFamily="18" charset="0"/>
              <a:sym typeface="+mn-lt"/>
            </a:endParaRPr>
          </a:p>
        </p:txBody>
      </p:sp>
      <p:pic>
        <p:nvPicPr>
          <p:cNvPr id="89" name="图片 88"/>
          <p:cNvPicPr>
            <a:picLocks noChangeAspect="1"/>
          </p:cNvPicPr>
          <p:nvPr/>
        </p:nvPicPr>
        <p:blipFill rotWithShape="1">
          <a:blip r:embed="rId7">
            <a:extLst>
              <a:ext uri="{28A0092B-C50C-407E-A947-70E740481C1C}">
                <a14:useLocalDpi xmlns:a14="http://schemas.microsoft.com/office/drawing/2010/main" val="0"/>
              </a:ext>
            </a:extLst>
          </a:blip>
          <a:srcRect l="30889" t="27748" r="21866"/>
          <a:stretch>
            <a:fillRect/>
          </a:stretch>
        </p:blipFill>
        <p:spPr>
          <a:xfrm>
            <a:off x="8798010" y="-32952"/>
            <a:ext cx="3393991" cy="3285056"/>
          </a:xfrm>
          <a:prstGeom prst="rect">
            <a:avLst/>
          </a:prstGeom>
        </p:spPr>
      </p:pic>
      <p:pic>
        <p:nvPicPr>
          <p:cNvPr id="80" name="图片 79"/>
          <p:cNvPicPr>
            <a:picLocks noChangeAspect="1"/>
          </p:cNvPicPr>
          <p:nvPr/>
        </p:nvPicPr>
        <p:blipFill rotWithShape="1">
          <a:blip r:embed="rId8">
            <a:extLst>
              <a:ext uri="{28A0092B-C50C-407E-A947-70E740481C1C}">
                <a14:useLocalDpi xmlns:a14="http://schemas.microsoft.com/office/drawing/2010/main" val="0"/>
              </a:ext>
            </a:extLst>
          </a:blip>
          <a:srcRect l="1" r="77432"/>
          <a:stretch>
            <a:fillRect/>
          </a:stretch>
        </p:blipFill>
        <p:spPr>
          <a:xfrm>
            <a:off x="0" y="4840823"/>
            <a:ext cx="2751437" cy="1620820"/>
          </a:xfrm>
          <a:prstGeom prst="rect">
            <a:avLst/>
          </a:prstGeom>
        </p:spPr>
      </p:pic>
      <p:grpSp>
        <p:nvGrpSpPr>
          <p:cNvPr id="108" name="组合 107"/>
          <p:cNvGrpSpPr/>
          <p:nvPr/>
        </p:nvGrpSpPr>
        <p:grpSpPr>
          <a:xfrm>
            <a:off x="639707" y="3481240"/>
            <a:ext cx="1405279" cy="2687453"/>
            <a:chOff x="181346" y="1761375"/>
            <a:chExt cx="1517253" cy="2901593"/>
          </a:xfrm>
        </p:grpSpPr>
        <p:pic>
          <p:nvPicPr>
            <p:cNvPr id="18" name="图片 1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22043" y="1761375"/>
              <a:ext cx="885486" cy="2901593"/>
            </a:xfrm>
            <a:prstGeom prst="rect">
              <a:avLst/>
            </a:prstGeom>
          </p:spPr>
        </p:pic>
        <p:pic>
          <p:nvPicPr>
            <p:cNvPr id="19" name="图片 1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186323" y="2638386"/>
              <a:ext cx="512276" cy="2024582"/>
            </a:xfrm>
            <a:prstGeom prst="rect">
              <a:avLst/>
            </a:prstGeom>
          </p:spPr>
        </p:pic>
        <p:pic>
          <p:nvPicPr>
            <p:cNvPr id="20" name="图片 1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81346" y="2373835"/>
              <a:ext cx="711093" cy="2289133"/>
            </a:xfrm>
            <a:prstGeom prst="rect">
              <a:avLst/>
            </a:prstGeom>
          </p:spPr>
        </p:pic>
      </p:grpSp>
      <p:pic>
        <p:nvPicPr>
          <p:cNvPr id="86" name="图片 85"/>
          <p:cNvPicPr>
            <a:picLocks noChangeAspect="1"/>
          </p:cNvPicPr>
          <p:nvPr/>
        </p:nvPicPr>
        <p:blipFill rotWithShape="1">
          <a:blip r:embed="rId8">
            <a:extLst>
              <a:ext uri="{28A0092B-C50C-407E-A947-70E740481C1C}">
                <a14:useLocalDpi xmlns:a14="http://schemas.microsoft.com/office/drawing/2010/main" val="0"/>
              </a:ext>
            </a:extLst>
          </a:blip>
          <a:srcRect l="77162"/>
          <a:stretch>
            <a:fillRect/>
          </a:stretch>
        </p:blipFill>
        <p:spPr>
          <a:xfrm>
            <a:off x="9407611" y="4800725"/>
            <a:ext cx="2784389" cy="1620820"/>
          </a:xfrm>
          <a:prstGeom prst="rect">
            <a:avLst/>
          </a:prstGeom>
        </p:spPr>
      </p:pic>
      <p:pic>
        <p:nvPicPr>
          <p:cNvPr id="27" name="图片 26"/>
          <p:cNvPicPr>
            <a:picLocks noChangeAspect="1"/>
          </p:cNvPicPr>
          <p:nvPr/>
        </p:nvPicPr>
        <p:blipFill rotWithShape="1">
          <a:blip r:embed="rId12" cstate="print">
            <a:extLst>
              <a:ext uri="{28A0092B-C50C-407E-A947-70E740481C1C}">
                <a14:useLocalDpi xmlns:a14="http://schemas.microsoft.com/office/drawing/2010/main" val="0"/>
              </a:ext>
            </a:extLst>
          </a:blip>
          <a:srcRect r="45910"/>
          <a:stretch>
            <a:fillRect/>
          </a:stretch>
        </p:blipFill>
        <p:spPr>
          <a:xfrm>
            <a:off x="9670239" y="3330309"/>
            <a:ext cx="2176557" cy="3377231"/>
          </a:xfrm>
          <a:prstGeom prst="rect">
            <a:avLst/>
          </a:prstGeom>
        </p:spPr>
      </p:pic>
      <p:sp>
        <p:nvSpPr>
          <p:cNvPr id="92" name="任意多边形 91"/>
          <p:cNvSpPr/>
          <p:nvPr/>
        </p:nvSpPr>
        <p:spPr>
          <a:xfrm>
            <a:off x="-6577" y="6168693"/>
            <a:ext cx="12192000" cy="686217"/>
          </a:xfrm>
          <a:custGeom>
            <a:avLst/>
            <a:gdLst>
              <a:gd name="connsiteX0" fmla="*/ 0 w 9144000"/>
              <a:gd name="connsiteY0" fmla="*/ 0 h 608571"/>
              <a:gd name="connsiteX1" fmla="*/ 9144000 w 9144000"/>
              <a:gd name="connsiteY1" fmla="*/ 0 h 608571"/>
              <a:gd name="connsiteX2" fmla="*/ 9144000 w 9144000"/>
              <a:gd name="connsiteY2" fmla="*/ 608571 h 608571"/>
              <a:gd name="connsiteX3" fmla="*/ 0 w 9144000"/>
              <a:gd name="connsiteY3" fmla="*/ 608571 h 608571"/>
            </a:gdLst>
            <a:ahLst/>
            <a:cxnLst>
              <a:cxn ang="0">
                <a:pos x="connsiteX0" y="connsiteY0"/>
              </a:cxn>
              <a:cxn ang="0">
                <a:pos x="connsiteX1" y="connsiteY1"/>
              </a:cxn>
              <a:cxn ang="0">
                <a:pos x="connsiteX2" y="connsiteY2"/>
              </a:cxn>
              <a:cxn ang="0">
                <a:pos x="connsiteX3" y="connsiteY3"/>
              </a:cxn>
            </a:cxnLst>
            <a:rect l="l" t="t" r="r" b="b"/>
            <a:pathLst>
              <a:path w="9144000" h="608571">
                <a:moveTo>
                  <a:pt x="0" y="0"/>
                </a:moveTo>
                <a:lnTo>
                  <a:pt x="9144000" y="0"/>
                </a:lnTo>
                <a:lnTo>
                  <a:pt x="9144000" y="608571"/>
                </a:lnTo>
                <a:lnTo>
                  <a:pt x="0" y="608571"/>
                </a:lnTo>
                <a:close/>
              </a:path>
            </a:pathLst>
          </a:custGeom>
          <a:solidFill>
            <a:srgbClr val="C4D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cs typeface="+mn-ea"/>
              <a:sym typeface="+mn-lt"/>
            </a:endParaRPr>
          </a:p>
        </p:txBody>
      </p:sp>
      <p:sp>
        <p:nvSpPr>
          <p:cNvPr id="111" name="任意多边形 110"/>
          <p:cNvSpPr/>
          <p:nvPr/>
        </p:nvSpPr>
        <p:spPr>
          <a:xfrm>
            <a:off x="-6577" y="6291730"/>
            <a:ext cx="12192000" cy="569031"/>
          </a:xfrm>
          <a:custGeom>
            <a:avLst/>
            <a:gdLst>
              <a:gd name="connsiteX0" fmla="*/ 0 w 9144000"/>
              <a:gd name="connsiteY0" fmla="*/ 0 h 608571"/>
              <a:gd name="connsiteX1" fmla="*/ 9144000 w 9144000"/>
              <a:gd name="connsiteY1" fmla="*/ 0 h 608571"/>
              <a:gd name="connsiteX2" fmla="*/ 9144000 w 9144000"/>
              <a:gd name="connsiteY2" fmla="*/ 608571 h 608571"/>
              <a:gd name="connsiteX3" fmla="*/ 0 w 9144000"/>
              <a:gd name="connsiteY3" fmla="*/ 608571 h 608571"/>
            </a:gdLst>
            <a:ahLst/>
            <a:cxnLst>
              <a:cxn ang="0">
                <a:pos x="connsiteX0" y="connsiteY0"/>
              </a:cxn>
              <a:cxn ang="0">
                <a:pos x="connsiteX1" y="connsiteY1"/>
              </a:cxn>
              <a:cxn ang="0">
                <a:pos x="connsiteX2" y="connsiteY2"/>
              </a:cxn>
              <a:cxn ang="0">
                <a:pos x="connsiteX3" y="connsiteY3"/>
              </a:cxn>
            </a:cxnLst>
            <a:rect l="l" t="t" r="r" b="b"/>
            <a:pathLst>
              <a:path w="9144000" h="608571">
                <a:moveTo>
                  <a:pt x="0" y="0"/>
                </a:moveTo>
                <a:lnTo>
                  <a:pt x="9144000" y="0"/>
                </a:lnTo>
                <a:lnTo>
                  <a:pt x="9144000" y="608571"/>
                </a:lnTo>
                <a:lnTo>
                  <a:pt x="0" y="608571"/>
                </a:lnTo>
                <a:close/>
              </a:path>
            </a:pathLst>
          </a:custGeom>
          <a:solidFill>
            <a:srgbClr val="8CB8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cs typeface="+mn-ea"/>
              <a:sym typeface="+mn-lt"/>
            </a:endParaRPr>
          </a:p>
        </p:txBody>
      </p:sp>
      <p:sp>
        <p:nvSpPr>
          <p:cNvPr id="112" name="任意多边形 111"/>
          <p:cNvSpPr/>
          <p:nvPr/>
        </p:nvSpPr>
        <p:spPr>
          <a:xfrm>
            <a:off x="-6577" y="6487466"/>
            <a:ext cx="12192000" cy="365639"/>
          </a:xfrm>
          <a:custGeom>
            <a:avLst/>
            <a:gdLst>
              <a:gd name="connsiteX0" fmla="*/ 0 w 9144000"/>
              <a:gd name="connsiteY0" fmla="*/ 0 h 608571"/>
              <a:gd name="connsiteX1" fmla="*/ 9144000 w 9144000"/>
              <a:gd name="connsiteY1" fmla="*/ 0 h 608571"/>
              <a:gd name="connsiteX2" fmla="*/ 9144000 w 9144000"/>
              <a:gd name="connsiteY2" fmla="*/ 608571 h 608571"/>
              <a:gd name="connsiteX3" fmla="*/ 0 w 9144000"/>
              <a:gd name="connsiteY3" fmla="*/ 608571 h 608571"/>
            </a:gdLst>
            <a:ahLst/>
            <a:cxnLst>
              <a:cxn ang="0">
                <a:pos x="connsiteX0" y="connsiteY0"/>
              </a:cxn>
              <a:cxn ang="0">
                <a:pos x="connsiteX1" y="connsiteY1"/>
              </a:cxn>
              <a:cxn ang="0">
                <a:pos x="connsiteX2" y="connsiteY2"/>
              </a:cxn>
              <a:cxn ang="0">
                <a:pos x="connsiteX3" y="connsiteY3"/>
              </a:cxn>
            </a:cxnLst>
            <a:rect l="l" t="t" r="r" b="b"/>
            <a:pathLst>
              <a:path w="9144000" h="608571">
                <a:moveTo>
                  <a:pt x="0" y="0"/>
                </a:moveTo>
                <a:lnTo>
                  <a:pt x="9144000" y="0"/>
                </a:lnTo>
                <a:lnTo>
                  <a:pt x="9144000" y="608571"/>
                </a:lnTo>
                <a:lnTo>
                  <a:pt x="0" y="608571"/>
                </a:lnTo>
                <a:close/>
              </a:path>
            </a:pathLst>
          </a:custGeom>
          <a:solidFill>
            <a:srgbClr val="679C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cs typeface="+mn-ea"/>
              <a:sym typeface="+mn-lt"/>
            </a:endParaRPr>
          </a:p>
        </p:txBody>
      </p:sp>
      <p:pic>
        <p:nvPicPr>
          <p:cNvPr id="28" name="图片 27"/>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838559" y="5032439"/>
            <a:ext cx="2784389" cy="1580472"/>
          </a:xfrm>
          <a:prstGeom prst="rect">
            <a:avLst/>
          </a:prstGeom>
        </p:spPr>
      </p:pic>
    </p:spTree>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decel="50600" fill="hold" nodeType="with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1000" fill="hold"/>
                                        <p:tgtEl>
                                          <p:spTgt spid="89"/>
                                        </p:tgtEl>
                                        <p:attrNameLst>
                                          <p:attrName>ppt_x</p:attrName>
                                        </p:attrNameLst>
                                      </p:cBhvr>
                                      <p:tavLst>
                                        <p:tav tm="0">
                                          <p:val>
                                            <p:strVal val="1+#ppt_w/2"/>
                                          </p:val>
                                        </p:tav>
                                        <p:tav tm="100000">
                                          <p:val>
                                            <p:strVal val="#ppt_x"/>
                                          </p:val>
                                        </p:tav>
                                      </p:tavLst>
                                    </p:anim>
                                    <p:anim calcmode="lin" valueType="num">
                                      <p:cBhvr additive="base">
                                        <p:cTn id="8" dur="1000" fill="hold"/>
                                        <p:tgtEl>
                                          <p:spTgt spid="89"/>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2" presetClass="entr" presetSubtype="4" fill="hold" grpId="0" nodeType="afterEffect">
                                  <p:stCondLst>
                                    <p:cond delay="0"/>
                                  </p:stCondLst>
                                  <p:childTnLst>
                                    <p:set>
                                      <p:cBhvr>
                                        <p:cTn id="11" dur="1" fill="hold">
                                          <p:stCondLst>
                                            <p:cond delay="0"/>
                                          </p:stCondLst>
                                        </p:cTn>
                                        <p:tgtEl>
                                          <p:spTgt spid="92"/>
                                        </p:tgtEl>
                                        <p:attrNameLst>
                                          <p:attrName>style.visibility</p:attrName>
                                        </p:attrNameLst>
                                      </p:cBhvr>
                                      <p:to>
                                        <p:strVal val="visible"/>
                                      </p:to>
                                    </p:set>
                                    <p:animEffect transition="in" filter="wipe(down)">
                                      <p:cBhvr>
                                        <p:cTn id="12" dur="500"/>
                                        <p:tgtEl>
                                          <p:spTgt spid="92"/>
                                        </p:tgtEl>
                                      </p:cBhvr>
                                    </p:animEffect>
                                  </p:childTnLst>
                                </p:cTn>
                              </p:par>
                              <p:par>
                                <p:cTn id="13" presetID="22" presetClass="entr" presetSubtype="4" fill="hold" grpId="0" nodeType="withEffect">
                                  <p:stCondLst>
                                    <p:cond delay="250"/>
                                  </p:stCondLst>
                                  <p:childTnLst>
                                    <p:set>
                                      <p:cBhvr>
                                        <p:cTn id="14" dur="1" fill="hold">
                                          <p:stCondLst>
                                            <p:cond delay="0"/>
                                          </p:stCondLst>
                                        </p:cTn>
                                        <p:tgtEl>
                                          <p:spTgt spid="111"/>
                                        </p:tgtEl>
                                        <p:attrNameLst>
                                          <p:attrName>style.visibility</p:attrName>
                                        </p:attrNameLst>
                                      </p:cBhvr>
                                      <p:to>
                                        <p:strVal val="visible"/>
                                      </p:to>
                                    </p:set>
                                    <p:animEffect transition="in" filter="wipe(down)">
                                      <p:cBhvr>
                                        <p:cTn id="15" dur="500"/>
                                        <p:tgtEl>
                                          <p:spTgt spid="111"/>
                                        </p:tgtEl>
                                      </p:cBhvr>
                                    </p:animEffect>
                                  </p:childTnLst>
                                </p:cTn>
                              </p:par>
                              <p:par>
                                <p:cTn id="16" presetID="22" presetClass="entr" presetSubtype="4" fill="hold" grpId="0" nodeType="withEffect">
                                  <p:stCondLst>
                                    <p:cond delay="500"/>
                                  </p:stCondLst>
                                  <p:childTnLst>
                                    <p:set>
                                      <p:cBhvr>
                                        <p:cTn id="17" dur="1" fill="hold">
                                          <p:stCondLst>
                                            <p:cond delay="0"/>
                                          </p:stCondLst>
                                        </p:cTn>
                                        <p:tgtEl>
                                          <p:spTgt spid="112"/>
                                        </p:tgtEl>
                                        <p:attrNameLst>
                                          <p:attrName>style.visibility</p:attrName>
                                        </p:attrNameLst>
                                      </p:cBhvr>
                                      <p:to>
                                        <p:strVal val="visible"/>
                                      </p:to>
                                    </p:set>
                                    <p:animEffect transition="in" filter="wipe(down)">
                                      <p:cBhvr>
                                        <p:cTn id="18" dur="500"/>
                                        <p:tgtEl>
                                          <p:spTgt spid="112"/>
                                        </p:tgtEl>
                                      </p:cBhvr>
                                    </p:animEffect>
                                  </p:childTnLst>
                                </p:cTn>
                              </p:par>
                            </p:childTnLst>
                          </p:cTn>
                        </p:par>
                        <p:par>
                          <p:cTn id="19" fill="hold">
                            <p:stCondLst>
                              <p:cond delay="2000"/>
                            </p:stCondLst>
                            <p:childTnLst>
                              <p:par>
                                <p:cTn id="20" presetID="42" presetClass="entr" presetSubtype="0" fill="hold"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1000"/>
                                        <p:tgtEl>
                                          <p:spTgt spid="82"/>
                                        </p:tgtEl>
                                      </p:cBhvr>
                                    </p:animEffect>
                                    <p:anim calcmode="lin" valueType="num">
                                      <p:cBhvr>
                                        <p:cTn id="23" dur="1000" fill="hold"/>
                                        <p:tgtEl>
                                          <p:spTgt spid="82"/>
                                        </p:tgtEl>
                                        <p:attrNameLst>
                                          <p:attrName>ppt_x</p:attrName>
                                        </p:attrNameLst>
                                      </p:cBhvr>
                                      <p:tavLst>
                                        <p:tav tm="0">
                                          <p:val>
                                            <p:strVal val="#ppt_x"/>
                                          </p:val>
                                        </p:tav>
                                        <p:tav tm="100000">
                                          <p:val>
                                            <p:strVal val="#ppt_x"/>
                                          </p:val>
                                        </p:tav>
                                      </p:tavLst>
                                    </p:anim>
                                    <p:anim calcmode="lin" valueType="num">
                                      <p:cBhvr>
                                        <p:cTn id="24" dur="1000" fill="hold"/>
                                        <p:tgtEl>
                                          <p:spTgt spid="82"/>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10" presetClass="entr" presetSubtype="0"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fade">
                                      <p:cBhvr>
                                        <p:cTn id="31" dur="500"/>
                                        <p:tgtEl>
                                          <p:spTgt spid="26"/>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4000"/>
                            </p:stCondLst>
                            <p:childTnLst>
                              <p:par>
                                <p:cTn id="37" presetID="8" presetClass="emph" presetSubtype="0" fill="hold" nodeType="afterEffect">
                                  <p:stCondLst>
                                    <p:cond delay="0"/>
                                  </p:stCondLst>
                                  <p:childTnLst>
                                    <p:animRot by="21600000">
                                      <p:cBhvr>
                                        <p:cTn id="38" dur="10000" fill="hold"/>
                                        <p:tgtEl>
                                          <p:spTgt spid="23"/>
                                        </p:tgtEl>
                                        <p:attrNameLst>
                                          <p:attrName>r</p:attrName>
                                        </p:attrNameLst>
                                      </p:cBhvr>
                                    </p:animRot>
                                  </p:childTnLst>
                                </p:cTn>
                              </p:par>
                              <p:par>
                                <p:cTn id="39" presetID="22" presetClass="entr" presetSubtype="8" fill="hold" nodeType="withEffect">
                                  <p:stCondLst>
                                    <p:cond delay="500"/>
                                  </p:stCondLst>
                                  <p:childTnLst>
                                    <p:set>
                                      <p:cBhvr>
                                        <p:cTn id="40" dur="1" fill="hold">
                                          <p:stCondLst>
                                            <p:cond delay="0"/>
                                          </p:stCondLst>
                                        </p:cTn>
                                        <p:tgtEl>
                                          <p:spTgt spid="80"/>
                                        </p:tgtEl>
                                        <p:attrNameLst>
                                          <p:attrName>style.visibility</p:attrName>
                                        </p:attrNameLst>
                                      </p:cBhvr>
                                      <p:to>
                                        <p:strVal val="visible"/>
                                      </p:to>
                                    </p:set>
                                    <p:animEffect transition="in" filter="wipe(left)">
                                      <p:cBhvr>
                                        <p:cTn id="41" dur="500"/>
                                        <p:tgtEl>
                                          <p:spTgt spid="80"/>
                                        </p:tgtEl>
                                      </p:cBhvr>
                                    </p:animEffect>
                                  </p:childTnLst>
                                </p:cTn>
                              </p:par>
                              <p:par>
                                <p:cTn id="42" presetID="22" presetClass="entr" presetSubtype="2" fill="hold" nodeType="withEffect">
                                  <p:stCondLst>
                                    <p:cond delay="500"/>
                                  </p:stCondLst>
                                  <p:childTnLst>
                                    <p:set>
                                      <p:cBhvr>
                                        <p:cTn id="43" dur="1" fill="hold">
                                          <p:stCondLst>
                                            <p:cond delay="0"/>
                                          </p:stCondLst>
                                        </p:cTn>
                                        <p:tgtEl>
                                          <p:spTgt spid="86"/>
                                        </p:tgtEl>
                                        <p:attrNameLst>
                                          <p:attrName>style.visibility</p:attrName>
                                        </p:attrNameLst>
                                      </p:cBhvr>
                                      <p:to>
                                        <p:strVal val="visible"/>
                                      </p:to>
                                    </p:set>
                                    <p:animEffect transition="in" filter="wipe(right)">
                                      <p:cBhvr>
                                        <p:cTn id="44" dur="500"/>
                                        <p:tgtEl>
                                          <p:spTgt spid="86"/>
                                        </p:tgtEl>
                                      </p:cBhvr>
                                    </p:animEffect>
                                  </p:childTnLst>
                                </p:cTn>
                              </p:par>
                              <p:par>
                                <p:cTn id="45" presetID="42" presetClass="entr" presetSubtype="0" fill="hold" nodeType="withEffect">
                                  <p:stCondLst>
                                    <p:cond delay="1000"/>
                                  </p:stCondLst>
                                  <p:childTnLst>
                                    <p:set>
                                      <p:cBhvr>
                                        <p:cTn id="46" dur="1" fill="hold">
                                          <p:stCondLst>
                                            <p:cond delay="0"/>
                                          </p:stCondLst>
                                        </p:cTn>
                                        <p:tgtEl>
                                          <p:spTgt spid="108"/>
                                        </p:tgtEl>
                                        <p:attrNameLst>
                                          <p:attrName>style.visibility</p:attrName>
                                        </p:attrNameLst>
                                      </p:cBhvr>
                                      <p:to>
                                        <p:strVal val="visible"/>
                                      </p:to>
                                    </p:set>
                                    <p:animEffect transition="in" filter="fade">
                                      <p:cBhvr>
                                        <p:cTn id="47" dur="1000"/>
                                        <p:tgtEl>
                                          <p:spTgt spid="108"/>
                                        </p:tgtEl>
                                      </p:cBhvr>
                                    </p:animEffect>
                                    <p:anim calcmode="lin" valueType="num">
                                      <p:cBhvr>
                                        <p:cTn id="48" dur="1000" fill="hold"/>
                                        <p:tgtEl>
                                          <p:spTgt spid="108"/>
                                        </p:tgtEl>
                                        <p:attrNameLst>
                                          <p:attrName>ppt_x</p:attrName>
                                        </p:attrNameLst>
                                      </p:cBhvr>
                                      <p:tavLst>
                                        <p:tav tm="0">
                                          <p:val>
                                            <p:strVal val="#ppt_x"/>
                                          </p:val>
                                        </p:tav>
                                        <p:tav tm="100000">
                                          <p:val>
                                            <p:strVal val="#ppt_x"/>
                                          </p:val>
                                        </p:tav>
                                      </p:tavLst>
                                    </p:anim>
                                    <p:anim calcmode="lin" valueType="num">
                                      <p:cBhvr>
                                        <p:cTn id="49" dur="1000" fill="hold"/>
                                        <p:tgtEl>
                                          <p:spTgt spid="108"/>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100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1000"/>
                                        <p:tgtEl>
                                          <p:spTgt spid="27"/>
                                        </p:tgtEl>
                                      </p:cBhvr>
                                    </p:animEffect>
                                    <p:anim calcmode="lin" valueType="num">
                                      <p:cBhvr>
                                        <p:cTn id="53" dur="1000" fill="hold"/>
                                        <p:tgtEl>
                                          <p:spTgt spid="27"/>
                                        </p:tgtEl>
                                        <p:attrNameLst>
                                          <p:attrName>ppt_x</p:attrName>
                                        </p:attrNameLst>
                                      </p:cBhvr>
                                      <p:tavLst>
                                        <p:tav tm="0">
                                          <p:val>
                                            <p:strVal val="#ppt_x"/>
                                          </p:val>
                                        </p:tav>
                                        <p:tav tm="100000">
                                          <p:val>
                                            <p:strVal val="#ppt_x"/>
                                          </p:val>
                                        </p:tav>
                                      </p:tavLst>
                                    </p:anim>
                                    <p:anim calcmode="lin" valueType="num">
                                      <p:cBhvr>
                                        <p:cTn id="54" dur="1000" fill="hold"/>
                                        <p:tgtEl>
                                          <p:spTgt spid="27"/>
                                        </p:tgtEl>
                                        <p:attrNameLst>
                                          <p:attrName>ppt_y</p:attrName>
                                        </p:attrNameLst>
                                      </p:cBhvr>
                                      <p:tavLst>
                                        <p:tav tm="0">
                                          <p:val>
                                            <p:strVal val="#ppt_y+.1"/>
                                          </p:val>
                                        </p:tav>
                                        <p:tav tm="100000">
                                          <p:val>
                                            <p:strVal val="#ppt_y"/>
                                          </p:val>
                                        </p:tav>
                                      </p:tavLst>
                                    </p:anim>
                                  </p:childTnLst>
                                </p:cTn>
                              </p:par>
                              <p:par>
                                <p:cTn id="55" presetID="53" presetClass="entr" presetSubtype="528" fill="hold" nodeType="withEffect">
                                  <p:stCondLst>
                                    <p:cond delay="2000"/>
                                  </p:stCondLst>
                                  <p:childTnLst>
                                    <p:set>
                                      <p:cBhvr>
                                        <p:cTn id="56" dur="1" fill="hold">
                                          <p:stCondLst>
                                            <p:cond delay="0"/>
                                          </p:stCondLst>
                                        </p:cTn>
                                        <p:tgtEl>
                                          <p:spTgt spid="2"/>
                                        </p:tgtEl>
                                        <p:attrNameLst>
                                          <p:attrName>style.visibility</p:attrName>
                                        </p:attrNameLst>
                                      </p:cBhvr>
                                      <p:to>
                                        <p:strVal val="visible"/>
                                      </p:to>
                                    </p:set>
                                    <p:anim calcmode="lin" valueType="num">
                                      <p:cBhvr>
                                        <p:cTn id="57" dur="1250" fill="hold"/>
                                        <p:tgtEl>
                                          <p:spTgt spid="2"/>
                                        </p:tgtEl>
                                        <p:attrNameLst>
                                          <p:attrName>ppt_w</p:attrName>
                                        </p:attrNameLst>
                                      </p:cBhvr>
                                      <p:tavLst>
                                        <p:tav tm="0">
                                          <p:val>
                                            <p:fltVal val="0"/>
                                          </p:val>
                                        </p:tav>
                                        <p:tav tm="100000">
                                          <p:val>
                                            <p:strVal val="#ppt_w"/>
                                          </p:val>
                                        </p:tav>
                                      </p:tavLst>
                                    </p:anim>
                                    <p:anim calcmode="lin" valueType="num">
                                      <p:cBhvr>
                                        <p:cTn id="58" dur="1250" fill="hold"/>
                                        <p:tgtEl>
                                          <p:spTgt spid="2"/>
                                        </p:tgtEl>
                                        <p:attrNameLst>
                                          <p:attrName>ppt_h</p:attrName>
                                        </p:attrNameLst>
                                      </p:cBhvr>
                                      <p:tavLst>
                                        <p:tav tm="0">
                                          <p:val>
                                            <p:fltVal val="0"/>
                                          </p:val>
                                        </p:tav>
                                        <p:tav tm="100000">
                                          <p:val>
                                            <p:strVal val="#ppt_h"/>
                                          </p:val>
                                        </p:tav>
                                      </p:tavLst>
                                    </p:anim>
                                    <p:animEffect transition="in" filter="fade">
                                      <p:cBhvr>
                                        <p:cTn id="59" dur="1250"/>
                                        <p:tgtEl>
                                          <p:spTgt spid="2"/>
                                        </p:tgtEl>
                                      </p:cBhvr>
                                    </p:animEffect>
                                    <p:anim calcmode="lin" valueType="num">
                                      <p:cBhvr>
                                        <p:cTn id="60" dur="1250" fill="hold"/>
                                        <p:tgtEl>
                                          <p:spTgt spid="2"/>
                                        </p:tgtEl>
                                        <p:attrNameLst>
                                          <p:attrName>ppt_x</p:attrName>
                                        </p:attrNameLst>
                                      </p:cBhvr>
                                      <p:tavLst>
                                        <p:tav tm="0">
                                          <p:val>
                                            <p:fltVal val="0.5"/>
                                          </p:val>
                                        </p:tav>
                                        <p:tav tm="100000">
                                          <p:val>
                                            <p:strVal val="#ppt_x"/>
                                          </p:val>
                                        </p:tav>
                                      </p:tavLst>
                                    </p:anim>
                                    <p:anim calcmode="lin" valueType="num">
                                      <p:cBhvr>
                                        <p:cTn id="61" dur="1250" fill="hold"/>
                                        <p:tgtEl>
                                          <p:spTgt spid="2"/>
                                        </p:tgtEl>
                                        <p:attrNameLst>
                                          <p:attrName>ppt_y</p:attrName>
                                        </p:attrNameLst>
                                      </p:cBhvr>
                                      <p:tavLst>
                                        <p:tav tm="0">
                                          <p:val>
                                            <p:fltVal val="0.5"/>
                                          </p:val>
                                        </p:tav>
                                        <p:tav tm="100000">
                                          <p:val>
                                            <p:strVal val="#ppt_y"/>
                                          </p:val>
                                        </p:tav>
                                      </p:tavLst>
                                    </p:anim>
                                  </p:childTnLst>
                                </p:cTn>
                              </p:par>
                              <p:par>
                                <p:cTn id="62" presetID="2" presetClass="entr" presetSubtype="8" decel="41000" fill="hold" nodeType="withEffect">
                                  <p:stCondLst>
                                    <p:cond delay="275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4500" fill="hold"/>
                                        <p:tgtEl>
                                          <p:spTgt spid="28"/>
                                        </p:tgtEl>
                                        <p:attrNameLst>
                                          <p:attrName>ppt_x</p:attrName>
                                        </p:attrNameLst>
                                      </p:cBhvr>
                                      <p:tavLst>
                                        <p:tav tm="0">
                                          <p:val>
                                            <p:strVal val="0-#ppt_w/2"/>
                                          </p:val>
                                        </p:tav>
                                        <p:tav tm="100000">
                                          <p:val>
                                            <p:strVal val="#ppt_x"/>
                                          </p:val>
                                        </p:tav>
                                      </p:tavLst>
                                    </p:anim>
                                    <p:anim calcmode="lin" valueType="num">
                                      <p:cBhvr additive="base">
                                        <p:cTn id="65" dur="4500" fill="hold"/>
                                        <p:tgtEl>
                                          <p:spTgt spid="28"/>
                                        </p:tgtEl>
                                        <p:attrNameLst>
                                          <p:attrName>ppt_y</p:attrName>
                                        </p:attrNameLst>
                                      </p:cBhvr>
                                      <p:tavLst>
                                        <p:tav tm="0">
                                          <p:val>
                                            <p:strVal val="#ppt_y"/>
                                          </p:val>
                                        </p:tav>
                                        <p:tav tm="100000">
                                          <p:val>
                                            <p:strVal val="#ppt_y"/>
                                          </p:val>
                                        </p:tav>
                                      </p:tavLst>
                                    </p:anim>
                                  </p:childTnLst>
                                </p:cTn>
                              </p:par>
                              <p:par>
                                <p:cTn id="66" presetID="6" presetClass="emph" presetSubtype="0" repeatCount="14000" autoRev="1" fill="hold" nodeType="withEffect">
                                  <p:stCondLst>
                                    <p:cond delay="2750"/>
                                  </p:stCondLst>
                                  <p:childTnLst>
                                    <p:animScale>
                                      <p:cBhvr>
                                        <p:cTn id="67" dur="250" fill="hold"/>
                                        <p:tgtEl>
                                          <p:spTgt spid="28"/>
                                        </p:tgtEl>
                                      </p:cBhvr>
                                      <p:by x="95000" y="95000"/>
                                    </p:animScale>
                                  </p:childTnLst>
                                </p:cTn>
                              </p:par>
                              <p:par>
                                <p:cTn id="68" presetID="42" presetClass="entr" presetSubtype="0" fill="hold" grpId="0" nodeType="withEffect">
                                  <p:stCondLst>
                                    <p:cond delay="2750"/>
                                  </p:stCondLst>
                                  <p:childTnLst>
                                    <p:set>
                                      <p:cBhvr>
                                        <p:cTn id="69" dur="1" fill="hold">
                                          <p:stCondLst>
                                            <p:cond delay="0"/>
                                          </p:stCondLst>
                                        </p:cTn>
                                        <p:tgtEl>
                                          <p:spTgt spid="98"/>
                                        </p:tgtEl>
                                        <p:attrNameLst>
                                          <p:attrName>style.visibility</p:attrName>
                                        </p:attrNameLst>
                                      </p:cBhvr>
                                      <p:to>
                                        <p:strVal val="visible"/>
                                      </p:to>
                                    </p:set>
                                    <p:animEffect transition="in" filter="fade">
                                      <p:cBhvr>
                                        <p:cTn id="70" dur="1000"/>
                                        <p:tgtEl>
                                          <p:spTgt spid="98"/>
                                        </p:tgtEl>
                                      </p:cBhvr>
                                    </p:animEffect>
                                    <p:anim calcmode="lin" valueType="num">
                                      <p:cBhvr>
                                        <p:cTn id="71" dur="1000" fill="hold"/>
                                        <p:tgtEl>
                                          <p:spTgt spid="98"/>
                                        </p:tgtEl>
                                        <p:attrNameLst>
                                          <p:attrName>ppt_x</p:attrName>
                                        </p:attrNameLst>
                                      </p:cBhvr>
                                      <p:tavLst>
                                        <p:tav tm="0">
                                          <p:val>
                                            <p:strVal val="#ppt_x"/>
                                          </p:val>
                                        </p:tav>
                                        <p:tav tm="100000">
                                          <p:val>
                                            <p:strVal val="#ppt_x"/>
                                          </p:val>
                                        </p:tav>
                                      </p:tavLst>
                                    </p:anim>
                                    <p:anim calcmode="lin" valueType="num">
                                      <p:cBhvr>
                                        <p:cTn id="72" dur="1000" fill="hold"/>
                                        <p:tgtEl>
                                          <p:spTgt spid="98"/>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275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0"/>
                                        <p:tgtEl>
                                          <p:spTgt spid="96"/>
                                        </p:tgtEl>
                                      </p:cBhvr>
                                    </p:animEffect>
                                    <p:anim calcmode="lin" valueType="num">
                                      <p:cBhvr>
                                        <p:cTn id="76" dur="1000" fill="hold"/>
                                        <p:tgtEl>
                                          <p:spTgt spid="96"/>
                                        </p:tgtEl>
                                        <p:attrNameLst>
                                          <p:attrName>ppt_x</p:attrName>
                                        </p:attrNameLst>
                                      </p:cBhvr>
                                      <p:tavLst>
                                        <p:tav tm="0">
                                          <p:val>
                                            <p:strVal val="#ppt_x"/>
                                          </p:val>
                                        </p:tav>
                                        <p:tav tm="100000">
                                          <p:val>
                                            <p:strVal val="#ppt_x"/>
                                          </p:val>
                                        </p:tav>
                                      </p:tavLst>
                                    </p:anim>
                                    <p:anim calcmode="lin" valueType="num">
                                      <p:cBhvr>
                                        <p:cTn id="77"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105" grpId="0" animBg="1"/>
      <p:bldP spid="96" grpId="0"/>
      <p:bldP spid="98" grpId="0"/>
      <p:bldP spid="92" grpId="0" animBg="1"/>
      <p:bldP spid="111" grpId="0" animBg="1"/>
      <p:bldP spid="11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58587" y="1719255"/>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5</a:t>
            </a:r>
          </a:p>
        </p:txBody>
      </p:sp>
      <p:pic>
        <p:nvPicPr>
          <p:cNvPr id="12" name="Picture 11" descr="A close up of a logo&#10;&#10;Description generated with high confidence">
            <a:extLst>
              <a:ext uri="{FF2B5EF4-FFF2-40B4-BE49-F238E27FC236}">
                <a16:creationId xmlns:a16="http://schemas.microsoft.com/office/drawing/2014/main" id="{8359ED9B-1E1E-47DB-ABCE-B0A8E89B90A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id="{41187DC0-86B3-4928-AF43-38F8C120596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id="{AE42EC13-2D7C-4AA0-ADFC-CCC68D10A47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id="{DC787198-ADB0-47EE-A01D-437E15E2EEF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id="{9ADA4627-2E65-42C9-9488-0D93B9A3FD6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id="{771FE0F0-5D6C-4DB6-9208-E6ED7CAB078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1"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610727" y="4644189"/>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3"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4"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5"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6"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7"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8"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29"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0"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1"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2"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3"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4"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5"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6"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7"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2" name="Rectangle 1"/>
          <p:cNvSpPr/>
          <p:nvPr/>
        </p:nvSpPr>
        <p:spPr>
          <a:xfrm>
            <a:off x="2579099" y="1918675"/>
            <a:ext cx="8888972" cy="584775"/>
          </a:xfrm>
          <a:prstGeom prst="rect">
            <a:avLst/>
          </a:prstGeom>
        </p:spPr>
        <p:txBody>
          <a:bodyPr wrap="non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5</a:t>
            </a:r>
            <a:r>
              <a:rPr lang="vi-VN" sz="3200" b="1">
                <a:solidFill>
                  <a:schemeClr val="bg1"/>
                </a:solidFill>
                <a:latin typeface="Times New Roman" panose="02020603050405020304" pitchFamily="18" charset="0"/>
                <a:ea typeface="Times New Roman" panose="02020603050405020304" pitchFamily="18" charset="0"/>
              </a:rPr>
              <a:t>: </a:t>
            </a:r>
            <a:r>
              <a:rPr lang="en-US" sz="3200" b="1">
                <a:solidFill>
                  <a:schemeClr val="bg1"/>
                </a:solidFill>
                <a:latin typeface="Times New Roman" panose="02020603050405020304" pitchFamily="18" charset="0"/>
                <a:ea typeface="Times New Roman" panose="02020603050405020304" pitchFamily="18" charset="0"/>
              </a:rPr>
              <a:t>Nhân vật trong truyện ngụ ngôn có thể là?</a:t>
            </a:r>
            <a:endParaRPr lang="en-US" sz="3200" b="1" dirty="0">
              <a:solidFill>
                <a:schemeClr val="bg1"/>
              </a:solidFill>
              <a:effectLst/>
              <a:latin typeface="Times New Roman" panose="02020603050405020304" pitchFamily="18" charset="0"/>
              <a:ea typeface="Times New Roman" panose="02020603050405020304" pitchFamily="18" charset="0"/>
            </a:endParaRPr>
          </a:p>
        </p:txBody>
      </p:sp>
      <p:sp>
        <p:nvSpPr>
          <p:cNvPr id="5" name="Rectangle 4"/>
          <p:cNvSpPr/>
          <p:nvPr/>
        </p:nvSpPr>
        <p:spPr>
          <a:xfrm>
            <a:off x="1926573" y="4336412"/>
            <a:ext cx="1013419" cy="461665"/>
          </a:xfrm>
          <a:prstGeom prst="rect">
            <a:avLst/>
          </a:prstGeom>
        </p:spPr>
        <p:txBody>
          <a:bodyPr wrap="none">
            <a:spAutoFit/>
          </a:bodyPr>
          <a:lstStyle/>
          <a:p>
            <a:r>
              <a:rPr lang="en-US" sz="2400">
                <a:solidFill>
                  <a:srgbClr val="000000"/>
                </a:solidFill>
                <a:latin typeface="Times New Roman" panose="02020603050405020304" pitchFamily="18" charset="0"/>
              </a:rPr>
              <a:t>Đồ vật</a:t>
            </a:r>
            <a:endParaRPr lang="en-US" sz="2400" dirty="0"/>
          </a:p>
        </p:txBody>
      </p:sp>
      <p:sp>
        <p:nvSpPr>
          <p:cNvPr id="6" name="Rectangle 5"/>
          <p:cNvSpPr/>
          <p:nvPr/>
        </p:nvSpPr>
        <p:spPr>
          <a:xfrm>
            <a:off x="8149743" y="4336411"/>
            <a:ext cx="1497526" cy="461665"/>
          </a:xfrm>
          <a:prstGeom prst="rect">
            <a:avLst/>
          </a:prstGeom>
        </p:spPr>
        <p:txBody>
          <a:bodyPr wrap="none">
            <a:spAutoFit/>
          </a:bodyPr>
          <a:lstStyle/>
          <a:p>
            <a:r>
              <a:rPr lang="en-US" sz="2400">
                <a:solidFill>
                  <a:srgbClr val="000000"/>
                </a:solidFill>
                <a:latin typeface="Times New Roman" panose="02020603050405020304" pitchFamily="18" charset="0"/>
                <a:ea typeface="Times New Roman" panose="02020603050405020304" pitchFamily="18" charset="0"/>
              </a:rPr>
              <a:t>Con người</a:t>
            </a:r>
            <a:endParaRPr lang="en-US" sz="2400" dirty="0"/>
          </a:p>
        </p:txBody>
      </p:sp>
      <p:sp>
        <p:nvSpPr>
          <p:cNvPr id="8" name="Rectangle 7"/>
          <p:cNvSpPr/>
          <p:nvPr/>
        </p:nvSpPr>
        <p:spPr>
          <a:xfrm>
            <a:off x="1926573" y="5667446"/>
            <a:ext cx="1199367" cy="461665"/>
          </a:xfrm>
          <a:prstGeom prst="rect">
            <a:avLst/>
          </a:prstGeom>
        </p:spPr>
        <p:txBody>
          <a:bodyPr wrap="none">
            <a:spAutoFit/>
          </a:bodyPr>
          <a:lstStyle/>
          <a:p>
            <a:r>
              <a:rPr lang="en-US" sz="2400">
                <a:solidFill>
                  <a:srgbClr val="000000"/>
                </a:solidFill>
                <a:latin typeface="Times New Roman" panose="02020603050405020304" pitchFamily="18" charset="0"/>
                <a:ea typeface="Times New Roman" panose="02020603050405020304" pitchFamily="18" charset="0"/>
              </a:rPr>
              <a:t>Loài vật</a:t>
            </a:r>
            <a:endParaRPr lang="en-US" sz="2400" dirty="0"/>
          </a:p>
        </p:txBody>
      </p:sp>
      <p:sp>
        <p:nvSpPr>
          <p:cNvPr id="18" name="Rectangle 17"/>
          <p:cNvSpPr/>
          <p:nvPr/>
        </p:nvSpPr>
        <p:spPr>
          <a:xfrm>
            <a:off x="7272356" y="5667446"/>
            <a:ext cx="3356456"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Có thể là con vật, đồ vật hoặc con người </a:t>
            </a:r>
          </a:p>
        </p:txBody>
      </p:sp>
      <p:sp>
        <p:nvSpPr>
          <p:cNvPr id="39" name="Rectangle 38"/>
          <p:cNvSpPr/>
          <p:nvPr/>
        </p:nvSpPr>
        <p:spPr>
          <a:xfrm>
            <a:off x="7272355" y="5673690"/>
            <a:ext cx="3526273" cy="728726"/>
          </a:xfrm>
          <a:prstGeom prst="rect">
            <a:avLst/>
          </a:prstGeom>
        </p:spPr>
        <p:txBody>
          <a:bodyPr wrap="square">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Có thể là con vật, đồ vật hoặc con người </a:t>
            </a:r>
          </a:p>
        </p:txBody>
      </p:sp>
    </p:spTree>
    <p:extLst>
      <p:ext uri="{BB962C8B-B14F-4D97-AF65-F5344CB8AC3E}">
        <p14:creationId xmlns:p14="http://schemas.microsoft.com/office/powerpoint/2010/main" val="220741670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1"/>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1"/>
                  </p:tgtEl>
                </p:cond>
              </p:nextCondLst>
            </p:seq>
          </p:childTnLst>
        </p:cTn>
      </p:par>
    </p:tnLst>
    <p:bldLst>
      <p:bldP spid="11" grpId="0"/>
      <p:bldP spid="11" grpId="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855033" y="4319794"/>
            <a:ext cx="5790737" cy="553045"/>
          </a:xfrm>
          <a:prstGeom prst="rect">
            <a:avLst/>
          </a:prstGeom>
          <a:noFill/>
        </p:spPr>
        <p:txBody>
          <a:bodyPr wrap="square" lIns="120975" tIns="60488" rIns="120975" bIns="60488"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Times New Roman" charset="0"/>
                <a:ea typeface="Times New Roman" charset="0"/>
                <a:cs typeface="Times New Roman" charset="0"/>
                <a:sym typeface="Arial"/>
              </a:rPr>
              <a:t>     </a:t>
            </a:r>
          </a:p>
        </p:txBody>
      </p:sp>
      <p:sp>
        <p:nvSpPr>
          <p:cNvPr id="11" name="TextBox 10"/>
          <p:cNvSpPr txBox="1"/>
          <p:nvPr/>
        </p:nvSpPr>
        <p:spPr>
          <a:xfrm>
            <a:off x="730756" y="1801904"/>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6</a:t>
            </a:r>
          </a:p>
        </p:txBody>
      </p:sp>
      <p:pic>
        <p:nvPicPr>
          <p:cNvPr id="12" name="Picture 11" descr="A close up of a logo&#10;&#10;Description generated with high confidence">
            <a:extLst>
              <a:ext uri="{FF2B5EF4-FFF2-40B4-BE49-F238E27FC236}">
                <a16:creationId xmlns:a16="http://schemas.microsoft.com/office/drawing/2014/main"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1"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47856" y="4688411"/>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3"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4"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5"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6"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7"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8"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29"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0"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1"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2"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3"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4"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5"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6"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7"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2" name="Rectangle 1"/>
          <p:cNvSpPr/>
          <p:nvPr/>
        </p:nvSpPr>
        <p:spPr>
          <a:xfrm>
            <a:off x="2520808" y="1862811"/>
            <a:ext cx="8751114" cy="584775"/>
          </a:xfrm>
          <a:prstGeom prst="rect">
            <a:avLst/>
          </a:prstGeom>
        </p:spPr>
        <p:txBody>
          <a:bodyPr wrap="non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6</a:t>
            </a:r>
            <a:r>
              <a:rPr lang="vi-VN" sz="3200" b="1">
                <a:solidFill>
                  <a:schemeClr val="bg1"/>
                </a:solidFill>
                <a:latin typeface="Times New Roman" panose="02020603050405020304" pitchFamily="18" charset="0"/>
                <a:ea typeface="Times New Roman" panose="02020603050405020304" pitchFamily="18" charset="0"/>
              </a:rPr>
              <a:t>: </a:t>
            </a:r>
            <a:r>
              <a:rPr lang="en-US" sz="3200" b="1">
                <a:solidFill>
                  <a:schemeClr val="bg1"/>
                </a:solidFill>
                <a:latin typeface="Times New Roman" panose="02020603050405020304" pitchFamily="18" charset="0"/>
                <a:ea typeface="Times New Roman" panose="02020603050405020304" pitchFamily="18" charset="0"/>
              </a:rPr>
              <a:t>Nội dung chính của văn bản nghị luận là?</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6" name="Rectangle 5"/>
          <p:cNvSpPr/>
          <p:nvPr/>
        </p:nvSpPr>
        <p:spPr>
          <a:xfrm>
            <a:off x="1207809" y="4491740"/>
            <a:ext cx="3682418" cy="399405"/>
          </a:xfrm>
          <a:prstGeom prst="rect">
            <a:avLst/>
          </a:prstGeom>
        </p:spPr>
        <p:txBody>
          <a:bodyPr wrap="non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Tình cảm, cảm xúc của người viết</a:t>
            </a:r>
          </a:p>
        </p:txBody>
      </p:sp>
      <p:sp>
        <p:nvSpPr>
          <p:cNvPr id="39" name="Rectangle 38"/>
          <p:cNvSpPr/>
          <p:nvPr/>
        </p:nvSpPr>
        <p:spPr>
          <a:xfrm>
            <a:off x="6998546" y="4339300"/>
            <a:ext cx="4220226" cy="707886"/>
          </a:xfrm>
          <a:prstGeom prst="rect">
            <a:avLst/>
          </a:prstGeom>
        </p:spPr>
        <p:txBody>
          <a:bodyPr wrap="square">
            <a:spAutoFit/>
          </a:bodyPr>
          <a:lstStyle/>
          <a:p>
            <a:pPr lvl="0"/>
            <a:r>
              <a:rPr lang="en-US" sz="2000">
                <a:latin typeface="Times New Roman" panose="02020603050405020304" pitchFamily="18" charset="0"/>
                <a:cs typeface="Times New Roman" panose="02020603050405020304" pitchFamily="18" charset="0"/>
              </a:rPr>
              <a:t>Ý kiến, quan điểm mà người viết muốn thuyết phục người đọc</a:t>
            </a:r>
          </a:p>
        </p:txBody>
      </p:sp>
      <p:sp>
        <p:nvSpPr>
          <p:cNvPr id="10" name="Rectangle 9"/>
          <p:cNvSpPr/>
          <p:nvPr/>
        </p:nvSpPr>
        <p:spPr>
          <a:xfrm>
            <a:off x="1314433" y="5789043"/>
            <a:ext cx="2968057" cy="399405"/>
          </a:xfrm>
          <a:prstGeom prst="rect">
            <a:avLst/>
          </a:prstGeom>
        </p:spPr>
        <p:txBody>
          <a:bodyPr wrap="non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Trải nghiệm của người viết</a:t>
            </a:r>
          </a:p>
        </p:txBody>
      </p:sp>
      <p:sp>
        <p:nvSpPr>
          <p:cNvPr id="18" name="Rectangle 17"/>
          <p:cNvSpPr/>
          <p:nvPr/>
        </p:nvSpPr>
        <p:spPr>
          <a:xfrm>
            <a:off x="6998546" y="5602811"/>
            <a:ext cx="4220226" cy="728726"/>
          </a:xfrm>
          <a:prstGeom prst="rect">
            <a:avLst/>
          </a:prstGeom>
        </p:spPr>
        <p:txBody>
          <a:bodyPr wrap="square">
            <a:spAutoFit/>
          </a:bodyPr>
          <a:lstStyle/>
          <a:p>
            <a:pPr lvl="0">
              <a:lnSpc>
                <a:spcPct val="107000"/>
              </a:lnSpc>
              <a:spcAft>
                <a:spcPts val="800"/>
              </a:spcAft>
            </a:pPr>
            <a:r>
              <a:rPr lang="en-US" sz="2000">
                <a:solidFill>
                  <a:srgbClr val="202124"/>
                </a:solidFill>
                <a:effectLst/>
                <a:latin typeface="Times New Roman" panose="02020603050405020304" pitchFamily="18" charset="0"/>
                <a:ea typeface="SimSun" panose="02010600030101010101" pitchFamily="2" charset="-122"/>
                <a:cs typeface="Times New Roman" panose="02020603050405020304" pitchFamily="18" charset="0"/>
              </a:rPr>
              <a:t>Cung cấp tri thức khách quan về những sự vật, hiện tượng, vấn đề,…</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8" name="Rectangle 7"/>
          <p:cNvSpPr/>
          <p:nvPr/>
        </p:nvSpPr>
        <p:spPr>
          <a:xfrm>
            <a:off x="6998546" y="4333063"/>
            <a:ext cx="4810955" cy="707886"/>
          </a:xfrm>
          <a:prstGeom prst="rect">
            <a:avLst/>
          </a:prstGeom>
        </p:spPr>
        <p:txBody>
          <a:bodyPr wrap="square">
            <a:spAutoFit/>
          </a:bodyPr>
          <a:lstStyle/>
          <a:p>
            <a:pPr lvl="0"/>
            <a:r>
              <a:rPr lang="en-US" sz="2000">
                <a:solidFill>
                  <a:srgbClr val="FF0000"/>
                </a:solidFill>
                <a:latin typeface="Times New Roman" panose="02020603050405020304" pitchFamily="18" charset="0"/>
                <a:cs typeface="Times New Roman" panose="02020603050405020304" pitchFamily="18" charset="0"/>
              </a:rPr>
              <a:t>Ý kiến, quan điểm mà người viết muốn thuyết phục người đọc</a:t>
            </a:r>
          </a:p>
        </p:txBody>
      </p:sp>
    </p:spTree>
    <p:extLst>
      <p:ext uri="{BB962C8B-B14F-4D97-AF65-F5344CB8AC3E}">
        <p14:creationId xmlns:p14="http://schemas.microsoft.com/office/powerpoint/2010/main" val="418434882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21"/>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grpId="0" nodeType="afterEffect">
                                  <p:stCondLst>
                                    <p:cond delay="1000"/>
                                  </p:stCondLst>
                                  <p:childTnLst>
                                    <p:set>
                                      <p:cBhvr>
                                        <p:cTn id="24"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beep.wav"/>
                                        </p:tgtEl>
                                      </p:cMediaNode>
                                    </p:audio>
                                  </p:subTnLst>
                                </p:cTn>
                              </p:par>
                            </p:childTnLst>
                          </p:cTn>
                        </p:par>
                        <p:par>
                          <p:cTn id="25" fill="hold">
                            <p:stCondLst>
                              <p:cond delay="1000"/>
                            </p:stCondLst>
                            <p:childTnLst>
                              <p:par>
                                <p:cTn id="26" presetID="1" presetClass="entr" presetSubtype="0" fill="hold" grpId="0" nodeType="afterEffect">
                                  <p:stCondLst>
                                    <p:cond delay="1000"/>
                                  </p:stCondLst>
                                  <p:childTnLst>
                                    <p:set>
                                      <p:cBhvr>
                                        <p:cTn id="27"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3" name="beep.wav"/>
                                        </p:tgtEl>
                                      </p:cMediaNode>
                                    </p:audio>
                                  </p:subTnLst>
                                </p:cTn>
                              </p:par>
                            </p:childTnLst>
                          </p:cTn>
                        </p:par>
                        <p:par>
                          <p:cTn id="28" fill="hold">
                            <p:stCondLst>
                              <p:cond delay="2000"/>
                            </p:stCondLst>
                            <p:childTnLst>
                              <p:par>
                                <p:cTn id="29" presetID="1" presetClass="entr" presetSubtype="0" fill="hold" grpId="0" nodeType="afterEffect">
                                  <p:stCondLst>
                                    <p:cond delay="1000"/>
                                  </p:stCondLst>
                                  <p:childTnLst>
                                    <p:set>
                                      <p:cBhvr>
                                        <p:cTn id="30"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3" name="beep.wav"/>
                                        </p:tgtEl>
                                      </p:cMediaNode>
                                    </p:audio>
                                  </p:subTnLst>
                                </p:cTn>
                              </p:par>
                            </p:childTnLst>
                          </p:cTn>
                        </p:par>
                        <p:par>
                          <p:cTn id="31" fill="hold">
                            <p:stCondLst>
                              <p:cond delay="3000"/>
                            </p:stCondLst>
                            <p:childTnLst>
                              <p:par>
                                <p:cTn id="32" presetID="1" presetClass="entr" presetSubtype="0" fill="hold" grpId="0" nodeType="afterEffect">
                                  <p:stCondLst>
                                    <p:cond delay="1000"/>
                                  </p:stCondLst>
                                  <p:childTnLst>
                                    <p:set>
                                      <p:cBhvr>
                                        <p:cTn id="33"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3" name="beep.wav"/>
                                        </p:tgtEl>
                                      </p:cMediaNode>
                                    </p:audio>
                                  </p:subTnLst>
                                </p:cTn>
                              </p:par>
                            </p:childTnLst>
                          </p:cTn>
                        </p:par>
                        <p:par>
                          <p:cTn id="34" fill="hold">
                            <p:stCondLst>
                              <p:cond delay="4000"/>
                            </p:stCondLst>
                            <p:childTnLst>
                              <p:par>
                                <p:cTn id="35" presetID="1" presetClass="entr" presetSubtype="0" fill="hold" grpId="0" nodeType="afterEffect">
                                  <p:stCondLst>
                                    <p:cond delay="1000"/>
                                  </p:stCondLst>
                                  <p:childTnLst>
                                    <p:set>
                                      <p:cBhvr>
                                        <p:cTn id="36"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3" name="beep.wav"/>
                                        </p:tgtEl>
                                      </p:cMediaNode>
                                    </p:audio>
                                  </p:subTnLst>
                                </p:cTn>
                              </p:par>
                            </p:childTnLst>
                          </p:cTn>
                        </p:par>
                        <p:par>
                          <p:cTn id="37" fill="hold">
                            <p:stCondLst>
                              <p:cond delay="5000"/>
                            </p:stCondLst>
                            <p:childTnLst>
                              <p:par>
                                <p:cTn id="38" presetID="1" presetClass="entr" presetSubtype="0" fill="hold" grpId="0" nodeType="afterEffect">
                                  <p:stCondLst>
                                    <p:cond delay="1000"/>
                                  </p:stCondLst>
                                  <p:childTnLst>
                                    <p:set>
                                      <p:cBhvr>
                                        <p:cTn id="39"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3" name="beep.wav"/>
                                        </p:tgtEl>
                                      </p:cMediaNode>
                                    </p:audio>
                                  </p:subTnLst>
                                </p:cTn>
                              </p:par>
                            </p:childTnLst>
                          </p:cTn>
                        </p:par>
                        <p:par>
                          <p:cTn id="40" fill="hold">
                            <p:stCondLst>
                              <p:cond delay="6000"/>
                            </p:stCondLst>
                            <p:childTnLst>
                              <p:par>
                                <p:cTn id="41" presetID="1" presetClass="entr" presetSubtype="0" fill="hold" grpId="0" nodeType="afterEffect">
                                  <p:stCondLst>
                                    <p:cond delay="1000"/>
                                  </p:stCondLst>
                                  <p:childTnLst>
                                    <p:set>
                                      <p:cBhvr>
                                        <p:cTn id="42"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3" name="beep.wav"/>
                                        </p:tgtEl>
                                      </p:cMediaNode>
                                    </p:audio>
                                  </p:subTnLst>
                                </p:cTn>
                              </p:par>
                            </p:childTnLst>
                          </p:cTn>
                        </p:par>
                        <p:par>
                          <p:cTn id="43" fill="hold">
                            <p:stCondLst>
                              <p:cond delay="7000"/>
                            </p:stCondLst>
                            <p:childTnLst>
                              <p:par>
                                <p:cTn id="44" presetID="1" presetClass="entr" presetSubtype="0" fill="hold" grpId="0" nodeType="afterEffect">
                                  <p:stCondLst>
                                    <p:cond delay="1000"/>
                                  </p:stCondLst>
                                  <p:childTnLst>
                                    <p:set>
                                      <p:cBhvr>
                                        <p:cTn id="45"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beep.wav"/>
                                        </p:tgtEl>
                                      </p:cMediaNode>
                                    </p:audio>
                                  </p:subTnLst>
                                </p:cTn>
                              </p:par>
                            </p:childTnLst>
                          </p:cTn>
                        </p:par>
                        <p:par>
                          <p:cTn id="46" fill="hold">
                            <p:stCondLst>
                              <p:cond delay="8000"/>
                            </p:stCondLst>
                            <p:childTnLst>
                              <p:par>
                                <p:cTn id="47" presetID="1" presetClass="entr" presetSubtype="0" fill="hold" grpId="0" nodeType="afterEffect">
                                  <p:stCondLst>
                                    <p:cond delay="1000"/>
                                  </p:stCondLst>
                                  <p:childTnLst>
                                    <p:set>
                                      <p:cBhvr>
                                        <p:cTn id="48"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3" name="beep.wav"/>
                                        </p:tgtEl>
                                      </p:cMediaNode>
                                    </p:audio>
                                  </p:subTnLst>
                                </p:cTn>
                              </p:par>
                            </p:childTnLst>
                          </p:cTn>
                        </p:par>
                        <p:par>
                          <p:cTn id="49" fill="hold">
                            <p:stCondLst>
                              <p:cond delay="9000"/>
                            </p:stCondLst>
                            <p:childTnLst>
                              <p:par>
                                <p:cTn id="50" presetID="1" presetClass="entr" presetSubtype="0" fill="hold" grpId="0" nodeType="afterEffect">
                                  <p:stCondLst>
                                    <p:cond delay="1000"/>
                                  </p:stCondLst>
                                  <p:childTnLst>
                                    <p:set>
                                      <p:cBhvr>
                                        <p:cTn id="51"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beep.wav"/>
                                        </p:tgtEl>
                                      </p:cMediaNode>
                                    </p:audio>
                                  </p:subTnLst>
                                </p:cTn>
                              </p:par>
                            </p:childTnLst>
                          </p:cTn>
                        </p:par>
                        <p:par>
                          <p:cTn id="52" fill="hold">
                            <p:stCondLst>
                              <p:cond delay="10000"/>
                            </p:stCondLst>
                            <p:childTnLst>
                              <p:par>
                                <p:cTn id="53" presetID="1" presetClass="entr" presetSubtype="0" fill="hold" grpId="0" nodeType="afterEffect">
                                  <p:stCondLst>
                                    <p:cond delay="1000"/>
                                  </p:stCondLst>
                                  <p:childTnLst>
                                    <p:set>
                                      <p:cBhvr>
                                        <p:cTn id="54"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3" name="beep.wav"/>
                                        </p:tgtEl>
                                      </p:cMediaNode>
                                    </p:audio>
                                  </p:subTnLst>
                                </p:cTn>
                              </p:par>
                            </p:childTnLst>
                          </p:cTn>
                        </p:par>
                        <p:par>
                          <p:cTn id="55" fill="hold">
                            <p:stCondLst>
                              <p:cond delay="11000"/>
                            </p:stCondLst>
                            <p:childTnLst>
                              <p:par>
                                <p:cTn id="56" presetID="1" presetClass="entr" presetSubtype="0" fill="hold" grpId="0" nodeType="afterEffect">
                                  <p:stCondLst>
                                    <p:cond delay="1000"/>
                                  </p:stCondLst>
                                  <p:childTnLst>
                                    <p:set>
                                      <p:cBhvr>
                                        <p:cTn id="57"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3" name="beep.wav"/>
                                        </p:tgtEl>
                                      </p:cMediaNode>
                                    </p:audio>
                                  </p:subTnLst>
                                </p:cTn>
                              </p:par>
                            </p:childTnLst>
                          </p:cTn>
                        </p:par>
                        <p:par>
                          <p:cTn id="58" fill="hold">
                            <p:stCondLst>
                              <p:cond delay="12000"/>
                            </p:stCondLst>
                            <p:childTnLst>
                              <p:par>
                                <p:cTn id="59" presetID="1" presetClass="entr" presetSubtype="0" fill="hold" grpId="0" nodeType="afterEffect">
                                  <p:stCondLst>
                                    <p:cond delay="1000"/>
                                  </p:stCondLst>
                                  <p:childTnLst>
                                    <p:set>
                                      <p:cBhvr>
                                        <p:cTn id="60"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3" name="beep.wav"/>
                                        </p:tgtEl>
                                      </p:cMediaNode>
                                    </p:audio>
                                  </p:subTnLst>
                                </p:cTn>
                              </p:par>
                            </p:childTnLst>
                          </p:cTn>
                        </p:par>
                        <p:par>
                          <p:cTn id="61" fill="hold">
                            <p:stCondLst>
                              <p:cond delay="13000"/>
                            </p:stCondLst>
                            <p:childTnLst>
                              <p:par>
                                <p:cTn id="62" presetID="1" presetClass="entr" presetSubtype="0" fill="hold" grpId="0" nodeType="afterEffect">
                                  <p:stCondLst>
                                    <p:cond delay="1000"/>
                                  </p:stCondLst>
                                  <p:childTnLst>
                                    <p:set>
                                      <p:cBhvr>
                                        <p:cTn id="63"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3" name="beep.wav"/>
                                        </p:tgtEl>
                                      </p:cMediaNode>
                                    </p:audio>
                                  </p:subTnLst>
                                </p:cTn>
                              </p:par>
                            </p:childTnLst>
                          </p:cTn>
                        </p:par>
                        <p:par>
                          <p:cTn id="64" fill="hold">
                            <p:stCondLst>
                              <p:cond delay="14000"/>
                            </p:stCondLst>
                            <p:childTnLst>
                              <p:par>
                                <p:cTn id="65" presetID="1" presetClass="entr" presetSubtype="0" fill="hold" grpId="0" nodeType="afterEffect">
                                  <p:stCondLst>
                                    <p:cond delay="1000"/>
                                  </p:stCondLst>
                                  <p:childTnLst>
                                    <p:set>
                                      <p:cBhvr>
                                        <p:cTn id="66"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3" name="beep.wav"/>
                                        </p:tgtEl>
                                      </p:cMediaNode>
                                    </p:audio>
                                  </p:subTnLst>
                                </p:cTn>
                              </p:par>
                            </p:childTnLst>
                          </p:cTn>
                        </p:par>
                        <p:par>
                          <p:cTn id="67" fill="hold">
                            <p:stCondLst>
                              <p:cond delay="15000"/>
                            </p:stCondLst>
                            <p:childTnLst>
                              <p:par>
                                <p:cTn id="68" presetID="1" presetClass="entr" presetSubtype="0" fill="hold" grpId="0" nodeType="afterEffect">
                                  <p:stCondLst>
                                    <p:cond delay="1000"/>
                                  </p:stCondLst>
                                  <p:childTnLst>
                                    <p:set>
                                      <p:cBhvr>
                                        <p:cTn id="69"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1"/>
                  </p:tgtEl>
                </p:cond>
              </p:nextCondLst>
            </p:seq>
          </p:childTnLst>
        </p:cTn>
      </p:par>
    </p:tnLst>
    <p:bldLst>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15" descr="ALRMCLOK"/>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05669" y="4644887"/>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9"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10"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11"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12"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13"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14"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15"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16"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17"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18"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19"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20"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21"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22"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23"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46" name="TextBox 45"/>
          <p:cNvSpPr txBox="1"/>
          <p:nvPr/>
        </p:nvSpPr>
        <p:spPr>
          <a:xfrm>
            <a:off x="865288" y="2026837"/>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7</a:t>
            </a:r>
          </a:p>
        </p:txBody>
      </p:sp>
      <p:sp>
        <p:nvSpPr>
          <p:cNvPr id="2" name="Rectangle 1"/>
          <p:cNvSpPr/>
          <p:nvPr/>
        </p:nvSpPr>
        <p:spPr>
          <a:xfrm>
            <a:off x="3226527" y="1996059"/>
            <a:ext cx="8255725" cy="1077218"/>
          </a:xfrm>
          <a:prstGeom prst="rect">
            <a:avLst/>
          </a:prstGeom>
        </p:spPr>
        <p:txBody>
          <a:bodyPr wrap="squar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7</a:t>
            </a:r>
            <a:r>
              <a:rPr lang="vi-VN" sz="3200" b="1">
                <a:solidFill>
                  <a:schemeClr val="bg1"/>
                </a:solidFill>
                <a:latin typeface="Times New Roman" panose="02020603050405020304" pitchFamily="18" charset="0"/>
                <a:ea typeface="Times New Roman" panose="02020603050405020304" pitchFamily="18" charset="0"/>
              </a:rPr>
              <a:t>: </a:t>
            </a:r>
            <a:r>
              <a:rPr lang="en-US" sz="3200" b="1">
                <a:solidFill>
                  <a:schemeClr val="bg1"/>
                </a:solidFill>
                <a:latin typeface="Times New Roman" panose="02020603050405020304" pitchFamily="18" charset="0"/>
                <a:ea typeface="Times New Roman" panose="02020603050405020304" pitchFamily="18" charset="0"/>
              </a:rPr>
              <a:t>Những yếu tố chính trong văn bản nghị luận là:</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3" name="Rectangle 2"/>
          <p:cNvSpPr/>
          <p:nvPr/>
        </p:nvSpPr>
        <p:spPr>
          <a:xfrm>
            <a:off x="1547726" y="4441111"/>
            <a:ext cx="2196960" cy="400110"/>
          </a:xfrm>
          <a:prstGeom prst="rect">
            <a:avLst/>
          </a:prstGeom>
        </p:spPr>
        <p:txBody>
          <a:bodyPr wrap="square">
            <a:spAutoFit/>
          </a:bodyPr>
          <a:lstStyle/>
          <a:p>
            <a:pPr algn="just"/>
            <a:r>
              <a:rPr lang="en-US" sz="2000">
                <a:solidFill>
                  <a:srgbClr val="000000"/>
                </a:solidFill>
                <a:effectLst/>
                <a:latin typeface="Times New Roman" panose="02020603050405020304" pitchFamily="18" charset="0"/>
                <a:ea typeface="Times New Roman" panose="02020603050405020304" pitchFamily="18" charset="0"/>
              </a:rPr>
              <a:t>Ý kiến</a:t>
            </a:r>
            <a:endParaRPr lang="en-US" sz="2000" dirty="0">
              <a:effectLst/>
              <a:latin typeface="Times New Roman" panose="02020603050405020304" pitchFamily="18" charset="0"/>
              <a:ea typeface="Times New Roman" panose="02020603050405020304" pitchFamily="18" charset="0"/>
            </a:endParaRPr>
          </a:p>
        </p:txBody>
      </p:sp>
      <p:sp>
        <p:nvSpPr>
          <p:cNvPr id="24" name="Rectangle 23"/>
          <p:cNvSpPr/>
          <p:nvPr/>
        </p:nvSpPr>
        <p:spPr>
          <a:xfrm>
            <a:off x="8256809" y="4317889"/>
            <a:ext cx="660758" cy="400110"/>
          </a:xfrm>
          <a:prstGeom prst="rect">
            <a:avLst/>
          </a:prstGeom>
        </p:spPr>
        <p:txBody>
          <a:bodyPr wrap="none">
            <a:spAutoFit/>
          </a:bodyPr>
          <a:lstStyle/>
          <a:p>
            <a:pPr algn="just"/>
            <a:r>
              <a:rPr lang="en-US" sz="2000">
                <a:solidFill>
                  <a:srgbClr val="000000"/>
                </a:solidFill>
                <a:latin typeface="Times New Roman" panose="02020603050405020304" pitchFamily="18" charset="0"/>
                <a:ea typeface="Times New Roman" panose="02020603050405020304" pitchFamily="18" charset="0"/>
              </a:rPr>
              <a:t>Lí lẽ</a:t>
            </a:r>
            <a:endParaRPr lang="en-US" sz="2000" dirty="0">
              <a:effectLst/>
              <a:latin typeface="Times New Roman" panose="02020603050405020304" pitchFamily="18" charset="0"/>
              <a:ea typeface="Times New Roman" panose="02020603050405020304" pitchFamily="18" charset="0"/>
            </a:endParaRPr>
          </a:p>
        </p:txBody>
      </p:sp>
      <p:sp>
        <p:nvSpPr>
          <p:cNvPr id="25" name="Rectangle 24"/>
          <p:cNvSpPr/>
          <p:nvPr/>
        </p:nvSpPr>
        <p:spPr>
          <a:xfrm>
            <a:off x="1641230" y="5610403"/>
            <a:ext cx="1428596" cy="400110"/>
          </a:xfrm>
          <a:prstGeom prst="rect">
            <a:avLst/>
          </a:prstGeom>
        </p:spPr>
        <p:txBody>
          <a:bodyPr wrap="none">
            <a:spAutoFit/>
          </a:bodyPr>
          <a:lstStyle/>
          <a:p>
            <a:pPr algn="just"/>
            <a:r>
              <a:rPr lang="en-US" sz="2000">
                <a:solidFill>
                  <a:srgbClr val="000000"/>
                </a:solidFill>
                <a:latin typeface="Times New Roman" panose="02020603050405020304" pitchFamily="18" charset="0"/>
                <a:ea typeface="Times New Roman" panose="02020603050405020304" pitchFamily="18" charset="0"/>
              </a:rPr>
              <a:t>Bằng chứng</a:t>
            </a:r>
            <a:endParaRPr lang="en-US" sz="2000" dirty="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7354389" y="5788178"/>
            <a:ext cx="2779928" cy="399405"/>
          </a:xfrm>
          <a:prstGeom prst="rect">
            <a:avLst/>
          </a:prstGeom>
        </p:spPr>
        <p:txBody>
          <a:bodyPr wrap="non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Ý kiến, lý lẽ, bằng chứng</a:t>
            </a:r>
          </a:p>
        </p:txBody>
      </p:sp>
      <p:sp>
        <p:nvSpPr>
          <p:cNvPr id="30" name="Rectangle 29"/>
          <p:cNvSpPr/>
          <p:nvPr/>
        </p:nvSpPr>
        <p:spPr>
          <a:xfrm>
            <a:off x="7354389" y="5788178"/>
            <a:ext cx="2779928" cy="399405"/>
          </a:xfrm>
          <a:prstGeom prst="rect">
            <a:avLst/>
          </a:prstGeom>
        </p:spPr>
        <p:txBody>
          <a:bodyPr wrap="none">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Ý kiến, lý lẽ, bằng chứng</a:t>
            </a:r>
          </a:p>
        </p:txBody>
      </p:sp>
    </p:spTree>
    <p:extLst>
      <p:ext uri="{BB962C8B-B14F-4D97-AF65-F5344CB8AC3E}">
        <p14:creationId xmlns:p14="http://schemas.microsoft.com/office/powerpoint/2010/main" val="192195302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7"/>
                    </p:tgtEl>
                  </p:cond>
                </p:stCondLst>
                <p:endSync evt="end" delay="0">
                  <p:rtn val="all"/>
                </p:endSync>
                <p:childTnLst>
                  <p:par>
                    <p:cTn id="11" fill="hold">
                      <p:stCondLst>
                        <p:cond delay="0"/>
                      </p:stCondLst>
                      <p:childTnLst>
                        <p:par>
                          <p:cTn id="12" fill="hold">
                            <p:stCondLst>
                              <p:cond delay="0"/>
                            </p:stCondLst>
                            <p:childTnLst>
                              <p:par>
                                <p:cTn id="13" presetID="1" presetClass="entr" presetSubtype="0" fill="hold" grpId="0" nodeType="afterEffect">
                                  <p:stCondLst>
                                    <p:cond delay="1000"/>
                                  </p:stCondLst>
                                  <p:childTnLst>
                                    <p:set>
                                      <p:cBhvr>
                                        <p:cTn id="14" dur="1" fill="hold">
                                          <p:stCondLst>
                                            <p:cond delay="0"/>
                                          </p:stCondLst>
                                        </p:cTn>
                                        <p:tgtEl>
                                          <p:spTgt spid="8"/>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beep.wav"/>
                                        </p:tgtEl>
                                      </p:cMediaNode>
                                    </p:audio>
                                  </p:subTnLst>
                                </p:cTn>
                              </p:par>
                            </p:childTnLst>
                          </p:cTn>
                        </p:par>
                        <p:par>
                          <p:cTn id="15" fill="hold">
                            <p:stCondLst>
                              <p:cond delay="1000"/>
                            </p:stCondLst>
                            <p:childTnLst>
                              <p:par>
                                <p:cTn id="16" presetID="1" presetClass="entr" presetSubtype="0" fill="hold" grpId="0" nodeType="afterEffect">
                                  <p:stCondLst>
                                    <p:cond delay="1000"/>
                                  </p:stCondLst>
                                  <p:childTnLst>
                                    <p:set>
                                      <p:cBhvr>
                                        <p:cTn id="17" dur="1" fill="hold">
                                          <p:stCondLst>
                                            <p:cond delay="0"/>
                                          </p:stCondLst>
                                        </p:cTn>
                                        <p:tgtEl>
                                          <p:spTgt spid="9"/>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2" name="beep.wav"/>
                                        </p:tgtEl>
                                      </p:cMediaNode>
                                    </p:audio>
                                  </p:subTnLst>
                                </p:cTn>
                              </p:par>
                            </p:childTnLst>
                          </p:cTn>
                        </p:par>
                        <p:par>
                          <p:cTn id="18" fill="hold">
                            <p:stCondLst>
                              <p:cond delay="2000"/>
                            </p:stCondLst>
                            <p:childTnLst>
                              <p:par>
                                <p:cTn id="19" presetID="1" presetClass="entr" presetSubtype="0" fill="hold" grpId="0" nodeType="afterEffect">
                                  <p:stCondLst>
                                    <p:cond delay="1000"/>
                                  </p:stCondLst>
                                  <p:childTnLst>
                                    <p:set>
                                      <p:cBhvr>
                                        <p:cTn id="20" dur="1" fill="hold">
                                          <p:stCondLst>
                                            <p:cond delay="0"/>
                                          </p:stCondLst>
                                        </p:cTn>
                                        <p:tgtEl>
                                          <p:spTgt spid="10"/>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2" name="beep.wav"/>
                                        </p:tgtEl>
                                      </p:cMediaNode>
                                    </p:audio>
                                  </p:subTnLst>
                                </p:cTn>
                              </p:par>
                            </p:childTnLst>
                          </p:cTn>
                        </p:par>
                        <p:par>
                          <p:cTn id="21" fill="hold">
                            <p:stCondLst>
                              <p:cond delay="3000"/>
                            </p:stCondLst>
                            <p:childTnLst>
                              <p:par>
                                <p:cTn id="22" presetID="1" presetClass="entr" presetSubtype="0" fill="hold" grpId="0" nodeType="afterEffect">
                                  <p:stCondLst>
                                    <p:cond delay="1000"/>
                                  </p:stCondLst>
                                  <p:childTnLst>
                                    <p:set>
                                      <p:cBhvr>
                                        <p:cTn id="23" dur="1" fill="hold">
                                          <p:stCondLst>
                                            <p:cond delay="0"/>
                                          </p:stCondLst>
                                        </p:cTn>
                                        <p:tgtEl>
                                          <p:spTgt spid="11"/>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2" name="beep.wav"/>
                                        </p:tgtEl>
                                      </p:cMediaNode>
                                    </p:audio>
                                  </p:subTnLst>
                                </p:cTn>
                              </p:par>
                            </p:childTnLst>
                          </p:cTn>
                        </p:par>
                        <p:par>
                          <p:cTn id="24" fill="hold">
                            <p:stCondLst>
                              <p:cond delay="4000"/>
                            </p:stCondLst>
                            <p:childTnLst>
                              <p:par>
                                <p:cTn id="25" presetID="1" presetClass="entr" presetSubtype="0" fill="hold" grpId="0" nodeType="afterEffect">
                                  <p:stCondLst>
                                    <p:cond delay="1000"/>
                                  </p:stCondLst>
                                  <p:childTnLst>
                                    <p:set>
                                      <p:cBhvr>
                                        <p:cTn id="26" dur="1" fill="hold">
                                          <p:stCondLst>
                                            <p:cond delay="0"/>
                                          </p:stCondLst>
                                        </p:cTn>
                                        <p:tgtEl>
                                          <p:spTgt spid="12"/>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beep.wav"/>
                                        </p:tgtEl>
                                      </p:cMediaNode>
                                    </p:audio>
                                  </p:subTnLst>
                                </p:cTn>
                              </p:par>
                            </p:childTnLst>
                          </p:cTn>
                        </p:par>
                        <p:par>
                          <p:cTn id="27" fill="hold">
                            <p:stCondLst>
                              <p:cond delay="5000"/>
                            </p:stCondLst>
                            <p:childTnLst>
                              <p:par>
                                <p:cTn id="28" presetID="1" presetClass="entr" presetSubtype="0" fill="hold" grpId="0" nodeType="afterEffect">
                                  <p:stCondLst>
                                    <p:cond delay="1000"/>
                                  </p:stCondLst>
                                  <p:childTnLst>
                                    <p:set>
                                      <p:cBhvr>
                                        <p:cTn id="29" dur="1" fill="hold">
                                          <p:stCondLst>
                                            <p:cond delay="0"/>
                                          </p:stCondLst>
                                        </p:cTn>
                                        <p:tgtEl>
                                          <p:spTgt spid="13"/>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2" name="beep.wav"/>
                                        </p:tgtEl>
                                      </p:cMediaNode>
                                    </p:audio>
                                  </p:subTnLst>
                                </p:cTn>
                              </p:par>
                            </p:childTnLst>
                          </p:cTn>
                        </p:par>
                        <p:par>
                          <p:cTn id="30" fill="hold">
                            <p:stCondLst>
                              <p:cond delay="6000"/>
                            </p:stCondLst>
                            <p:childTnLst>
                              <p:par>
                                <p:cTn id="31" presetID="1" presetClass="entr" presetSubtype="0" fill="hold" grpId="0" nodeType="afterEffect">
                                  <p:stCondLst>
                                    <p:cond delay="1000"/>
                                  </p:stCondLst>
                                  <p:childTnLst>
                                    <p:set>
                                      <p:cBhvr>
                                        <p:cTn id="3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2" name="beep.wav"/>
                                        </p:tgtEl>
                                      </p:cMediaNode>
                                    </p:audio>
                                  </p:subTnLst>
                                </p:cTn>
                              </p:par>
                            </p:childTnLst>
                          </p:cTn>
                        </p:par>
                        <p:par>
                          <p:cTn id="33" fill="hold">
                            <p:stCondLst>
                              <p:cond delay="7000"/>
                            </p:stCondLst>
                            <p:childTnLst>
                              <p:par>
                                <p:cTn id="34" presetID="1" presetClass="entr" presetSubtype="0" fill="hold" grpId="0" nodeType="afterEffect">
                                  <p:stCondLst>
                                    <p:cond delay="1000"/>
                                  </p:stCondLst>
                                  <p:childTnLst>
                                    <p:set>
                                      <p:cBhvr>
                                        <p:cTn id="35"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2" name="beep.wav"/>
                                        </p:tgtEl>
                                      </p:cMediaNode>
                                    </p:audio>
                                  </p:subTnLst>
                                </p:cTn>
                              </p:par>
                            </p:childTnLst>
                          </p:cTn>
                        </p:par>
                        <p:par>
                          <p:cTn id="36" fill="hold">
                            <p:stCondLst>
                              <p:cond delay="8000"/>
                            </p:stCondLst>
                            <p:childTnLst>
                              <p:par>
                                <p:cTn id="37" presetID="1" presetClass="entr" presetSubtype="0" fill="hold" grpId="0" nodeType="afterEffect">
                                  <p:stCondLst>
                                    <p:cond delay="1000"/>
                                  </p:stCondLst>
                                  <p:childTnLst>
                                    <p:set>
                                      <p:cBhvr>
                                        <p:cTn id="38" dur="1" fill="hold">
                                          <p:stCondLst>
                                            <p:cond delay="0"/>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2" name="beep.wav"/>
                                        </p:tgtEl>
                                      </p:cMediaNode>
                                    </p:audio>
                                  </p:subTnLst>
                                </p:cTn>
                              </p:par>
                            </p:childTnLst>
                          </p:cTn>
                        </p:par>
                        <p:par>
                          <p:cTn id="39" fill="hold">
                            <p:stCondLst>
                              <p:cond delay="9000"/>
                            </p:stCondLst>
                            <p:childTnLst>
                              <p:par>
                                <p:cTn id="40" presetID="1" presetClass="entr" presetSubtype="0" fill="hold" grpId="0" nodeType="afterEffect">
                                  <p:stCondLst>
                                    <p:cond delay="1000"/>
                                  </p:stCondLst>
                                  <p:childTnLst>
                                    <p:set>
                                      <p:cBhvr>
                                        <p:cTn id="41" dur="1" fill="hold">
                                          <p:stCondLst>
                                            <p:cond delay="0"/>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2" name="beep.wav"/>
                                        </p:tgtEl>
                                      </p:cMediaNode>
                                    </p:audio>
                                  </p:subTnLst>
                                </p:cTn>
                              </p:par>
                            </p:childTnLst>
                          </p:cTn>
                        </p:par>
                        <p:par>
                          <p:cTn id="42" fill="hold">
                            <p:stCondLst>
                              <p:cond delay="10000"/>
                            </p:stCondLst>
                            <p:childTnLst>
                              <p:par>
                                <p:cTn id="43" presetID="1" presetClass="entr" presetSubtype="0" fill="hold" grpId="0" nodeType="afterEffect">
                                  <p:stCondLst>
                                    <p:cond delay="1000"/>
                                  </p:stCondLst>
                                  <p:childTnLst>
                                    <p:set>
                                      <p:cBhvr>
                                        <p:cTn id="44" dur="1" fill="hold">
                                          <p:stCondLst>
                                            <p:cond delay="0"/>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2" name="beep.wav"/>
                                        </p:tgtEl>
                                      </p:cMediaNode>
                                    </p:audio>
                                  </p:subTnLst>
                                </p:cTn>
                              </p:par>
                            </p:childTnLst>
                          </p:cTn>
                        </p:par>
                        <p:par>
                          <p:cTn id="45" fill="hold">
                            <p:stCondLst>
                              <p:cond delay="11000"/>
                            </p:stCondLst>
                            <p:childTnLst>
                              <p:par>
                                <p:cTn id="46" presetID="1" presetClass="entr" presetSubtype="0" fill="hold" grpId="0" nodeType="afterEffect">
                                  <p:stCondLst>
                                    <p:cond delay="1000"/>
                                  </p:stCondLst>
                                  <p:childTnLst>
                                    <p:set>
                                      <p:cBhvr>
                                        <p:cTn id="47" dur="1" fill="hold">
                                          <p:stCondLst>
                                            <p:cond delay="0"/>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2" name="beep.wav"/>
                                        </p:tgtEl>
                                      </p:cMediaNode>
                                    </p:audio>
                                  </p:subTnLst>
                                </p:cTn>
                              </p:par>
                            </p:childTnLst>
                          </p:cTn>
                        </p:par>
                        <p:par>
                          <p:cTn id="48" fill="hold">
                            <p:stCondLst>
                              <p:cond delay="12000"/>
                            </p:stCondLst>
                            <p:childTnLst>
                              <p:par>
                                <p:cTn id="49" presetID="1" presetClass="entr" presetSubtype="0" fill="hold" grpId="0" nodeType="afterEffect">
                                  <p:stCondLst>
                                    <p:cond delay="1000"/>
                                  </p:stCondLst>
                                  <p:childTnLst>
                                    <p:set>
                                      <p:cBhvr>
                                        <p:cTn id="50" dur="1" fill="hold">
                                          <p:stCondLst>
                                            <p:cond delay="0"/>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2" name="beep.wav"/>
                                        </p:tgtEl>
                                      </p:cMediaNode>
                                    </p:audio>
                                  </p:subTnLst>
                                </p:cTn>
                              </p:par>
                            </p:childTnLst>
                          </p:cTn>
                        </p:par>
                        <p:par>
                          <p:cTn id="51" fill="hold">
                            <p:stCondLst>
                              <p:cond delay="13000"/>
                            </p:stCondLst>
                            <p:childTnLst>
                              <p:par>
                                <p:cTn id="52" presetID="1" presetClass="entr" presetSubtype="0" fill="hold" grpId="0" nodeType="afterEffect">
                                  <p:stCondLst>
                                    <p:cond delay="1000"/>
                                  </p:stCondLst>
                                  <p:childTnLst>
                                    <p:set>
                                      <p:cBhvr>
                                        <p:cTn id="53" dur="1" fill="hold">
                                          <p:stCondLst>
                                            <p:cond delay="0"/>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2" name="beep.wav"/>
                                        </p:tgtEl>
                                      </p:cMediaNode>
                                    </p:audio>
                                  </p:subTnLst>
                                </p:cTn>
                              </p:par>
                            </p:childTnLst>
                          </p:cTn>
                        </p:par>
                        <p:par>
                          <p:cTn id="54" fill="hold">
                            <p:stCondLst>
                              <p:cond delay="14000"/>
                            </p:stCondLst>
                            <p:childTnLst>
                              <p:par>
                                <p:cTn id="55" presetID="1" presetClass="entr" presetSubtype="0" fill="hold" grpId="0" nodeType="afterEffect">
                                  <p:stCondLst>
                                    <p:cond delay="1000"/>
                                  </p:stCondLst>
                                  <p:childTnLst>
                                    <p:set>
                                      <p:cBhvr>
                                        <p:cTn id="56"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2" name="beep.wav"/>
                                        </p:tgtEl>
                                      </p:cMediaNode>
                                    </p:audio>
                                  </p:subTnLst>
                                </p:cTn>
                              </p:par>
                            </p:childTnLst>
                          </p:cTn>
                        </p:par>
                        <p:par>
                          <p:cTn id="57" fill="hold">
                            <p:stCondLst>
                              <p:cond delay="15000"/>
                            </p:stCondLst>
                            <p:childTnLst>
                              <p:par>
                                <p:cTn id="58" presetID="1" presetClass="entr" presetSubtype="0" fill="hold" grpId="0" nodeType="afterEffect">
                                  <p:stCondLst>
                                    <p:cond delay="1000"/>
                                  </p:stCondLst>
                                  <p:childTnLst>
                                    <p:set>
                                      <p:cBhvr>
                                        <p:cTn id="59"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GUN.wav"/>
                                        </p:tgtEl>
                                      </p:cMediaNode>
                                    </p:audio>
                                  </p:subTnLst>
                                </p:cTn>
                              </p:par>
                            </p:childTnLst>
                          </p:cTn>
                        </p:par>
                      </p:childTnLst>
                    </p:cTn>
                  </p:par>
                </p:childTnLst>
              </p:cTn>
              <p:nextCondLst>
                <p:cond evt="onClick" delay="0">
                  <p:tgtEl>
                    <p:spTgt spid="7"/>
                  </p:tgtEl>
                </p:cond>
              </p:nextCondLst>
            </p:seq>
          </p:childTnLst>
        </p:cTn>
      </p:par>
    </p:tnLst>
    <p:bldLst>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3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30756" y="1801904"/>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8</a:t>
            </a:r>
          </a:p>
        </p:txBody>
      </p:sp>
      <p:pic>
        <p:nvPicPr>
          <p:cNvPr id="12" name="Picture 11" descr="A close up of a logo&#10;&#10;Description generated with high confidence">
            <a:extLst>
              <a:ext uri="{FF2B5EF4-FFF2-40B4-BE49-F238E27FC236}">
                <a16:creationId xmlns:a16="http://schemas.microsoft.com/office/drawing/2014/main"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2"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85229" y="4659755"/>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9"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30"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1"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2"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5" name="Rectangle 4"/>
          <p:cNvSpPr/>
          <p:nvPr/>
        </p:nvSpPr>
        <p:spPr>
          <a:xfrm>
            <a:off x="3196418" y="1926458"/>
            <a:ext cx="8298896" cy="1077218"/>
          </a:xfrm>
          <a:prstGeom prst="rect">
            <a:avLst/>
          </a:prstGeom>
        </p:spPr>
        <p:txBody>
          <a:bodyPr wrap="squar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a:t>
            </a:r>
            <a:r>
              <a:rPr lang="vi-VN" sz="3200" b="1">
                <a:solidFill>
                  <a:schemeClr val="bg1"/>
                </a:solidFill>
                <a:latin typeface="Times New Roman" panose="02020603050405020304" pitchFamily="18" charset="0"/>
                <a:ea typeface="Times New Roman" panose="02020603050405020304" pitchFamily="18" charset="0"/>
              </a:rPr>
              <a:t>8:</a:t>
            </a:r>
            <a:r>
              <a:rPr lang="en-US" sz="3200" b="1">
                <a:solidFill>
                  <a:schemeClr val="bg1"/>
                </a:solidFill>
                <a:latin typeface="Times New Roman" panose="02020603050405020304" pitchFamily="18" charset="0"/>
                <a:ea typeface="Times New Roman" panose="02020603050405020304" pitchFamily="18" charset="0"/>
              </a:rPr>
              <a:t> Ngôn ngữ trong tản văn, tùy bút thường</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6" name="Rectangle 5"/>
          <p:cNvSpPr/>
          <p:nvPr/>
        </p:nvSpPr>
        <p:spPr>
          <a:xfrm>
            <a:off x="1241527" y="4388590"/>
            <a:ext cx="4854473" cy="400110"/>
          </a:xfrm>
          <a:prstGeom prst="rect">
            <a:avLst/>
          </a:prstGeom>
        </p:spPr>
        <p:txBody>
          <a:bodyPr wrap="square">
            <a:spAutoFit/>
          </a:bodyPr>
          <a:lstStyle/>
          <a:p>
            <a:pPr algn="just"/>
            <a:r>
              <a:rPr lang="en-US" sz="2000">
                <a:solidFill>
                  <a:srgbClr val="000000"/>
                </a:solidFill>
                <a:latin typeface="Times New Roman" panose="02020603050405020304" pitchFamily="18" charset="0"/>
                <a:ea typeface="Times New Roman" panose="02020603050405020304" pitchFamily="18" charset="0"/>
              </a:rPr>
              <a:t>Tinh tế, sống động</a:t>
            </a:r>
            <a:endParaRPr lang="en-US" sz="20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7434321" y="4459700"/>
            <a:ext cx="4605279" cy="400110"/>
          </a:xfrm>
          <a:prstGeom prst="rect">
            <a:avLst/>
          </a:prstGeom>
        </p:spPr>
        <p:txBody>
          <a:bodyPr wrap="square">
            <a:spAutoFit/>
          </a:bodyPr>
          <a:lstStyle/>
          <a:p>
            <a:r>
              <a:rPr lang="en-US" sz="2000">
                <a:solidFill>
                  <a:srgbClr val="000000"/>
                </a:solidFill>
                <a:latin typeface="Times New Roman" panose="02020603050405020304" pitchFamily="18" charset="0"/>
              </a:rPr>
              <a:t>Mang hơi thở đời sống</a:t>
            </a:r>
            <a:endParaRPr lang="en-US" sz="2000" dirty="0"/>
          </a:p>
        </p:txBody>
      </p:sp>
      <p:sp>
        <p:nvSpPr>
          <p:cNvPr id="8" name="Rectangle 7"/>
          <p:cNvSpPr/>
          <p:nvPr/>
        </p:nvSpPr>
        <p:spPr>
          <a:xfrm>
            <a:off x="7448897" y="5833130"/>
            <a:ext cx="4248168" cy="400110"/>
          </a:xfrm>
          <a:prstGeom prst="rect">
            <a:avLst/>
          </a:prstGeom>
        </p:spPr>
        <p:txBody>
          <a:bodyPr wrap="square">
            <a:spAutoFit/>
          </a:bodyPr>
          <a:lstStyle/>
          <a:p>
            <a:pPr algn="just"/>
            <a:r>
              <a:rPr lang="en-US" sz="2000">
                <a:solidFill>
                  <a:srgbClr val="000000"/>
                </a:solidFill>
                <a:latin typeface="Times New Roman" panose="02020603050405020304" pitchFamily="18" charset="0"/>
                <a:ea typeface="Times New Roman" panose="02020603050405020304" pitchFamily="18" charset="0"/>
              </a:rPr>
              <a:t>Giàu hình ảnh và chất trữ tình</a:t>
            </a:r>
            <a:endParaRPr lang="en-US" sz="2000" dirty="0">
              <a:effectLst/>
              <a:latin typeface="Times New Roman" panose="02020603050405020304" pitchFamily="18" charset="0"/>
              <a:ea typeface="Times New Roman" panose="02020603050405020304" pitchFamily="18" charset="0"/>
            </a:endParaRPr>
          </a:p>
        </p:txBody>
      </p:sp>
      <p:sp>
        <p:nvSpPr>
          <p:cNvPr id="18" name="TextBox 17"/>
          <p:cNvSpPr txBox="1"/>
          <p:nvPr/>
        </p:nvSpPr>
        <p:spPr>
          <a:xfrm>
            <a:off x="1163556" y="5668822"/>
            <a:ext cx="4065723" cy="728726"/>
          </a:xfrm>
          <a:prstGeom prst="rect">
            <a:avLst/>
          </a:prstGeom>
          <a:noFill/>
        </p:spPr>
        <p:txBody>
          <a:bodyPr wrap="square" rtlCol="0">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Tinh tế, sống động, mang hơi thở đời sống, giàu hình ảnh và chất trữ tình.</a:t>
            </a:r>
          </a:p>
        </p:txBody>
      </p:sp>
      <p:sp>
        <p:nvSpPr>
          <p:cNvPr id="40" name="TextBox 39"/>
          <p:cNvSpPr txBox="1"/>
          <p:nvPr/>
        </p:nvSpPr>
        <p:spPr>
          <a:xfrm>
            <a:off x="1161754" y="5668822"/>
            <a:ext cx="4552204" cy="728726"/>
          </a:xfrm>
          <a:prstGeom prst="rect">
            <a:avLst/>
          </a:prstGeom>
          <a:noFill/>
        </p:spPr>
        <p:txBody>
          <a:bodyPr wrap="square" rtlCol="0">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Tinh tế, sống động, mang hơi thở đời sống, giàu hình ảnh và chất trữ tình.</a:t>
            </a:r>
          </a:p>
        </p:txBody>
      </p:sp>
    </p:spTree>
    <p:extLst>
      <p:ext uri="{BB962C8B-B14F-4D97-AF65-F5344CB8AC3E}">
        <p14:creationId xmlns:p14="http://schemas.microsoft.com/office/powerpoint/2010/main" val="43305935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40">
                                            <p:txEl>
                                              <p:pRg st="0" end="0"/>
                                            </p:txEl>
                                          </p:spTgt>
                                        </p:tgtEl>
                                        <p:attrNameLst>
                                          <p:attrName>style.visibility</p:attrName>
                                        </p:attrNameLst>
                                      </p:cBhvr>
                                      <p:to>
                                        <p:strVal val="visible"/>
                                      </p:to>
                                    </p:set>
                                    <p:animEffect transition="in" filter="fade">
                                      <p:cBhvr>
                                        <p:cTn id="17" dur="1000"/>
                                        <p:tgtEl>
                                          <p:spTgt spid="40">
                                            <p:txEl>
                                              <p:pRg st="0" end="0"/>
                                            </p:txEl>
                                          </p:spTgt>
                                        </p:tgtEl>
                                      </p:cBhvr>
                                    </p:animEffect>
                                    <p:anim calcmode="lin" valueType="num">
                                      <p:cBhvr>
                                        <p:cTn id="18" dur="100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2"/>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8"/>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2"/>
                  </p:tgtEl>
                </p:cond>
              </p:nextCondLst>
            </p:seq>
          </p:childTnLst>
        </p:cTn>
      </p:par>
    </p:tnLst>
    <p:bldLst>
      <p:bldP spid="11" grpId="0"/>
      <p:bldP spid="11" grpId="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25947" y="1801904"/>
            <a:ext cx="963725"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lang="en-US" dirty="0">
                <a:solidFill>
                  <a:prstClr val="white"/>
                </a:solidFill>
                <a:effectLst>
                  <a:glow rad="101600">
                    <a:srgbClr val="4472C4">
                      <a:satMod val="175000"/>
                      <a:alpha val="40000"/>
                    </a:srgbClr>
                  </a:glow>
                  <a:outerShdw blurRad="38100" dist="38100" dir="2700000" algn="tl">
                    <a:srgbClr val="000000">
                      <a:alpha val="43137"/>
                    </a:srgbClr>
                  </a:outerShdw>
                </a:effectLst>
                <a:cs typeface="Arial"/>
                <a:sym typeface="Arial"/>
              </a:rPr>
              <a:t>9</a:t>
            </a:r>
            <a:endPar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endParaRPr>
          </a:p>
        </p:txBody>
      </p:sp>
      <p:pic>
        <p:nvPicPr>
          <p:cNvPr id="12" name="Picture 11" descr="A close up of a logo&#10;&#10;Description generated with high confidence">
            <a:extLst>
              <a:ext uri="{FF2B5EF4-FFF2-40B4-BE49-F238E27FC236}">
                <a16:creationId xmlns:a16="http://schemas.microsoft.com/office/drawing/2014/main"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2"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85229" y="4659755"/>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9"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30"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1"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2"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5" name="Rectangle 4"/>
          <p:cNvSpPr/>
          <p:nvPr/>
        </p:nvSpPr>
        <p:spPr>
          <a:xfrm>
            <a:off x="3196418" y="1926458"/>
            <a:ext cx="8298896" cy="1077218"/>
          </a:xfrm>
          <a:prstGeom prst="rect">
            <a:avLst/>
          </a:prstGeom>
        </p:spPr>
        <p:txBody>
          <a:bodyPr wrap="square">
            <a:spAutoFit/>
          </a:bodyPr>
          <a:lstStyle/>
          <a:p>
            <a:pPr algn="just"/>
            <a:r>
              <a:rPr lang="vi-VN" sz="3200" b="1">
                <a:solidFill>
                  <a:schemeClr val="bg1"/>
                </a:solidFill>
                <a:latin typeface="Times New Roman" panose="02020603050405020304" pitchFamily="18" charset="0"/>
                <a:ea typeface="Times New Roman" panose="02020603050405020304" pitchFamily="18" charset="0"/>
              </a:rPr>
              <a:t>Câu </a:t>
            </a:r>
            <a:r>
              <a:rPr lang="en-US" sz="3200" b="1">
                <a:solidFill>
                  <a:schemeClr val="bg1"/>
                </a:solidFill>
                <a:latin typeface="Times New Roman" panose="02020603050405020304" pitchFamily="18" charset="0"/>
                <a:ea typeface="Times New Roman" panose="02020603050405020304" pitchFamily="18" charset="0"/>
              </a:rPr>
              <a:t>9</a:t>
            </a:r>
            <a:r>
              <a:rPr lang="vi-VN" sz="3200" b="1">
                <a:solidFill>
                  <a:schemeClr val="bg1"/>
                </a:solidFill>
                <a:latin typeface="Times New Roman" panose="02020603050405020304" pitchFamily="18" charset="0"/>
                <a:ea typeface="Times New Roman" panose="02020603050405020304" pitchFamily="18" charset="0"/>
              </a:rPr>
              <a:t>:</a:t>
            </a:r>
            <a:r>
              <a:rPr lang="en-US" sz="3200" b="1">
                <a:solidFill>
                  <a:schemeClr val="bg1"/>
                </a:solidFill>
                <a:latin typeface="Times New Roman" panose="02020603050405020304" pitchFamily="18" charset="0"/>
                <a:ea typeface="Times New Roman" panose="02020603050405020304" pitchFamily="18" charset="0"/>
              </a:rPr>
              <a:t> Sự khác biệt về ngôn ngữ giữa các vùng miền thể hiện ở mặt:</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6" name="Rectangle 5"/>
          <p:cNvSpPr/>
          <p:nvPr/>
        </p:nvSpPr>
        <p:spPr>
          <a:xfrm>
            <a:off x="1241527" y="4388590"/>
            <a:ext cx="4854473" cy="400110"/>
          </a:xfrm>
          <a:prstGeom prst="rect">
            <a:avLst/>
          </a:prstGeom>
        </p:spPr>
        <p:txBody>
          <a:bodyPr wrap="square">
            <a:spAutoFit/>
          </a:bodyPr>
          <a:lstStyle/>
          <a:p>
            <a:pPr algn="just"/>
            <a:r>
              <a:rPr lang="en-US" sz="2000">
                <a:solidFill>
                  <a:srgbClr val="000000"/>
                </a:solidFill>
                <a:latin typeface="Times New Roman" panose="02020603050405020304" pitchFamily="18" charset="0"/>
                <a:ea typeface="Times New Roman" panose="02020603050405020304" pitchFamily="18" charset="0"/>
              </a:rPr>
              <a:t>Ngữ âm</a:t>
            </a:r>
            <a:endParaRPr lang="en-US" sz="20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7434321" y="4459700"/>
            <a:ext cx="4605279" cy="400110"/>
          </a:xfrm>
          <a:prstGeom prst="rect">
            <a:avLst/>
          </a:prstGeom>
        </p:spPr>
        <p:txBody>
          <a:bodyPr wrap="square">
            <a:spAutoFit/>
          </a:bodyPr>
          <a:lstStyle/>
          <a:p>
            <a:r>
              <a:rPr lang="en-US" sz="2000">
                <a:solidFill>
                  <a:srgbClr val="000000"/>
                </a:solidFill>
                <a:latin typeface="Times New Roman" panose="02020603050405020304" pitchFamily="18" charset="0"/>
              </a:rPr>
              <a:t>Ngữ nghĩa</a:t>
            </a:r>
            <a:endParaRPr lang="en-US" sz="2000" dirty="0"/>
          </a:p>
        </p:txBody>
      </p:sp>
      <p:sp>
        <p:nvSpPr>
          <p:cNvPr id="8" name="Rectangle 7"/>
          <p:cNvSpPr/>
          <p:nvPr/>
        </p:nvSpPr>
        <p:spPr>
          <a:xfrm>
            <a:off x="7448897" y="5833130"/>
            <a:ext cx="4248168" cy="400110"/>
          </a:xfrm>
          <a:prstGeom prst="rect">
            <a:avLst/>
          </a:prstGeom>
        </p:spPr>
        <p:txBody>
          <a:bodyPr wrap="square">
            <a:spAutoFit/>
          </a:bodyPr>
          <a:lstStyle/>
          <a:p>
            <a:pPr algn="just"/>
            <a:r>
              <a:rPr lang="en-US" sz="2000">
                <a:solidFill>
                  <a:srgbClr val="000000"/>
                </a:solidFill>
                <a:effectLst/>
                <a:latin typeface="Times New Roman" panose="02020603050405020304" pitchFamily="18" charset="0"/>
                <a:ea typeface="Times New Roman" panose="02020603050405020304" pitchFamily="18" charset="0"/>
              </a:rPr>
              <a:t>Ngữ âm và từ vựng</a:t>
            </a:r>
            <a:endParaRPr lang="en-US" sz="2000" dirty="0">
              <a:effectLst/>
              <a:latin typeface="Times New Roman" panose="02020603050405020304" pitchFamily="18" charset="0"/>
              <a:ea typeface="Times New Roman" panose="02020603050405020304" pitchFamily="18" charset="0"/>
            </a:endParaRPr>
          </a:p>
        </p:txBody>
      </p:sp>
      <p:sp>
        <p:nvSpPr>
          <p:cNvPr id="18" name="TextBox 17"/>
          <p:cNvSpPr txBox="1"/>
          <p:nvPr/>
        </p:nvSpPr>
        <p:spPr>
          <a:xfrm>
            <a:off x="1163556" y="5668822"/>
            <a:ext cx="4065723" cy="399405"/>
          </a:xfrm>
          <a:prstGeom prst="rect">
            <a:avLst/>
          </a:prstGeom>
          <a:noFill/>
        </p:spPr>
        <p:txBody>
          <a:bodyPr wrap="square" rtlCol="0">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Từ vựng, ngữ nghĩa</a:t>
            </a:r>
          </a:p>
        </p:txBody>
      </p:sp>
      <p:sp>
        <p:nvSpPr>
          <p:cNvPr id="40" name="TextBox 39"/>
          <p:cNvSpPr txBox="1"/>
          <p:nvPr/>
        </p:nvSpPr>
        <p:spPr>
          <a:xfrm>
            <a:off x="7445207" y="5846504"/>
            <a:ext cx="4552204" cy="399405"/>
          </a:xfrm>
          <a:prstGeom prst="rect">
            <a:avLst/>
          </a:prstGeom>
          <a:noFill/>
        </p:spPr>
        <p:txBody>
          <a:bodyPr wrap="square" rtlCol="0">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Ngữ âm và từ vựng.</a:t>
            </a:r>
          </a:p>
        </p:txBody>
      </p:sp>
    </p:spTree>
    <p:extLst>
      <p:ext uri="{BB962C8B-B14F-4D97-AF65-F5344CB8AC3E}">
        <p14:creationId xmlns:p14="http://schemas.microsoft.com/office/powerpoint/2010/main" val="201456645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40">
                                            <p:txEl>
                                              <p:pRg st="0" end="0"/>
                                            </p:txEl>
                                          </p:spTgt>
                                        </p:tgtEl>
                                        <p:attrNameLst>
                                          <p:attrName>style.visibility</p:attrName>
                                        </p:attrNameLst>
                                      </p:cBhvr>
                                      <p:to>
                                        <p:strVal val="visible"/>
                                      </p:to>
                                    </p:set>
                                    <p:animEffect transition="in" filter="fade">
                                      <p:cBhvr>
                                        <p:cTn id="17" dur="1000"/>
                                        <p:tgtEl>
                                          <p:spTgt spid="40">
                                            <p:txEl>
                                              <p:pRg st="0" end="0"/>
                                            </p:txEl>
                                          </p:spTgt>
                                        </p:tgtEl>
                                      </p:cBhvr>
                                    </p:animEffect>
                                    <p:anim calcmode="lin" valueType="num">
                                      <p:cBhvr>
                                        <p:cTn id="18" dur="100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2"/>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8"/>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2"/>
                  </p:tgtEl>
                </p:cond>
              </p:nextCondLst>
            </p:seq>
          </p:childTnLst>
        </p:cTn>
      </p:par>
    </p:tnLst>
    <p:bldLst>
      <p:bldP spid="11" grpId="0"/>
      <p:bldP spid="11" grpId="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25947" y="1801904"/>
            <a:ext cx="963725"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solidFill>
                  <a:prstClr val="white"/>
                </a:solidFill>
                <a:effectLst>
                  <a:glow rad="101600">
                    <a:srgbClr val="4472C4">
                      <a:satMod val="175000"/>
                      <a:alpha val="40000"/>
                    </a:srgbClr>
                  </a:glow>
                  <a:outerShdw blurRad="38100" dist="38100" dir="2700000" algn="tl">
                    <a:srgbClr val="000000">
                      <a:alpha val="43137"/>
                    </a:srgbClr>
                  </a:outerShdw>
                </a:effectLst>
                <a:cs typeface="Arial"/>
                <a:sym typeface="Arial"/>
              </a:rPr>
              <a:t>10</a:t>
            </a:r>
            <a:endPar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endParaRPr>
          </a:p>
        </p:txBody>
      </p:sp>
      <p:pic>
        <p:nvPicPr>
          <p:cNvPr id="12" name="Picture 11" descr="A close up of a logo&#10;&#10;Description generated with high confidence">
            <a:extLst>
              <a:ext uri="{FF2B5EF4-FFF2-40B4-BE49-F238E27FC236}">
                <a16:creationId xmlns:a16="http://schemas.microsoft.com/office/drawing/2014/main"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2"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85229" y="4659755"/>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9"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30"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1"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2"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5" name="Rectangle 4"/>
          <p:cNvSpPr/>
          <p:nvPr/>
        </p:nvSpPr>
        <p:spPr>
          <a:xfrm>
            <a:off x="3088903" y="1749324"/>
            <a:ext cx="8602353" cy="1569660"/>
          </a:xfrm>
          <a:prstGeom prst="rect">
            <a:avLst/>
          </a:prstGeom>
        </p:spPr>
        <p:txBody>
          <a:bodyPr wrap="square">
            <a:spAutoFit/>
          </a:bodyPr>
          <a:lstStyle/>
          <a:p>
            <a:pPr algn="just"/>
            <a:r>
              <a:rPr lang="vi-VN" sz="3200" b="1">
                <a:solidFill>
                  <a:schemeClr val="bg1"/>
                </a:solidFill>
                <a:latin typeface="Times New Roman" panose="02020603050405020304" pitchFamily="18" charset="0"/>
                <a:ea typeface="Times New Roman" panose="02020603050405020304" pitchFamily="18" charset="0"/>
              </a:rPr>
              <a:t>Câu </a:t>
            </a:r>
            <a:r>
              <a:rPr lang="en-US" sz="3200" b="1">
                <a:solidFill>
                  <a:schemeClr val="bg1"/>
                </a:solidFill>
                <a:latin typeface="Times New Roman" panose="02020603050405020304" pitchFamily="18" charset="0"/>
                <a:ea typeface="Times New Roman" panose="02020603050405020304" pitchFamily="18" charset="0"/>
              </a:rPr>
              <a:t>10</a:t>
            </a:r>
            <a:r>
              <a:rPr lang="vi-VN" sz="3200" b="1">
                <a:solidFill>
                  <a:schemeClr val="bg1"/>
                </a:solidFill>
                <a:latin typeface="+mj-lt"/>
                <a:ea typeface="Times New Roman" panose="02020603050405020304" pitchFamily="18" charset="0"/>
              </a:rPr>
              <a:t>:</a:t>
            </a:r>
            <a:r>
              <a:rPr lang="en-US" sz="3200" b="1">
                <a:solidFill>
                  <a:schemeClr val="bg1"/>
                </a:solidFill>
                <a:latin typeface="+mj-lt"/>
                <a:ea typeface="Times New Roman" panose="02020603050405020304" pitchFamily="18" charset="0"/>
              </a:rPr>
              <a:t> </a:t>
            </a:r>
            <a:r>
              <a:rPr lang="en-US" sz="3200" b="1">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Trong khi trao đổi, tranh luận về một vấn đề, em cần có thái độ thế trước các ý kiến khác biệt?</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6" name="Rectangle 5"/>
          <p:cNvSpPr/>
          <p:nvPr/>
        </p:nvSpPr>
        <p:spPr>
          <a:xfrm>
            <a:off x="1064062" y="4387885"/>
            <a:ext cx="4070702" cy="400110"/>
          </a:xfrm>
          <a:prstGeom prst="rect">
            <a:avLst/>
          </a:prstGeom>
        </p:spPr>
        <p:txBody>
          <a:bodyPr wrap="square">
            <a:spAutoFit/>
          </a:bodyPr>
          <a:lstStyle/>
          <a:p>
            <a:pPr algn="just"/>
            <a:r>
              <a:rPr lang="en-US" sz="2000">
                <a:solidFill>
                  <a:srgbClr val="000000"/>
                </a:solidFill>
                <a:latin typeface="Times New Roman" panose="02020603050405020304" pitchFamily="18" charset="0"/>
                <a:ea typeface="Times New Roman" panose="02020603050405020304" pitchFamily="18" charset="0"/>
              </a:rPr>
              <a:t>Phải bảo vệ quan điểm của mình</a:t>
            </a:r>
            <a:endParaRPr lang="en-US" sz="20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7043757" y="4279459"/>
            <a:ext cx="4233393" cy="707886"/>
          </a:xfrm>
          <a:prstGeom prst="rect">
            <a:avLst/>
          </a:prstGeom>
        </p:spPr>
        <p:txBody>
          <a:bodyPr wrap="square">
            <a:spAutoFit/>
          </a:bodyPr>
          <a:lstStyle/>
          <a:p>
            <a:r>
              <a:rPr lang="en-US" sz="2000">
                <a:solidFill>
                  <a:srgbClr val="000000"/>
                </a:solidFill>
                <a:latin typeface="Times New Roman" panose="02020603050405020304" pitchFamily="18" charset="0"/>
              </a:rPr>
              <a:t>Dù đúng hay sai cũng phải công nhận ý kiến khác biệt</a:t>
            </a:r>
            <a:endParaRPr lang="en-US" sz="2000" dirty="0"/>
          </a:p>
        </p:txBody>
      </p:sp>
      <p:sp>
        <p:nvSpPr>
          <p:cNvPr id="8" name="Rectangle 7"/>
          <p:cNvSpPr/>
          <p:nvPr/>
        </p:nvSpPr>
        <p:spPr>
          <a:xfrm>
            <a:off x="1189374" y="5475544"/>
            <a:ext cx="4248168" cy="1015663"/>
          </a:xfrm>
          <a:prstGeom prst="rect">
            <a:avLst/>
          </a:prstGeom>
        </p:spPr>
        <p:txBody>
          <a:bodyPr wrap="square">
            <a:spAutoFit/>
          </a:bodyPr>
          <a:lstStyle/>
          <a:p>
            <a:pPr algn="just"/>
            <a:r>
              <a:rPr lang="en-US" sz="2000">
                <a:solidFill>
                  <a:srgbClr val="000000"/>
                </a:solidFill>
                <a:effectLst/>
                <a:latin typeface="Times New Roman" panose="02020603050405020304" pitchFamily="18" charset="0"/>
                <a:ea typeface="Times New Roman" panose="02020603050405020304" pitchFamily="18" charset="0"/>
              </a:rPr>
              <a:t>Biết lắng nghe, tôn trọng ý kiến của người khác, lời nói và hành xử đúng mực</a:t>
            </a:r>
            <a:endParaRPr lang="en-US" sz="2000" dirty="0">
              <a:effectLst/>
              <a:latin typeface="Times New Roman" panose="02020603050405020304" pitchFamily="18" charset="0"/>
              <a:ea typeface="Times New Roman" panose="02020603050405020304" pitchFamily="18" charset="0"/>
            </a:endParaRPr>
          </a:p>
        </p:txBody>
      </p:sp>
      <p:sp>
        <p:nvSpPr>
          <p:cNvPr id="18" name="TextBox 17"/>
          <p:cNvSpPr txBox="1"/>
          <p:nvPr/>
        </p:nvSpPr>
        <p:spPr>
          <a:xfrm>
            <a:off x="7345866" y="5736989"/>
            <a:ext cx="4065723" cy="399405"/>
          </a:xfrm>
          <a:prstGeom prst="rect">
            <a:avLst/>
          </a:prstGeom>
          <a:noFill/>
        </p:spPr>
        <p:txBody>
          <a:bodyPr wrap="square" rtlCol="0">
            <a:spAutoFit/>
          </a:bodyPr>
          <a:lstStyle/>
          <a:p>
            <a:pPr lvl="0">
              <a:lnSpc>
                <a:spcPct val="107000"/>
              </a:lnSpc>
              <a:spcAft>
                <a:spcPts val="800"/>
              </a:spcAft>
            </a:pPr>
            <a:r>
              <a:rPr lang="en-US" sz="2000">
                <a:latin typeface="Times New Roman" panose="02020603050405020304" pitchFamily="18" charset="0"/>
                <a:ea typeface="SimSun" panose="02010600030101010101" pitchFamily="2" charset="-122"/>
                <a:cs typeface="Times New Roman" panose="02020603050405020304" pitchFamily="18" charset="0"/>
              </a:rPr>
              <a:t>Biết lắng nghe</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40" name="TextBox 39"/>
          <p:cNvSpPr txBox="1"/>
          <p:nvPr/>
        </p:nvSpPr>
        <p:spPr>
          <a:xfrm>
            <a:off x="1189374" y="5475544"/>
            <a:ext cx="4248168" cy="1015663"/>
          </a:xfrm>
          <a:prstGeom prst="rect">
            <a:avLst/>
          </a:prstGeom>
          <a:noFill/>
        </p:spPr>
        <p:txBody>
          <a:bodyPr wrap="square" rtlCol="0">
            <a:spAutoFit/>
          </a:bodyPr>
          <a:lstStyle/>
          <a:p>
            <a:pPr algn="just"/>
            <a:r>
              <a:rPr lang="en-US" sz="2000">
                <a:solidFill>
                  <a:srgbClr val="FF0000"/>
                </a:solidFill>
                <a:latin typeface="Times New Roman" panose="02020603050405020304" pitchFamily="18" charset="0"/>
                <a:ea typeface="Times New Roman" panose="02020603050405020304" pitchFamily="18" charset="0"/>
              </a:rPr>
              <a:t>Biết lắng nghe, tôn trọng ý kiến của người khác, lời nói và hành xử đúng mực</a:t>
            </a:r>
            <a:endParaRPr lang="en-US" sz="2000" dirty="0">
              <a:solidFill>
                <a:srgbClr val="FF0000"/>
              </a:solid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45416902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40">
                                            <p:txEl>
                                              <p:pRg st="0" end="0"/>
                                            </p:txEl>
                                          </p:spTgt>
                                        </p:tgtEl>
                                        <p:attrNameLst>
                                          <p:attrName>style.visibility</p:attrName>
                                        </p:attrNameLst>
                                      </p:cBhvr>
                                      <p:to>
                                        <p:strVal val="visible"/>
                                      </p:to>
                                    </p:set>
                                    <p:animEffect transition="in" filter="fade">
                                      <p:cBhvr>
                                        <p:cTn id="17" dur="1000"/>
                                        <p:tgtEl>
                                          <p:spTgt spid="40">
                                            <p:txEl>
                                              <p:pRg st="0" end="0"/>
                                            </p:txEl>
                                          </p:spTgt>
                                        </p:tgtEl>
                                      </p:cBhvr>
                                    </p:animEffect>
                                    <p:anim calcmode="lin" valueType="num">
                                      <p:cBhvr>
                                        <p:cTn id="18" dur="100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2"/>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8"/>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2"/>
                  </p:tgtEl>
                </p:cond>
              </p:nextCondLst>
            </p:seq>
          </p:childTnLst>
        </p:cTn>
      </p:par>
    </p:tnLst>
    <p:bldLst>
      <p:bldP spid="11" grpId="0"/>
      <p:bldP spid="11" grpId="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3">
            <a:extLst>
              <a:ext uri="{28A0092B-C50C-407E-A947-70E740481C1C}">
                <a14:useLocalDpi xmlns:a14="http://schemas.microsoft.com/office/drawing/2010/main" val="0"/>
              </a:ext>
            </a:extLst>
          </a:blip>
          <a:srcRect l="66542" t="12201" r="17704" b="72400"/>
          <a:stretch/>
        </p:blipFill>
        <p:spPr>
          <a:xfrm>
            <a:off x="7383673" y="1190098"/>
            <a:ext cx="1920215" cy="1056117"/>
          </a:xfrm>
          <a:prstGeom prst="rect">
            <a:avLst/>
          </a:prstGeom>
        </p:spPr>
      </p:pic>
      <p:pic>
        <p:nvPicPr>
          <p:cNvPr id="4" name="图片 3"/>
          <p:cNvPicPr>
            <a:picLocks noChangeAspect="1"/>
          </p:cNvPicPr>
          <p:nvPr/>
        </p:nvPicPr>
        <p:blipFill rotWithShape="1">
          <a:blip r:embed="rId4">
            <a:extLst>
              <a:ext uri="{28A0092B-C50C-407E-A947-70E740481C1C}">
                <a14:useLocalDpi xmlns:a14="http://schemas.microsoft.com/office/drawing/2010/main" val="0"/>
              </a:ext>
            </a:extLst>
          </a:blip>
          <a:srcRect l="61816" t="54200" r="24793" b="22001"/>
          <a:stretch/>
        </p:blipFill>
        <p:spPr>
          <a:xfrm>
            <a:off x="3521978" y="5568526"/>
            <a:ext cx="1632183" cy="1632181"/>
          </a:xfrm>
          <a:prstGeom prst="rect">
            <a:avLst/>
          </a:prstGeom>
        </p:spPr>
      </p:pic>
      <p:pic>
        <p:nvPicPr>
          <p:cNvPr id="7" name="图片 6"/>
          <p:cNvPicPr>
            <a:picLocks noChangeAspect="1"/>
          </p:cNvPicPr>
          <p:nvPr/>
        </p:nvPicPr>
        <p:blipFill rotWithShape="1">
          <a:blip r:embed="rId5">
            <a:extLst>
              <a:ext uri="{28A0092B-C50C-407E-A947-70E740481C1C}">
                <a14:useLocalDpi xmlns:a14="http://schemas.microsoft.com/office/drawing/2010/main" val="0"/>
              </a:ext>
            </a:extLst>
          </a:blip>
          <a:srcRect l="6675" t="30400" r="79933" b="41600"/>
          <a:stretch/>
        </p:blipFill>
        <p:spPr>
          <a:xfrm>
            <a:off x="239349" y="932723"/>
            <a:ext cx="1632183" cy="1920213"/>
          </a:xfrm>
          <a:prstGeom prst="rect">
            <a:avLst/>
          </a:prstGeom>
        </p:spPr>
      </p:pic>
      <p:pic>
        <p:nvPicPr>
          <p:cNvPr id="8" name="图片 7"/>
          <p:cNvPicPr>
            <a:picLocks noChangeAspect="1"/>
          </p:cNvPicPr>
          <p:nvPr/>
        </p:nvPicPr>
        <p:blipFill rotWithShape="1">
          <a:blip r:embed="rId6" cstate="print">
            <a:extLst>
              <a:ext uri="{28A0092B-C50C-407E-A947-70E740481C1C}">
                <a14:useLocalDpi xmlns:a14="http://schemas.microsoft.com/office/drawing/2010/main" val="0"/>
              </a:ext>
            </a:extLst>
          </a:blip>
          <a:srcRect l="53151" t="48600" r="1161" b="12201"/>
          <a:stretch/>
        </p:blipFill>
        <p:spPr>
          <a:xfrm>
            <a:off x="3421286" y="3646552"/>
            <a:ext cx="5349427" cy="2582484"/>
          </a:xfrm>
          <a:prstGeom prst="rect">
            <a:avLst/>
          </a:prstGeom>
        </p:spPr>
      </p:pic>
      <p:sp>
        <p:nvSpPr>
          <p:cNvPr id="12" name="矩形 259"/>
          <p:cNvSpPr>
            <a:spLocks noChangeArrowheads="1"/>
          </p:cNvSpPr>
          <p:nvPr/>
        </p:nvSpPr>
        <p:spPr bwMode="auto">
          <a:xfrm>
            <a:off x="4469488" y="1031055"/>
            <a:ext cx="325017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a:buNone/>
            </a:pPr>
            <a:r>
              <a:rPr lang="en-US" altLang="zh-CN" sz="4800" cap="all">
                <a:solidFill>
                  <a:srgbClr val="F5750B"/>
                </a:solidFill>
                <a:latin typeface="Times New Roman" panose="02020603050405020304" pitchFamily="18" charset="0"/>
                <a:ea typeface="青蛙中文智能手机专用字体" panose="020B0604000101010104" pitchFamily="34" charset="-122"/>
                <a:cs typeface="Times New Roman" panose="02020603050405020304" pitchFamily="18" charset="0"/>
              </a:rPr>
              <a:t>TIẾT:</a:t>
            </a:r>
            <a:endParaRPr lang="zh-CN" altLang="en-US" sz="4800" cap="all" dirty="0">
              <a:solidFill>
                <a:srgbClr val="F5750B"/>
              </a:solidFill>
              <a:latin typeface="Times New Roman" panose="02020603050405020304" pitchFamily="18" charset="0"/>
              <a:ea typeface="青蛙中文智能手机专用字体" panose="020B0604000101010104" pitchFamily="34" charset="-122"/>
              <a:cs typeface="Times New Roman" panose="02020603050405020304" pitchFamily="18" charset="0"/>
            </a:endParaRPr>
          </a:p>
        </p:txBody>
      </p:sp>
      <p:sp>
        <p:nvSpPr>
          <p:cNvPr id="14" name="文本框 6"/>
          <p:cNvSpPr txBox="1"/>
          <p:nvPr/>
        </p:nvSpPr>
        <p:spPr>
          <a:xfrm>
            <a:off x="2980650" y="2140069"/>
            <a:ext cx="7382829" cy="830997"/>
          </a:xfrm>
          <a:prstGeom prst="rect">
            <a:avLst/>
          </a:prstGeom>
          <a:noFill/>
        </p:spPr>
        <p:txBody>
          <a:bodyPr wrap="square" rtlCol="0">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639763" indent="-182563"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1282700" indent="-3683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925638" indent="-554038"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2568575" indent="-739775"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sz="4800">
                <a:solidFill>
                  <a:srgbClr val="408F1C"/>
                </a:solidFill>
                <a:latin typeface="Times New Roman" panose="02020603050405020304" pitchFamily="18" charset="0"/>
                <a:cs typeface="Times New Roman" panose="02020603050405020304" pitchFamily="18" charset="0"/>
              </a:rPr>
              <a:t>ÔN TẬP CUỐI HỌC KÌ I</a:t>
            </a:r>
            <a:endParaRPr lang="zh-CN" altLang="en-US" sz="4800" dirty="0">
              <a:solidFill>
                <a:srgbClr val="408F1C"/>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7696258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4"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down)">
                                      <p:cBhvr>
                                        <p:cTn id="13" dur="500"/>
                                        <p:tgtEl>
                                          <p:spTgt spid="7"/>
                                        </p:tgtEl>
                                      </p:cBhvr>
                                    </p:animEffect>
                                  </p:childTnLst>
                                </p:cTn>
                              </p:par>
                            </p:childTnLst>
                          </p:cTn>
                        </p:par>
                        <p:par>
                          <p:cTn id="14" fill="hold">
                            <p:stCondLst>
                              <p:cond delay="1500"/>
                            </p:stCondLst>
                            <p:childTnLst>
                              <p:par>
                                <p:cTn id="15" presetID="41" presetClass="entr" presetSubtype="0" fill="hold" grpId="0" nodeType="afterEffect">
                                  <p:stCondLst>
                                    <p:cond delay="0"/>
                                  </p:stCondLst>
                                  <p:iterate type="lt">
                                    <p:tmPct val="10000"/>
                                  </p:iterate>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2"/>
                                        </p:tgtEl>
                                        <p:attrNameLst>
                                          <p:attrName>ppt_y</p:attrName>
                                        </p:attrNameLst>
                                      </p:cBhvr>
                                      <p:tavLst>
                                        <p:tav tm="0">
                                          <p:val>
                                            <p:strVal val="#ppt_y"/>
                                          </p:val>
                                        </p:tav>
                                        <p:tav tm="100000">
                                          <p:val>
                                            <p:strVal val="#ppt_y"/>
                                          </p:val>
                                        </p:tav>
                                      </p:tavLst>
                                    </p:anim>
                                    <p:anim calcmode="lin" valueType="num">
                                      <p:cBhvr>
                                        <p:cTn id="19"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2"/>
                                        </p:tgtEl>
                                      </p:cBhvr>
                                    </p:animEffect>
                                  </p:childTnLst>
                                </p:cTn>
                              </p:par>
                            </p:childTnLst>
                          </p:cTn>
                        </p:par>
                        <p:par>
                          <p:cTn id="22" fill="hold">
                            <p:stCondLst>
                              <p:cond delay="2200"/>
                            </p:stCondLst>
                            <p:childTnLst>
                              <p:par>
                                <p:cTn id="23" presetID="26" presetClass="emph" presetSubtype="0" fill="hold" grpId="1" nodeType="afterEffect">
                                  <p:stCondLst>
                                    <p:cond delay="0"/>
                                  </p:stCondLst>
                                  <p:iterate type="lt">
                                    <p:tmPct val="0"/>
                                  </p:iterate>
                                  <p:childTnLst>
                                    <p:animEffect transition="out" filter="fade">
                                      <p:cBhvr>
                                        <p:cTn id="24" dur="500" tmFilter="0, 0; .2, .5; .8, .5; 1, 0"/>
                                        <p:tgtEl>
                                          <p:spTgt spid="12"/>
                                        </p:tgtEl>
                                      </p:cBhvr>
                                    </p:animEffect>
                                    <p:animScale>
                                      <p:cBhvr>
                                        <p:cTn id="25" dur="250" autoRev="1" fill="hold"/>
                                        <p:tgtEl>
                                          <p:spTgt spid="12"/>
                                        </p:tgtEl>
                                      </p:cBhvr>
                                      <p:by x="105000" y="105000"/>
                                    </p:animScale>
                                  </p:childTnLst>
                                </p:cTn>
                              </p:par>
                            </p:childTnLst>
                          </p:cTn>
                        </p:par>
                        <p:par>
                          <p:cTn id="26" fill="hold">
                            <p:stCondLst>
                              <p:cond delay="2700"/>
                            </p:stCondLst>
                            <p:childTnLst>
                              <p:par>
                                <p:cTn id="27" presetID="42"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1000"/>
                                        <p:tgtEl>
                                          <p:spTgt spid="14"/>
                                        </p:tgtEl>
                                      </p:cBhvr>
                                    </p:animEffect>
                                    <p:anim calcmode="lin" valueType="num">
                                      <p:cBhvr>
                                        <p:cTn id="30" dur="1000" fill="hold"/>
                                        <p:tgtEl>
                                          <p:spTgt spid="14"/>
                                        </p:tgtEl>
                                        <p:attrNameLst>
                                          <p:attrName>ppt_x</p:attrName>
                                        </p:attrNameLst>
                                      </p:cBhvr>
                                      <p:tavLst>
                                        <p:tav tm="0">
                                          <p:val>
                                            <p:strVal val="#ppt_x"/>
                                          </p:val>
                                        </p:tav>
                                        <p:tav tm="100000">
                                          <p:val>
                                            <p:strVal val="#ppt_x"/>
                                          </p:val>
                                        </p:tav>
                                      </p:tavLst>
                                    </p:anim>
                                    <p:anim calcmode="lin" valueType="num">
                                      <p:cBhvr>
                                        <p:cTn id="31" dur="1000" fill="hold"/>
                                        <p:tgtEl>
                                          <p:spTgt spid="14"/>
                                        </p:tgtEl>
                                        <p:attrNameLst>
                                          <p:attrName>ppt_y</p:attrName>
                                        </p:attrNameLst>
                                      </p:cBhvr>
                                      <p:tavLst>
                                        <p:tav tm="0">
                                          <p:val>
                                            <p:strVal val="#ppt_y+.1"/>
                                          </p:val>
                                        </p:tav>
                                        <p:tav tm="100000">
                                          <p:val>
                                            <p:strVal val="#ppt_y"/>
                                          </p:val>
                                        </p:tav>
                                      </p:tavLst>
                                    </p:anim>
                                  </p:childTnLst>
                                </p:cTn>
                              </p:par>
                            </p:childTnLst>
                          </p:cTn>
                        </p:par>
                        <p:par>
                          <p:cTn id="32" fill="hold">
                            <p:stCondLst>
                              <p:cond delay="3700"/>
                            </p:stCondLst>
                            <p:childTnLst>
                              <p:par>
                                <p:cTn id="33" presetID="2" presetClass="entr" presetSubtype="6"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750" fill="hold"/>
                                        <p:tgtEl>
                                          <p:spTgt spid="3"/>
                                        </p:tgtEl>
                                        <p:attrNameLst>
                                          <p:attrName>ppt_x</p:attrName>
                                        </p:attrNameLst>
                                      </p:cBhvr>
                                      <p:tavLst>
                                        <p:tav tm="0">
                                          <p:val>
                                            <p:strVal val="1+#ppt_w/2"/>
                                          </p:val>
                                        </p:tav>
                                        <p:tav tm="100000">
                                          <p:val>
                                            <p:strVal val="#ppt_x"/>
                                          </p:val>
                                        </p:tav>
                                      </p:tavLst>
                                    </p:anim>
                                    <p:anim calcmode="lin" valueType="num">
                                      <p:cBhvr additive="base">
                                        <p:cTn id="36" dur="75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13593509-804B-400B-9D6B-83329A3850C1}"/>
              </a:ext>
            </a:extLst>
          </p:cNvPr>
          <p:cNvGraphicFramePr>
            <a:graphicFrameLocks noGrp="1"/>
          </p:cNvGraphicFramePr>
          <p:nvPr>
            <p:extLst>
              <p:ext uri="{D42A27DB-BD31-4B8C-83A1-F6EECF244321}">
                <p14:modId xmlns:p14="http://schemas.microsoft.com/office/powerpoint/2010/main" val="2254318365"/>
              </p:ext>
            </p:extLst>
          </p:nvPr>
        </p:nvGraphicFramePr>
        <p:xfrm>
          <a:off x="2623570" y="1552010"/>
          <a:ext cx="6944859" cy="4263996"/>
        </p:xfrm>
        <a:graphic>
          <a:graphicData uri="http://schemas.openxmlformats.org/drawingml/2006/table">
            <a:tbl>
              <a:tblPr firstRow="1" firstCol="1" bandRow="1">
                <a:tableStyleId>{5C22544A-7EE6-4342-B048-85BDC9FD1C3A}</a:tableStyleId>
              </a:tblPr>
              <a:tblGrid>
                <a:gridCol w="1414916">
                  <a:extLst>
                    <a:ext uri="{9D8B030D-6E8A-4147-A177-3AD203B41FA5}">
                      <a16:colId xmlns:a16="http://schemas.microsoft.com/office/drawing/2014/main" val="2665847475"/>
                    </a:ext>
                  </a:extLst>
                </a:gridCol>
                <a:gridCol w="5529943">
                  <a:extLst>
                    <a:ext uri="{9D8B030D-6E8A-4147-A177-3AD203B41FA5}">
                      <a16:colId xmlns:a16="http://schemas.microsoft.com/office/drawing/2014/main" val="2502666724"/>
                    </a:ext>
                  </a:extLst>
                </a:gridCol>
              </a:tblGrid>
              <a:tr h="440076">
                <a:tc>
                  <a:txBody>
                    <a:bodyPr/>
                    <a:lstStyle/>
                    <a:p>
                      <a:pPr algn="ctr">
                        <a:spcBef>
                          <a:spcPts val="600"/>
                        </a:spcBef>
                        <a:spcAft>
                          <a:spcPts val="600"/>
                        </a:spcAft>
                      </a:pPr>
                      <a:r>
                        <a:rPr lang="de-DE" sz="1600">
                          <a:effectLst/>
                          <a:latin typeface="Times New Roman" panose="02020603050405020304" pitchFamily="18" charset="0"/>
                          <a:cs typeface="Times New Roman" panose="02020603050405020304" pitchFamily="18" charset="0"/>
                        </a:rPr>
                        <a:t>Nhóm</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ctr">
                        <a:spcBef>
                          <a:spcPts val="600"/>
                        </a:spcBef>
                        <a:spcAft>
                          <a:spcPts val="600"/>
                        </a:spcAft>
                      </a:pPr>
                      <a:r>
                        <a:rPr lang="de-DE" sz="1600">
                          <a:effectLst/>
                          <a:latin typeface="Times New Roman" panose="02020603050405020304" pitchFamily="18" charset="0"/>
                          <a:cs typeface="Times New Roman" panose="02020603050405020304" pitchFamily="18" charset="0"/>
                        </a:rPr>
                        <a:t>Nhiệm vụ</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414579304"/>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1</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1 SGK trang 121</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622939486"/>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2</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2 SGK trang 121, 122</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390827990"/>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3</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4 SGK trang 122</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024081428"/>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4</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5 SGK trang 122</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84841"/>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5</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6 SGK trang 122, 123</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703011438"/>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6</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7 SGK trang 123</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397345859"/>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7</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8 SGK trang 123</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057044892"/>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8</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Vẽ sơ đồ các bước quy trình viết</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683204516"/>
                  </a:ext>
                </a:extLst>
              </a:tr>
            </a:tbl>
          </a:graphicData>
        </a:graphic>
      </p:graphicFrame>
      <p:grpSp>
        <p:nvGrpSpPr>
          <p:cNvPr id="6" name="Group 5">
            <a:extLst>
              <a:ext uri="{FF2B5EF4-FFF2-40B4-BE49-F238E27FC236}">
                <a16:creationId xmlns:a16="http://schemas.microsoft.com/office/drawing/2014/main" id="{521F04B2-9997-43BB-9787-E264AE75B00F}"/>
              </a:ext>
            </a:extLst>
          </p:cNvPr>
          <p:cNvGrpSpPr/>
          <p:nvPr/>
        </p:nvGrpSpPr>
        <p:grpSpPr>
          <a:xfrm>
            <a:off x="2379646" y="-153126"/>
            <a:ext cx="7167347" cy="1590301"/>
            <a:chOff x="2379646" y="-153126"/>
            <a:chExt cx="7167347" cy="1590301"/>
          </a:xfrm>
        </p:grpSpPr>
        <p:pic>
          <p:nvPicPr>
            <p:cNvPr id="5" name="Picture 4">
              <a:extLst>
                <a:ext uri="{FF2B5EF4-FFF2-40B4-BE49-F238E27FC236}">
                  <a16:creationId xmlns:a16="http://schemas.microsoft.com/office/drawing/2014/main" id="{C21C43CA-957F-4A2B-9787-CEDE3443092E}"/>
                </a:ext>
              </a:extLst>
            </p:cNvPr>
            <p:cNvPicPr>
              <a:picLocks noChangeAspect="1"/>
            </p:cNvPicPr>
            <p:nvPr/>
          </p:nvPicPr>
          <p:blipFill rotWithShape="1">
            <a:blip r:embed="rId3">
              <a:extLst>
                <a:ext uri="{28A0092B-C50C-407E-A947-70E740481C1C}">
                  <a14:useLocalDpi xmlns:a14="http://schemas.microsoft.com/office/drawing/2010/main" val="0"/>
                </a:ext>
              </a:extLst>
            </a:blip>
            <a:srcRect t="25445" b="24554"/>
            <a:stretch/>
          </p:blipFill>
          <p:spPr>
            <a:xfrm>
              <a:off x="2379646" y="-153126"/>
              <a:ext cx="7167347" cy="1590301"/>
            </a:xfrm>
            <a:prstGeom prst="rect">
              <a:avLst/>
            </a:prstGeom>
          </p:spPr>
        </p:pic>
        <p:sp>
          <p:nvSpPr>
            <p:cNvPr id="3" name="TextBox 2">
              <a:extLst>
                <a:ext uri="{FF2B5EF4-FFF2-40B4-BE49-F238E27FC236}">
                  <a16:creationId xmlns:a16="http://schemas.microsoft.com/office/drawing/2014/main" id="{F21EA490-6298-47D1-9841-2559274EC09E}"/>
                </a:ext>
              </a:extLst>
            </p:cNvPr>
            <p:cNvSpPr txBox="1"/>
            <p:nvPr/>
          </p:nvSpPr>
          <p:spPr>
            <a:xfrm>
              <a:off x="4071926" y="486590"/>
              <a:ext cx="3782786" cy="707886"/>
            </a:xfrm>
            <a:prstGeom prst="rect">
              <a:avLst/>
            </a:prstGeom>
            <a:noFill/>
          </p:spPr>
          <p:txBody>
            <a:bodyPr wrap="square" rtlCol="0">
              <a:spAutoFit/>
            </a:bodyPr>
            <a:lstStyle/>
            <a:p>
              <a:pPr algn="ctr"/>
              <a:r>
                <a:rPr lang="en-US" sz="2000" b="1">
                  <a:solidFill>
                    <a:srgbClr val="FF0000"/>
                  </a:solidFill>
                  <a:latin typeface="Times New Roman" panose="02020603050405020304" pitchFamily="18" charset="0"/>
                  <a:cs typeface="Times New Roman" panose="02020603050405020304" pitchFamily="18" charset="0"/>
                </a:rPr>
                <a:t>Các nhóm cử đại diện lên trình bày sản phẩm</a:t>
              </a:r>
            </a:p>
          </p:txBody>
        </p:sp>
      </p:grpSp>
    </p:spTree>
    <p:extLst>
      <p:ext uri="{BB962C8B-B14F-4D97-AF65-F5344CB8AC3E}">
        <p14:creationId xmlns:p14="http://schemas.microsoft.com/office/powerpoint/2010/main" val="22844730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423B0DD-41E0-49F1-9656-29B21A797C90}"/>
              </a:ext>
            </a:extLst>
          </p:cNvPr>
          <p:cNvSpPr txBox="1"/>
          <p:nvPr/>
        </p:nvSpPr>
        <p:spPr>
          <a:xfrm>
            <a:off x="3023659" y="2564904"/>
            <a:ext cx="6432715" cy="1241237"/>
          </a:xfrm>
          <a:prstGeom prst="rect">
            <a:avLst/>
          </a:prstGeom>
          <a:noFill/>
        </p:spPr>
        <p:txBody>
          <a:bodyPr wrap="square" rtlCol="0">
            <a:spAutoFit/>
          </a:bodyPr>
          <a:lstStyle/>
          <a:p>
            <a:pPr algn="ctr"/>
            <a:r>
              <a:rPr lang="en-US" sz="3733" b="1">
                <a:solidFill>
                  <a:srgbClr val="5CA139"/>
                </a:solidFill>
                <a:latin typeface="Times New Roman" panose="02020603050405020304" pitchFamily="18" charset="0"/>
                <a:cs typeface="Times New Roman" panose="02020603050405020304" pitchFamily="18" charset="0"/>
              </a:rPr>
              <a:t>PHẦN </a:t>
            </a:r>
          </a:p>
          <a:p>
            <a:pPr algn="ctr"/>
            <a:r>
              <a:rPr lang="en-US" sz="3733" b="1">
                <a:solidFill>
                  <a:srgbClr val="5CA139"/>
                </a:solidFill>
                <a:latin typeface="Times New Roman" panose="02020603050405020304" pitchFamily="18" charset="0"/>
                <a:cs typeface="Times New Roman" panose="02020603050405020304" pitchFamily="18" charset="0"/>
              </a:rPr>
              <a:t>ĐỌC VÀ TIẾNG VIỆT</a:t>
            </a:r>
          </a:p>
        </p:txBody>
      </p:sp>
    </p:spTree>
    <p:extLst>
      <p:ext uri="{BB962C8B-B14F-4D97-AF65-F5344CB8AC3E}">
        <p14:creationId xmlns:p14="http://schemas.microsoft.com/office/powerpoint/2010/main" val="583657907"/>
      </p:ext>
    </p:ext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D557277-B082-447F-802F-89E42921274F}"/>
              </a:ext>
            </a:extLst>
          </p:cNvPr>
          <p:cNvSpPr txBox="1"/>
          <p:nvPr/>
        </p:nvSpPr>
        <p:spPr>
          <a:xfrm>
            <a:off x="473456" y="128578"/>
            <a:ext cx="8256917" cy="502766"/>
          </a:xfrm>
          <a:prstGeom prst="rect">
            <a:avLst/>
          </a:prstGeom>
          <a:noFill/>
        </p:spPr>
        <p:txBody>
          <a:bodyPr wrap="square" rtlCol="0">
            <a:spAutoFit/>
          </a:bodyPr>
          <a:lstStyle/>
          <a:p>
            <a:r>
              <a:rPr lang="en-US" sz="2667" b="1">
                <a:solidFill>
                  <a:srgbClr val="FF0000"/>
                </a:solidFill>
                <a:latin typeface="Times New Roman" panose="02020603050405020304" pitchFamily="18" charset="0"/>
                <a:cs typeface="Times New Roman" panose="02020603050405020304" pitchFamily="18" charset="0"/>
              </a:rPr>
              <a:t>1. Đặc điểm các thể loại đã học ở học kì I</a:t>
            </a:r>
          </a:p>
        </p:txBody>
      </p:sp>
      <p:graphicFrame>
        <p:nvGraphicFramePr>
          <p:cNvPr id="5" name="Table 5">
            <a:extLst>
              <a:ext uri="{FF2B5EF4-FFF2-40B4-BE49-F238E27FC236}">
                <a16:creationId xmlns:a16="http://schemas.microsoft.com/office/drawing/2014/main" id="{31A84F93-314E-4859-8E6C-ADA52A11B0CF}"/>
              </a:ext>
            </a:extLst>
          </p:cNvPr>
          <p:cNvGraphicFramePr>
            <a:graphicFrameLocks noGrp="1"/>
          </p:cNvGraphicFramePr>
          <p:nvPr/>
        </p:nvGraphicFramePr>
        <p:xfrm>
          <a:off x="473456" y="740702"/>
          <a:ext cx="11479195" cy="5988720"/>
        </p:xfrm>
        <a:graphic>
          <a:graphicData uri="http://schemas.openxmlformats.org/drawingml/2006/table">
            <a:tbl>
              <a:tblPr firstRow="1" bandRow="1">
                <a:tableStyleId>{5940675A-B579-460E-94D1-54222C63F5DA}</a:tableStyleId>
              </a:tblPr>
              <a:tblGrid>
                <a:gridCol w="3894352">
                  <a:extLst>
                    <a:ext uri="{9D8B030D-6E8A-4147-A177-3AD203B41FA5}">
                      <a16:colId xmlns:a16="http://schemas.microsoft.com/office/drawing/2014/main" val="2612821067"/>
                    </a:ext>
                  </a:extLst>
                </a:gridCol>
                <a:gridCol w="7584843">
                  <a:extLst>
                    <a:ext uri="{9D8B030D-6E8A-4147-A177-3AD203B41FA5}">
                      <a16:colId xmlns:a16="http://schemas.microsoft.com/office/drawing/2014/main" val="673209811"/>
                    </a:ext>
                  </a:extLst>
                </a:gridCol>
              </a:tblGrid>
              <a:tr h="649031">
                <a:tc>
                  <a:txBody>
                    <a:bodyPr/>
                    <a:lstStyle/>
                    <a:p>
                      <a:pPr algn="ctr" fontAlgn="t"/>
                      <a:r>
                        <a:rPr lang="en-US" sz="2400" b="1">
                          <a:effectLst/>
                          <a:latin typeface="Times New Roman" panose="02020603050405020304" pitchFamily="18" charset="0"/>
                          <a:cs typeface="Times New Roman" panose="02020603050405020304" pitchFamily="18" charset="0"/>
                        </a:rPr>
                        <a:t>Thể loại</a:t>
                      </a:r>
                      <a:endParaRPr lang="en-US" sz="2400">
                        <a:effectLst/>
                        <a:latin typeface="Times New Roman" panose="02020603050405020304" pitchFamily="18" charset="0"/>
                        <a:cs typeface="Times New Roman" panose="02020603050405020304" pitchFamily="18" charset="0"/>
                      </a:endParaRPr>
                    </a:p>
                  </a:txBody>
                  <a:tcPr marL="8009" marR="8009" marT="8009" marB="8009">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a:effectLst/>
                          <a:latin typeface="Times New Roman" panose="02020603050405020304" pitchFamily="18" charset="0"/>
                          <a:cs typeface="Times New Roman" panose="02020603050405020304" pitchFamily="18" charset="0"/>
                        </a:rPr>
                        <a:t>Đặc điểm</a:t>
                      </a:r>
                      <a:endParaRPr lang="en-US" sz="2400">
                        <a:effectLst/>
                        <a:latin typeface="Times New Roman" panose="02020603050405020304" pitchFamily="18" charset="0"/>
                        <a:cs typeface="Times New Roman" panose="02020603050405020304" pitchFamily="18" charset="0"/>
                      </a:endParaRPr>
                    </a:p>
                  </a:txBody>
                  <a:tcPr marL="121920" marR="121920" marT="60960" marB="60960">
                    <a:solidFill>
                      <a:schemeClr val="accent6">
                        <a:lumMod val="20000"/>
                        <a:lumOff val="80000"/>
                      </a:schemeClr>
                    </a:solidFill>
                  </a:tcPr>
                </a:tc>
                <a:extLst>
                  <a:ext uri="{0D108BD9-81ED-4DB2-BD59-A6C34878D82A}">
                    <a16:rowId xmlns:a16="http://schemas.microsoft.com/office/drawing/2014/main" val="2813479545"/>
                  </a:ext>
                </a:extLst>
              </a:tr>
              <a:tr h="649031">
                <a:tc>
                  <a:txBody>
                    <a:bodyPr/>
                    <a:lstStyle/>
                    <a:p>
                      <a:pPr fontAlgn="t"/>
                      <a:r>
                        <a:rPr lang="vi-VN" sz="2400">
                          <a:effectLst/>
                          <a:latin typeface="Times New Roman" panose="02020603050405020304" pitchFamily="18" charset="0"/>
                          <a:cs typeface="Times New Roman" panose="02020603050405020304" pitchFamily="18" charset="0"/>
                        </a:rPr>
                        <a:t>Thơ bốn chữ</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val="2978258925"/>
                  </a:ext>
                </a:extLst>
              </a:tr>
              <a:tr h="649031">
                <a:tc>
                  <a:txBody>
                    <a:bodyPr/>
                    <a:lstStyle/>
                    <a:p>
                      <a:pPr fontAlgn="t"/>
                      <a:r>
                        <a:rPr lang="vi-VN" sz="2400">
                          <a:effectLst/>
                          <a:latin typeface="Times New Roman" panose="02020603050405020304" pitchFamily="18" charset="0"/>
                          <a:cs typeface="Times New Roman" panose="02020603050405020304" pitchFamily="18" charset="0"/>
                        </a:rPr>
                        <a:t>Thơ năm chữ</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val="99656487"/>
                  </a:ext>
                </a:extLst>
              </a:tr>
              <a:tr h="649031">
                <a:tc>
                  <a:txBody>
                    <a:bodyPr/>
                    <a:lstStyle/>
                    <a:p>
                      <a:pPr fontAlgn="t"/>
                      <a:r>
                        <a:rPr lang="en-US" sz="2400">
                          <a:effectLst/>
                          <a:latin typeface="Times New Roman" panose="02020603050405020304" pitchFamily="18" charset="0"/>
                          <a:cs typeface="Times New Roman" panose="02020603050405020304" pitchFamily="18" charset="0"/>
                        </a:rPr>
                        <a:t>Truyện ngụ ngôn</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val="1550615605"/>
                  </a:ext>
                </a:extLst>
              </a:tr>
              <a:tr h="649031">
                <a:tc>
                  <a:txBody>
                    <a:bodyPr/>
                    <a:lstStyle/>
                    <a:p>
                      <a:pPr fontAlgn="t"/>
                      <a:r>
                        <a:rPr lang="en-US" sz="2400">
                          <a:effectLst/>
                          <a:latin typeface="Times New Roman" panose="02020603050405020304" pitchFamily="18" charset="0"/>
                          <a:cs typeface="Times New Roman" panose="02020603050405020304" pitchFamily="18" charset="0"/>
                        </a:rPr>
                        <a:t>Tùy bút</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val="1396417778"/>
                  </a:ext>
                </a:extLst>
              </a:tr>
              <a:tr h="649031">
                <a:tc>
                  <a:txBody>
                    <a:bodyPr/>
                    <a:lstStyle/>
                    <a:p>
                      <a:pPr fontAlgn="t"/>
                      <a:r>
                        <a:rPr lang="en-US" sz="2400">
                          <a:effectLst/>
                          <a:latin typeface="Times New Roman" panose="02020603050405020304" pitchFamily="18" charset="0"/>
                          <a:cs typeface="Times New Roman" panose="02020603050405020304" pitchFamily="18" charset="0"/>
                        </a:rPr>
                        <a:t>Tản văn</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val="1806386809"/>
                  </a:ext>
                </a:extLst>
              </a:tr>
              <a:tr h="1113299">
                <a:tc>
                  <a:txBody>
                    <a:bodyPr/>
                    <a:lstStyle/>
                    <a:p>
                      <a:pPr fontAlgn="t"/>
                      <a:r>
                        <a:rPr lang="vi-VN" sz="2400">
                          <a:effectLst/>
                          <a:latin typeface="Times New Roman" panose="02020603050405020304" pitchFamily="18" charset="0"/>
                          <a:cs typeface="Times New Roman" panose="02020603050405020304" pitchFamily="18" charset="0"/>
                        </a:rPr>
                        <a:t>Văn bản giới thiệu một quy tắc hoặc luật lệ trong trò chơi hay hoạt động</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val="1359018197"/>
                  </a:ext>
                </a:extLst>
              </a:tr>
              <a:tr h="981235">
                <a:tc>
                  <a:txBody>
                    <a:bodyPr/>
                    <a:lstStyle/>
                    <a:p>
                      <a:pPr fontAlgn="t"/>
                      <a:r>
                        <a:rPr lang="en-US" sz="2400">
                          <a:effectLst/>
                          <a:latin typeface="Times New Roman" panose="02020603050405020304" pitchFamily="18" charset="0"/>
                          <a:cs typeface="Times New Roman" panose="02020603050405020304" pitchFamily="18" charset="0"/>
                        </a:rPr>
                        <a:t>Văn bản nghị luận phân tích một tác phẩm văn học</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val="856517661"/>
                  </a:ext>
                </a:extLst>
              </a:tr>
            </a:tbl>
          </a:graphicData>
        </a:graphic>
      </p:graphicFrame>
    </p:spTree>
    <p:extLst>
      <p:ext uri="{BB962C8B-B14F-4D97-AF65-F5344CB8AC3E}">
        <p14:creationId xmlns:p14="http://schemas.microsoft.com/office/powerpoint/2010/main" val="23664735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AF21ADA-A0D0-4A3B-8CB6-67F8D9DB8212}"/>
              </a:ext>
            </a:extLst>
          </p:cNvPr>
          <p:cNvSpPr txBox="1"/>
          <p:nvPr/>
        </p:nvSpPr>
        <p:spPr>
          <a:xfrm>
            <a:off x="3599723" y="2769315"/>
            <a:ext cx="5376597" cy="913007"/>
          </a:xfrm>
          <a:prstGeom prst="rect">
            <a:avLst/>
          </a:prstGeom>
          <a:noFill/>
        </p:spPr>
        <p:txBody>
          <a:bodyPr wrap="square" rtlCol="0">
            <a:spAutoFit/>
          </a:bodyPr>
          <a:lstStyle/>
          <a:p>
            <a:pPr algn="ctr"/>
            <a:r>
              <a:rPr lang="en-US" sz="5333" b="1">
                <a:latin typeface="Times New Roman" panose="02020603050405020304" pitchFamily="18" charset="0"/>
                <a:cs typeface="Times New Roman" panose="02020603050405020304" pitchFamily="18" charset="0"/>
              </a:rPr>
              <a:t>KHỞI ĐỘNG</a:t>
            </a:r>
          </a:p>
        </p:txBody>
      </p:sp>
    </p:spTree>
    <p:extLst>
      <p:ext uri="{BB962C8B-B14F-4D97-AF65-F5344CB8AC3E}">
        <p14:creationId xmlns:p14="http://schemas.microsoft.com/office/powerpoint/2010/main" val="1954788579"/>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grpSp>
        <p:nvGrpSpPr>
          <p:cNvPr id="2" name="组合 585">
            <a:extLst>
              <a:ext uri="{FF2B5EF4-FFF2-40B4-BE49-F238E27FC236}">
                <a16:creationId xmlns:a16="http://schemas.microsoft.com/office/drawing/2014/main" id="{AB005E27-D408-4950-8735-2AE043640956}"/>
              </a:ext>
            </a:extLst>
          </p:cNvPr>
          <p:cNvGrpSpPr/>
          <p:nvPr/>
        </p:nvGrpSpPr>
        <p:grpSpPr>
          <a:xfrm>
            <a:off x="-55563" y="5845629"/>
            <a:ext cx="12303126" cy="1012371"/>
            <a:chOff x="-25400" y="5164139"/>
            <a:chExt cx="12303126" cy="1743075"/>
          </a:xfrm>
        </p:grpSpPr>
        <p:sp>
          <p:nvSpPr>
            <p:cNvPr id="3" name="Freeform 17">
              <a:extLst>
                <a:ext uri="{FF2B5EF4-FFF2-40B4-BE49-F238E27FC236}">
                  <a16:creationId xmlns:a16="http://schemas.microsoft.com/office/drawing/2014/main" id="{03C31E19-4822-486F-9245-6FC23FDDAE9A}"/>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 name="Freeform 18">
              <a:extLst>
                <a:ext uri="{FF2B5EF4-FFF2-40B4-BE49-F238E27FC236}">
                  <a16:creationId xmlns:a16="http://schemas.microsoft.com/office/drawing/2014/main" id="{86702237-01FB-400A-B778-652D711498F3}"/>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31">
              <a:extLst>
                <a:ext uri="{FF2B5EF4-FFF2-40B4-BE49-F238E27FC236}">
                  <a16:creationId xmlns:a16="http://schemas.microsoft.com/office/drawing/2014/main" id="{0DE34112-F237-4F8C-9BEC-E3299ED4C640}"/>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32">
              <a:extLst>
                <a:ext uri="{FF2B5EF4-FFF2-40B4-BE49-F238E27FC236}">
                  <a16:creationId xmlns:a16="http://schemas.microsoft.com/office/drawing/2014/main" id="{2E452AB6-7F76-462B-82DE-AC4325B28830}"/>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44">
              <a:extLst>
                <a:ext uri="{FF2B5EF4-FFF2-40B4-BE49-F238E27FC236}">
                  <a16:creationId xmlns:a16="http://schemas.microsoft.com/office/drawing/2014/main" id="{8CE9A4EB-79A9-4830-8DEC-9A58D1A4F88C}"/>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45">
              <a:extLst>
                <a:ext uri="{FF2B5EF4-FFF2-40B4-BE49-F238E27FC236}">
                  <a16:creationId xmlns:a16="http://schemas.microsoft.com/office/drawing/2014/main" id="{A7519636-B632-4867-A53B-561B29670DC5}"/>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Oval 8">
              <a:extLst>
                <a:ext uri="{FF2B5EF4-FFF2-40B4-BE49-F238E27FC236}">
                  <a16:creationId xmlns:a16="http://schemas.microsoft.com/office/drawing/2014/main" id="{D237E2EE-6C6A-495A-8DB9-B7C24D2F81BE}"/>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47">
              <a:extLst>
                <a:ext uri="{FF2B5EF4-FFF2-40B4-BE49-F238E27FC236}">
                  <a16:creationId xmlns:a16="http://schemas.microsoft.com/office/drawing/2014/main" id="{CA094E98-1B75-470B-9E31-E20D75361953}"/>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48">
              <a:extLst>
                <a:ext uri="{FF2B5EF4-FFF2-40B4-BE49-F238E27FC236}">
                  <a16:creationId xmlns:a16="http://schemas.microsoft.com/office/drawing/2014/main" id="{03DE6E5C-AC24-405E-8AB0-8D0F59914D30}"/>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Oval 11">
              <a:extLst>
                <a:ext uri="{FF2B5EF4-FFF2-40B4-BE49-F238E27FC236}">
                  <a16:creationId xmlns:a16="http://schemas.microsoft.com/office/drawing/2014/main" id="{BE3B5B9B-83F4-4383-AA9C-EAAF315F8F9D}"/>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50">
              <a:extLst>
                <a:ext uri="{FF2B5EF4-FFF2-40B4-BE49-F238E27FC236}">
                  <a16:creationId xmlns:a16="http://schemas.microsoft.com/office/drawing/2014/main" id="{D4BC4ABD-CA44-472B-919B-E9F7C15725E0}"/>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Rectangle 13">
              <a:extLst>
                <a:ext uri="{FF2B5EF4-FFF2-40B4-BE49-F238E27FC236}">
                  <a16:creationId xmlns:a16="http://schemas.microsoft.com/office/drawing/2014/main" id="{9EA9080D-8209-4A87-8694-8B65B9E086A8}"/>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Rectangle 14">
              <a:extLst>
                <a:ext uri="{FF2B5EF4-FFF2-40B4-BE49-F238E27FC236}">
                  <a16:creationId xmlns:a16="http://schemas.microsoft.com/office/drawing/2014/main" id="{DD22CE35-F6CF-4C4E-AC65-CB5D2D66794B}"/>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53">
              <a:extLst>
                <a:ext uri="{FF2B5EF4-FFF2-40B4-BE49-F238E27FC236}">
                  <a16:creationId xmlns:a16="http://schemas.microsoft.com/office/drawing/2014/main" id="{6DAD7C51-C75C-4F44-99E9-5CB873336AFE}"/>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54">
              <a:extLst>
                <a:ext uri="{FF2B5EF4-FFF2-40B4-BE49-F238E27FC236}">
                  <a16:creationId xmlns:a16="http://schemas.microsoft.com/office/drawing/2014/main" id="{B584C6F7-223E-47F8-8FEF-FFFBE4F8B9B8}"/>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55">
              <a:extLst>
                <a:ext uri="{FF2B5EF4-FFF2-40B4-BE49-F238E27FC236}">
                  <a16:creationId xmlns:a16="http://schemas.microsoft.com/office/drawing/2014/main" id="{F44B1C05-F542-49CF-8AF9-393FDFA5EC3A}"/>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56">
              <a:extLst>
                <a:ext uri="{FF2B5EF4-FFF2-40B4-BE49-F238E27FC236}">
                  <a16:creationId xmlns:a16="http://schemas.microsoft.com/office/drawing/2014/main" id="{B4ECE548-9F52-41C0-AC10-6C1613B786FA}"/>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Oval 19">
              <a:extLst>
                <a:ext uri="{FF2B5EF4-FFF2-40B4-BE49-F238E27FC236}">
                  <a16:creationId xmlns:a16="http://schemas.microsoft.com/office/drawing/2014/main" id="{F50C9D3F-A53E-452D-9841-9455876AB909}"/>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60">
              <a:extLst>
                <a:ext uri="{FF2B5EF4-FFF2-40B4-BE49-F238E27FC236}">
                  <a16:creationId xmlns:a16="http://schemas.microsoft.com/office/drawing/2014/main" id="{01DE3B61-021E-4AD8-A717-2A40EEE0D595}"/>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61">
              <a:extLst>
                <a:ext uri="{FF2B5EF4-FFF2-40B4-BE49-F238E27FC236}">
                  <a16:creationId xmlns:a16="http://schemas.microsoft.com/office/drawing/2014/main" id="{77F2AC04-BF23-46B5-91D0-401B2F891A1B}"/>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62">
              <a:extLst>
                <a:ext uri="{FF2B5EF4-FFF2-40B4-BE49-F238E27FC236}">
                  <a16:creationId xmlns:a16="http://schemas.microsoft.com/office/drawing/2014/main" id="{1A6CF8EE-26A0-459B-9E1C-4FC39F27625C}"/>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63">
              <a:extLst>
                <a:ext uri="{FF2B5EF4-FFF2-40B4-BE49-F238E27FC236}">
                  <a16:creationId xmlns:a16="http://schemas.microsoft.com/office/drawing/2014/main" id="{F8B784A0-EEA7-4C90-BCBF-41B1057EAB88}"/>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64">
              <a:extLst>
                <a:ext uri="{FF2B5EF4-FFF2-40B4-BE49-F238E27FC236}">
                  <a16:creationId xmlns:a16="http://schemas.microsoft.com/office/drawing/2014/main" id="{9EB11737-5701-4605-933D-1D037F5D46E0}"/>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65">
              <a:extLst>
                <a:ext uri="{FF2B5EF4-FFF2-40B4-BE49-F238E27FC236}">
                  <a16:creationId xmlns:a16="http://schemas.microsoft.com/office/drawing/2014/main" id="{5A9FC8F3-B34B-4B55-8472-A83D4364142B}"/>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68">
              <a:extLst>
                <a:ext uri="{FF2B5EF4-FFF2-40B4-BE49-F238E27FC236}">
                  <a16:creationId xmlns:a16="http://schemas.microsoft.com/office/drawing/2014/main" id="{6AA672BA-8CC6-4932-A694-0A77C96E054B}"/>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0">
              <a:extLst>
                <a:ext uri="{FF2B5EF4-FFF2-40B4-BE49-F238E27FC236}">
                  <a16:creationId xmlns:a16="http://schemas.microsoft.com/office/drawing/2014/main" id="{7E0F0BF5-D5C2-4654-B49D-C656C3AE5CC8}"/>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Rectangle 28">
              <a:extLst>
                <a:ext uri="{FF2B5EF4-FFF2-40B4-BE49-F238E27FC236}">
                  <a16:creationId xmlns:a16="http://schemas.microsoft.com/office/drawing/2014/main" id="{76BC641B-3F57-4CC3-B5E3-219170AE7D19}"/>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Rectangle 29">
              <a:extLst>
                <a:ext uri="{FF2B5EF4-FFF2-40B4-BE49-F238E27FC236}">
                  <a16:creationId xmlns:a16="http://schemas.microsoft.com/office/drawing/2014/main" id="{FC1FA813-B6BB-4EBD-AB75-2D221463E7BF}"/>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80">
              <a:extLst>
                <a:ext uri="{FF2B5EF4-FFF2-40B4-BE49-F238E27FC236}">
                  <a16:creationId xmlns:a16="http://schemas.microsoft.com/office/drawing/2014/main" id="{9462CC0B-0F06-4E56-8100-937C440DBB6B}"/>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81">
              <a:extLst>
                <a:ext uri="{FF2B5EF4-FFF2-40B4-BE49-F238E27FC236}">
                  <a16:creationId xmlns:a16="http://schemas.microsoft.com/office/drawing/2014/main" id="{FD555B50-CEFA-4E8B-B199-ED1CCB36E78C}"/>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84">
              <a:extLst>
                <a:ext uri="{FF2B5EF4-FFF2-40B4-BE49-F238E27FC236}">
                  <a16:creationId xmlns:a16="http://schemas.microsoft.com/office/drawing/2014/main" id="{414D8E37-9F7C-4B07-9B7B-0E14C90DF654}"/>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85">
              <a:extLst>
                <a:ext uri="{FF2B5EF4-FFF2-40B4-BE49-F238E27FC236}">
                  <a16:creationId xmlns:a16="http://schemas.microsoft.com/office/drawing/2014/main" id="{590170A5-0E1E-4E20-8475-7E0756861A0C}"/>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86">
              <a:extLst>
                <a:ext uri="{FF2B5EF4-FFF2-40B4-BE49-F238E27FC236}">
                  <a16:creationId xmlns:a16="http://schemas.microsoft.com/office/drawing/2014/main" id="{66DC3FA1-A7B1-495D-A224-FF87D31BDD11}"/>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Oval 35">
              <a:extLst>
                <a:ext uri="{FF2B5EF4-FFF2-40B4-BE49-F238E27FC236}">
                  <a16:creationId xmlns:a16="http://schemas.microsoft.com/office/drawing/2014/main" id="{2B6C7330-D6DB-423A-8219-4D8580E89349}"/>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Oval 36">
              <a:extLst>
                <a:ext uri="{FF2B5EF4-FFF2-40B4-BE49-F238E27FC236}">
                  <a16:creationId xmlns:a16="http://schemas.microsoft.com/office/drawing/2014/main" id="{EF0BFD42-379D-4EAE-A486-F3C570C029E9}"/>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Oval 37">
              <a:extLst>
                <a:ext uri="{FF2B5EF4-FFF2-40B4-BE49-F238E27FC236}">
                  <a16:creationId xmlns:a16="http://schemas.microsoft.com/office/drawing/2014/main" id="{D269F1A9-D9E7-4936-8E14-A26565FB205F}"/>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90">
              <a:extLst>
                <a:ext uri="{FF2B5EF4-FFF2-40B4-BE49-F238E27FC236}">
                  <a16:creationId xmlns:a16="http://schemas.microsoft.com/office/drawing/2014/main" id="{241784FE-8A10-4874-9194-829BB8E435F6}"/>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Oval 39">
              <a:extLst>
                <a:ext uri="{FF2B5EF4-FFF2-40B4-BE49-F238E27FC236}">
                  <a16:creationId xmlns:a16="http://schemas.microsoft.com/office/drawing/2014/main" id="{4FAFA37A-177B-4E1C-A773-73047EE5C6D1}"/>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92">
              <a:extLst>
                <a:ext uri="{FF2B5EF4-FFF2-40B4-BE49-F238E27FC236}">
                  <a16:creationId xmlns:a16="http://schemas.microsoft.com/office/drawing/2014/main" id="{879B13DC-741B-4FD3-BEB6-3B98CCF5B80B}"/>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Oval 41">
              <a:extLst>
                <a:ext uri="{FF2B5EF4-FFF2-40B4-BE49-F238E27FC236}">
                  <a16:creationId xmlns:a16="http://schemas.microsoft.com/office/drawing/2014/main" id="{65CCE646-EA4E-4854-B80D-F74EFD6646A7}"/>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Oval 42">
              <a:extLst>
                <a:ext uri="{FF2B5EF4-FFF2-40B4-BE49-F238E27FC236}">
                  <a16:creationId xmlns:a16="http://schemas.microsoft.com/office/drawing/2014/main" id="{B6523CAD-BA99-4CA0-AE39-19ACE241BCCA}"/>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95">
              <a:extLst>
                <a:ext uri="{FF2B5EF4-FFF2-40B4-BE49-F238E27FC236}">
                  <a16:creationId xmlns:a16="http://schemas.microsoft.com/office/drawing/2014/main" id="{24FDBBA1-C696-4B85-A582-8FE76D9F48D2}"/>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Oval 44">
              <a:extLst>
                <a:ext uri="{FF2B5EF4-FFF2-40B4-BE49-F238E27FC236}">
                  <a16:creationId xmlns:a16="http://schemas.microsoft.com/office/drawing/2014/main" id="{F602E570-6CF1-46EB-BB11-B3CE6470E04F}"/>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97">
              <a:extLst>
                <a:ext uri="{FF2B5EF4-FFF2-40B4-BE49-F238E27FC236}">
                  <a16:creationId xmlns:a16="http://schemas.microsoft.com/office/drawing/2014/main" id="{D9B7807E-7E70-41E4-B53D-34D03162055E}"/>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98">
              <a:extLst>
                <a:ext uri="{FF2B5EF4-FFF2-40B4-BE49-F238E27FC236}">
                  <a16:creationId xmlns:a16="http://schemas.microsoft.com/office/drawing/2014/main" id="{E78CD4D9-BC6F-45C8-BDAE-FDBAC43C677D}"/>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99">
              <a:extLst>
                <a:ext uri="{FF2B5EF4-FFF2-40B4-BE49-F238E27FC236}">
                  <a16:creationId xmlns:a16="http://schemas.microsoft.com/office/drawing/2014/main" id="{8A5EC302-69D5-42AF-874F-A4861C27EEBF}"/>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100">
              <a:extLst>
                <a:ext uri="{FF2B5EF4-FFF2-40B4-BE49-F238E27FC236}">
                  <a16:creationId xmlns:a16="http://schemas.microsoft.com/office/drawing/2014/main" id="{77364B49-1770-43FA-A83D-EE4B075B30E1}"/>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101">
              <a:extLst>
                <a:ext uri="{FF2B5EF4-FFF2-40B4-BE49-F238E27FC236}">
                  <a16:creationId xmlns:a16="http://schemas.microsoft.com/office/drawing/2014/main" id="{D168D8C9-A241-41A1-B3ED-FD5D196B4147}"/>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102">
              <a:extLst>
                <a:ext uri="{FF2B5EF4-FFF2-40B4-BE49-F238E27FC236}">
                  <a16:creationId xmlns:a16="http://schemas.microsoft.com/office/drawing/2014/main" id="{3477F7BD-251F-4C3F-8A18-008F29B6C1DE}"/>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103">
              <a:extLst>
                <a:ext uri="{FF2B5EF4-FFF2-40B4-BE49-F238E27FC236}">
                  <a16:creationId xmlns:a16="http://schemas.microsoft.com/office/drawing/2014/main" id="{D9E04995-44AB-46C4-9134-5939ED5B2AC2}"/>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104">
              <a:extLst>
                <a:ext uri="{FF2B5EF4-FFF2-40B4-BE49-F238E27FC236}">
                  <a16:creationId xmlns:a16="http://schemas.microsoft.com/office/drawing/2014/main" id="{ADDE0746-97B2-4079-AE10-048E875DC1BE}"/>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Oval 53">
              <a:extLst>
                <a:ext uri="{FF2B5EF4-FFF2-40B4-BE49-F238E27FC236}">
                  <a16:creationId xmlns:a16="http://schemas.microsoft.com/office/drawing/2014/main" id="{74FB3804-8CD5-4A7A-9808-17A63A8A6CF5}"/>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106">
              <a:extLst>
                <a:ext uri="{FF2B5EF4-FFF2-40B4-BE49-F238E27FC236}">
                  <a16:creationId xmlns:a16="http://schemas.microsoft.com/office/drawing/2014/main" id="{FA0080CB-E16B-4F76-ABD8-F090BD6ABBAB}"/>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107">
              <a:extLst>
                <a:ext uri="{FF2B5EF4-FFF2-40B4-BE49-F238E27FC236}">
                  <a16:creationId xmlns:a16="http://schemas.microsoft.com/office/drawing/2014/main" id="{148F7AE1-5D1C-42F5-B1A9-F2C34E5CFDA3}"/>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108">
              <a:extLst>
                <a:ext uri="{FF2B5EF4-FFF2-40B4-BE49-F238E27FC236}">
                  <a16:creationId xmlns:a16="http://schemas.microsoft.com/office/drawing/2014/main" id="{6B19552D-3DA3-428E-8206-E7E367FDC8F3}"/>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109">
              <a:extLst>
                <a:ext uri="{FF2B5EF4-FFF2-40B4-BE49-F238E27FC236}">
                  <a16:creationId xmlns:a16="http://schemas.microsoft.com/office/drawing/2014/main" id="{4A1E069F-A562-4477-A827-128382C8D6BE}"/>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Oval 58">
              <a:extLst>
                <a:ext uri="{FF2B5EF4-FFF2-40B4-BE49-F238E27FC236}">
                  <a16:creationId xmlns:a16="http://schemas.microsoft.com/office/drawing/2014/main" id="{3C9E013A-2651-4C1F-BFA5-8CB289176AE2}"/>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Oval 59">
              <a:extLst>
                <a:ext uri="{FF2B5EF4-FFF2-40B4-BE49-F238E27FC236}">
                  <a16:creationId xmlns:a16="http://schemas.microsoft.com/office/drawing/2014/main" id="{B596908D-8B23-4C40-A81F-B105E92054B4}"/>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Oval 60">
              <a:extLst>
                <a:ext uri="{FF2B5EF4-FFF2-40B4-BE49-F238E27FC236}">
                  <a16:creationId xmlns:a16="http://schemas.microsoft.com/office/drawing/2014/main" id="{B3AAF455-7414-4AA4-A3E8-FCCFF94B815A}"/>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113">
              <a:extLst>
                <a:ext uri="{FF2B5EF4-FFF2-40B4-BE49-F238E27FC236}">
                  <a16:creationId xmlns:a16="http://schemas.microsoft.com/office/drawing/2014/main" id="{86A1C81F-1B34-4E2A-B5E5-99CCEC1425C7}"/>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Oval 62">
              <a:extLst>
                <a:ext uri="{FF2B5EF4-FFF2-40B4-BE49-F238E27FC236}">
                  <a16:creationId xmlns:a16="http://schemas.microsoft.com/office/drawing/2014/main" id="{45BA6518-69BF-4D60-8197-B3765AE858D9}"/>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115">
              <a:extLst>
                <a:ext uri="{FF2B5EF4-FFF2-40B4-BE49-F238E27FC236}">
                  <a16:creationId xmlns:a16="http://schemas.microsoft.com/office/drawing/2014/main" id="{E5C8534B-EB70-483A-B0D6-62ADA1522171}"/>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Oval 64">
              <a:extLst>
                <a:ext uri="{FF2B5EF4-FFF2-40B4-BE49-F238E27FC236}">
                  <a16:creationId xmlns:a16="http://schemas.microsoft.com/office/drawing/2014/main" id="{654C2E86-3D7F-4990-9912-E0E56F7AB8EE}"/>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Oval 65">
              <a:extLst>
                <a:ext uri="{FF2B5EF4-FFF2-40B4-BE49-F238E27FC236}">
                  <a16:creationId xmlns:a16="http://schemas.microsoft.com/office/drawing/2014/main" id="{1BE6DAE0-BAC1-4DC6-BD46-7A8213D6ABE4}"/>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118">
              <a:extLst>
                <a:ext uri="{FF2B5EF4-FFF2-40B4-BE49-F238E27FC236}">
                  <a16:creationId xmlns:a16="http://schemas.microsoft.com/office/drawing/2014/main" id="{11A49283-6FE3-4188-B486-2CD5F4353F07}"/>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Oval 67">
              <a:extLst>
                <a:ext uri="{FF2B5EF4-FFF2-40B4-BE49-F238E27FC236}">
                  <a16:creationId xmlns:a16="http://schemas.microsoft.com/office/drawing/2014/main" id="{A6016FE8-929D-44BA-9347-A0D1610CE25D}"/>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120">
              <a:extLst>
                <a:ext uri="{FF2B5EF4-FFF2-40B4-BE49-F238E27FC236}">
                  <a16:creationId xmlns:a16="http://schemas.microsoft.com/office/drawing/2014/main" id="{AD2D0416-5C0A-4053-AEE4-066973F5618B}"/>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121">
              <a:extLst>
                <a:ext uri="{FF2B5EF4-FFF2-40B4-BE49-F238E27FC236}">
                  <a16:creationId xmlns:a16="http://schemas.microsoft.com/office/drawing/2014/main" id="{340A5F32-9260-4D61-B278-3E5C5954E2F4}"/>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122">
              <a:extLst>
                <a:ext uri="{FF2B5EF4-FFF2-40B4-BE49-F238E27FC236}">
                  <a16:creationId xmlns:a16="http://schemas.microsoft.com/office/drawing/2014/main" id="{1F42D92B-57B8-41FE-B034-5B8A706241C5}"/>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123">
              <a:extLst>
                <a:ext uri="{FF2B5EF4-FFF2-40B4-BE49-F238E27FC236}">
                  <a16:creationId xmlns:a16="http://schemas.microsoft.com/office/drawing/2014/main" id="{6F48EA0B-5909-4EA0-8840-FEAB19BEA5F5}"/>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124">
              <a:extLst>
                <a:ext uri="{FF2B5EF4-FFF2-40B4-BE49-F238E27FC236}">
                  <a16:creationId xmlns:a16="http://schemas.microsoft.com/office/drawing/2014/main" id="{73260FAE-DF6D-423B-AA87-2F69C4BA8F6C}"/>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125">
              <a:extLst>
                <a:ext uri="{FF2B5EF4-FFF2-40B4-BE49-F238E27FC236}">
                  <a16:creationId xmlns:a16="http://schemas.microsoft.com/office/drawing/2014/main" id="{9E915C31-0E8A-458C-AAF8-F7A1D54A0BDE}"/>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126">
              <a:extLst>
                <a:ext uri="{FF2B5EF4-FFF2-40B4-BE49-F238E27FC236}">
                  <a16:creationId xmlns:a16="http://schemas.microsoft.com/office/drawing/2014/main" id="{C9A385C6-F1D3-4466-AD40-8932DF797149}"/>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127">
              <a:extLst>
                <a:ext uri="{FF2B5EF4-FFF2-40B4-BE49-F238E27FC236}">
                  <a16:creationId xmlns:a16="http://schemas.microsoft.com/office/drawing/2014/main" id="{49601184-AF18-4AD4-9990-C3F97667D70B}"/>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Oval 76">
              <a:extLst>
                <a:ext uri="{FF2B5EF4-FFF2-40B4-BE49-F238E27FC236}">
                  <a16:creationId xmlns:a16="http://schemas.microsoft.com/office/drawing/2014/main" id="{FD0D5809-4BBC-4623-A1EC-BE9EF565A0AD}"/>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129">
              <a:extLst>
                <a:ext uri="{FF2B5EF4-FFF2-40B4-BE49-F238E27FC236}">
                  <a16:creationId xmlns:a16="http://schemas.microsoft.com/office/drawing/2014/main" id="{E420850B-0131-49AD-8AD1-06A01813A4D8}"/>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130">
              <a:extLst>
                <a:ext uri="{FF2B5EF4-FFF2-40B4-BE49-F238E27FC236}">
                  <a16:creationId xmlns:a16="http://schemas.microsoft.com/office/drawing/2014/main" id="{E1001E6D-4C5C-4FED-8AF9-027A0A12604A}"/>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131">
              <a:extLst>
                <a:ext uri="{FF2B5EF4-FFF2-40B4-BE49-F238E27FC236}">
                  <a16:creationId xmlns:a16="http://schemas.microsoft.com/office/drawing/2014/main" id="{549BA9FE-30DB-4D76-8B03-7247C2004008}"/>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132">
              <a:extLst>
                <a:ext uri="{FF2B5EF4-FFF2-40B4-BE49-F238E27FC236}">
                  <a16:creationId xmlns:a16="http://schemas.microsoft.com/office/drawing/2014/main" id="{7135F806-8426-44B5-9988-56A7F5C27CFE}"/>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133">
              <a:extLst>
                <a:ext uri="{FF2B5EF4-FFF2-40B4-BE49-F238E27FC236}">
                  <a16:creationId xmlns:a16="http://schemas.microsoft.com/office/drawing/2014/main" id="{78CEC941-F44F-4DEC-A159-3134B008ACDD}"/>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147">
              <a:extLst>
                <a:ext uri="{FF2B5EF4-FFF2-40B4-BE49-F238E27FC236}">
                  <a16:creationId xmlns:a16="http://schemas.microsoft.com/office/drawing/2014/main" id="{E57B64CD-AC34-467D-831E-3E672016DFCB}"/>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148">
              <a:extLst>
                <a:ext uri="{FF2B5EF4-FFF2-40B4-BE49-F238E27FC236}">
                  <a16:creationId xmlns:a16="http://schemas.microsoft.com/office/drawing/2014/main" id="{3FDA7DA0-A815-4486-AC2A-B9B58BFA0EEA}"/>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161">
              <a:extLst>
                <a:ext uri="{FF2B5EF4-FFF2-40B4-BE49-F238E27FC236}">
                  <a16:creationId xmlns:a16="http://schemas.microsoft.com/office/drawing/2014/main" id="{ECDB472D-3A8A-4D84-91DD-77D79AE6A572}"/>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162">
              <a:extLst>
                <a:ext uri="{FF2B5EF4-FFF2-40B4-BE49-F238E27FC236}">
                  <a16:creationId xmlns:a16="http://schemas.microsoft.com/office/drawing/2014/main" id="{C651D626-A0A8-4022-8006-E4AB47699759}"/>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72">
              <a:extLst>
                <a:ext uri="{FF2B5EF4-FFF2-40B4-BE49-F238E27FC236}">
                  <a16:creationId xmlns:a16="http://schemas.microsoft.com/office/drawing/2014/main" id="{147F9BE8-43A5-46B3-9E07-E7C6913B2382}"/>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73">
              <a:extLst>
                <a:ext uri="{FF2B5EF4-FFF2-40B4-BE49-F238E27FC236}">
                  <a16:creationId xmlns:a16="http://schemas.microsoft.com/office/drawing/2014/main" id="{9410ED37-2252-4000-B953-79C1F2F7407F}"/>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Oval 88">
              <a:extLst>
                <a:ext uri="{FF2B5EF4-FFF2-40B4-BE49-F238E27FC236}">
                  <a16:creationId xmlns:a16="http://schemas.microsoft.com/office/drawing/2014/main" id="{A8770FCC-8AD9-402E-AA7D-A307ADF7707C}"/>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Oval 89">
              <a:extLst>
                <a:ext uri="{FF2B5EF4-FFF2-40B4-BE49-F238E27FC236}">
                  <a16:creationId xmlns:a16="http://schemas.microsoft.com/office/drawing/2014/main" id="{80BDED14-8A86-47F3-B920-80CE22E032F0}"/>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76">
              <a:extLst>
                <a:ext uri="{FF2B5EF4-FFF2-40B4-BE49-F238E27FC236}">
                  <a16:creationId xmlns:a16="http://schemas.microsoft.com/office/drawing/2014/main" id="{D745B192-5AE4-4468-9060-98E9AA6CF21F}"/>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77">
              <a:extLst>
                <a:ext uri="{FF2B5EF4-FFF2-40B4-BE49-F238E27FC236}">
                  <a16:creationId xmlns:a16="http://schemas.microsoft.com/office/drawing/2014/main" id="{9F4F7D3D-4F1C-4BC6-A5B2-7031B15F66D7}"/>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78">
              <a:extLst>
                <a:ext uri="{FF2B5EF4-FFF2-40B4-BE49-F238E27FC236}">
                  <a16:creationId xmlns:a16="http://schemas.microsoft.com/office/drawing/2014/main" id="{B6C49889-0DC4-4E06-840D-1FE5D24DF041}"/>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Oval 93">
              <a:extLst>
                <a:ext uri="{FF2B5EF4-FFF2-40B4-BE49-F238E27FC236}">
                  <a16:creationId xmlns:a16="http://schemas.microsoft.com/office/drawing/2014/main" id="{5EF144BD-AADE-411E-899A-917B4BAA30F3}"/>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Oval 94">
              <a:extLst>
                <a:ext uri="{FF2B5EF4-FFF2-40B4-BE49-F238E27FC236}">
                  <a16:creationId xmlns:a16="http://schemas.microsoft.com/office/drawing/2014/main" id="{A2D68ACD-7984-4378-98A1-D2890ECB238B}"/>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181">
              <a:extLst>
                <a:ext uri="{FF2B5EF4-FFF2-40B4-BE49-F238E27FC236}">
                  <a16:creationId xmlns:a16="http://schemas.microsoft.com/office/drawing/2014/main" id="{C0404840-88F1-4515-A86E-8F4C5ACCBA2E}"/>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182">
              <a:extLst>
                <a:ext uri="{FF2B5EF4-FFF2-40B4-BE49-F238E27FC236}">
                  <a16:creationId xmlns:a16="http://schemas.microsoft.com/office/drawing/2014/main" id="{74D77DBF-54A5-425B-8B4F-946D7065BDE1}"/>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183">
              <a:extLst>
                <a:ext uri="{FF2B5EF4-FFF2-40B4-BE49-F238E27FC236}">
                  <a16:creationId xmlns:a16="http://schemas.microsoft.com/office/drawing/2014/main" id="{C3DEE9ED-CDD1-4D17-908D-1EB3D886B374}"/>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184">
              <a:extLst>
                <a:ext uri="{FF2B5EF4-FFF2-40B4-BE49-F238E27FC236}">
                  <a16:creationId xmlns:a16="http://schemas.microsoft.com/office/drawing/2014/main" id="{142F3BE1-DF82-40D2-9D14-1E7CD1596F49}"/>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85">
              <a:extLst>
                <a:ext uri="{FF2B5EF4-FFF2-40B4-BE49-F238E27FC236}">
                  <a16:creationId xmlns:a16="http://schemas.microsoft.com/office/drawing/2014/main" id="{C3B488E7-62DD-4CEF-88C7-EDFF57D8C967}"/>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186">
              <a:extLst>
                <a:ext uri="{FF2B5EF4-FFF2-40B4-BE49-F238E27FC236}">
                  <a16:creationId xmlns:a16="http://schemas.microsoft.com/office/drawing/2014/main" id="{A19897B4-CDEA-4477-B72B-2B566D90884A}"/>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187">
              <a:extLst>
                <a:ext uri="{FF2B5EF4-FFF2-40B4-BE49-F238E27FC236}">
                  <a16:creationId xmlns:a16="http://schemas.microsoft.com/office/drawing/2014/main" id="{8BB06F17-7886-4056-B879-BACDD620441E}"/>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188">
              <a:extLst>
                <a:ext uri="{FF2B5EF4-FFF2-40B4-BE49-F238E27FC236}">
                  <a16:creationId xmlns:a16="http://schemas.microsoft.com/office/drawing/2014/main" id="{AD4D9920-C8E4-4668-B226-A7EFDCCDBC6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189">
              <a:extLst>
                <a:ext uri="{FF2B5EF4-FFF2-40B4-BE49-F238E27FC236}">
                  <a16:creationId xmlns:a16="http://schemas.microsoft.com/office/drawing/2014/main" id="{2A760446-9BC9-4CAD-9D01-5E863EC3EC2D}"/>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90">
              <a:extLst>
                <a:ext uri="{FF2B5EF4-FFF2-40B4-BE49-F238E27FC236}">
                  <a16:creationId xmlns:a16="http://schemas.microsoft.com/office/drawing/2014/main" id="{65EB5D9C-3B94-4D7D-B564-6B36A3B72EAD}"/>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191">
              <a:extLst>
                <a:ext uri="{FF2B5EF4-FFF2-40B4-BE49-F238E27FC236}">
                  <a16:creationId xmlns:a16="http://schemas.microsoft.com/office/drawing/2014/main" id="{C80FBE9E-3044-473C-9EEA-67FA0612BD15}"/>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192">
              <a:extLst>
                <a:ext uri="{FF2B5EF4-FFF2-40B4-BE49-F238E27FC236}">
                  <a16:creationId xmlns:a16="http://schemas.microsoft.com/office/drawing/2014/main" id="{3A536634-0680-4D19-81E8-2E235D5C961E}"/>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93">
              <a:extLst>
                <a:ext uri="{FF2B5EF4-FFF2-40B4-BE49-F238E27FC236}">
                  <a16:creationId xmlns:a16="http://schemas.microsoft.com/office/drawing/2014/main" id="{F7F5B858-E427-4727-8AA4-522D4BBCB6B3}"/>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94">
              <a:extLst>
                <a:ext uri="{FF2B5EF4-FFF2-40B4-BE49-F238E27FC236}">
                  <a16:creationId xmlns:a16="http://schemas.microsoft.com/office/drawing/2014/main" id="{35B6D199-F024-49CA-A612-1D77A7335B0A}"/>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95">
              <a:extLst>
                <a:ext uri="{FF2B5EF4-FFF2-40B4-BE49-F238E27FC236}">
                  <a16:creationId xmlns:a16="http://schemas.microsoft.com/office/drawing/2014/main" id="{4F5890D0-E692-43B8-8B44-FD55DFE19036}"/>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96">
              <a:extLst>
                <a:ext uri="{FF2B5EF4-FFF2-40B4-BE49-F238E27FC236}">
                  <a16:creationId xmlns:a16="http://schemas.microsoft.com/office/drawing/2014/main" id="{784CCEF9-2003-4CCE-9435-06263E5A1B2A}"/>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97">
              <a:extLst>
                <a:ext uri="{FF2B5EF4-FFF2-40B4-BE49-F238E27FC236}">
                  <a16:creationId xmlns:a16="http://schemas.microsoft.com/office/drawing/2014/main" id="{078A565C-CADE-4BDA-ACB6-7CDD0FEDEDB4}"/>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98">
              <a:extLst>
                <a:ext uri="{FF2B5EF4-FFF2-40B4-BE49-F238E27FC236}">
                  <a16:creationId xmlns:a16="http://schemas.microsoft.com/office/drawing/2014/main" id="{A8E0CEC6-5434-43FD-82EF-558F0A0A282D}"/>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99">
              <a:extLst>
                <a:ext uri="{FF2B5EF4-FFF2-40B4-BE49-F238E27FC236}">
                  <a16:creationId xmlns:a16="http://schemas.microsoft.com/office/drawing/2014/main" id="{49CE6B3F-E2A5-48A4-A3A4-3D6B600BF4DF}"/>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200">
              <a:extLst>
                <a:ext uri="{FF2B5EF4-FFF2-40B4-BE49-F238E27FC236}">
                  <a16:creationId xmlns:a16="http://schemas.microsoft.com/office/drawing/2014/main" id="{C67FE303-179C-4736-A1D1-8452D428D522}"/>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209">
              <a:extLst>
                <a:ext uri="{FF2B5EF4-FFF2-40B4-BE49-F238E27FC236}">
                  <a16:creationId xmlns:a16="http://schemas.microsoft.com/office/drawing/2014/main" id="{DB404462-9CCF-47F3-BA95-13C5B993C8A0}"/>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219">
              <a:extLst>
                <a:ext uri="{FF2B5EF4-FFF2-40B4-BE49-F238E27FC236}">
                  <a16:creationId xmlns:a16="http://schemas.microsoft.com/office/drawing/2014/main" id="{88EC0400-3752-4756-8D62-AA7D30AEA42A}"/>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226">
              <a:extLst>
                <a:ext uri="{FF2B5EF4-FFF2-40B4-BE49-F238E27FC236}">
                  <a16:creationId xmlns:a16="http://schemas.microsoft.com/office/drawing/2014/main" id="{57D62452-64C4-49C0-A5C6-3F5EA3493D4F}"/>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227">
              <a:extLst>
                <a:ext uri="{FF2B5EF4-FFF2-40B4-BE49-F238E27FC236}">
                  <a16:creationId xmlns:a16="http://schemas.microsoft.com/office/drawing/2014/main" id="{1E5772E4-8341-40DA-A7B1-3818FB6FDB98}"/>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228">
              <a:extLst>
                <a:ext uri="{FF2B5EF4-FFF2-40B4-BE49-F238E27FC236}">
                  <a16:creationId xmlns:a16="http://schemas.microsoft.com/office/drawing/2014/main" id="{12D9BB6A-D894-4566-8156-FCDC28E8DB82}"/>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229">
              <a:extLst>
                <a:ext uri="{FF2B5EF4-FFF2-40B4-BE49-F238E27FC236}">
                  <a16:creationId xmlns:a16="http://schemas.microsoft.com/office/drawing/2014/main" id="{350B37C0-F447-47F2-A075-667BD2D4106E}"/>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Oval 121">
              <a:extLst>
                <a:ext uri="{FF2B5EF4-FFF2-40B4-BE49-F238E27FC236}">
                  <a16:creationId xmlns:a16="http://schemas.microsoft.com/office/drawing/2014/main" id="{71370176-2541-498D-9F15-FAB6AEB0C269}"/>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Oval 122">
              <a:extLst>
                <a:ext uri="{FF2B5EF4-FFF2-40B4-BE49-F238E27FC236}">
                  <a16:creationId xmlns:a16="http://schemas.microsoft.com/office/drawing/2014/main" id="{77F6262D-EB91-434A-8AC3-F58A275F6A33}"/>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232">
              <a:extLst>
                <a:ext uri="{FF2B5EF4-FFF2-40B4-BE49-F238E27FC236}">
                  <a16:creationId xmlns:a16="http://schemas.microsoft.com/office/drawing/2014/main" id="{73F07B3E-00D8-46F0-8BEA-563C00DA7207}"/>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233">
              <a:extLst>
                <a:ext uri="{FF2B5EF4-FFF2-40B4-BE49-F238E27FC236}">
                  <a16:creationId xmlns:a16="http://schemas.microsoft.com/office/drawing/2014/main" id="{C54B4A83-9263-4F14-9406-389BB9922E1F}"/>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234">
              <a:extLst>
                <a:ext uri="{FF2B5EF4-FFF2-40B4-BE49-F238E27FC236}">
                  <a16:creationId xmlns:a16="http://schemas.microsoft.com/office/drawing/2014/main" id="{4EFAD904-E4C8-4EB3-8497-677817405405}"/>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235">
              <a:extLst>
                <a:ext uri="{FF2B5EF4-FFF2-40B4-BE49-F238E27FC236}">
                  <a16:creationId xmlns:a16="http://schemas.microsoft.com/office/drawing/2014/main" id="{2309061C-4C44-4B40-A610-C72F8D97CC57}"/>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Oval 127">
              <a:extLst>
                <a:ext uri="{FF2B5EF4-FFF2-40B4-BE49-F238E27FC236}">
                  <a16:creationId xmlns:a16="http://schemas.microsoft.com/office/drawing/2014/main" id="{B8972428-62F2-4695-B161-3FC62CD254B4}"/>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Oval 128">
              <a:extLst>
                <a:ext uri="{FF2B5EF4-FFF2-40B4-BE49-F238E27FC236}">
                  <a16:creationId xmlns:a16="http://schemas.microsoft.com/office/drawing/2014/main" id="{00A5A46B-F1AB-4143-AF29-D0625ECE206C}"/>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238">
              <a:extLst>
                <a:ext uri="{FF2B5EF4-FFF2-40B4-BE49-F238E27FC236}">
                  <a16:creationId xmlns:a16="http://schemas.microsoft.com/office/drawing/2014/main" id="{ED356DC3-49CB-4B09-8776-5008381F5886}"/>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Freeform 239">
              <a:extLst>
                <a:ext uri="{FF2B5EF4-FFF2-40B4-BE49-F238E27FC236}">
                  <a16:creationId xmlns:a16="http://schemas.microsoft.com/office/drawing/2014/main" id="{02D843EA-A9B1-40A3-9D2A-0FC4AA91C0E7}"/>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Freeform 240">
              <a:extLst>
                <a:ext uri="{FF2B5EF4-FFF2-40B4-BE49-F238E27FC236}">
                  <a16:creationId xmlns:a16="http://schemas.microsoft.com/office/drawing/2014/main" id="{28C3EF0E-79F4-4E0B-9E6B-8DE97D947390}"/>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241">
              <a:extLst>
                <a:ext uri="{FF2B5EF4-FFF2-40B4-BE49-F238E27FC236}">
                  <a16:creationId xmlns:a16="http://schemas.microsoft.com/office/drawing/2014/main" id="{14485018-B1FF-447B-B8C0-0DFB04C965D8}"/>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Freeform 242">
              <a:extLst>
                <a:ext uri="{FF2B5EF4-FFF2-40B4-BE49-F238E27FC236}">
                  <a16:creationId xmlns:a16="http://schemas.microsoft.com/office/drawing/2014/main" id="{63187B50-0EA6-4335-B961-D4E5F5704597}"/>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Freeform 243">
              <a:extLst>
                <a:ext uri="{FF2B5EF4-FFF2-40B4-BE49-F238E27FC236}">
                  <a16:creationId xmlns:a16="http://schemas.microsoft.com/office/drawing/2014/main" id="{02C967FA-50CC-409B-856A-28697AA86BE2}"/>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Oval 135">
              <a:extLst>
                <a:ext uri="{FF2B5EF4-FFF2-40B4-BE49-F238E27FC236}">
                  <a16:creationId xmlns:a16="http://schemas.microsoft.com/office/drawing/2014/main" id="{ABB1D8EC-43E2-46D6-B1B0-855C586CDFA0}"/>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Oval 136">
              <a:extLst>
                <a:ext uri="{FF2B5EF4-FFF2-40B4-BE49-F238E27FC236}">
                  <a16:creationId xmlns:a16="http://schemas.microsoft.com/office/drawing/2014/main" id="{6CCF8BDD-3074-480C-AAE1-5A2FB948232C}"/>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246">
              <a:extLst>
                <a:ext uri="{FF2B5EF4-FFF2-40B4-BE49-F238E27FC236}">
                  <a16:creationId xmlns:a16="http://schemas.microsoft.com/office/drawing/2014/main" id="{730222F5-3DD3-4C09-8E6D-6ACB08B24EFE}"/>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Oval 138">
              <a:extLst>
                <a:ext uri="{FF2B5EF4-FFF2-40B4-BE49-F238E27FC236}">
                  <a16:creationId xmlns:a16="http://schemas.microsoft.com/office/drawing/2014/main" id="{DB3F3887-2AFD-4292-9C35-758076B0449D}"/>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Oval 139">
              <a:extLst>
                <a:ext uri="{FF2B5EF4-FFF2-40B4-BE49-F238E27FC236}">
                  <a16:creationId xmlns:a16="http://schemas.microsoft.com/office/drawing/2014/main" id="{3B95D98E-DD07-434E-8B13-882AE79745B3}"/>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249">
              <a:extLst>
                <a:ext uri="{FF2B5EF4-FFF2-40B4-BE49-F238E27FC236}">
                  <a16:creationId xmlns:a16="http://schemas.microsoft.com/office/drawing/2014/main" id="{B6E97462-BE51-4BC5-9EF1-6503195F0F4C}"/>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Oval 141">
              <a:extLst>
                <a:ext uri="{FF2B5EF4-FFF2-40B4-BE49-F238E27FC236}">
                  <a16:creationId xmlns:a16="http://schemas.microsoft.com/office/drawing/2014/main" id="{6C052395-7BF4-4CD9-A0F6-409C216BCD52}"/>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252">
              <a:extLst>
                <a:ext uri="{FF2B5EF4-FFF2-40B4-BE49-F238E27FC236}">
                  <a16:creationId xmlns:a16="http://schemas.microsoft.com/office/drawing/2014/main" id="{BF3DABEA-8652-4234-835B-85DF3AF636CC}"/>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Oval 143">
              <a:extLst>
                <a:ext uri="{FF2B5EF4-FFF2-40B4-BE49-F238E27FC236}">
                  <a16:creationId xmlns:a16="http://schemas.microsoft.com/office/drawing/2014/main" id="{EC917F92-B0EA-4C5B-AC2D-2170BB333BD0}"/>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Oval 144">
              <a:extLst>
                <a:ext uri="{FF2B5EF4-FFF2-40B4-BE49-F238E27FC236}">
                  <a16:creationId xmlns:a16="http://schemas.microsoft.com/office/drawing/2014/main" id="{5B852FC9-E933-4C39-905D-4DF94407F27C}"/>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Freeform 255">
              <a:extLst>
                <a:ext uri="{FF2B5EF4-FFF2-40B4-BE49-F238E27FC236}">
                  <a16:creationId xmlns:a16="http://schemas.microsoft.com/office/drawing/2014/main" id="{561C6644-1244-4C63-9F03-C391B5B56920}"/>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Oval 146">
              <a:extLst>
                <a:ext uri="{FF2B5EF4-FFF2-40B4-BE49-F238E27FC236}">
                  <a16:creationId xmlns:a16="http://schemas.microsoft.com/office/drawing/2014/main" id="{5290DAE9-B200-4D79-BBB7-FB8E73696C5E}"/>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Oval 147">
              <a:extLst>
                <a:ext uri="{FF2B5EF4-FFF2-40B4-BE49-F238E27FC236}">
                  <a16:creationId xmlns:a16="http://schemas.microsoft.com/office/drawing/2014/main" id="{46E91FC9-E7F4-4011-BFB3-ED55B05E5E4D}"/>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Freeform 259">
              <a:extLst>
                <a:ext uri="{FF2B5EF4-FFF2-40B4-BE49-F238E27FC236}">
                  <a16:creationId xmlns:a16="http://schemas.microsoft.com/office/drawing/2014/main" id="{0CEC97F5-2199-429E-8E92-8485A7FC4E0F}"/>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62">
              <a:extLst>
                <a:ext uri="{FF2B5EF4-FFF2-40B4-BE49-F238E27FC236}">
                  <a16:creationId xmlns:a16="http://schemas.microsoft.com/office/drawing/2014/main" id="{77154557-869C-42C4-A666-C2E1E4134FD5}"/>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Freeform 263">
              <a:extLst>
                <a:ext uri="{FF2B5EF4-FFF2-40B4-BE49-F238E27FC236}">
                  <a16:creationId xmlns:a16="http://schemas.microsoft.com/office/drawing/2014/main" id="{D21187D9-264E-412D-833B-EED9A48BFD18}"/>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Freeform 264">
              <a:extLst>
                <a:ext uri="{FF2B5EF4-FFF2-40B4-BE49-F238E27FC236}">
                  <a16:creationId xmlns:a16="http://schemas.microsoft.com/office/drawing/2014/main" id="{A592C9DE-B57E-468C-95DC-D852217D1591}"/>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Freeform 265">
              <a:extLst>
                <a:ext uri="{FF2B5EF4-FFF2-40B4-BE49-F238E27FC236}">
                  <a16:creationId xmlns:a16="http://schemas.microsoft.com/office/drawing/2014/main" id="{32439D14-6DC2-4E1F-BE49-698558D21D38}"/>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Freeform 266">
              <a:extLst>
                <a:ext uri="{FF2B5EF4-FFF2-40B4-BE49-F238E27FC236}">
                  <a16:creationId xmlns:a16="http://schemas.microsoft.com/office/drawing/2014/main" id="{D60DE4F6-96E2-4AD0-933E-C8B54D35B349}"/>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Freeform 267">
              <a:extLst>
                <a:ext uri="{FF2B5EF4-FFF2-40B4-BE49-F238E27FC236}">
                  <a16:creationId xmlns:a16="http://schemas.microsoft.com/office/drawing/2014/main" id="{393DB890-0B7C-47D2-A5C3-E43ADADADB77}"/>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Freeform 268">
              <a:extLst>
                <a:ext uri="{FF2B5EF4-FFF2-40B4-BE49-F238E27FC236}">
                  <a16:creationId xmlns:a16="http://schemas.microsoft.com/office/drawing/2014/main" id="{CD5B087F-DDFF-46B1-B003-8BE3E8B83E64}"/>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Freeform 269">
              <a:extLst>
                <a:ext uri="{FF2B5EF4-FFF2-40B4-BE49-F238E27FC236}">
                  <a16:creationId xmlns:a16="http://schemas.microsoft.com/office/drawing/2014/main" id="{A3B4ED52-99F6-456A-A201-DC378613A8DB}"/>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270">
              <a:extLst>
                <a:ext uri="{FF2B5EF4-FFF2-40B4-BE49-F238E27FC236}">
                  <a16:creationId xmlns:a16="http://schemas.microsoft.com/office/drawing/2014/main" id="{DDC13430-3E03-489F-BC72-DABE8421991E}"/>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283">
              <a:extLst>
                <a:ext uri="{FF2B5EF4-FFF2-40B4-BE49-F238E27FC236}">
                  <a16:creationId xmlns:a16="http://schemas.microsoft.com/office/drawing/2014/main" id="{D1D9B19D-56AC-44A5-B296-243ECC15A701}"/>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327">
              <a:extLst>
                <a:ext uri="{FF2B5EF4-FFF2-40B4-BE49-F238E27FC236}">
                  <a16:creationId xmlns:a16="http://schemas.microsoft.com/office/drawing/2014/main" id="{212CECE4-9761-4656-AC44-3006C4BED0AB}"/>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328">
              <a:extLst>
                <a:ext uri="{FF2B5EF4-FFF2-40B4-BE49-F238E27FC236}">
                  <a16:creationId xmlns:a16="http://schemas.microsoft.com/office/drawing/2014/main" id="{5E70599F-302C-4DC0-991B-4A10F61E7DCE}"/>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329">
              <a:extLst>
                <a:ext uri="{FF2B5EF4-FFF2-40B4-BE49-F238E27FC236}">
                  <a16:creationId xmlns:a16="http://schemas.microsoft.com/office/drawing/2014/main" id="{D7E30596-0DAB-4525-9026-2D07B7C8D0BA}"/>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330">
              <a:extLst>
                <a:ext uri="{FF2B5EF4-FFF2-40B4-BE49-F238E27FC236}">
                  <a16:creationId xmlns:a16="http://schemas.microsoft.com/office/drawing/2014/main" id="{4A82963E-9D8D-4DFC-859B-506230D42655}"/>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331">
              <a:extLst>
                <a:ext uri="{FF2B5EF4-FFF2-40B4-BE49-F238E27FC236}">
                  <a16:creationId xmlns:a16="http://schemas.microsoft.com/office/drawing/2014/main" id="{982B508C-3683-49F9-BA0D-6092E5CC4E01}"/>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335">
              <a:extLst>
                <a:ext uri="{FF2B5EF4-FFF2-40B4-BE49-F238E27FC236}">
                  <a16:creationId xmlns:a16="http://schemas.microsoft.com/office/drawing/2014/main" id="{DAB9C926-86B0-4CE0-9F34-154B40FC2EE3}"/>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340">
              <a:extLst>
                <a:ext uri="{FF2B5EF4-FFF2-40B4-BE49-F238E27FC236}">
                  <a16:creationId xmlns:a16="http://schemas.microsoft.com/office/drawing/2014/main" id="{AE5E9E38-EF0C-4973-9134-0CDF58A76CC0}"/>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347">
              <a:extLst>
                <a:ext uri="{FF2B5EF4-FFF2-40B4-BE49-F238E27FC236}">
                  <a16:creationId xmlns:a16="http://schemas.microsoft.com/office/drawing/2014/main" id="{379ECF30-1406-4DB9-BC96-A55FF13306C1}"/>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348">
              <a:extLst>
                <a:ext uri="{FF2B5EF4-FFF2-40B4-BE49-F238E27FC236}">
                  <a16:creationId xmlns:a16="http://schemas.microsoft.com/office/drawing/2014/main" id="{10E0A5D6-ABCC-4087-BDED-18AA64D07DDF}"/>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349">
              <a:extLst>
                <a:ext uri="{FF2B5EF4-FFF2-40B4-BE49-F238E27FC236}">
                  <a16:creationId xmlns:a16="http://schemas.microsoft.com/office/drawing/2014/main" id="{B76082BA-FD3F-40DA-8DEA-6C04ACC40CF9}"/>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350">
              <a:extLst>
                <a:ext uri="{FF2B5EF4-FFF2-40B4-BE49-F238E27FC236}">
                  <a16:creationId xmlns:a16="http://schemas.microsoft.com/office/drawing/2014/main" id="{C83CF66C-4FCD-4F03-AE0F-1855623BE69E}"/>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351">
              <a:extLst>
                <a:ext uri="{FF2B5EF4-FFF2-40B4-BE49-F238E27FC236}">
                  <a16:creationId xmlns:a16="http://schemas.microsoft.com/office/drawing/2014/main" id="{44227345-BA7A-4A04-A450-2BEC0EE05209}"/>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352">
              <a:extLst>
                <a:ext uri="{FF2B5EF4-FFF2-40B4-BE49-F238E27FC236}">
                  <a16:creationId xmlns:a16="http://schemas.microsoft.com/office/drawing/2014/main" id="{6C3FF769-B8FF-4EA9-8DD1-4754DE5E332D}"/>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353">
              <a:extLst>
                <a:ext uri="{FF2B5EF4-FFF2-40B4-BE49-F238E27FC236}">
                  <a16:creationId xmlns:a16="http://schemas.microsoft.com/office/drawing/2014/main" id="{1E6B6275-B3B8-46C8-9E0E-EF92CCBCD93B}"/>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54">
              <a:extLst>
                <a:ext uri="{FF2B5EF4-FFF2-40B4-BE49-F238E27FC236}">
                  <a16:creationId xmlns:a16="http://schemas.microsoft.com/office/drawing/2014/main" id="{846141C0-2CA1-4392-8403-6377BF585A80}"/>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55">
              <a:extLst>
                <a:ext uri="{FF2B5EF4-FFF2-40B4-BE49-F238E27FC236}">
                  <a16:creationId xmlns:a16="http://schemas.microsoft.com/office/drawing/2014/main" id="{729323AE-479D-4B05-BB02-6627DFC3AC0B}"/>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56">
              <a:extLst>
                <a:ext uri="{FF2B5EF4-FFF2-40B4-BE49-F238E27FC236}">
                  <a16:creationId xmlns:a16="http://schemas.microsoft.com/office/drawing/2014/main" id="{9ED2C485-7F14-47F2-8AE3-106F804C6415}"/>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57">
              <a:extLst>
                <a:ext uri="{FF2B5EF4-FFF2-40B4-BE49-F238E27FC236}">
                  <a16:creationId xmlns:a16="http://schemas.microsoft.com/office/drawing/2014/main" id="{E0927AB1-3C76-49AD-A827-799BF20A9043}"/>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58">
              <a:extLst>
                <a:ext uri="{FF2B5EF4-FFF2-40B4-BE49-F238E27FC236}">
                  <a16:creationId xmlns:a16="http://schemas.microsoft.com/office/drawing/2014/main" id="{0A91C575-6907-4967-AFDC-48E679934C3F}"/>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59">
              <a:extLst>
                <a:ext uri="{FF2B5EF4-FFF2-40B4-BE49-F238E27FC236}">
                  <a16:creationId xmlns:a16="http://schemas.microsoft.com/office/drawing/2014/main" id="{4D50282B-5319-412F-A124-A65F15828B3D}"/>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60">
              <a:extLst>
                <a:ext uri="{FF2B5EF4-FFF2-40B4-BE49-F238E27FC236}">
                  <a16:creationId xmlns:a16="http://schemas.microsoft.com/office/drawing/2014/main" id="{2FE0DCE0-37A9-4322-9CDC-A083F9D184A9}"/>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61">
              <a:extLst>
                <a:ext uri="{FF2B5EF4-FFF2-40B4-BE49-F238E27FC236}">
                  <a16:creationId xmlns:a16="http://schemas.microsoft.com/office/drawing/2014/main" id="{290D8286-1A33-4747-BE7D-56C77979BB35}"/>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62">
              <a:extLst>
                <a:ext uri="{FF2B5EF4-FFF2-40B4-BE49-F238E27FC236}">
                  <a16:creationId xmlns:a16="http://schemas.microsoft.com/office/drawing/2014/main" id="{935A3C2D-6194-48B9-8254-D082FFB478C4}"/>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63">
              <a:extLst>
                <a:ext uri="{FF2B5EF4-FFF2-40B4-BE49-F238E27FC236}">
                  <a16:creationId xmlns:a16="http://schemas.microsoft.com/office/drawing/2014/main" id="{A1067A97-BF91-4482-8EAF-263F67927600}"/>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364">
              <a:extLst>
                <a:ext uri="{FF2B5EF4-FFF2-40B4-BE49-F238E27FC236}">
                  <a16:creationId xmlns:a16="http://schemas.microsoft.com/office/drawing/2014/main" id="{9EE7EB2B-9364-471E-A1A3-D41BA8B87ACD}"/>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365">
              <a:extLst>
                <a:ext uri="{FF2B5EF4-FFF2-40B4-BE49-F238E27FC236}">
                  <a16:creationId xmlns:a16="http://schemas.microsoft.com/office/drawing/2014/main" id="{E1E7C5EE-0475-490C-B645-060ECCD8655B}"/>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366">
              <a:extLst>
                <a:ext uri="{FF2B5EF4-FFF2-40B4-BE49-F238E27FC236}">
                  <a16:creationId xmlns:a16="http://schemas.microsoft.com/office/drawing/2014/main" id="{84AACF1F-2E2D-4B4A-B5E3-789B6955E45A}"/>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367">
              <a:extLst>
                <a:ext uri="{FF2B5EF4-FFF2-40B4-BE49-F238E27FC236}">
                  <a16:creationId xmlns:a16="http://schemas.microsoft.com/office/drawing/2014/main" id="{1A83EAA7-233B-4D81-8EE4-C65C99B22216}"/>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368">
              <a:extLst>
                <a:ext uri="{FF2B5EF4-FFF2-40B4-BE49-F238E27FC236}">
                  <a16:creationId xmlns:a16="http://schemas.microsoft.com/office/drawing/2014/main" id="{28A85444-4A7A-4418-9E85-0A70AED67408}"/>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369">
              <a:extLst>
                <a:ext uri="{FF2B5EF4-FFF2-40B4-BE49-F238E27FC236}">
                  <a16:creationId xmlns:a16="http://schemas.microsoft.com/office/drawing/2014/main" id="{C4116C6E-B40C-4229-B474-D22822CE2D22}"/>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370">
              <a:extLst>
                <a:ext uri="{FF2B5EF4-FFF2-40B4-BE49-F238E27FC236}">
                  <a16:creationId xmlns:a16="http://schemas.microsoft.com/office/drawing/2014/main" id="{F8D669EB-B02B-470F-83A5-FCF2279A3A0D}"/>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371">
              <a:extLst>
                <a:ext uri="{FF2B5EF4-FFF2-40B4-BE49-F238E27FC236}">
                  <a16:creationId xmlns:a16="http://schemas.microsoft.com/office/drawing/2014/main" id="{FB01B197-AE22-4799-B8DE-014F368B5EEF}"/>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372">
              <a:extLst>
                <a:ext uri="{FF2B5EF4-FFF2-40B4-BE49-F238E27FC236}">
                  <a16:creationId xmlns:a16="http://schemas.microsoft.com/office/drawing/2014/main" id="{D88F4147-CA14-45DD-A700-46ACADB9E813}"/>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373">
              <a:extLst>
                <a:ext uri="{FF2B5EF4-FFF2-40B4-BE49-F238E27FC236}">
                  <a16:creationId xmlns:a16="http://schemas.microsoft.com/office/drawing/2014/main" id="{37F96109-31C9-40F1-B26D-69525C8C7554}"/>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374">
              <a:extLst>
                <a:ext uri="{FF2B5EF4-FFF2-40B4-BE49-F238E27FC236}">
                  <a16:creationId xmlns:a16="http://schemas.microsoft.com/office/drawing/2014/main" id="{E1C6D6FC-8071-4A0C-9D8E-3AAC7AF9C872}"/>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375">
              <a:extLst>
                <a:ext uri="{FF2B5EF4-FFF2-40B4-BE49-F238E27FC236}">
                  <a16:creationId xmlns:a16="http://schemas.microsoft.com/office/drawing/2014/main" id="{7634F19F-CC4D-40F8-97DD-9B14E8B568DF}"/>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376">
              <a:extLst>
                <a:ext uri="{FF2B5EF4-FFF2-40B4-BE49-F238E27FC236}">
                  <a16:creationId xmlns:a16="http://schemas.microsoft.com/office/drawing/2014/main" id="{E966AF86-AB4F-4AC6-B7E8-8AE59037A39F}"/>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377">
              <a:extLst>
                <a:ext uri="{FF2B5EF4-FFF2-40B4-BE49-F238E27FC236}">
                  <a16:creationId xmlns:a16="http://schemas.microsoft.com/office/drawing/2014/main" id="{58BC158D-E1E2-40AE-8489-A9C779AE4659}"/>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378">
              <a:extLst>
                <a:ext uri="{FF2B5EF4-FFF2-40B4-BE49-F238E27FC236}">
                  <a16:creationId xmlns:a16="http://schemas.microsoft.com/office/drawing/2014/main" id="{8791BE50-882C-457C-93A8-7E73DFFC6CC7}"/>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379">
              <a:extLst>
                <a:ext uri="{FF2B5EF4-FFF2-40B4-BE49-F238E27FC236}">
                  <a16:creationId xmlns:a16="http://schemas.microsoft.com/office/drawing/2014/main" id="{4479FB56-8CE6-4DA8-90DA-BA3EA9B6DB72}"/>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380">
              <a:extLst>
                <a:ext uri="{FF2B5EF4-FFF2-40B4-BE49-F238E27FC236}">
                  <a16:creationId xmlns:a16="http://schemas.microsoft.com/office/drawing/2014/main" id="{FBCB9044-8B2A-47C4-907E-094C02357DF0}"/>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381">
              <a:extLst>
                <a:ext uri="{FF2B5EF4-FFF2-40B4-BE49-F238E27FC236}">
                  <a16:creationId xmlns:a16="http://schemas.microsoft.com/office/drawing/2014/main" id="{1B148920-8922-4B7D-A5B5-D0E22B661C77}"/>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382">
              <a:extLst>
                <a:ext uri="{FF2B5EF4-FFF2-40B4-BE49-F238E27FC236}">
                  <a16:creationId xmlns:a16="http://schemas.microsoft.com/office/drawing/2014/main" id="{7649AE5D-FDC7-4286-B10E-423825FEFAC6}"/>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383">
              <a:extLst>
                <a:ext uri="{FF2B5EF4-FFF2-40B4-BE49-F238E27FC236}">
                  <a16:creationId xmlns:a16="http://schemas.microsoft.com/office/drawing/2014/main" id="{101183E0-E4F7-473F-B7E6-44FC5621BE82}"/>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384">
              <a:extLst>
                <a:ext uri="{FF2B5EF4-FFF2-40B4-BE49-F238E27FC236}">
                  <a16:creationId xmlns:a16="http://schemas.microsoft.com/office/drawing/2014/main" id="{EB7BD0B9-8024-4F21-A713-0EE288777E98}"/>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385">
              <a:extLst>
                <a:ext uri="{FF2B5EF4-FFF2-40B4-BE49-F238E27FC236}">
                  <a16:creationId xmlns:a16="http://schemas.microsoft.com/office/drawing/2014/main" id="{0871E484-1907-4FAE-917B-D4E825BA1005}"/>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386">
              <a:extLst>
                <a:ext uri="{FF2B5EF4-FFF2-40B4-BE49-F238E27FC236}">
                  <a16:creationId xmlns:a16="http://schemas.microsoft.com/office/drawing/2014/main" id="{78152DFF-F535-453D-9F4E-59EDE3969ABB}"/>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387">
              <a:extLst>
                <a:ext uri="{FF2B5EF4-FFF2-40B4-BE49-F238E27FC236}">
                  <a16:creationId xmlns:a16="http://schemas.microsoft.com/office/drawing/2014/main" id="{6BA78DAF-996C-4921-B063-09EBC2B4E013}"/>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388">
              <a:extLst>
                <a:ext uri="{FF2B5EF4-FFF2-40B4-BE49-F238E27FC236}">
                  <a16:creationId xmlns:a16="http://schemas.microsoft.com/office/drawing/2014/main" id="{0999891E-A6D3-43EF-A884-BE5E8956C838}"/>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389">
              <a:extLst>
                <a:ext uri="{FF2B5EF4-FFF2-40B4-BE49-F238E27FC236}">
                  <a16:creationId xmlns:a16="http://schemas.microsoft.com/office/drawing/2014/main" id="{95F808AA-8397-4641-A081-794575E9970F}"/>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390">
              <a:extLst>
                <a:ext uri="{FF2B5EF4-FFF2-40B4-BE49-F238E27FC236}">
                  <a16:creationId xmlns:a16="http://schemas.microsoft.com/office/drawing/2014/main" id="{161FC2A9-6C1F-470C-A871-B706CF788625}"/>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391">
              <a:extLst>
                <a:ext uri="{FF2B5EF4-FFF2-40B4-BE49-F238E27FC236}">
                  <a16:creationId xmlns:a16="http://schemas.microsoft.com/office/drawing/2014/main" id="{74FF203C-D2F2-47ED-8124-66EF07532FED}"/>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392">
              <a:extLst>
                <a:ext uri="{FF2B5EF4-FFF2-40B4-BE49-F238E27FC236}">
                  <a16:creationId xmlns:a16="http://schemas.microsoft.com/office/drawing/2014/main" id="{152B0DFA-0C6F-4D35-8143-399BE525FC38}"/>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393">
              <a:extLst>
                <a:ext uri="{FF2B5EF4-FFF2-40B4-BE49-F238E27FC236}">
                  <a16:creationId xmlns:a16="http://schemas.microsoft.com/office/drawing/2014/main" id="{7FD57DE4-5E9F-41A7-B70D-AAC01E7A2782}"/>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394">
              <a:extLst>
                <a:ext uri="{FF2B5EF4-FFF2-40B4-BE49-F238E27FC236}">
                  <a16:creationId xmlns:a16="http://schemas.microsoft.com/office/drawing/2014/main" id="{E4D5A8DC-D431-48EF-B9AC-EA42E76B3E1D}"/>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395">
              <a:extLst>
                <a:ext uri="{FF2B5EF4-FFF2-40B4-BE49-F238E27FC236}">
                  <a16:creationId xmlns:a16="http://schemas.microsoft.com/office/drawing/2014/main" id="{0C56B80E-49D1-4B16-A1EE-A85338FBE85A}"/>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396">
              <a:extLst>
                <a:ext uri="{FF2B5EF4-FFF2-40B4-BE49-F238E27FC236}">
                  <a16:creationId xmlns:a16="http://schemas.microsoft.com/office/drawing/2014/main" id="{C54CA223-1640-487A-9E51-5BFFFE86530C}"/>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397">
              <a:extLst>
                <a:ext uri="{FF2B5EF4-FFF2-40B4-BE49-F238E27FC236}">
                  <a16:creationId xmlns:a16="http://schemas.microsoft.com/office/drawing/2014/main" id="{4AD86B25-4E79-4446-9B96-0375277897B6}"/>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398">
              <a:extLst>
                <a:ext uri="{FF2B5EF4-FFF2-40B4-BE49-F238E27FC236}">
                  <a16:creationId xmlns:a16="http://schemas.microsoft.com/office/drawing/2014/main" id="{21E26D40-10D5-4032-9CB3-3C5FA866402E}"/>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399">
              <a:extLst>
                <a:ext uri="{FF2B5EF4-FFF2-40B4-BE49-F238E27FC236}">
                  <a16:creationId xmlns:a16="http://schemas.microsoft.com/office/drawing/2014/main" id="{615BE861-9E3B-420D-8D87-9BD386FF3721}"/>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400">
              <a:extLst>
                <a:ext uri="{FF2B5EF4-FFF2-40B4-BE49-F238E27FC236}">
                  <a16:creationId xmlns:a16="http://schemas.microsoft.com/office/drawing/2014/main" id="{6D170F6C-9062-4D2F-BA08-F159BC5E32DA}"/>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401">
              <a:extLst>
                <a:ext uri="{FF2B5EF4-FFF2-40B4-BE49-F238E27FC236}">
                  <a16:creationId xmlns:a16="http://schemas.microsoft.com/office/drawing/2014/main" id="{7248FE5A-8F86-49B8-9787-5F4E00DDDB0B}"/>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402">
              <a:extLst>
                <a:ext uri="{FF2B5EF4-FFF2-40B4-BE49-F238E27FC236}">
                  <a16:creationId xmlns:a16="http://schemas.microsoft.com/office/drawing/2014/main" id="{1BC1865E-B3A6-4111-8FAC-8117B9E2CAC3}"/>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403">
              <a:extLst>
                <a:ext uri="{FF2B5EF4-FFF2-40B4-BE49-F238E27FC236}">
                  <a16:creationId xmlns:a16="http://schemas.microsoft.com/office/drawing/2014/main" id="{0D584613-A616-4143-AA67-CD8F36C61D60}"/>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404">
              <a:extLst>
                <a:ext uri="{FF2B5EF4-FFF2-40B4-BE49-F238E27FC236}">
                  <a16:creationId xmlns:a16="http://schemas.microsoft.com/office/drawing/2014/main" id="{C5889146-7798-4099-9A3A-1E2D22D18054}"/>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405">
              <a:extLst>
                <a:ext uri="{FF2B5EF4-FFF2-40B4-BE49-F238E27FC236}">
                  <a16:creationId xmlns:a16="http://schemas.microsoft.com/office/drawing/2014/main" id="{890EBBD8-956F-4845-8E03-6DD84ED6D300}"/>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407">
              <a:extLst>
                <a:ext uri="{FF2B5EF4-FFF2-40B4-BE49-F238E27FC236}">
                  <a16:creationId xmlns:a16="http://schemas.microsoft.com/office/drawing/2014/main" id="{D8B12081-5BB5-4E7B-958F-823388FA472A}"/>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408">
              <a:extLst>
                <a:ext uri="{FF2B5EF4-FFF2-40B4-BE49-F238E27FC236}">
                  <a16:creationId xmlns:a16="http://schemas.microsoft.com/office/drawing/2014/main" id="{DFB87E2C-7134-44F7-81A7-9B5CA051079B}"/>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409">
              <a:extLst>
                <a:ext uri="{FF2B5EF4-FFF2-40B4-BE49-F238E27FC236}">
                  <a16:creationId xmlns:a16="http://schemas.microsoft.com/office/drawing/2014/main" id="{E89601F7-8268-443A-893D-E6606F4EFA35}"/>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410">
              <a:extLst>
                <a:ext uri="{FF2B5EF4-FFF2-40B4-BE49-F238E27FC236}">
                  <a16:creationId xmlns:a16="http://schemas.microsoft.com/office/drawing/2014/main" id="{B8833BC0-0E53-47D6-A8AA-1DD95CFC52DD}"/>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411">
              <a:extLst>
                <a:ext uri="{FF2B5EF4-FFF2-40B4-BE49-F238E27FC236}">
                  <a16:creationId xmlns:a16="http://schemas.microsoft.com/office/drawing/2014/main" id="{FE92E05F-41EC-4F80-A38D-CAB1B878F806}"/>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412">
              <a:extLst>
                <a:ext uri="{FF2B5EF4-FFF2-40B4-BE49-F238E27FC236}">
                  <a16:creationId xmlns:a16="http://schemas.microsoft.com/office/drawing/2014/main" id="{98B935CB-CBCF-4E46-8C8C-3FAB5538DC3A}"/>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413">
              <a:extLst>
                <a:ext uri="{FF2B5EF4-FFF2-40B4-BE49-F238E27FC236}">
                  <a16:creationId xmlns:a16="http://schemas.microsoft.com/office/drawing/2014/main" id="{FFDB05EE-5499-41A9-883A-95D8C4CA48FB}"/>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414">
              <a:extLst>
                <a:ext uri="{FF2B5EF4-FFF2-40B4-BE49-F238E27FC236}">
                  <a16:creationId xmlns:a16="http://schemas.microsoft.com/office/drawing/2014/main" id="{2B472F56-56D2-4EEF-BC34-B08899E2EC8B}"/>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415">
              <a:extLst>
                <a:ext uri="{FF2B5EF4-FFF2-40B4-BE49-F238E27FC236}">
                  <a16:creationId xmlns:a16="http://schemas.microsoft.com/office/drawing/2014/main" id="{EC1D498C-B236-4EAF-8EE8-0ACF7357D877}"/>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416">
              <a:extLst>
                <a:ext uri="{FF2B5EF4-FFF2-40B4-BE49-F238E27FC236}">
                  <a16:creationId xmlns:a16="http://schemas.microsoft.com/office/drawing/2014/main" id="{899E1951-E949-48EB-95FE-A960E56EA108}"/>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417">
              <a:extLst>
                <a:ext uri="{FF2B5EF4-FFF2-40B4-BE49-F238E27FC236}">
                  <a16:creationId xmlns:a16="http://schemas.microsoft.com/office/drawing/2014/main" id="{88FA0188-160C-4FD8-BEBD-A50E244E6427}"/>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418">
              <a:extLst>
                <a:ext uri="{FF2B5EF4-FFF2-40B4-BE49-F238E27FC236}">
                  <a16:creationId xmlns:a16="http://schemas.microsoft.com/office/drawing/2014/main" id="{27DE752C-1B19-4C94-AFDE-02221518F7C5}"/>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419">
              <a:extLst>
                <a:ext uri="{FF2B5EF4-FFF2-40B4-BE49-F238E27FC236}">
                  <a16:creationId xmlns:a16="http://schemas.microsoft.com/office/drawing/2014/main" id="{42AA9FFA-06DD-4494-850A-1DA9905CAB6C}"/>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420">
              <a:extLst>
                <a:ext uri="{FF2B5EF4-FFF2-40B4-BE49-F238E27FC236}">
                  <a16:creationId xmlns:a16="http://schemas.microsoft.com/office/drawing/2014/main" id="{63728932-DB2B-40C2-A8C9-352CAC8F1006}"/>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421">
              <a:extLst>
                <a:ext uri="{FF2B5EF4-FFF2-40B4-BE49-F238E27FC236}">
                  <a16:creationId xmlns:a16="http://schemas.microsoft.com/office/drawing/2014/main" id="{9D7E8F17-489D-42D2-8836-3DCFB87D8B1A}"/>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422">
              <a:extLst>
                <a:ext uri="{FF2B5EF4-FFF2-40B4-BE49-F238E27FC236}">
                  <a16:creationId xmlns:a16="http://schemas.microsoft.com/office/drawing/2014/main" id="{FBDD73E1-BE8C-435C-AF9F-9BB16FD4E46F}"/>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423">
              <a:extLst>
                <a:ext uri="{FF2B5EF4-FFF2-40B4-BE49-F238E27FC236}">
                  <a16:creationId xmlns:a16="http://schemas.microsoft.com/office/drawing/2014/main" id="{7E894B4C-D3A3-468A-BA0D-6A4DA8F9BDE5}"/>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424">
              <a:extLst>
                <a:ext uri="{FF2B5EF4-FFF2-40B4-BE49-F238E27FC236}">
                  <a16:creationId xmlns:a16="http://schemas.microsoft.com/office/drawing/2014/main" id="{A9A8661C-954A-4E59-AC68-D7814F3C274C}"/>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425">
              <a:extLst>
                <a:ext uri="{FF2B5EF4-FFF2-40B4-BE49-F238E27FC236}">
                  <a16:creationId xmlns:a16="http://schemas.microsoft.com/office/drawing/2014/main" id="{CEF4C196-0F25-493C-96D6-A4DF09269395}"/>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426">
              <a:extLst>
                <a:ext uri="{FF2B5EF4-FFF2-40B4-BE49-F238E27FC236}">
                  <a16:creationId xmlns:a16="http://schemas.microsoft.com/office/drawing/2014/main" id="{E02AF995-A98A-4FC5-88E7-133EE158F6D3}"/>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427">
              <a:extLst>
                <a:ext uri="{FF2B5EF4-FFF2-40B4-BE49-F238E27FC236}">
                  <a16:creationId xmlns:a16="http://schemas.microsoft.com/office/drawing/2014/main" id="{C2FE2113-2913-4EE5-97C2-9B48CD8BB557}"/>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428">
              <a:extLst>
                <a:ext uri="{FF2B5EF4-FFF2-40B4-BE49-F238E27FC236}">
                  <a16:creationId xmlns:a16="http://schemas.microsoft.com/office/drawing/2014/main" id="{378A5AAE-17C5-4CA6-B8FB-BDFA28AE4411}"/>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429">
              <a:extLst>
                <a:ext uri="{FF2B5EF4-FFF2-40B4-BE49-F238E27FC236}">
                  <a16:creationId xmlns:a16="http://schemas.microsoft.com/office/drawing/2014/main" id="{07AE2B18-E2A9-4170-BDC5-7FF6055BCB3A}"/>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430">
              <a:extLst>
                <a:ext uri="{FF2B5EF4-FFF2-40B4-BE49-F238E27FC236}">
                  <a16:creationId xmlns:a16="http://schemas.microsoft.com/office/drawing/2014/main" id="{CC4B8334-BE4B-4332-916E-6E8CC25FF799}"/>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431">
              <a:extLst>
                <a:ext uri="{FF2B5EF4-FFF2-40B4-BE49-F238E27FC236}">
                  <a16:creationId xmlns:a16="http://schemas.microsoft.com/office/drawing/2014/main" id="{AA4DEBFE-4EE9-4800-9DE0-B04ECD676145}"/>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432">
              <a:extLst>
                <a:ext uri="{FF2B5EF4-FFF2-40B4-BE49-F238E27FC236}">
                  <a16:creationId xmlns:a16="http://schemas.microsoft.com/office/drawing/2014/main" id="{5D3464C4-D10D-468A-8375-2374C2267367}"/>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433">
              <a:extLst>
                <a:ext uri="{FF2B5EF4-FFF2-40B4-BE49-F238E27FC236}">
                  <a16:creationId xmlns:a16="http://schemas.microsoft.com/office/drawing/2014/main" id="{7ED09D9D-81F8-43C0-BCC8-DDB37DD40BE1}"/>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434">
              <a:extLst>
                <a:ext uri="{FF2B5EF4-FFF2-40B4-BE49-F238E27FC236}">
                  <a16:creationId xmlns:a16="http://schemas.microsoft.com/office/drawing/2014/main" id="{7485A9A0-0043-4B98-A787-E55C64E000F8}"/>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435">
              <a:extLst>
                <a:ext uri="{FF2B5EF4-FFF2-40B4-BE49-F238E27FC236}">
                  <a16:creationId xmlns:a16="http://schemas.microsoft.com/office/drawing/2014/main" id="{7DBA37B9-9366-46B0-AAC6-E2BE6D278C7C}"/>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Freeform 436">
              <a:extLst>
                <a:ext uri="{FF2B5EF4-FFF2-40B4-BE49-F238E27FC236}">
                  <a16:creationId xmlns:a16="http://schemas.microsoft.com/office/drawing/2014/main" id="{B1A6C750-1A6E-4667-973B-847FE5870F96}"/>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437">
              <a:extLst>
                <a:ext uri="{FF2B5EF4-FFF2-40B4-BE49-F238E27FC236}">
                  <a16:creationId xmlns:a16="http://schemas.microsoft.com/office/drawing/2014/main" id="{9DDB8905-835B-4A7C-A746-63FF3369105A}"/>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438">
              <a:extLst>
                <a:ext uri="{FF2B5EF4-FFF2-40B4-BE49-F238E27FC236}">
                  <a16:creationId xmlns:a16="http://schemas.microsoft.com/office/drawing/2014/main" id="{9D5318B3-C39A-4CF2-AE8B-46DA70A1E4E7}"/>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439">
              <a:extLst>
                <a:ext uri="{FF2B5EF4-FFF2-40B4-BE49-F238E27FC236}">
                  <a16:creationId xmlns:a16="http://schemas.microsoft.com/office/drawing/2014/main" id="{D5627018-E005-4A21-8DA9-33495FE60869}"/>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440">
              <a:extLst>
                <a:ext uri="{FF2B5EF4-FFF2-40B4-BE49-F238E27FC236}">
                  <a16:creationId xmlns:a16="http://schemas.microsoft.com/office/drawing/2014/main" id="{200C2C08-AF68-4C43-A484-57E59FCF4B75}"/>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441">
              <a:extLst>
                <a:ext uri="{FF2B5EF4-FFF2-40B4-BE49-F238E27FC236}">
                  <a16:creationId xmlns:a16="http://schemas.microsoft.com/office/drawing/2014/main" id="{1682AD7C-9B7B-4CC3-B466-9C1660A7999C}"/>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442">
              <a:extLst>
                <a:ext uri="{FF2B5EF4-FFF2-40B4-BE49-F238E27FC236}">
                  <a16:creationId xmlns:a16="http://schemas.microsoft.com/office/drawing/2014/main" id="{2EEBABD5-23D2-4562-89D8-74833E0AB0CA}"/>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443">
              <a:extLst>
                <a:ext uri="{FF2B5EF4-FFF2-40B4-BE49-F238E27FC236}">
                  <a16:creationId xmlns:a16="http://schemas.microsoft.com/office/drawing/2014/main" id="{2443800E-A5F0-429E-81B5-3BCDF1473F02}"/>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444">
              <a:extLst>
                <a:ext uri="{FF2B5EF4-FFF2-40B4-BE49-F238E27FC236}">
                  <a16:creationId xmlns:a16="http://schemas.microsoft.com/office/drawing/2014/main" id="{531223FE-849C-41AA-8CEC-832381B2AA0B}"/>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Freeform 445">
              <a:extLst>
                <a:ext uri="{FF2B5EF4-FFF2-40B4-BE49-F238E27FC236}">
                  <a16:creationId xmlns:a16="http://schemas.microsoft.com/office/drawing/2014/main" id="{5E6F25A0-558E-4226-B848-13C1A276B6C0}"/>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Freeform 446">
              <a:extLst>
                <a:ext uri="{FF2B5EF4-FFF2-40B4-BE49-F238E27FC236}">
                  <a16:creationId xmlns:a16="http://schemas.microsoft.com/office/drawing/2014/main" id="{93ECF262-989F-4361-96D1-3F8AA1E75D3F}"/>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Freeform 447">
              <a:extLst>
                <a:ext uri="{FF2B5EF4-FFF2-40B4-BE49-F238E27FC236}">
                  <a16:creationId xmlns:a16="http://schemas.microsoft.com/office/drawing/2014/main" id="{910F0A7C-DB4F-4640-924E-CEC1A1BD2443}"/>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Freeform 448">
              <a:extLst>
                <a:ext uri="{FF2B5EF4-FFF2-40B4-BE49-F238E27FC236}">
                  <a16:creationId xmlns:a16="http://schemas.microsoft.com/office/drawing/2014/main" id="{52638424-217F-4809-A4FE-25F2A018F117}"/>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449">
              <a:extLst>
                <a:ext uri="{FF2B5EF4-FFF2-40B4-BE49-F238E27FC236}">
                  <a16:creationId xmlns:a16="http://schemas.microsoft.com/office/drawing/2014/main" id="{B1E7A712-13F8-49F0-959E-1825483E0290}"/>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450">
              <a:extLst>
                <a:ext uri="{FF2B5EF4-FFF2-40B4-BE49-F238E27FC236}">
                  <a16:creationId xmlns:a16="http://schemas.microsoft.com/office/drawing/2014/main" id="{E878EF86-870F-4F6A-B9CA-6EB1D7FAD79C}"/>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451">
              <a:extLst>
                <a:ext uri="{FF2B5EF4-FFF2-40B4-BE49-F238E27FC236}">
                  <a16:creationId xmlns:a16="http://schemas.microsoft.com/office/drawing/2014/main" id="{90C87A10-ED03-484B-9FDA-35F8BE4464DF}"/>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452">
              <a:extLst>
                <a:ext uri="{FF2B5EF4-FFF2-40B4-BE49-F238E27FC236}">
                  <a16:creationId xmlns:a16="http://schemas.microsoft.com/office/drawing/2014/main" id="{45F05E33-C2D2-4FFB-83AB-275241B53E3D}"/>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Freeform 453">
              <a:extLst>
                <a:ext uri="{FF2B5EF4-FFF2-40B4-BE49-F238E27FC236}">
                  <a16:creationId xmlns:a16="http://schemas.microsoft.com/office/drawing/2014/main" id="{F390EE46-6CE1-4B78-A14D-AD96FB016BE2}"/>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Freeform 454">
              <a:extLst>
                <a:ext uri="{FF2B5EF4-FFF2-40B4-BE49-F238E27FC236}">
                  <a16:creationId xmlns:a16="http://schemas.microsoft.com/office/drawing/2014/main" id="{1F6BDAB6-64A3-4E4E-8F1C-281311294F1C}"/>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Freeform 455">
              <a:extLst>
                <a:ext uri="{FF2B5EF4-FFF2-40B4-BE49-F238E27FC236}">
                  <a16:creationId xmlns:a16="http://schemas.microsoft.com/office/drawing/2014/main" id="{1BED0B6F-5841-40F5-A8E2-52B8B15C98E3}"/>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Freeform 456">
              <a:extLst>
                <a:ext uri="{FF2B5EF4-FFF2-40B4-BE49-F238E27FC236}">
                  <a16:creationId xmlns:a16="http://schemas.microsoft.com/office/drawing/2014/main" id="{39AF0CCC-A1F6-4305-956A-EC8304584BB9}"/>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Freeform 457">
              <a:extLst>
                <a:ext uri="{FF2B5EF4-FFF2-40B4-BE49-F238E27FC236}">
                  <a16:creationId xmlns:a16="http://schemas.microsoft.com/office/drawing/2014/main" id="{771F7D97-ACB4-45F7-BF98-23771E4BD440}"/>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Freeform 458">
              <a:extLst>
                <a:ext uri="{FF2B5EF4-FFF2-40B4-BE49-F238E27FC236}">
                  <a16:creationId xmlns:a16="http://schemas.microsoft.com/office/drawing/2014/main" id="{A756D733-9FB6-47D4-BEFA-5A2D93BA3AAA}"/>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Freeform 459">
              <a:extLst>
                <a:ext uri="{FF2B5EF4-FFF2-40B4-BE49-F238E27FC236}">
                  <a16:creationId xmlns:a16="http://schemas.microsoft.com/office/drawing/2014/main" id="{3E75A9ED-CB88-4290-93D7-688600D054BA}"/>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Freeform 460">
              <a:extLst>
                <a:ext uri="{FF2B5EF4-FFF2-40B4-BE49-F238E27FC236}">
                  <a16:creationId xmlns:a16="http://schemas.microsoft.com/office/drawing/2014/main" id="{5F1A1CA1-0D1F-4A33-ADAE-954AC11B40F1}"/>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Freeform 461">
              <a:extLst>
                <a:ext uri="{FF2B5EF4-FFF2-40B4-BE49-F238E27FC236}">
                  <a16:creationId xmlns:a16="http://schemas.microsoft.com/office/drawing/2014/main" id="{4B71C4FC-CF35-45EA-90CE-B57CB17C6D53}"/>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Freeform 462">
              <a:extLst>
                <a:ext uri="{FF2B5EF4-FFF2-40B4-BE49-F238E27FC236}">
                  <a16:creationId xmlns:a16="http://schemas.microsoft.com/office/drawing/2014/main" id="{6F9E0150-3DD5-43C2-8A3D-E44E933A1656}"/>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Freeform 463">
              <a:extLst>
                <a:ext uri="{FF2B5EF4-FFF2-40B4-BE49-F238E27FC236}">
                  <a16:creationId xmlns:a16="http://schemas.microsoft.com/office/drawing/2014/main" id="{133AE624-8F8C-46A3-8473-1271154F26BA}"/>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Freeform 464">
              <a:extLst>
                <a:ext uri="{FF2B5EF4-FFF2-40B4-BE49-F238E27FC236}">
                  <a16:creationId xmlns:a16="http://schemas.microsoft.com/office/drawing/2014/main" id="{14003180-5AE5-4E2F-ACFA-41CBFEBAE4C0}"/>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Freeform 465">
              <a:extLst>
                <a:ext uri="{FF2B5EF4-FFF2-40B4-BE49-F238E27FC236}">
                  <a16:creationId xmlns:a16="http://schemas.microsoft.com/office/drawing/2014/main" id="{24FC5D14-1DEA-4C1A-AFF4-C34472AAFA6E}"/>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Freeform 466">
              <a:extLst>
                <a:ext uri="{FF2B5EF4-FFF2-40B4-BE49-F238E27FC236}">
                  <a16:creationId xmlns:a16="http://schemas.microsoft.com/office/drawing/2014/main" id="{3A295E4D-DDD2-4CE1-BB16-BE3D3AA44E82}"/>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Freeform 467">
              <a:extLst>
                <a:ext uri="{FF2B5EF4-FFF2-40B4-BE49-F238E27FC236}">
                  <a16:creationId xmlns:a16="http://schemas.microsoft.com/office/drawing/2014/main" id="{AF6CE5BA-F4BC-49F4-8F6D-790AC4736CF8}"/>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Freeform 468">
              <a:extLst>
                <a:ext uri="{FF2B5EF4-FFF2-40B4-BE49-F238E27FC236}">
                  <a16:creationId xmlns:a16="http://schemas.microsoft.com/office/drawing/2014/main" id="{D3431BAF-2D4F-415D-BE4D-C8C576BFBC0A}"/>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Freeform 469">
              <a:extLst>
                <a:ext uri="{FF2B5EF4-FFF2-40B4-BE49-F238E27FC236}">
                  <a16:creationId xmlns:a16="http://schemas.microsoft.com/office/drawing/2014/main" id="{894D41AC-C254-492A-9EA0-77D95EB15799}"/>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Freeform 470">
              <a:extLst>
                <a:ext uri="{FF2B5EF4-FFF2-40B4-BE49-F238E27FC236}">
                  <a16:creationId xmlns:a16="http://schemas.microsoft.com/office/drawing/2014/main" id="{86CA787E-48BF-450C-90EA-9E0B751AC35C}"/>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Freeform 471">
              <a:extLst>
                <a:ext uri="{FF2B5EF4-FFF2-40B4-BE49-F238E27FC236}">
                  <a16:creationId xmlns:a16="http://schemas.microsoft.com/office/drawing/2014/main" id="{87CEB619-2409-4090-81D7-BF0006B7ADF1}"/>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Freeform 472">
              <a:extLst>
                <a:ext uri="{FF2B5EF4-FFF2-40B4-BE49-F238E27FC236}">
                  <a16:creationId xmlns:a16="http://schemas.microsoft.com/office/drawing/2014/main" id="{CFF6F2D5-57CA-46C1-9293-190139627676}"/>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Freeform 473">
              <a:extLst>
                <a:ext uri="{FF2B5EF4-FFF2-40B4-BE49-F238E27FC236}">
                  <a16:creationId xmlns:a16="http://schemas.microsoft.com/office/drawing/2014/main" id="{E0F33AAC-31BD-44DC-9455-10D9D49DF93A}"/>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474">
              <a:extLst>
                <a:ext uri="{FF2B5EF4-FFF2-40B4-BE49-F238E27FC236}">
                  <a16:creationId xmlns:a16="http://schemas.microsoft.com/office/drawing/2014/main" id="{FC286EFA-B46F-4174-908C-660C64E7D3C1}"/>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475">
              <a:extLst>
                <a:ext uri="{FF2B5EF4-FFF2-40B4-BE49-F238E27FC236}">
                  <a16:creationId xmlns:a16="http://schemas.microsoft.com/office/drawing/2014/main" id="{F685DF3C-012C-4AD5-A4E1-23F0C048D529}"/>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476">
              <a:extLst>
                <a:ext uri="{FF2B5EF4-FFF2-40B4-BE49-F238E27FC236}">
                  <a16:creationId xmlns:a16="http://schemas.microsoft.com/office/drawing/2014/main" id="{374AFEBE-E15E-4D13-BEC3-6DEA321453FD}"/>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Freeform 477">
              <a:extLst>
                <a:ext uri="{FF2B5EF4-FFF2-40B4-BE49-F238E27FC236}">
                  <a16:creationId xmlns:a16="http://schemas.microsoft.com/office/drawing/2014/main" id="{80A8B1D0-EF63-4057-B4D4-A77EDFA977A4}"/>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Freeform 478">
              <a:extLst>
                <a:ext uri="{FF2B5EF4-FFF2-40B4-BE49-F238E27FC236}">
                  <a16:creationId xmlns:a16="http://schemas.microsoft.com/office/drawing/2014/main" id="{39B96FA4-7A9B-4D17-888E-C7C6DA8AB568}"/>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Freeform 479">
              <a:extLst>
                <a:ext uri="{FF2B5EF4-FFF2-40B4-BE49-F238E27FC236}">
                  <a16:creationId xmlns:a16="http://schemas.microsoft.com/office/drawing/2014/main" id="{C72DFD2C-9452-42EE-9560-6A93488A52D6}"/>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480">
              <a:extLst>
                <a:ext uri="{FF2B5EF4-FFF2-40B4-BE49-F238E27FC236}">
                  <a16:creationId xmlns:a16="http://schemas.microsoft.com/office/drawing/2014/main" id="{CE101D59-12EC-4F96-8E62-BD1F49329187}"/>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481">
              <a:extLst>
                <a:ext uri="{FF2B5EF4-FFF2-40B4-BE49-F238E27FC236}">
                  <a16:creationId xmlns:a16="http://schemas.microsoft.com/office/drawing/2014/main" id="{FF66AEB3-D518-459C-990B-573D68188A46}"/>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482">
              <a:extLst>
                <a:ext uri="{FF2B5EF4-FFF2-40B4-BE49-F238E27FC236}">
                  <a16:creationId xmlns:a16="http://schemas.microsoft.com/office/drawing/2014/main" id="{B3B233FF-F8A3-43AF-8C56-80F1955D4CFE}"/>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483">
              <a:extLst>
                <a:ext uri="{FF2B5EF4-FFF2-40B4-BE49-F238E27FC236}">
                  <a16:creationId xmlns:a16="http://schemas.microsoft.com/office/drawing/2014/main" id="{11067277-083A-4CF6-9B74-66AC1B23955D}"/>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Freeform 484">
              <a:extLst>
                <a:ext uri="{FF2B5EF4-FFF2-40B4-BE49-F238E27FC236}">
                  <a16:creationId xmlns:a16="http://schemas.microsoft.com/office/drawing/2014/main" id="{80FE3582-32CD-4001-8214-98FBC385AE4B}"/>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Freeform 485">
              <a:extLst>
                <a:ext uri="{FF2B5EF4-FFF2-40B4-BE49-F238E27FC236}">
                  <a16:creationId xmlns:a16="http://schemas.microsoft.com/office/drawing/2014/main" id="{CC7C2248-BF77-426E-892F-4A116026DB32}"/>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486">
              <a:extLst>
                <a:ext uri="{FF2B5EF4-FFF2-40B4-BE49-F238E27FC236}">
                  <a16:creationId xmlns:a16="http://schemas.microsoft.com/office/drawing/2014/main" id="{14AC98DC-081B-46C6-A5C6-4A6A2A193590}"/>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Freeform 487">
              <a:extLst>
                <a:ext uri="{FF2B5EF4-FFF2-40B4-BE49-F238E27FC236}">
                  <a16:creationId xmlns:a16="http://schemas.microsoft.com/office/drawing/2014/main" id="{CFF36662-0898-4E2B-9240-B5B68FAA62BF}"/>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Freeform 488">
              <a:extLst>
                <a:ext uri="{FF2B5EF4-FFF2-40B4-BE49-F238E27FC236}">
                  <a16:creationId xmlns:a16="http://schemas.microsoft.com/office/drawing/2014/main" id="{1FCB5B45-2E08-4F0D-8DA5-62B006CCF44E}"/>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Freeform 489">
              <a:extLst>
                <a:ext uri="{FF2B5EF4-FFF2-40B4-BE49-F238E27FC236}">
                  <a16:creationId xmlns:a16="http://schemas.microsoft.com/office/drawing/2014/main" id="{4509E629-F376-4AF4-9112-852009D0207B}"/>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490">
              <a:extLst>
                <a:ext uri="{FF2B5EF4-FFF2-40B4-BE49-F238E27FC236}">
                  <a16:creationId xmlns:a16="http://schemas.microsoft.com/office/drawing/2014/main" id="{C326821F-B3AA-432C-A82E-3E18C1E8EB7B}"/>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491">
              <a:extLst>
                <a:ext uri="{FF2B5EF4-FFF2-40B4-BE49-F238E27FC236}">
                  <a16:creationId xmlns:a16="http://schemas.microsoft.com/office/drawing/2014/main" id="{38D0A940-D683-424E-9C9A-07DD121C4A91}"/>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492">
              <a:extLst>
                <a:ext uri="{FF2B5EF4-FFF2-40B4-BE49-F238E27FC236}">
                  <a16:creationId xmlns:a16="http://schemas.microsoft.com/office/drawing/2014/main" id="{23E24A28-B0FA-4CB4-B516-E447D7175F1D}"/>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493">
              <a:extLst>
                <a:ext uri="{FF2B5EF4-FFF2-40B4-BE49-F238E27FC236}">
                  <a16:creationId xmlns:a16="http://schemas.microsoft.com/office/drawing/2014/main" id="{8DEB1586-D77C-4E33-A5FE-933CD5E85173}"/>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494">
              <a:extLst>
                <a:ext uri="{FF2B5EF4-FFF2-40B4-BE49-F238E27FC236}">
                  <a16:creationId xmlns:a16="http://schemas.microsoft.com/office/drawing/2014/main" id="{3890F8B0-AA3B-4722-A17F-473725124355}"/>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495">
              <a:extLst>
                <a:ext uri="{FF2B5EF4-FFF2-40B4-BE49-F238E27FC236}">
                  <a16:creationId xmlns:a16="http://schemas.microsoft.com/office/drawing/2014/main" id="{81084813-BE84-4AB5-BAF7-A2AB69443CCD}"/>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Freeform 496">
              <a:extLst>
                <a:ext uri="{FF2B5EF4-FFF2-40B4-BE49-F238E27FC236}">
                  <a16:creationId xmlns:a16="http://schemas.microsoft.com/office/drawing/2014/main" id="{C257AAF5-9212-49B2-A5B9-BCA7A146FF7E}"/>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Freeform 497">
              <a:extLst>
                <a:ext uri="{FF2B5EF4-FFF2-40B4-BE49-F238E27FC236}">
                  <a16:creationId xmlns:a16="http://schemas.microsoft.com/office/drawing/2014/main" id="{D0322D94-DCB7-49A0-B9D9-09BC4F7BF6F9}"/>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Freeform 498">
              <a:extLst>
                <a:ext uri="{FF2B5EF4-FFF2-40B4-BE49-F238E27FC236}">
                  <a16:creationId xmlns:a16="http://schemas.microsoft.com/office/drawing/2014/main" id="{5AF62B52-7E3D-4C4E-9F14-9860CED88B50}"/>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Freeform 499">
              <a:extLst>
                <a:ext uri="{FF2B5EF4-FFF2-40B4-BE49-F238E27FC236}">
                  <a16:creationId xmlns:a16="http://schemas.microsoft.com/office/drawing/2014/main" id="{EF259E90-8171-49B4-B638-10AB2CBB8160}"/>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500">
              <a:extLst>
                <a:ext uri="{FF2B5EF4-FFF2-40B4-BE49-F238E27FC236}">
                  <a16:creationId xmlns:a16="http://schemas.microsoft.com/office/drawing/2014/main" id="{9BB52598-8521-4EF2-B42B-451D8DD23025}"/>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501">
              <a:extLst>
                <a:ext uri="{FF2B5EF4-FFF2-40B4-BE49-F238E27FC236}">
                  <a16:creationId xmlns:a16="http://schemas.microsoft.com/office/drawing/2014/main" id="{C0FC0228-230E-4737-8E99-B5460EAE6161}"/>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502">
              <a:extLst>
                <a:ext uri="{FF2B5EF4-FFF2-40B4-BE49-F238E27FC236}">
                  <a16:creationId xmlns:a16="http://schemas.microsoft.com/office/drawing/2014/main" id="{0B9E02F4-7314-4604-BF0B-657AF92FFF11}"/>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503">
              <a:extLst>
                <a:ext uri="{FF2B5EF4-FFF2-40B4-BE49-F238E27FC236}">
                  <a16:creationId xmlns:a16="http://schemas.microsoft.com/office/drawing/2014/main" id="{23E453A4-21AC-4E23-AFF0-A55E6F3FF0A7}"/>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Freeform 504">
              <a:extLst>
                <a:ext uri="{FF2B5EF4-FFF2-40B4-BE49-F238E27FC236}">
                  <a16:creationId xmlns:a16="http://schemas.microsoft.com/office/drawing/2014/main" id="{8D0203F7-63EE-4F7C-9C06-80A769BF83FA}"/>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Freeform 505">
              <a:extLst>
                <a:ext uri="{FF2B5EF4-FFF2-40B4-BE49-F238E27FC236}">
                  <a16:creationId xmlns:a16="http://schemas.microsoft.com/office/drawing/2014/main" id="{36FD261A-7C66-4FC2-B9E7-57F2111AAB04}"/>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Freeform 506">
              <a:extLst>
                <a:ext uri="{FF2B5EF4-FFF2-40B4-BE49-F238E27FC236}">
                  <a16:creationId xmlns:a16="http://schemas.microsoft.com/office/drawing/2014/main" id="{6EFB0ABD-ADBB-4D28-8DBD-54EEA76913B6}"/>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Freeform 507">
              <a:extLst>
                <a:ext uri="{FF2B5EF4-FFF2-40B4-BE49-F238E27FC236}">
                  <a16:creationId xmlns:a16="http://schemas.microsoft.com/office/drawing/2014/main" id="{4C4D5016-C049-47B9-8507-B2B34CD790F4}"/>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Freeform 508">
              <a:extLst>
                <a:ext uri="{FF2B5EF4-FFF2-40B4-BE49-F238E27FC236}">
                  <a16:creationId xmlns:a16="http://schemas.microsoft.com/office/drawing/2014/main" id="{8B07685B-6129-49DB-992E-42B3F898272E}"/>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Freeform 509">
              <a:extLst>
                <a:ext uri="{FF2B5EF4-FFF2-40B4-BE49-F238E27FC236}">
                  <a16:creationId xmlns:a16="http://schemas.microsoft.com/office/drawing/2014/main" id="{F500F27F-D646-4F54-B6C3-88F3B6D571D1}"/>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Freeform 510">
              <a:extLst>
                <a:ext uri="{FF2B5EF4-FFF2-40B4-BE49-F238E27FC236}">
                  <a16:creationId xmlns:a16="http://schemas.microsoft.com/office/drawing/2014/main" id="{8ED140AA-DE03-47ED-B234-F7F06033002E}"/>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Freeform 511">
              <a:extLst>
                <a:ext uri="{FF2B5EF4-FFF2-40B4-BE49-F238E27FC236}">
                  <a16:creationId xmlns:a16="http://schemas.microsoft.com/office/drawing/2014/main" id="{ED0E84E8-4224-4FF5-BF7B-2C01C754D64F}"/>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Freeform 512">
              <a:extLst>
                <a:ext uri="{FF2B5EF4-FFF2-40B4-BE49-F238E27FC236}">
                  <a16:creationId xmlns:a16="http://schemas.microsoft.com/office/drawing/2014/main" id="{920069F4-B690-480F-98DE-E3CAE8016377}"/>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Freeform 513">
              <a:extLst>
                <a:ext uri="{FF2B5EF4-FFF2-40B4-BE49-F238E27FC236}">
                  <a16:creationId xmlns:a16="http://schemas.microsoft.com/office/drawing/2014/main" id="{AC095778-FFEF-482F-BCDB-064655A7A713}"/>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Freeform 514">
              <a:extLst>
                <a:ext uri="{FF2B5EF4-FFF2-40B4-BE49-F238E27FC236}">
                  <a16:creationId xmlns:a16="http://schemas.microsoft.com/office/drawing/2014/main" id="{27808EF8-A796-4DBA-A0D7-F88A125B4F1F}"/>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Freeform 515">
              <a:extLst>
                <a:ext uri="{FF2B5EF4-FFF2-40B4-BE49-F238E27FC236}">
                  <a16:creationId xmlns:a16="http://schemas.microsoft.com/office/drawing/2014/main" id="{CCBD6628-D032-4F9E-B545-2B95356E7692}"/>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Freeform 516">
              <a:extLst>
                <a:ext uri="{FF2B5EF4-FFF2-40B4-BE49-F238E27FC236}">
                  <a16:creationId xmlns:a16="http://schemas.microsoft.com/office/drawing/2014/main" id="{FA138C1C-D61A-4792-8316-FE022F037631}"/>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Freeform 517">
              <a:extLst>
                <a:ext uri="{FF2B5EF4-FFF2-40B4-BE49-F238E27FC236}">
                  <a16:creationId xmlns:a16="http://schemas.microsoft.com/office/drawing/2014/main" id="{E9C34C69-FE98-4153-85C0-C5AA17C2CF92}"/>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Freeform 518">
              <a:extLst>
                <a:ext uri="{FF2B5EF4-FFF2-40B4-BE49-F238E27FC236}">
                  <a16:creationId xmlns:a16="http://schemas.microsoft.com/office/drawing/2014/main" id="{068D971F-E151-4D98-9673-9AEA80EB392B}"/>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Freeform 519">
              <a:extLst>
                <a:ext uri="{FF2B5EF4-FFF2-40B4-BE49-F238E27FC236}">
                  <a16:creationId xmlns:a16="http://schemas.microsoft.com/office/drawing/2014/main" id="{B941B040-8703-4807-9F09-1C0776FA3759}"/>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Freeform 520">
              <a:extLst>
                <a:ext uri="{FF2B5EF4-FFF2-40B4-BE49-F238E27FC236}">
                  <a16:creationId xmlns:a16="http://schemas.microsoft.com/office/drawing/2014/main" id="{EF4C7FE1-3083-43F0-8849-0ACCABDD15CC}"/>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Freeform 521">
              <a:extLst>
                <a:ext uri="{FF2B5EF4-FFF2-40B4-BE49-F238E27FC236}">
                  <a16:creationId xmlns:a16="http://schemas.microsoft.com/office/drawing/2014/main" id="{BF1B9158-1650-4876-831B-534DC42C887D}"/>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Freeform 522">
              <a:extLst>
                <a:ext uri="{FF2B5EF4-FFF2-40B4-BE49-F238E27FC236}">
                  <a16:creationId xmlns:a16="http://schemas.microsoft.com/office/drawing/2014/main" id="{5386A9C3-AE17-4503-9788-50730E39E0D7}"/>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Freeform 523">
              <a:extLst>
                <a:ext uri="{FF2B5EF4-FFF2-40B4-BE49-F238E27FC236}">
                  <a16:creationId xmlns:a16="http://schemas.microsoft.com/office/drawing/2014/main" id="{284698E4-73AD-48C0-9046-678F1BA340DE}"/>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Freeform 524">
              <a:extLst>
                <a:ext uri="{FF2B5EF4-FFF2-40B4-BE49-F238E27FC236}">
                  <a16:creationId xmlns:a16="http://schemas.microsoft.com/office/drawing/2014/main" id="{FB80CF21-CFA2-4064-A207-02EAB334B973}"/>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Freeform 525">
              <a:extLst>
                <a:ext uri="{FF2B5EF4-FFF2-40B4-BE49-F238E27FC236}">
                  <a16:creationId xmlns:a16="http://schemas.microsoft.com/office/drawing/2014/main" id="{70FEBA70-73FE-4117-87F1-D048BAEBDEDE}"/>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Freeform 526">
              <a:extLst>
                <a:ext uri="{FF2B5EF4-FFF2-40B4-BE49-F238E27FC236}">
                  <a16:creationId xmlns:a16="http://schemas.microsoft.com/office/drawing/2014/main" id="{3F4C5ACD-759A-403E-A956-09F3683A1FF1}"/>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Freeform 527">
              <a:extLst>
                <a:ext uri="{FF2B5EF4-FFF2-40B4-BE49-F238E27FC236}">
                  <a16:creationId xmlns:a16="http://schemas.microsoft.com/office/drawing/2014/main" id="{2EA2FCB4-3280-430B-A4F0-24DEEEDB8FC1}"/>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Freeform 528">
              <a:extLst>
                <a:ext uri="{FF2B5EF4-FFF2-40B4-BE49-F238E27FC236}">
                  <a16:creationId xmlns:a16="http://schemas.microsoft.com/office/drawing/2014/main" id="{43B7C7FF-A371-454B-AF70-010CBDADEFE8}"/>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Freeform 529">
              <a:extLst>
                <a:ext uri="{FF2B5EF4-FFF2-40B4-BE49-F238E27FC236}">
                  <a16:creationId xmlns:a16="http://schemas.microsoft.com/office/drawing/2014/main" id="{BF73913F-213F-4C47-9337-DA14919BD7F8}"/>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Freeform 530">
              <a:extLst>
                <a:ext uri="{FF2B5EF4-FFF2-40B4-BE49-F238E27FC236}">
                  <a16:creationId xmlns:a16="http://schemas.microsoft.com/office/drawing/2014/main" id="{4B63BE0E-1813-4C59-9392-599C36D31F0B}"/>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Freeform 531">
              <a:extLst>
                <a:ext uri="{FF2B5EF4-FFF2-40B4-BE49-F238E27FC236}">
                  <a16:creationId xmlns:a16="http://schemas.microsoft.com/office/drawing/2014/main" id="{C118E3BF-A350-4837-9654-A9803443D4A0}"/>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Freeform 532">
              <a:extLst>
                <a:ext uri="{FF2B5EF4-FFF2-40B4-BE49-F238E27FC236}">
                  <a16:creationId xmlns:a16="http://schemas.microsoft.com/office/drawing/2014/main" id="{05F5C23B-382C-4ACF-A840-4ED97EE99E4F}"/>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Freeform 533">
              <a:extLst>
                <a:ext uri="{FF2B5EF4-FFF2-40B4-BE49-F238E27FC236}">
                  <a16:creationId xmlns:a16="http://schemas.microsoft.com/office/drawing/2014/main" id="{5AAD6E84-47EB-4DB1-8851-00B08C0AEFDA}"/>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Freeform 534">
              <a:extLst>
                <a:ext uri="{FF2B5EF4-FFF2-40B4-BE49-F238E27FC236}">
                  <a16:creationId xmlns:a16="http://schemas.microsoft.com/office/drawing/2014/main" id="{5B2DACE3-06FC-4310-8339-6D51F7CBE908}"/>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Freeform 535">
              <a:extLst>
                <a:ext uri="{FF2B5EF4-FFF2-40B4-BE49-F238E27FC236}">
                  <a16:creationId xmlns:a16="http://schemas.microsoft.com/office/drawing/2014/main" id="{45C3E2F6-8176-4716-BDE8-84E2A3D04D62}"/>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Freeform 536">
              <a:extLst>
                <a:ext uri="{FF2B5EF4-FFF2-40B4-BE49-F238E27FC236}">
                  <a16:creationId xmlns:a16="http://schemas.microsoft.com/office/drawing/2014/main" id="{C37C1001-6DE3-4569-8ADF-D73CCE393D79}"/>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Freeform 537">
              <a:extLst>
                <a:ext uri="{FF2B5EF4-FFF2-40B4-BE49-F238E27FC236}">
                  <a16:creationId xmlns:a16="http://schemas.microsoft.com/office/drawing/2014/main" id="{3B22B55F-3DA1-47D2-997A-2A46966DD382}"/>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Freeform 538">
              <a:extLst>
                <a:ext uri="{FF2B5EF4-FFF2-40B4-BE49-F238E27FC236}">
                  <a16:creationId xmlns:a16="http://schemas.microsoft.com/office/drawing/2014/main" id="{E1023A7D-48C3-4E98-8694-9A1F22452C68}"/>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Freeform 539">
              <a:extLst>
                <a:ext uri="{FF2B5EF4-FFF2-40B4-BE49-F238E27FC236}">
                  <a16:creationId xmlns:a16="http://schemas.microsoft.com/office/drawing/2014/main" id="{0B0E1E3C-0ACA-4B37-BD02-99C46F547C80}"/>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Freeform 540">
              <a:extLst>
                <a:ext uri="{FF2B5EF4-FFF2-40B4-BE49-F238E27FC236}">
                  <a16:creationId xmlns:a16="http://schemas.microsoft.com/office/drawing/2014/main" id="{230DDEC6-50F7-4064-9C98-2E73F1A605F9}"/>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Freeform 541">
              <a:extLst>
                <a:ext uri="{FF2B5EF4-FFF2-40B4-BE49-F238E27FC236}">
                  <a16:creationId xmlns:a16="http://schemas.microsoft.com/office/drawing/2014/main" id="{EAB96D5B-46C1-450F-BEE1-BC4D800F947A}"/>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Freeform 542">
              <a:extLst>
                <a:ext uri="{FF2B5EF4-FFF2-40B4-BE49-F238E27FC236}">
                  <a16:creationId xmlns:a16="http://schemas.microsoft.com/office/drawing/2014/main" id="{25D3005F-BA47-47C9-97C6-2CC12EF1794A}"/>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Freeform 543">
              <a:extLst>
                <a:ext uri="{FF2B5EF4-FFF2-40B4-BE49-F238E27FC236}">
                  <a16:creationId xmlns:a16="http://schemas.microsoft.com/office/drawing/2014/main" id="{BF3E933E-7CFA-445B-A723-051B56B47A1B}"/>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Freeform 544">
              <a:extLst>
                <a:ext uri="{FF2B5EF4-FFF2-40B4-BE49-F238E27FC236}">
                  <a16:creationId xmlns:a16="http://schemas.microsoft.com/office/drawing/2014/main" id="{DE8A7C13-5135-41D0-B359-132AB685080D}"/>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Freeform 545">
              <a:extLst>
                <a:ext uri="{FF2B5EF4-FFF2-40B4-BE49-F238E27FC236}">
                  <a16:creationId xmlns:a16="http://schemas.microsoft.com/office/drawing/2014/main" id="{2F3BA396-4B03-4B26-AB07-05864820936A}"/>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Freeform 546">
              <a:extLst>
                <a:ext uri="{FF2B5EF4-FFF2-40B4-BE49-F238E27FC236}">
                  <a16:creationId xmlns:a16="http://schemas.microsoft.com/office/drawing/2014/main" id="{1BB41548-7B34-4DD5-ADFA-03B64B72BB3E}"/>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Freeform 547">
              <a:extLst>
                <a:ext uri="{FF2B5EF4-FFF2-40B4-BE49-F238E27FC236}">
                  <a16:creationId xmlns:a16="http://schemas.microsoft.com/office/drawing/2014/main" id="{C1FA83D4-49D0-4E8B-A831-541854FFC55B}"/>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Freeform 548">
              <a:extLst>
                <a:ext uri="{FF2B5EF4-FFF2-40B4-BE49-F238E27FC236}">
                  <a16:creationId xmlns:a16="http://schemas.microsoft.com/office/drawing/2014/main" id="{48A2EEE6-C74B-4314-B636-440663C6468C}"/>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Freeform 549">
              <a:extLst>
                <a:ext uri="{FF2B5EF4-FFF2-40B4-BE49-F238E27FC236}">
                  <a16:creationId xmlns:a16="http://schemas.microsoft.com/office/drawing/2014/main" id="{E9440480-EDFC-40FC-A7F0-35AA45B87B66}"/>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Freeform 550">
              <a:extLst>
                <a:ext uri="{FF2B5EF4-FFF2-40B4-BE49-F238E27FC236}">
                  <a16:creationId xmlns:a16="http://schemas.microsoft.com/office/drawing/2014/main" id="{89FE8FD7-2C1F-4905-9CAB-2C81629A7543}"/>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Freeform 551">
              <a:extLst>
                <a:ext uri="{FF2B5EF4-FFF2-40B4-BE49-F238E27FC236}">
                  <a16:creationId xmlns:a16="http://schemas.microsoft.com/office/drawing/2014/main" id="{407B162B-C425-430B-AB0D-3AA444EC0EDE}"/>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Freeform 552">
              <a:extLst>
                <a:ext uri="{FF2B5EF4-FFF2-40B4-BE49-F238E27FC236}">
                  <a16:creationId xmlns:a16="http://schemas.microsoft.com/office/drawing/2014/main" id="{4DBBACD5-B7C9-4747-971B-796ACBDB2B6F}"/>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Freeform 553">
              <a:extLst>
                <a:ext uri="{FF2B5EF4-FFF2-40B4-BE49-F238E27FC236}">
                  <a16:creationId xmlns:a16="http://schemas.microsoft.com/office/drawing/2014/main" id="{7F293516-F847-4121-8792-632B5DAADB82}"/>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378" name="组合 1">
            <a:extLst>
              <a:ext uri="{FF2B5EF4-FFF2-40B4-BE49-F238E27FC236}">
                <a16:creationId xmlns:a16="http://schemas.microsoft.com/office/drawing/2014/main" id="{B5BDD27F-0F6C-46EA-BF94-9ACDE4DDA8C8}"/>
              </a:ext>
            </a:extLst>
          </p:cNvPr>
          <p:cNvGrpSpPr/>
          <p:nvPr/>
        </p:nvGrpSpPr>
        <p:grpSpPr>
          <a:xfrm>
            <a:off x="557893" y="370830"/>
            <a:ext cx="5128264" cy="2877363"/>
            <a:chOff x="490835" y="397729"/>
            <a:chExt cx="3402739" cy="2309669"/>
          </a:xfrm>
        </p:grpSpPr>
        <p:pic>
          <p:nvPicPr>
            <p:cNvPr id="379" name="Picture 2" descr="F:\1-原创素材\1_mm1102\PPT\PPT_014\materaials\pageimg_g9.png">
              <a:extLst>
                <a:ext uri="{FF2B5EF4-FFF2-40B4-BE49-F238E27FC236}">
                  <a16:creationId xmlns:a16="http://schemas.microsoft.com/office/drawing/2014/main" id="{9A428FDB-F0FD-4063-9777-67CE2EFFB0F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3838" y="652383"/>
              <a:ext cx="3339736" cy="2055015"/>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0" name="TextBox 379">
              <a:extLst>
                <a:ext uri="{FF2B5EF4-FFF2-40B4-BE49-F238E27FC236}">
                  <a16:creationId xmlns:a16="http://schemas.microsoft.com/office/drawing/2014/main" id="{EC0E49D1-1CEC-4129-A855-7BD4221828A2}"/>
                </a:ext>
              </a:extLst>
            </p:cNvPr>
            <p:cNvSpPr txBox="1"/>
            <p:nvPr/>
          </p:nvSpPr>
          <p:spPr>
            <a:xfrm>
              <a:off x="490835" y="397729"/>
              <a:ext cx="2376264" cy="296464"/>
            </a:xfrm>
            <a:prstGeom prst="rect">
              <a:avLst/>
            </a:prstGeom>
            <a:noFill/>
          </p:spPr>
          <p:txBody>
            <a:bodyPr wrap="square" rtlCol="0">
              <a:spAutoFit/>
            </a:bodyPr>
            <a:lstStyle/>
            <a:p>
              <a:pPr fontAlgn="t"/>
              <a:r>
                <a:rPr lang="en-US" b="1">
                  <a:solidFill>
                    <a:srgbClr val="5CA139"/>
                  </a:solidFill>
                  <a:effectLst/>
                  <a:latin typeface="Times New Roman" panose="02020603050405020304" pitchFamily="18" charset="0"/>
                  <a:cs typeface="Times New Roman" panose="02020603050405020304" pitchFamily="18" charset="0"/>
                </a:rPr>
                <a:t>1.</a:t>
              </a:r>
              <a:r>
                <a:rPr lang="vi-VN" b="1">
                  <a:solidFill>
                    <a:srgbClr val="5CA139"/>
                  </a:solidFill>
                  <a:effectLst/>
                  <a:latin typeface="Times New Roman" panose="02020603050405020304" pitchFamily="18" charset="0"/>
                  <a:cs typeface="Times New Roman" panose="02020603050405020304" pitchFamily="18" charset="0"/>
                </a:rPr>
                <a:t>Thơ bốn chữ</a:t>
              </a:r>
            </a:p>
          </p:txBody>
        </p:sp>
        <p:sp>
          <p:nvSpPr>
            <p:cNvPr id="381" name="矩形 6">
              <a:extLst>
                <a:ext uri="{FF2B5EF4-FFF2-40B4-BE49-F238E27FC236}">
                  <a16:creationId xmlns:a16="http://schemas.microsoft.com/office/drawing/2014/main" id="{DA129A03-EC0A-4C49-B4EC-BC3F17E6CA8B}"/>
                </a:ext>
              </a:extLst>
            </p:cNvPr>
            <p:cNvSpPr/>
            <p:nvPr/>
          </p:nvSpPr>
          <p:spPr>
            <a:xfrm>
              <a:off x="883201" y="1029358"/>
              <a:ext cx="2753685" cy="1185856"/>
            </a:xfrm>
            <a:prstGeom prst="rect">
              <a:avLst/>
            </a:prstGeom>
          </p:spPr>
          <p:txBody>
            <a:bodyPr wrap="square">
              <a:spAutoFit/>
            </a:bodyPr>
            <a:lstStyle/>
            <a:p>
              <a:pPr fontAlgn="t"/>
              <a:r>
                <a:rPr lang="vi-VN">
                  <a:effectLst/>
                  <a:latin typeface="Times New Roman" panose="02020603050405020304" pitchFamily="18" charset="0"/>
                  <a:cs typeface="Times New Roman" panose="02020603050405020304" pitchFamily="18" charset="0"/>
                </a:rPr>
                <a:t>+ Mỗi dòng có 4 chữ.</a:t>
              </a:r>
            </a:p>
            <a:p>
              <a:pPr fontAlgn="t"/>
              <a:r>
                <a:rPr lang="vi-VN">
                  <a:effectLst/>
                  <a:latin typeface="Times New Roman" panose="02020603050405020304" pitchFamily="18" charset="0"/>
                  <a:cs typeface="Times New Roman" panose="02020603050405020304" pitchFamily="18" charset="0"/>
                </a:rPr>
                <a:t>+ Thường có nhịp 2/2.</a:t>
              </a:r>
            </a:p>
            <a:p>
              <a:pPr fontAlgn="t"/>
              <a:r>
                <a:rPr lang="vi-VN">
                  <a:effectLst/>
                  <a:latin typeface="Times New Roman" panose="02020603050405020304" pitchFamily="18" charset="0"/>
                  <a:cs typeface="Times New Roman" panose="02020603050405020304" pitchFamily="18" charset="0"/>
                </a:rPr>
                <a:t>+ Không hạn chế về số lượng dòng thơ trong một khổ và số khổ trong một bài thơ.</a:t>
              </a:r>
            </a:p>
            <a:p>
              <a:pPr fontAlgn="t"/>
              <a:r>
                <a:rPr lang="vi-VN">
                  <a:effectLst/>
                  <a:latin typeface="Times New Roman" panose="02020603050405020304" pitchFamily="18" charset="0"/>
                  <a:cs typeface="Times New Roman" panose="02020603050405020304" pitchFamily="18" charset="0"/>
                </a:rPr>
                <a:t>+ Sử dụng đan xen vần chân và vần lưng.</a:t>
              </a:r>
            </a:p>
          </p:txBody>
        </p:sp>
      </p:grpSp>
      <p:grpSp>
        <p:nvGrpSpPr>
          <p:cNvPr id="382" name="组合 13">
            <a:extLst>
              <a:ext uri="{FF2B5EF4-FFF2-40B4-BE49-F238E27FC236}">
                <a16:creationId xmlns:a16="http://schemas.microsoft.com/office/drawing/2014/main" id="{C7CB2776-185A-4528-9262-321B9088598C}"/>
              </a:ext>
            </a:extLst>
          </p:cNvPr>
          <p:cNvGrpSpPr/>
          <p:nvPr/>
        </p:nvGrpSpPr>
        <p:grpSpPr>
          <a:xfrm>
            <a:off x="6022975" y="2702198"/>
            <a:ext cx="5283190" cy="2840558"/>
            <a:chOff x="3866051" y="483843"/>
            <a:chExt cx="3555495" cy="1894891"/>
          </a:xfrm>
        </p:grpSpPr>
        <p:pic>
          <p:nvPicPr>
            <p:cNvPr id="383" name="Picture 2" descr="F:\1-原创素材\1_mm1102\PPT\PPT_014\materaials\pageimg_g9.png">
              <a:extLst>
                <a:ext uri="{FF2B5EF4-FFF2-40B4-BE49-F238E27FC236}">
                  <a16:creationId xmlns:a16="http://schemas.microsoft.com/office/drawing/2014/main" id="{94C6A23A-C253-4E6F-B42E-C6496E280C8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67260" y="742343"/>
              <a:ext cx="3354286" cy="1636391"/>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4" name="矩形 7">
              <a:extLst>
                <a:ext uri="{FF2B5EF4-FFF2-40B4-BE49-F238E27FC236}">
                  <a16:creationId xmlns:a16="http://schemas.microsoft.com/office/drawing/2014/main" id="{05FB9C0B-6E8B-4DF6-B4F8-C406921950DD}"/>
                </a:ext>
              </a:extLst>
            </p:cNvPr>
            <p:cNvSpPr/>
            <p:nvPr/>
          </p:nvSpPr>
          <p:spPr>
            <a:xfrm>
              <a:off x="4416256" y="1034101"/>
              <a:ext cx="2778698" cy="985502"/>
            </a:xfrm>
            <a:prstGeom prst="rect">
              <a:avLst/>
            </a:prstGeom>
          </p:spPr>
          <p:txBody>
            <a:bodyPr wrap="square">
              <a:spAutoFit/>
            </a:bodyPr>
            <a:lstStyle/>
            <a:p>
              <a:pPr fontAlgn="t"/>
              <a:r>
                <a:rPr lang="vi-VN">
                  <a:effectLst/>
                  <a:latin typeface="Times New Roman" panose="02020603050405020304" pitchFamily="18" charset="0"/>
                  <a:cs typeface="Times New Roman" panose="02020603050405020304" pitchFamily="18" charset="0"/>
                </a:rPr>
                <a:t>+ Mỗi dòng có năm chữ.</a:t>
              </a:r>
            </a:p>
            <a:p>
              <a:pPr fontAlgn="t"/>
              <a:r>
                <a:rPr lang="vi-VN">
                  <a:effectLst/>
                  <a:latin typeface="Times New Roman" panose="02020603050405020304" pitchFamily="18" charset="0"/>
                  <a:cs typeface="Times New Roman" panose="02020603050405020304" pitchFamily="18" charset="0"/>
                </a:rPr>
                <a:t>+ Nhịp 3/2 hoặc 2/3.</a:t>
              </a:r>
            </a:p>
            <a:p>
              <a:pPr fontAlgn="t"/>
              <a:r>
                <a:rPr lang="vi-VN">
                  <a:effectLst/>
                  <a:latin typeface="Times New Roman" panose="02020603050405020304" pitchFamily="18" charset="0"/>
                  <a:cs typeface="Times New Roman" panose="02020603050405020304" pitchFamily="18" charset="0"/>
                </a:rPr>
                <a:t>+ Không hạn chế về số lượng dòng thơ trong một khổ và số khổ trong một bài thơ.</a:t>
              </a:r>
            </a:p>
            <a:p>
              <a:pPr fontAlgn="t"/>
              <a:r>
                <a:rPr lang="vi-VN">
                  <a:effectLst/>
                  <a:latin typeface="Times New Roman" panose="02020603050405020304" pitchFamily="18" charset="0"/>
                  <a:cs typeface="Times New Roman" panose="02020603050405020304" pitchFamily="18" charset="0"/>
                </a:rPr>
                <a:t>+ Sử dụng đan xen vần chân và vần lưng.</a:t>
              </a:r>
            </a:p>
          </p:txBody>
        </p:sp>
        <p:sp>
          <p:nvSpPr>
            <p:cNvPr id="385" name="TextBox 384">
              <a:extLst>
                <a:ext uri="{FF2B5EF4-FFF2-40B4-BE49-F238E27FC236}">
                  <a16:creationId xmlns:a16="http://schemas.microsoft.com/office/drawing/2014/main" id="{C222EB69-B684-4468-A237-EE1DA95B6FF3}"/>
                </a:ext>
              </a:extLst>
            </p:cNvPr>
            <p:cNvSpPr txBox="1"/>
            <p:nvPr/>
          </p:nvSpPr>
          <p:spPr>
            <a:xfrm>
              <a:off x="3866051" y="483843"/>
              <a:ext cx="1800200" cy="305574"/>
            </a:xfrm>
            <a:prstGeom prst="rect">
              <a:avLst/>
            </a:prstGeom>
            <a:noFill/>
          </p:spPr>
          <p:txBody>
            <a:bodyPr wrap="square" rtlCol="0">
              <a:spAutoFit/>
            </a:bodyPr>
            <a:lstStyle/>
            <a:p>
              <a:pPr>
                <a:lnSpc>
                  <a:spcPct val="150000"/>
                </a:lnSpc>
              </a:pPr>
              <a:r>
                <a:rPr lang="en-US" altLang="zh-CN" b="1">
                  <a:solidFill>
                    <a:srgbClr val="FF0000"/>
                  </a:solidFill>
                  <a:latin typeface="Times New Roman" panose="02020603050405020304" pitchFamily="18" charset="0"/>
                  <a:ea typeface="华康海报体W12(P)" pitchFamily="82" charset="-122"/>
                  <a:cs typeface="Times New Roman" panose="02020603050405020304" pitchFamily="18" charset="0"/>
                </a:rPr>
                <a:t>2. </a:t>
              </a:r>
              <a:r>
                <a:rPr lang="vi-VN" b="1">
                  <a:solidFill>
                    <a:srgbClr val="FF0000"/>
                  </a:solidFill>
                  <a:effectLst/>
                  <a:latin typeface="Times New Roman" panose="02020603050405020304" pitchFamily="18" charset="0"/>
                  <a:cs typeface="Times New Roman" panose="02020603050405020304" pitchFamily="18" charset="0"/>
                </a:rPr>
                <a:t>Thơ năm chữ</a:t>
              </a:r>
              <a:endParaRPr lang="en-US" altLang="zh-CN" b="1" dirty="0">
                <a:solidFill>
                  <a:srgbClr val="5CA139"/>
                </a:solidFill>
                <a:latin typeface="Times New Roman" panose="02020603050405020304" pitchFamily="18" charset="0"/>
                <a:ea typeface="华康海报体W12(P)" pitchFamily="82" charset="-122"/>
                <a:cs typeface="Times New Roman" panose="02020603050405020304" pitchFamily="18" charset="0"/>
              </a:endParaRPr>
            </a:p>
          </p:txBody>
        </p:sp>
      </p:grpSp>
    </p:spTree>
    <p:extLst>
      <p:ext uri="{BB962C8B-B14F-4D97-AF65-F5344CB8AC3E}">
        <p14:creationId xmlns:p14="http://schemas.microsoft.com/office/powerpoint/2010/main" val="7997334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fade">
                                      <p:cBhvr>
                                        <p:cTn id="7" dur="1000"/>
                                        <p:tgtEl>
                                          <p:spTgt spid="378"/>
                                        </p:tgtEl>
                                      </p:cBhvr>
                                    </p:animEffect>
                                    <p:anim calcmode="lin" valueType="num">
                                      <p:cBhvr>
                                        <p:cTn id="8" dur="1000" fill="hold"/>
                                        <p:tgtEl>
                                          <p:spTgt spid="378"/>
                                        </p:tgtEl>
                                        <p:attrNameLst>
                                          <p:attrName>ppt_x</p:attrName>
                                        </p:attrNameLst>
                                      </p:cBhvr>
                                      <p:tavLst>
                                        <p:tav tm="0">
                                          <p:val>
                                            <p:strVal val="#ppt_x"/>
                                          </p:val>
                                        </p:tav>
                                        <p:tav tm="100000">
                                          <p:val>
                                            <p:strVal val="#ppt_x"/>
                                          </p:val>
                                        </p:tav>
                                      </p:tavLst>
                                    </p:anim>
                                    <p:anim calcmode="lin" valueType="num">
                                      <p:cBhvr>
                                        <p:cTn id="9" dur="1000" fill="hold"/>
                                        <p:tgtEl>
                                          <p:spTgt spid="37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82"/>
                                        </p:tgtEl>
                                        <p:attrNameLst>
                                          <p:attrName>style.visibility</p:attrName>
                                        </p:attrNameLst>
                                      </p:cBhvr>
                                      <p:to>
                                        <p:strVal val="visible"/>
                                      </p:to>
                                    </p:set>
                                    <p:animEffect transition="in" filter="fade">
                                      <p:cBhvr>
                                        <p:cTn id="14" dur="1000"/>
                                        <p:tgtEl>
                                          <p:spTgt spid="382"/>
                                        </p:tgtEl>
                                      </p:cBhvr>
                                    </p:animEffect>
                                    <p:anim calcmode="lin" valueType="num">
                                      <p:cBhvr>
                                        <p:cTn id="15" dur="1000" fill="hold"/>
                                        <p:tgtEl>
                                          <p:spTgt spid="382"/>
                                        </p:tgtEl>
                                        <p:attrNameLst>
                                          <p:attrName>ppt_x</p:attrName>
                                        </p:attrNameLst>
                                      </p:cBhvr>
                                      <p:tavLst>
                                        <p:tav tm="0">
                                          <p:val>
                                            <p:strVal val="#ppt_x"/>
                                          </p:val>
                                        </p:tav>
                                        <p:tav tm="100000">
                                          <p:val>
                                            <p:strVal val="#ppt_x"/>
                                          </p:val>
                                        </p:tav>
                                      </p:tavLst>
                                    </p:anim>
                                    <p:anim calcmode="lin" valueType="num">
                                      <p:cBhvr>
                                        <p:cTn id="16" dur="1000" fill="hold"/>
                                        <p:tgtEl>
                                          <p:spTgt spid="3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grpSp>
        <p:nvGrpSpPr>
          <p:cNvPr id="386" name="组合 15">
            <a:extLst>
              <a:ext uri="{FF2B5EF4-FFF2-40B4-BE49-F238E27FC236}">
                <a16:creationId xmlns:a16="http://schemas.microsoft.com/office/drawing/2014/main" id="{30B7CA77-B05E-4937-A010-47EF591C045D}"/>
              </a:ext>
            </a:extLst>
          </p:cNvPr>
          <p:cNvGrpSpPr/>
          <p:nvPr/>
        </p:nvGrpSpPr>
        <p:grpSpPr>
          <a:xfrm>
            <a:off x="1994620" y="883788"/>
            <a:ext cx="7714529" cy="4416877"/>
            <a:chOff x="621823" y="2590658"/>
            <a:chExt cx="4325350" cy="2367926"/>
          </a:xfrm>
        </p:grpSpPr>
        <p:grpSp>
          <p:nvGrpSpPr>
            <p:cNvPr id="387" name="组合 14">
              <a:extLst>
                <a:ext uri="{FF2B5EF4-FFF2-40B4-BE49-F238E27FC236}">
                  <a16:creationId xmlns:a16="http://schemas.microsoft.com/office/drawing/2014/main" id="{79176EE1-5E91-44AF-837D-E703A76C596C}"/>
                </a:ext>
              </a:extLst>
            </p:cNvPr>
            <p:cNvGrpSpPr/>
            <p:nvPr/>
          </p:nvGrpSpPr>
          <p:grpSpPr>
            <a:xfrm>
              <a:off x="621823" y="2871827"/>
              <a:ext cx="4325350" cy="2086757"/>
              <a:chOff x="621823" y="2871827"/>
              <a:chExt cx="4325350" cy="2086757"/>
            </a:xfrm>
          </p:grpSpPr>
          <p:pic>
            <p:nvPicPr>
              <p:cNvPr id="389" name="Picture 388" descr="F:\1-原创素材\1_mm1102\PPT\PPT_014\materaials\pageimg_g9.png">
                <a:extLst>
                  <a:ext uri="{FF2B5EF4-FFF2-40B4-BE49-F238E27FC236}">
                    <a16:creationId xmlns:a16="http://schemas.microsoft.com/office/drawing/2014/main" id="{CE920FCE-5D40-4856-A07C-AECEAE892CA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1823" y="2871827"/>
                <a:ext cx="4325350" cy="2086757"/>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90" name="矩形 8">
                <a:extLst>
                  <a:ext uri="{FF2B5EF4-FFF2-40B4-BE49-F238E27FC236}">
                    <a16:creationId xmlns:a16="http://schemas.microsoft.com/office/drawing/2014/main" id="{39BC2D9E-B6DE-43DD-99A8-04280E6A6501}"/>
                  </a:ext>
                </a:extLst>
              </p:cNvPr>
              <p:cNvSpPr/>
              <p:nvPr/>
            </p:nvSpPr>
            <p:spPr>
              <a:xfrm>
                <a:off x="1229657" y="3125324"/>
                <a:ext cx="3270700" cy="1534516"/>
              </a:xfrm>
              <a:prstGeom prst="rect">
                <a:avLst/>
              </a:prstGeom>
            </p:spPr>
            <p:txBody>
              <a:bodyPr wrap="square">
                <a:spAutoFit/>
              </a:bodyPr>
              <a:lstStyle/>
              <a:p>
                <a:pPr fontAlgn="t"/>
                <a:r>
                  <a:rPr lang="vi-VN">
                    <a:effectLst/>
                    <a:latin typeface="+mj-lt"/>
                  </a:rPr>
                  <a:t>+ Là truyện kể ngắn gọn, hàm súc.</a:t>
                </a:r>
              </a:p>
              <a:p>
                <a:pPr fontAlgn="t"/>
                <a:r>
                  <a:rPr lang="vi-VN">
                    <a:effectLst/>
                    <a:latin typeface="+mj-lt"/>
                  </a:rPr>
                  <a:t>+ Viết bằng văn xuôi hoặc văn vần.</a:t>
                </a:r>
              </a:p>
              <a:p>
                <a:pPr fontAlgn="t"/>
                <a:r>
                  <a:rPr lang="vi-VN">
                    <a:effectLst/>
                    <a:latin typeface="+mj-lt"/>
                  </a:rPr>
                  <a:t>+ Truyện đưa ra bài học về cách nhìn nhận sự việc, cách ứng xử của con người trong cuộc sống.</a:t>
                </a:r>
              </a:p>
              <a:p>
                <a:pPr fontAlgn="t"/>
                <a:r>
                  <a:rPr lang="vi-VN">
                    <a:effectLst/>
                    <a:latin typeface="+mj-lt"/>
                  </a:rPr>
                  <a:t>+ Đề tài: vấn đề đạo đức, cách ứng xử.</a:t>
                </a:r>
              </a:p>
              <a:p>
                <a:pPr fontAlgn="t"/>
                <a:r>
                  <a:rPr lang="vi-VN">
                    <a:effectLst/>
                    <a:latin typeface="+mj-lt"/>
                  </a:rPr>
                  <a:t>+ Nhân vật: loài vật, đồ vật hoặc con người.</a:t>
                </a:r>
              </a:p>
              <a:p>
                <a:pPr fontAlgn="t"/>
                <a:r>
                  <a:rPr lang="vi-VN">
                    <a:effectLst/>
                    <a:latin typeface="+mj-lt"/>
                  </a:rPr>
                  <a:t>+ Cốt truyện: xoay quanh một sự kiện để đưa ra bài học hoặc lời khuyên.</a:t>
                </a:r>
              </a:p>
              <a:p>
                <a:pPr fontAlgn="t"/>
                <a:r>
                  <a:rPr lang="vi-VN">
                    <a:effectLst/>
                    <a:latin typeface="+mj-lt"/>
                  </a:rPr>
                  <a:t>+ Tình huống truyện là tình thế làm nảy sinh câu chuyện khiến nhân vật bộc lộ tính cách.</a:t>
                </a:r>
              </a:p>
            </p:txBody>
          </p:sp>
        </p:grpSp>
        <p:sp>
          <p:nvSpPr>
            <p:cNvPr id="388" name="TextBox 387">
              <a:extLst>
                <a:ext uri="{FF2B5EF4-FFF2-40B4-BE49-F238E27FC236}">
                  <a16:creationId xmlns:a16="http://schemas.microsoft.com/office/drawing/2014/main" id="{744C7F5C-D019-4019-99E2-2FBD4DF71116}"/>
                </a:ext>
              </a:extLst>
            </p:cNvPr>
            <p:cNvSpPr txBox="1"/>
            <p:nvPr/>
          </p:nvSpPr>
          <p:spPr>
            <a:xfrm>
              <a:off x="755576" y="2590658"/>
              <a:ext cx="2448272" cy="245577"/>
            </a:xfrm>
            <a:prstGeom prst="rect">
              <a:avLst/>
            </a:prstGeom>
            <a:noFill/>
          </p:spPr>
          <p:txBody>
            <a:bodyPr wrap="square" rtlCol="0">
              <a:spAutoFit/>
            </a:bodyPr>
            <a:lstStyle/>
            <a:p>
              <a:pPr>
                <a:lnSpc>
                  <a:spcPct val="150000"/>
                </a:lnSpc>
              </a:pPr>
              <a:r>
                <a:rPr lang="en-US" altLang="zh-CN" b="1">
                  <a:solidFill>
                    <a:srgbClr val="FF0000"/>
                  </a:solidFill>
                  <a:latin typeface="Times New Roman" panose="02020603050405020304" pitchFamily="18" charset="0"/>
                  <a:ea typeface="华康海报体W12(P)" pitchFamily="82" charset="-122"/>
                  <a:cs typeface="Times New Roman" panose="02020603050405020304" pitchFamily="18" charset="0"/>
                </a:rPr>
                <a:t>3. </a:t>
              </a:r>
              <a:r>
                <a:rPr lang="en-US" b="1">
                  <a:solidFill>
                    <a:srgbClr val="FF0000"/>
                  </a:solidFill>
                  <a:effectLst/>
                  <a:latin typeface="Times New Roman" panose="02020603050405020304" pitchFamily="18" charset="0"/>
                  <a:cs typeface="Times New Roman" panose="02020603050405020304" pitchFamily="18" charset="0"/>
                </a:rPr>
                <a:t>Truyện ngụ ngôn</a:t>
              </a:r>
              <a:endParaRPr lang="en-US" altLang="zh-CN" b="1" dirty="0">
                <a:solidFill>
                  <a:srgbClr val="FF0000"/>
                </a:solidFill>
                <a:latin typeface="Times New Roman" panose="02020603050405020304" pitchFamily="18" charset="0"/>
                <a:ea typeface="华康海报体W12(P)" pitchFamily="82" charset="-122"/>
                <a:cs typeface="Times New Roman" panose="02020603050405020304" pitchFamily="18" charset="0"/>
              </a:endParaRPr>
            </a:p>
          </p:txBody>
        </p:sp>
      </p:grpSp>
      <p:grpSp>
        <p:nvGrpSpPr>
          <p:cNvPr id="391" name="组合 585">
            <a:extLst>
              <a:ext uri="{FF2B5EF4-FFF2-40B4-BE49-F238E27FC236}">
                <a16:creationId xmlns:a16="http://schemas.microsoft.com/office/drawing/2014/main" id="{B9B4B05F-9E32-4FEF-9D65-4CAF3BA2186B}"/>
              </a:ext>
            </a:extLst>
          </p:cNvPr>
          <p:cNvGrpSpPr/>
          <p:nvPr/>
        </p:nvGrpSpPr>
        <p:grpSpPr>
          <a:xfrm>
            <a:off x="-55563" y="5845629"/>
            <a:ext cx="12303126" cy="1012371"/>
            <a:chOff x="-25400" y="5164139"/>
            <a:chExt cx="12303126" cy="1743075"/>
          </a:xfrm>
        </p:grpSpPr>
        <p:sp>
          <p:nvSpPr>
            <p:cNvPr id="392" name="Freeform 17">
              <a:extLst>
                <a:ext uri="{FF2B5EF4-FFF2-40B4-BE49-F238E27FC236}">
                  <a16:creationId xmlns:a16="http://schemas.microsoft.com/office/drawing/2014/main" id="{BDC2E418-3C82-4CF7-8230-DEF57E7665BA}"/>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18">
              <a:extLst>
                <a:ext uri="{FF2B5EF4-FFF2-40B4-BE49-F238E27FC236}">
                  <a16:creationId xmlns:a16="http://schemas.microsoft.com/office/drawing/2014/main" id="{2E6CB79A-6C3B-4CDE-B9B5-0418D2F3530C}"/>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31">
              <a:extLst>
                <a:ext uri="{FF2B5EF4-FFF2-40B4-BE49-F238E27FC236}">
                  <a16:creationId xmlns:a16="http://schemas.microsoft.com/office/drawing/2014/main" id="{5C5A7356-6207-4996-9C1B-934F6B14B78F}"/>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Freeform 32">
              <a:extLst>
                <a:ext uri="{FF2B5EF4-FFF2-40B4-BE49-F238E27FC236}">
                  <a16:creationId xmlns:a16="http://schemas.microsoft.com/office/drawing/2014/main" id="{C1F81B62-2B7A-4D2C-8956-6C45ADBBE42B}"/>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4">
              <a:extLst>
                <a:ext uri="{FF2B5EF4-FFF2-40B4-BE49-F238E27FC236}">
                  <a16:creationId xmlns:a16="http://schemas.microsoft.com/office/drawing/2014/main" id="{B7CA7F4B-5326-48E4-9B0C-2381F79831FF}"/>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5">
              <a:extLst>
                <a:ext uri="{FF2B5EF4-FFF2-40B4-BE49-F238E27FC236}">
                  <a16:creationId xmlns:a16="http://schemas.microsoft.com/office/drawing/2014/main" id="{4E12E10E-016C-44C0-BA64-52E00FE4FD7F}"/>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id="{936CAA48-1A18-47B2-8FA6-175EDA4616AE}"/>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47">
              <a:extLst>
                <a:ext uri="{FF2B5EF4-FFF2-40B4-BE49-F238E27FC236}">
                  <a16:creationId xmlns:a16="http://schemas.microsoft.com/office/drawing/2014/main" id="{AE6DC9E7-3014-442A-9A58-7988471B098B}"/>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Freeform 48">
              <a:extLst>
                <a:ext uri="{FF2B5EF4-FFF2-40B4-BE49-F238E27FC236}">
                  <a16:creationId xmlns:a16="http://schemas.microsoft.com/office/drawing/2014/main" id="{D1A3441B-9AA6-4C16-B8CC-47E83B8B3419}"/>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Oval 400">
              <a:extLst>
                <a:ext uri="{FF2B5EF4-FFF2-40B4-BE49-F238E27FC236}">
                  <a16:creationId xmlns:a16="http://schemas.microsoft.com/office/drawing/2014/main" id="{D2029052-C8FC-4742-810C-C590DF37ADE4}"/>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0">
              <a:extLst>
                <a:ext uri="{FF2B5EF4-FFF2-40B4-BE49-F238E27FC236}">
                  <a16:creationId xmlns:a16="http://schemas.microsoft.com/office/drawing/2014/main" id="{05BF2A9B-0FD7-4DAD-8F9A-31A5F68D03D2}"/>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Rectangle 402">
              <a:extLst>
                <a:ext uri="{FF2B5EF4-FFF2-40B4-BE49-F238E27FC236}">
                  <a16:creationId xmlns:a16="http://schemas.microsoft.com/office/drawing/2014/main" id="{69BDFF86-8465-4C6A-B366-178A0E512B02}"/>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Rectangle 403">
              <a:extLst>
                <a:ext uri="{FF2B5EF4-FFF2-40B4-BE49-F238E27FC236}">
                  <a16:creationId xmlns:a16="http://schemas.microsoft.com/office/drawing/2014/main" id="{D0BA5ED8-4A64-4005-9BE3-46A80BD8912A}"/>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3">
              <a:extLst>
                <a:ext uri="{FF2B5EF4-FFF2-40B4-BE49-F238E27FC236}">
                  <a16:creationId xmlns:a16="http://schemas.microsoft.com/office/drawing/2014/main" id="{15D4B4F0-3144-46AB-917F-9BACD8042DC8}"/>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Freeform 54">
              <a:extLst>
                <a:ext uri="{FF2B5EF4-FFF2-40B4-BE49-F238E27FC236}">
                  <a16:creationId xmlns:a16="http://schemas.microsoft.com/office/drawing/2014/main" id="{5812F8AB-4E09-42D3-83CC-AADC90998B90}"/>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55">
              <a:extLst>
                <a:ext uri="{FF2B5EF4-FFF2-40B4-BE49-F238E27FC236}">
                  <a16:creationId xmlns:a16="http://schemas.microsoft.com/office/drawing/2014/main" id="{A97F1414-B39F-4963-9227-E616D05A00BE}"/>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56">
              <a:extLst>
                <a:ext uri="{FF2B5EF4-FFF2-40B4-BE49-F238E27FC236}">
                  <a16:creationId xmlns:a16="http://schemas.microsoft.com/office/drawing/2014/main" id="{B8E5478A-7686-45BF-974F-34496C8EC8EB}"/>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Oval 408">
              <a:extLst>
                <a:ext uri="{FF2B5EF4-FFF2-40B4-BE49-F238E27FC236}">
                  <a16:creationId xmlns:a16="http://schemas.microsoft.com/office/drawing/2014/main" id="{012BD8F7-4FD1-428A-947B-47EEE4B19684}"/>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0">
              <a:extLst>
                <a:ext uri="{FF2B5EF4-FFF2-40B4-BE49-F238E27FC236}">
                  <a16:creationId xmlns:a16="http://schemas.microsoft.com/office/drawing/2014/main" id="{72032DAA-C273-4722-A555-C7CC3AD7DE19}"/>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1">
              <a:extLst>
                <a:ext uri="{FF2B5EF4-FFF2-40B4-BE49-F238E27FC236}">
                  <a16:creationId xmlns:a16="http://schemas.microsoft.com/office/drawing/2014/main" id="{98BE54FF-23E0-4BEC-9683-227FAC3C6A0C}"/>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2">
              <a:extLst>
                <a:ext uri="{FF2B5EF4-FFF2-40B4-BE49-F238E27FC236}">
                  <a16:creationId xmlns:a16="http://schemas.microsoft.com/office/drawing/2014/main" id="{94876F71-247C-4CC8-B355-AFF1FCEADEFB}"/>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3">
              <a:extLst>
                <a:ext uri="{FF2B5EF4-FFF2-40B4-BE49-F238E27FC236}">
                  <a16:creationId xmlns:a16="http://schemas.microsoft.com/office/drawing/2014/main" id="{4CF14635-DB56-48BE-A4DC-4A0ADEB472DB}"/>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64">
              <a:extLst>
                <a:ext uri="{FF2B5EF4-FFF2-40B4-BE49-F238E27FC236}">
                  <a16:creationId xmlns:a16="http://schemas.microsoft.com/office/drawing/2014/main" id="{6D923127-B0A2-404B-B717-62EC2C6B1FFB}"/>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Freeform 65">
              <a:extLst>
                <a:ext uri="{FF2B5EF4-FFF2-40B4-BE49-F238E27FC236}">
                  <a16:creationId xmlns:a16="http://schemas.microsoft.com/office/drawing/2014/main" id="{214E54DA-BD26-482D-B34D-1A6ECE2B6F22}"/>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Freeform 68">
              <a:extLst>
                <a:ext uri="{FF2B5EF4-FFF2-40B4-BE49-F238E27FC236}">
                  <a16:creationId xmlns:a16="http://schemas.microsoft.com/office/drawing/2014/main" id="{11FE7A0A-D649-43BB-A1C3-12B6328B0692}"/>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70">
              <a:extLst>
                <a:ext uri="{FF2B5EF4-FFF2-40B4-BE49-F238E27FC236}">
                  <a16:creationId xmlns:a16="http://schemas.microsoft.com/office/drawing/2014/main" id="{D1BAF194-5A58-4C42-8F34-3AF5F8F17D51}"/>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Rectangle 417">
              <a:extLst>
                <a:ext uri="{FF2B5EF4-FFF2-40B4-BE49-F238E27FC236}">
                  <a16:creationId xmlns:a16="http://schemas.microsoft.com/office/drawing/2014/main" id="{E291A077-428C-43C5-8B22-1598606723B7}"/>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Rectangle 418">
              <a:extLst>
                <a:ext uri="{FF2B5EF4-FFF2-40B4-BE49-F238E27FC236}">
                  <a16:creationId xmlns:a16="http://schemas.microsoft.com/office/drawing/2014/main" id="{437357F7-E59E-420D-A6B3-70659BD2F519}"/>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0">
              <a:extLst>
                <a:ext uri="{FF2B5EF4-FFF2-40B4-BE49-F238E27FC236}">
                  <a16:creationId xmlns:a16="http://schemas.microsoft.com/office/drawing/2014/main" id="{B75AEC7C-F86C-4C9D-8593-4FE072B5EE00}"/>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1">
              <a:extLst>
                <a:ext uri="{FF2B5EF4-FFF2-40B4-BE49-F238E27FC236}">
                  <a16:creationId xmlns:a16="http://schemas.microsoft.com/office/drawing/2014/main" id="{622EC946-3DE8-4E95-AEB7-B673C00E24DE}"/>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Freeform 84">
              <a:extLst>
                <a:ext uri="{FF2B5EF4-FFF2-40B4-BE49-F238E27FC236}">
                  <a16:creationId xmlns:a16="http://schemas.microsoft.com/office/drawing/2014/main" id="{FD33CFE1-3565-4410-934A-42D9CC728FA9}"/>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Freeform 85">
              <a:extLst>
                <a:ext uri="{FF2B5EF4-FFF2-40B4-BE49-F238E27FC236}">
                  <a16:creationId xmlns:a16="http://schemas.microsoft.com/office/drawing/2014/main" id="{7CC07B4A-E97A-4E7E-A342-44C2152C5E92}"/>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Freeform 86">
              <a:extLst>
                <a:ext uri="{FF2B5EF4-FFF2-40B4-BE49-F238E27FC236}">
                  <a16:creationId xmlns:a16="http://schemas.microsoft.com/office/drawing/2014/main" id="{63C93CF7-E45A-4C4C-8693-CB71FCA48506}"/>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Oval 424">
              <a:extLst>
                <a:ext uri="{FF2B5EF4-FFF2-40B4-BE49-F238E27FC236}">
                  <a16:creationId xmlns:a16="http://schemas.microsoft.com/office/drawing/2014/main" id="{5456D997-A937-483E-9A5C-FF03623493A2}"/>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id="{AAD090F9-B639-441F-A761-98311201ED79}"/>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Oval 426">
              <a:extLst>
                <a:ext uri="{FF2B5EF4-FFF2-40B4-BE49-F238E27FC236}">
                  <a16:creationId xmlns:a16="http://schemas.microsoft.com/office/drawing/2014/main" id="{AFDD8C57-3CDA-40BF-9D92-7332629C1451}"/>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Freeform 90">
              <a:extLst>
                <a:ext uri="{FF2B5EF4-FFF2-40B4-BE49-F238E27FC236}">
                  <a16:creationId xmlns:a16="http://schemas.microsoft.com/office/drawing/2014/main" id="{737A6374-75AF-41EA-8465-827DF9C2894E}"/>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id="{49EB4240-CA65-4512-B15D-6CF14B92E71B}"/>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2">
              <a:extLst>
                <a:ext uri="{FF2B5EF4-FFF2-40B4-BE49-F238E27FC236}">
                  <a16:creationId xmlns:a16="http://schemas.microsoft.com/office/drawing/2014/main" id="{85ADF5A7-0AC9-4CFE-B62D-710C43B0B111}"/>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id="{424F6AB2-8E50-4995-BE85-A722A554B7DA}"/>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Oval 431">
              <a:extLst>
                <a:ext uri="{FF2B5EF4-FFF2-40B4-BE49-F238E27FC236}">
                  <a16:creationId xmlns:a16="http://schemas.microsoft.com/office/drawing/2014/main" id="{34EB8157-178D-4398-9920-83B148F57665}"/>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5">
              <a:extLst>
                <a:ext uri="{FF2B5EF4-FFF2-40B4-BE49-F238E27FC236}">
                  <a16:creationId xmlns:a16="http://schemas.microsoft.com/office/drawing/2014/main" id="{BDEFC023-F6F0-4F0C-B177-742A9410B4EC}"/>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Oval 433">
              <a:extLst>
                <a:ext uri="{FF2B5EF4-FFF2-40B4-BE49-F238E27FC236}">
                  <a16:creationId xmlns:a16="http://schemas.microsoft.com/office/drawing/2014/main" id="{5BCFB09E-E040-4780-8EC2-A6AD9EF96192}"/>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97">
              <a:extLst>
                <a:ext uri="{FF2B5EF4-FFF2-40B4-BE49-F238E27FC236}">
                  <a16:creationId xmlns:a16="http://schemas.microsoft.com/office/drawing/2014/main" id="{4A14D008-9436-477C-B8D2-0073F2143072}"/>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98">
              <a:extLst>
                <a:ext uri="{FF2B5EF4-FFF2-40B4-BE49-F238E27FC236}">
                  <a16:creationId xmlns:a16="http://schemas.microsoft.com/office/drawing/2014/main" id="{12484D81-C34C-43BC-943D-B6993A9FB104}"/>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99">
              <a:extLst>
                <a:ext uri="{FF2B5EF4-FFF2-40B4-BE49-F238E27FC236}">
                  <a16:creationId xmlns:a16="http://schemas.microsoft.com/office/drawing/2014/main" id="{A5BD775C-F2B5-4B2C-9C82-68C18B227D97}"/>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0">
              <a:extLst>
                <a:ext uri="{FF2B5EF4-FFF2-40B4-BE49-F238E27FC236}">
                  <a16:creationId xmlns:a16="http://schemas.microsoft.com/office/drawing/2014/main" id="{BDCBC3A7-7250-4176-AEF9-53E50CAD721E}"/>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1">
              <a:extLst>
                <a:ext uri="{FF2B5EF4-FFF2-40B4-BE49-F238E27FC236}">
                  <a16:creationId xmlns:a16="http://schemas.microsoft.com/office/drawing/2014/main" id="{331FA316-3512-453F-8A10-9DC9629D733E}"/>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Freeform 102">
              <a:extLst>
                <a:ext uri="{FF2B5EF4-FFF2-40B4-BE49-F238E27FC236}">
                  <a16:creationId xmlns:a16="http://schemas.microsoft.com/office/drawing/2014/main" id="{9EBDA88B-DC43-4064-B3DD-3E3C484991ED}"/>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3">
              <a:extLst>
                <a:ext uri="{FF2B5EF4-FFF2-40B4-BE49-F238E27FC236}">
                  <a16:creationId xmlns:a16="http://schemas.microsoft.com/office/drawing/2014/main" id="{9B858D0A-B53D-4A92-82A9-152FED41A05D}"/>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4">
              <a:extLst>
                <a:ext uri="{FF2B5EF4-FFF2-40B4-BE49-F238E27FC236}">
                  <a16:creationId xmlns:a16="http://schemas.microsoft.com/office/drawing/2014/main" id="{D814A027-D4C4-4C3D-A321-5843B5A6B4FB}"/>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Oval 442">
              <a:extLst>
                <a:ext uri="{FF2B5EF4-FFF2-40B4-BE49-F238E27FC236}">
                  <a16:creationId xmlns:a16="http://schemas.microsoft.com/office/drawing/2014/main" id="{6B767526-0B3F-43E5-8BF8-BF8837856DA7}"/>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6">
              <a:extLst>
                <a:ext uri="{FF2B5EF4-FFF2-40B4-BE49-F238E27FC236}">
                  <a16:creationId xmlns:a16="http://schemas.microsoft.com/office/drawing/2014/main" id="{70979D20-AF01-4561-8F91-B81DB12EACFB}"/>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Freeform 107">
              <a:extLst>
                <a:ext uri="{FF2B5EF4-FFF2-40B4-BE49-F238E27FC236}">
                  <a16:creationId xmlns:a16="http://schemas.microsoft.com/office/drawing/2014/main" id="{B8D96785-3AF8-4ACC-B9FF-14929E6B5BC0}"/>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Freeform 108">
              <a:extLst>
                <a:ext uri="{FF2B5EF4-FFF2-40B4-BE49-F238E27FC236}">
                  <a16:creationId xmlns:a16="http://schemas.microsoft.com/office/drawing/2014/main" id="{5406511F-AC2A-4C1C-BCEA-E687843B8014}"/>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Freeform 109">
              <a:extLst>
                <a:ext uri="{FF2B5EF4-FFF2-40B4-BE49-F238E27FC236}">
                  <a16:creationId xmlns:a16="http://schemas.microsoft.com/office/drawing/2014/main" id="{5B970B84-4173-472C-9920-B492C0B08EE5}"/>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Oval 447">
              <a:extLst>
                <a:ext uri="{FF2B5EF4-FFF2-40B4-BE49-F238E27FC236}">
                  <a16:creationId xmlns:a16="http://schemas.microsoft.com/office/drawing/2014/main" id="{65F65B85-42C3-4B55-8B4D-BFB167327986}"/>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id="{1AED2C9D-791F-4BD3-B67C-D9085DF2F99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Oval 449">
              <a:extLst>
                <a:ext uri="{FF2B5EF4-FFF2-40B4-BE49-F238E27FC236}">
                  <a16:creationId xmlns:a16="http://schemas.microsoft.com/office/drawing/2014/main" id="{5891B338-21B3-4547-9374-0572DD93E467}"/>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Freeform 113">
              <a:extLst>
                <a:ext uri="{FF2B5EF4-FFF2-40B4-BE49-F238E27FC236}">
                  <a16:creationId xmlns:a16="http://schemas.microsoft.com/office/drawing/2014/main" id="{00BC5373-CDF0-4C75-B9F4-733C37548273}"/>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id="{1144CD62-30CC-48D9-BCF1-4CE574ACD5C6}"/>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5">
              <a:extLst>
                <a:ext uri="{FF2B5EF4-FFF2-40B4-BE49-F238E27FC236}">
                  <a16:creationId xmlns:a16="http://schemas.microsoft.com/office/drawing/2014/main" id="{9C0132E2-5DD0-44FB-B9A0-A9EDB306578F}"/>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id="{BC0A2419-2C21-49F2-B74D-B6F85360A7A3}"/>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Oval 454">
              <a:extLst>
                <a:ext uri="{FF2B5EF4-FFF2-40B4-BE49-F238E27FC236}">
                  <a16:creationId xmlns:a16="http://schemas.microsoft.com/office/drawing/2014/main" id="{F4B370C2-9556-4A4E-BD86-55DFEFBDE550}"/>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18">
              <a:extLst>
                <a:ext uri="{FF2B5EF4-FFF2-40B4-BE49-F238E27FC236}">
                  <a16:creationId xmlns:a16="http://schemas.microsoft.com/office/drawing/2014/main" id="{54E1ACFE-A115-41B8-A2E9-B47EF7047F1B}"/>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Oval 456">
              <a:extLst>
                <a:ext uri="{FF2B5EF4-FFF2-40B4-BE49-F238E27FC236}">
                  <a16:creationId xmlns:a16="http://schemas.microsoft.com/office/drawing/2014/main" id="{3F053DCA-71A2-45CA-95A8-CB879C60052C}"/>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0">
              <a:extLst>
                <a:ext uri="{FF2B5EF4-FFF2-40B4-BE49-F238E27FC236}">
                  <a16:creationId xmlns:a16="http://schemas.microsoft.com/office/drawing/2014/main" id="{19943B14-A2FE-4CC5-933C-E021E8A029AE}"/>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1">
              <a:extLst>
                <a:ext uri="{FF2B5EF4-FFF2-40B4-BE49-F238E27FC236}">
                  <a16:creationId xmlns:a16="http://schemas.microsoft.com/office/drawing/2014/main" id="{00310C4B-5E97-4DF0-A07B-F46C30323DA9}"/>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2">
              <a:extLst>
                <a:ext uri="{FF2B5EF4-FFF2-40B4-BE49-F238E27FC236}">
                  <a16:creationId xmlns:a16="http://schemas.microsoft.com/office/drawing/2014/main" id="{9D56FB58-7E51-4DF1-BCE1-323E753FEB1A}"/>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3">
              <a:extLst>
                <a:ext uri="{FF2B5EF4-FFF2-40B4-BE49-F238E27FC236}">
                  <a16:creationId xmlns:a16="http://schemas.microsoft.com/office/drawing/2014/main" id="{24D443D9-F44D-4B0A-AADF-22B8F29EFF4B}"/>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4">
              <a:extLst>
                <a:ext uri="{FF2B5EF4-FFF2-40B4-BE49-F238E27FC236}">
                  <a16:creationId xmlns:a16="http://schemas.microsoft.com/office/drawing/2014/main" id="{22F8BB58-0EBC-49E0-9BB2-7B67A399FBBE}"/>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Freeform 125">
              <a:extLst>
                <a:ext uri="{FF2B5EF4-FFF2-40B4-BE49-F238E27FC236}">
                  <a16:creationId xmlns:a16="http://schemas.microsoft.com/office/drawing/2014/main" id="{4BA4C19F-F6E4-4961-847B-832C5FA53568}"/>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6">
              <a:extLst>
                <a:ext uri="{FF2B5EF4-FFF2-40B4-BE49-F238E27FC236}">
                  <a16:creationId xmlns:a16="http://schemas.microsoft.com/office/drawing/2014/main" id="{B641BF70-E2EF-455E-893C-D07981B4433D}"/>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27">
              <a:extLst>
                <a:ext uri="{FF2B5EF4-FFF2-40B4-BE49-F238E27FC236}">
                  <a16:creationId xmlns:a16="http://schemas.microsoft.com/office/drawing/2014/main" id="{ADF746B5-CA10-4872-BAD9-DB9B50D473F9}"/>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Oval 465">
              <a:extLst>
                <a:ext uri="{FF2B5EF4-FFF2-40B4-BE49-F238E27FC236}">
                  <a16:creationId xmlns:a16="http://schemas.microsoft.com/office/drawing/2014/main" id="{B34BF7B8-A159-4615-B1A1-19D1A2E8ED5C}"/>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29">
              <a:extLst>
                <a:ext uri="{FF2B5EF4-FFF2-40B4-BE49-F238E27FC236}">
                  <a16:creationId xmlns:a16="http://schemas.microsoft.com/office/drawing/2014/main" id="{40310061-1567-4E8D-8030-86AD2B419F6D}"/>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0">
              <a:extLst>
                <a:ext uri="{FF2B5EF4-FFF2-40B4-BE49-F238E27FC236}">
                  <a16:creationId xmlns:a16="http://schemas.microsoft.com/office/drawing/2014/main" id="{0401D966-A279-4D51-A0D0-54CE13095299}"/>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31">
              <a:extLst>
                <a:ext uri="{FF2B5EF4-FFF2-40B4-BE49-F238E27FC236}">
                  <a16:creationId xmlns:a16="http://schemas.microsoft.com/office/drawing/2014/main" id="{11E15690-A5BA-4F5E-A97B-07D48851BDFB}"/>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32">
              <a:extLst>
                <a:ext uri="{FF2B5EF4-FFF2-40B4-BE49-F238E27FC236}">
                  <a16:creationId xmlns:a16="http://schemas.microsoft.com/office/drawing/2014/main" id="{64C1558A-522D-4376-8E05-5F8F2C7C759A}"/>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33">
              <a:extLst>
                <a:ext uri="{FF2B5EF4-FFF2-40B4-BE49-F238E27FC236}">
                  <a16:creationId xmlns:a16="http://schemas.microsoft.com/office/drawing/2014/main" id="{4EE110E6-3FC6-46C0-B70A-5C929FA9B840}"/>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47">
              <a:extLst>
                <a:ext uri="{FF2B5EF4-FFF2-40B4-BE49-F238E27FC236}">
                  <a16:creationId xmlns:a16="http://schemas.microsoft.com/office/drawing/2014/main" id="{8CF2D632-A724-4C08-890C-9E7F99886139}"/>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48">
              <a:extLst>
                <a:ext uri="{FF2B5EF4-FFF2-40B4-BE49-F238E27FC236}">
                  <a16:creationId xmlns:a16="http://schemas.microsoft.com/office/drawing/2014/main" id="{1784CB7F-ECD7-46A0-9DFE-E9A1405D23CA}"/>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61">
              <a:extLst>
                <a:ext uri="{FF2B5EF4-FFF2-40B4-BE49-F238E27FC236}">
                  <a16:creationId xmlns:a16="http://schemas.microsoft.com/office/drawing/2014/main" id="{FA916ADE-899C-4BDD-B7CC-46E091C3A61F}"/>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Freeform 162">
              <a:extLst>
                <a:ext uri="{FF2B5EF4-FFF2-40B4-BE49-F238E27FC236}">
                  <a16:creationId xmlns:a16="http://schemas.microsoft.com/office/drawing/2014/main" id="{06D3EFC1-DA5B-4719-BC8C-098843403BB6}"/>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Freeform 172">
              <a:extLst>
                <a:ext uri="{FF2B5EF4-FFF2-40B4-BE49-F238E27FC236}">
                  <a16:creationId xmlns:a16="http://schemas.microsoft.com/office/drawing/2014/main" id="{5AC94949-A90D-4A71-BA1F-ABF7036A0877}"/>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3">
              <a:extLst>
                <a:ext uri="{FF2B5EF4-FFF2-40B4-BE49-F238E27FC236}">
                  <a16:creationId xmlns:a16="http://schemas.microsoft.com/office/drawing/2014/main" id="{BD7CA467-7647-411E-BE2D-E79193FDB31B}"/>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Oval 477">
              <a:extLst>
                <a:ext uri="{FF2B5EF4-FFF2-40B4-BE49-F238E27FC236}">
                  <a16:creationId xmlns:a16="http://schemas.microsoft.com/office/drawing/2014/main" id="{FF48CF15-5126-4BB5-9CE1-28856C4D471B}"/>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Oval 478">
              <a:extLst>
                <a:ext uri="{FF2B5EF4-FFF2-40B4-BE49-F238E27FC236}">
                  <a16:creationId xmlns:a16="http://schemas.microsoft.com/office/drawing/2014/main" id="{475F5B9A-02F4-4A2F-A530-3295040FD168}"/>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Freeform 176">
              <a:extLst>
                <a:ext uri="{FF2B5EF4-FFF2-40B4-BE49-F238E27FC236}">
                  <a16:creationId xmlns:a16="http://schemas.microsoft.com/office/drawing/2014/main" id="{85F57BCC-3707-44B0-95F4-B31AC64450E1}"/>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Freeform 177">
              <a:extLst>
                <a:ext uri="{FF2B5EF4-FFF2-40B4-BE49-F238E27FC236}">
                  <a16:creationId xmlns:a16="http://schemas.microsoft.com/office/drawing/2014/main" id="{BBF242DE-DCD0-4087-A07E-4C38E8F6A242}"/>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78">
              <a:extLst>
                <a:ext uri="{FF2B5EF4-FFF2-40B4-BE49-F238E27FC236}">
                  <a16:creationId xmlns:a16="http://schemas.microsoft.com/office/drawing/2014/main" id="{1DEA6BCB-0548-4B11-9826-0C4369C1E641}"/>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Oval 482">
              <a:extLst>
                <a:ext uri="{FF2B5EF4-FFF2-40B4-BE49-F238E27FC236}">
                  <a16:creationId xmlns:a16="http://schemas.microsoft.com/office/drawing/2014/main" id="{1E9E455E-A650-4D2E-B5E0-85DC5E3BA987}"/>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Oval 483">
              <a:extLst>
                <a:ext uri="{FF2B5EF4-FFF2-40B4-BE49-F238E27FC236}">
                  <a16:creationId xmlns:a16="http://schemas.microsoft.com/office/drawing/2014/main" id="{86AA3D16-F462-45CD-AD7C-6B4E6C9A2689}"/>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1">
              <a:extLst>
                <a:ext uri="{FF2B5EF4-FFF2-40B4-BE49-F238E27FC236}">
                  <a16:creationId xmlns:a16="http://schemas.microsoft.com/office/drawing/2014/main" id="{7BDD404C-6AFE-4CBC-A6D4-7CE600F61AAF}"/>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2">
              <a:extLst>
                <a:ext uri="{FF2B5EF4-FFF2-40B4-BE49-F238E27FC236}">
                  <a16:creationId xmlns:a16="http://schemas.microsoft.com/office/drawing/2014/main" id="{ABC7690C-4B69-4F99-8D77-D809F2E16432}"/>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3">
              <a:extLst>
                <a:ext uri="{FF2B5EF4-FFF2-40B4-BE49-F238E27FC236}">
                  <a16:creationId xmlns:a16="http://schemas.microsoft.com/office/drawing/2014/main" id="{18D42132-1049-477B-8BBC-CB75E2308FB3}"/>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4">
              <a:extLst>
                <a:ext uri="{FF2B5EF4-FFF2-40B4-BE49-F238E27FC236}">
                  <a16:creationId xmlns:a16="http://schemas.microsoft.com/office/drawing/2014/main" id="{07E4325F-6528-405B-84AA-5C754854305E}"/>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5">
              <a:extLst>
                <a:ext uri="{FF2B5EF4-FFF2-40B4-BE49-F238E27FC236}">
                  <a16:creationId xmlns:a16="http://schemas.microsoft.com/office/drawing/2014/main" id="{9AB69FF3-9A71-467B-9832-A421C6DCFE8B}"/>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6">
              <a:extLst>
                <a:ext uri="{FF2B5EF4-FFF2-40B4-BE49-F238E27FC236}">
                  <a16:creationId xmlns:a16="http://schemas.microsoft.com/office/drawing/2014/main" id="{372A8796-5E23-4F0C-B61A-271CE98B4ADB}"/>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87">
              <a:extLst>
                <a:ext uri="{FF2B5EF4-FFF2-40B4-BE49-F238E27FC236}">
                  <a16:creationId xmlns:a16="http://schemas.microsoft.com/office/drawing/2014/main" id="{886F8E94-01D3-4E24-98AE-DEB9B11DE3BC}"/>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88">
              <a:extLst>
                <a:ext uri="{FF2B5EF4-FFF2-40B4-BE49-F238E27FC236}">
                  <a16:creationId xmlns:a16="http://schemas.microsoft.com/office/drawing/2014/main" id="{8A04A6DD-F5F7-44C4-93AA-98112D02C01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89">
              <a:extLst>
                <a:ext uri="{FF2B5EF4-FFF2-40B4-BE49-F238E27FC236}">
                  <a16:creationId xmlns:a16="http://schemas.microsoft.com/office/drawing/2014/main" id="{6BA62B3B-73D7-4E12-A236-074CC6AA28A9}"/>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0">
              <a:extLst>
                <a:ext uri="{FF2B5EF4-FFF2-40B4-BE49-F238E27FC236}">
                  <a16:creationId xmlns:a16="http://schemas.microsoft.com/office/drawing/2014/main" id="{58C406BF-4320-466F-B650-5B6B3DF5F7E0}"/>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1">
              <a:extLst>
                <a:ext uri="{FF2B5EF4-FFF2-40B4-BE49-F238E27FC236}">
                  <a16:creationId xmlns:a16="http://schemas.microsoft.com/office/drawing/2014/main" id="{06F6BA26-4E7A-4908-823D-1F84636CEF38}"/>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2">
              <a:extLst>
                <a:ext uri="{FF2B5EF4-FFF2-40B4-BE49-F238E27FC236}">
                  <a16:creationId xmlns:a16="http://schemas.microsoft.com/office/drawing/2014/main" id="{08B46798-DC71-4A43-AFF7-2182FB911161}"/>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3">
              <a:extLst>
                <a:ext uri="{FF2B5EF4-FFF2-40B4-BE49-F238E27FC236}">
                  <a16:creationId xmlns:a16="http://schemas.microsoft.com/office/drawing/2014/main" id="{6B37D16E-1E15-4DB6-9E4C-AC78A2C3BBF2}"/>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4">
              <a:extLst>
                <a:ext uri="{FF2B5EF4-FFF2-40B4-BE49-F238E27FC236}">
                  <a16:creationId xmlns:a16="http://schemas.microsoft.com/office/drawing/2014/main" id="{B4568D32-A496-4506-9DFB-74C25EF8B064}"/>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5">
              <a:extLst>
                <a:ext uri="{FF2B5EF4-FFF2-40B4-BE49-F238E27FC236}">
                  <a16:creationId xmlns:a16="http://schemas.microsoft.com/office/drawing/2014/main" id="{5C2648FC-5ED0-4BC1-9F3F-62F881A1B7DE}"/>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6">
              <a:extLst>
                <a:ext uri="{FF2B5EF4-FFF2-40B4-BE49-F238E27FC236}">
                  <a16:creationId xmlns:a16="http://schemas.microsoft.com/office/drawing/2014/main" id="{6910AA4F-AD15-4B2D-9F2A-346ACC520FC1}"/>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197">
              <a:extLst>
                <a:ext uri="{FF2B5EF4-FFF2-40B4-BE49-F238E27FC236}">
                  <a16:creationId xmlns:a16="http://schemas.microsoft.com/office/drawing/2014/main" id="{D13E7658-476C-48D7-9688-B0764F7AEE24}"/>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198">
              <a:extLst>
                <a:ext uri="{FF2B5EF4-FFF2-40B4-BE49-F238E27FC236}">
                  <a16:creationId xmlns:a16="http://schemas.microsoft.com/office/drawing/2014/main" id="{E92634CD-3F0F-4FD3-AA78-0A7C19F7FE02}"/>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199">
              <a:extLst>
                <a:ext uri="{FF2B5EF4-FFF2-40B4-BE49-F238E27FC236}">
                  <a16:creationId xmlns:a16="http://schemas.microsoft.com/office/drawing/2014/main" id="{2257BA9E-2654-42D1-83C5-6E9B19DBB365}"/>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00">
              <a:extLst>
                <a:ext uri="{FF2B5EF4-FFF2-40B4-BE49-F238E27FC236}">
                  <a16:creationId xmlns:a16="http://schemas.microsoft.com/office/drawing/2014/main" id="{8AE01706-3401-485F-986D-28E909138D4B}"/>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09">
              <a:extLst>
                <a:ext uri="{FF2B5EF4-FFF2-40B4-BE49-F238E27FC236}">
                  <a16:creationId xmlns:a16="http://schemas.microsoft.com/office/drawing/2014/main" id="{BDBF0FA0-B29E-4461-ABB0-543E5FB5F2B3}"/>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19">
              <a:extLst>
                <a:ext uri="{FF2B5EF4-FFF2-40B4-BE49-F238E27FC236}">
                  <a16:creationId xmlns:a16="http://schemas.microsoft.com/office/drawing/2014/main" id="{F671DCB8-09C4-430E-9C61-99136BC4874D}"/>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6">
              <a:extLst>
                <a:ext uri="{FF2B5EF4-FFF2-40B4-BE49-F238E27FC236}">
                  <a16:creationId xmlns:a16="http://schemas.microsoft.com/office/drawing/2014/main" id="{D406E04C-048F-4807-81FA-BA2786EEFD25}"/>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Freeform 227">
              <a:extLst>
                <a:ext uri="{FF2B5EF4-FFF2-40B4-BE49-F238E27FC236}">
                  <a16:creationId xmlns:a16="http://schemas.microsoft.com/office/drawing/2014/main" id="{4FD3C7CF-04C9-48AC-8B92-F4A01B1AD076}"/>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Freeform 228">
              <a:extLst>
                <a:ext uri="{FF2B5EF4-FFF2-40B4-BE49-F238E27FC236}">
                  <a16:creationId xmlns:a16="http://schemas.microsoft.com/office/drawing/2014/main" id="{F75D8E6E-EC1F-4055-A80B-2DB8653CA2CA}"/>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29">
              <a:extLst>
                <a:ext uri="{FF2B5EF4-FFF2-40B4-BE49-F238E27FC236}">
                  <a16:creationId xmlns:a16="http://schemas.microsoft.com/office/drawing/2014/main" id="{AF30F80A-F1A0-4882-8E59-320A184EB820}"/>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Oval 510">
              <a:extLst>
                <a:ext uri="{FF2B5EF4-FFF2-40B4-BE49-F238E27FC236}">
                  <a16:creationId xmlns:a16="http://schemas.microsoft.com/office/drawing/2014/main" id="{F077CC4C-E0B7-40EC-B536-53F05D919B6D}"/>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Oval 511">
              <a:extLst>
                <a:ext uri="{FF2B5EF4-FFF2-40B4-BE49-F238E27FC236}">
                  <a16:creationId xmlns:a16="http://schemas.microsoft.com/office/drawing/2014/main" id="{AE7486AB-098E-4E7C-9B21-430E81046CD7}"/>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2">
              <a:extLst>
                <a:ext uri="{FF2B5EF4-FFF2-40B4-BE49-F238E27FC236}">
                  <a16:creationId xmlns:a16="http://schemas.microsoft.com/office/drawing/2014/main" id="{9E37E9D1-B670-4A58-A91C-F1EE992F009B}"/>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Freeform 233">
              <a:extLst>
                <a:ext uri="{FF2B5EF4-FFF2-40B4-BE49-F238E27FC236}">
                  <a16:creationId xmlns:a16="http://schemas.microsoft.com/office/drawing/2014/main" id="{F85482D6-5CC7-4D2A-833D-8404DED0460C}"/>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Freeform 234">
              <a:extLst>
                <a:ext uri="{FF2B5EF4-FFF2-40B4-BE49-F238E27FC236}">
                  <a16:creationId xmlns:a16="http://schemas.microsoft.com/office/drawing/2014/main" id="{B6628C9B-54EE-4E5D-BA87-500177F4A234}"/>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5">
              <a:extLst>
                <a:ext uri="{FF2B5EF4-FFF2-40B4-BE49-F238E27FC236}">
                  <a16:creationId xmlns:a16="http://schemas.microsoft.com/office/drawing/2014/main" id="{133AD8F1-5101-4933-9A6C-8B55C01B67EB}"/>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Oval 516">
              <a:extLst>
                <a:ext uri="{FF2B5EF4-FFF2-40B4-BE49-F238E27FC236}">
                  <a16:creationId xmlns:a16="http://schemas.microsoft.com/office/drawing/2014/main" id="{E61D7B21-E4C1-423D-9A78-791BC636771C}"/>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Oval 517">
              <a:extLst>
                <a:ext uri="{FF2B5EF4-FFF2-40B4-BE49-F238E27FC236}">
                  <a16:creationId xmlns:a16="http://schemas.microsoft.com/office/drawing/2014/main" id="{35D476CD-FC32-4B53-8770-CE3B5B564B17}"/>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38">
              <a:extLst>
                <a:ext uri="{FF2B5EF4-FFF2-40B4-BE49-F238E27FC236}">
                  <a16:creationId xmlns:a16="http://schemas.microsoft.com/office/drawing/2014/main" id="{033EADE8-3D12-4925-856E-5E28CFD78DDB}"/>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39">
              <a:extLst>
                <a:ext uri="{FF2B5EF4-FFF2-40B4-BE49-F238E27FC236}">
                  <a16:creationId xmlns:a16="http://schemas.microsoft.com/office/drawing/2014/main" id="{A7BA9636-BBAC-49D8-A6E1-6401A0EE9353}"/>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0">
              <a:extLst>
                <a:ext uri="{FF2B5EF4-FFF2-40B4-BE49-F238E27FC236}">
                  <a16:creationId xmlns:a16="http://schemas.microsoft.com/office/drawing/2014/main" id="{B1241D12-BDEA-406A-B573-CB06E4660ECF}"/>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Freeform 241">
              <a:extLst>
                <a:ext uri="{FF2B5EF4-FFF2-40B4-BE49-F238E27FC236}">
                  <a16:creationId xmlns:a16="http://schemas.microsoft.com/office/drawing/2014/main" id="{5C426FD3-4429-479A-A1A7-6661BB66365B}"/>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Freeform 242">
              <a:extLst>
                <a:ext uri="{FF2B5EF4-FFF2-40B4-BE49-F238E27FC236}">
                  <a16:creationId xmlns:a16="http://schemas.microsoft.com/office/drawing/2014/main" id="{A278573E-AF79-4740-A250-8B8A7680AD0C}"/>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3">
              <a:extLst>
                <a:ext uri="{FF2B5EF4-FFF2-40B4-BE49-F238E27FC236}">
                  <a16:creationId xmlns:a16="http://schemas.microsoft.com/office/drawing/2014/main" id="{E9878FFD-A595-44BF-B0BB-39F917579CD5}"/>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id="{C70122B7-D3FC-4BC3-987E-DED030ED06AE}"/>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id="{39CE57B3-F4B1-431E-835D-293F6B34653A}"/>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6">
              <a:extLst>
                <a:ext uri="{FF2B5EF4-FFF2-40B4-BE49-F238E27FC236}">
                  <a16:creationId xmlns:a16="http://schemas.microsoft.com/office/drawing/2014/main" id="{03DA20D5-1B58-4D18-92EE-DABE76CEB8AA}"/>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id="{29F9FF36-6D5D-432B-9F51-FECBA152A168}"/>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Oval 528">
              <a:extLst>
                <a:ext uri="{FF2B5EF4-FFF2-40B4-BE49-F238E27FC236}">
                  <a16:creationId xmlns:a16="http://schemas.microsoft.com/office/drawing/2014/main" id="{943DAA10-A95D-4444-935D-216CFE0DEA91}"/>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Freeform 249">
              <a:extLst>
                <a:ext uri="{FF2B5EF4-FFF2-40B4-BE49-F238E27FC236}">
                  <a16:creationId xmlns:a16="http://schemas.microsoft.com/office/drawing/2014/main" id="{38A8EDBE-079C-416A-AC36-0778DB70447E}"/>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id="{ADAD77E6-B710-4382-A4CB-100D24D43E7D}"/>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2">
              <a:extLst>
                <a:ext uri="{FF2B5EF4-FFF2-40B4-BE49-F238E27FC236}">
                  <a16:creationId xmlns:a16="http://schemas.microsoft.com/office/drawing/2014/main" id="{DE99C35B-36C4-4FF3-AD1D-D3D966F999F1}"/>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id="{1FD79202-7977-4E81-8E3D-0BE889287059}"/>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id="{BA8FA8A4-C778-4EC7-BD31-FA1884D5EE67}"/>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5">
              <a:extLst>
                <a:ext uri="{FF2B5EF4-FFF2-40B4-BE49-F238E27FC236}">
                  <a16:creationId xmlns:a16="http://schemas.microsoft.com/office/drawing/2014/main" id="{CAA6FA00-AD95-414F-A586-3D203FA494E6}"/>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Oval 535">
              <a:extLst>
                <a:ext uri="{FF2B5EF4-FFF2-40B4-BE49-F238E27FC236}">
                  <a16:creationId xmlns:a16="http://schemas.microsoft.com/office/drawing/2014/main" id="{BD1957C7-9C4B-4DBA-8D78-8CD6B8703A0E}"/>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Oval 536">
              <a:extLst>
                <a:ext uri="{FF2B5EF4-FFF2-40B4-BE49-F238E27FC236}">
                  <a16:creationId xmlns:a16="http://schemas.microsoft.com/office/drawing/2014/main" id="{6E5EE863-70B9-48EE-8AEF-7F108842A265}"/>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59">
              <a:extLst>
                <a:ext uri="{FF2B5EF4-FFF2-40B4-BE49-F238E27FC236}">
                  <a16:creationId xmlns:a16="http://schemas.microsoft.com/office/drawing/2014/main" id="{B8F1108C-AD77-46CE-85AC-C007335FA789}"/>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2">
              <a:extLst>
                <a:ext uri="{FF2B5EF4-FFF2-40B4-BE49-F238E27FC236}">
                  <a16:creationId xmlns:a16="http://schemas.microsoft.com/office/drawing/2014/main" id="{0EC96477-F378-43B0-BE51-FE629CD50DDE}"/>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3">
              <a:extLst>
                <a:ext uri="{FF2B5EF4-FFF2-40B4-BE49-F238E27FC236}">
                  <a16:creationId xmlns:a16="http://schemas.microsoft.com/office/drawing/2014/main" id="{E22664F7-03A4-460D-831D-5D1AFF8ABE86}"/>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4">
              <a:extLst>
                <a:ext uri="{FF2B5EF4-FFF2-40B4-BE49-F238E27FC236}">
                  <a16:creationId xmlns:a16="http://schemas.microsoft.com/office/drawing/2014/main" id="{E2909F1E-A8FA-442F-B9DF-C6838E93F6B6}"/>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5">
              <a:extLst>
                <a:ext uri="{FF2B5EF4-FFF2-40B4-BE49-F238E27FC236}">
                  <a16:creationId xmlns:a16="http://schemas.microsoft.com/office/drawing/2014/main" id="{5F6752E9-3D6C-48B3-BAF9-0BB4BD02494C}"/>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6">
              <a:extLst>
                <a:ext uri="{FF2B5EF4-FFF2-40B4-BE49-F238E27FC236}">
                  <a16:creationId xmlns:a16="http://schemas.microsoft.com/office/drawing/2014/main" id="{C1E7BC40-573F-424B-A157-C86D86AEFDA6}"/>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67">
              <a:extLst>
                <a:ext uri="{FF2B5EF4-FFF2-40B4-BE49-F238E27FC236}">
                  <a16:creationId xmlns:a16="http://schemas.microsoft.com/office/drawing/2014/main" id="{B04BF886-3D33-473E-8240-1D73B681E355}"/>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68">
              <a:extLst>
                <a:ext uri="{FF2B5EF4-FFF2-40B4-BE49-F238E27FC236}">
                  <a16:creationId xmlns:a16="http://schemas.microsoft.com/office/drawing/2014/main" id="{0154A455-CA62-4CBE-B0FA-1FAC591B725D}"/>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269">
              <a:extLst>
                <a:ext uri="{FF2B5EF4-FFF2-40B4-BE49-F238E27FC236}">
                  <a16:creationId xmlns:a16="http://schemas.microsoft.com/office/drawing/2014/main" id="{210FCD2F-30B4-4E44-8940-093F19409F5D}"/>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270">
              <a:extLst>
                <a:ext uri="{FF2B5EF4-FFF2-40B4-BE49-F238E27FC236}">
                  <a16:creationId xmlns:a16="http://schemas.microsoft.com/office/drawing/2014/main" id="{138E3994-8534-4A7C-845F-811ABE6BBBD6}"/>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283">
              <a:extLst>
                <a:ext uri="{FF2B5EF4-FFF2-40B4-BE49-F238E27FC236}">
                  <a16:creationId xmlns:a16="http://schemas.microsoft.com/office/drawing/2014/main" id="{BFD315DB-09E9-49D7-BE95-49A2474FBD5B}"/>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27">
              <a:extLst>
                <a:ext uri="{FF2B5EF4-FFF2-40B4-BE49-F238E27FC236}">
                  <a16:creationId xmlns:a16="http://schemas.microsoft.com/office/drawing/2014/main" id="{BE307779-3F78-4289-8CBA-0F27898F8CA2}"/>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28">
              <a:extLst>
                <a:ext uri="{FF2B5EF4-FFF2-40B4-BE49-F238E27FC236}">
                  <a16:creationId xmlns:a16="http://schemas.microsoft.com/office/drawing/2014/main" id="{45485075-DAF3-41E0-B7FD-12A627534565}"/>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29">
              <a:extLst>
                <a:ext uri="{FF2B5EF4-FFF2-40B4-BE49-F238E27FC236}">
                  <a16:creationId xmlns:a16="http://schemas.microsoft.com/office/drawing/2014/main" id="{0E0F3BB4-D953-4224-BB1E-38F482FC5389}"/>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30">
              <a:extLst>
                <a:ext uri="{FF2B5EF4-FFF2-40B4-BE49-F238E27FC236}">
                  <a16:creationId xmlns:a16="http://schemas.microsoft.com/office/drawing/2014/main" id="{B4D733B1-26E9-41BE-BC57-A930ABB11F7F}"/>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31">
              <a:extLst>
                <a:ext uri="{FF2B5EF4-FFF2-40B4-BE49-F238E27FC236}">
                  <a16:creationId xmlns:a16="http://schemas.microsoft.com/office/drawing/2014/main" id="{A13E0D76-7B98-4013-B15B-D47FF2BBC9BF}"/>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35">
              <a:extLst>
                <a:ext uri="{FF2B5EF4-FFF2-40B4-BE49-F238E27FC236}">
                  <a16:creationId xmlns:a16="http://schemas.microsoft.com/office/drawing/2014/main" id="{95917B87-C5EE-4675-A8B8-9CD279477171}"/>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0">
              <a:extLst>
                <a:ext uri="{FF2B5EF4-FFF2-40B4-BE49-F238E27FC236}">
                  <a16:creationId xmlns:a16="http://schemas.microsoft.com/office/drawing/2014/main" id="{462D15A3-8CF8-48AE-8BF3-76DBD0CB7FF4}"/>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47">
              <a:extLst>
                <a:ext uri="{FF2B5EF4-FFF2-40B4-BE49-F238E27FC236}">
                  <a16:creationId xmlns:a16="http://schemas.microsoft.com/office/drawing/2014/main" id="{E8036425-BB2F-4957-99B3-C8BB97DBCA97}"/>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48">
              <a:extLst>
                <a:ext uri="{FF2B5EF4-FFF2-40B4-BE49-F238E27FC236}">
                  <a16:creationId xmlns:a16="http://schemas.microsoft.com/office/drawing/2014/main" id="{F5C49C51-3CC2-4341-95F7-2ED4649E6354}"/>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49">
              <a:extLst>
                <a:ext uri="{FF2B5EF4-FFF2-40B4-BE49-F238E27FC236}">
                  <a16:creationId xmlns:a16="http://schemas.microsoft.com/office/drawing/2014/main" id="{75185109-DCFD-4789-AE83-3F77DC4625AF}"/>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0">
              <a:extLst>
                <a:ext uri="{FF2B5EF4-FFF2-40B4-BE49-F238E27FC236}">
                  <a16:creationId xmlns:a16="http://schemas.microsoft.com/office/drawing/2014/main" id="{A4914FF9-DC33-4D00-AD04-6AB1E0E40AB6}"/>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1">
              <a:extLst>
                <a:ext uri="{FF2B5EF4-FFF2-40B4-BE49-F238E27FC236}">
                  <a16:creationId xmlns:a16="http://schemas.microsoft.com/office/drawing/2014/main" id="{448D1DAC-12EF-4E08-A2B3-052B7C74742F}"/>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2">
              <a:extLst>
                <a:ext uri="{FF2B5EF4-FFF2-40B4-BE49-F238E27FC236}">
                  <a16:creationId xmlns:a16="http://schemas.microsoft.com/office/drawing/2014/main" id="{F4CB5392-66CE-45AC-90B9-0548E17CEEFE}"/>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3">
              <a:extLst>
                <a:ext uri="{FF2B5EF4-FFF2-40B4-BE49-F238E27FC236}">
                  <a16:creationId xmlns:a16="http://schemas.microsoft.com/office/drawing/2014/main" id="{CB0F7D04-A1E5-4453-82C4-ECE8FB5B7710}"/>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4">
              <a:extLst>
                <a:ext uri="{FF2B5EF4-FFF2-40B4-BE49-F238E27FC236}">
                  <a16:creationId xmlns:a16="http://schemas.microsoft.com/office/drawing/2014/main" id="{F26B3EAB-0C27-4B55-ABA7-161A62675EFD}"/>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5">
              <a:extLst>
                <a:ext uri="{FF2B5EF4-FFF2-40B4-BE49-F238E27FC236}">
                  <a16:creationId xmlns:a16="http://schemas.microsoft.com/office/drawing/2014/main" id="{2C3DED16-6DAC-47A3-8F50-A31C7E25D92C}"/>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6">
              <a:extLst>
                <a:ext uri="{FF2B5EF4-FFF2-40B4-BE49-F238E27FC236}">
                  <a16:creationId xmlns:a16="http://schemas.microsoft.com/office/drawing/2014/main" id="{C69AD2D9-4D20-4C47-920E-78DA94C7ABA4}"/>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57">
              <a:extLst>
                <a:ext uri="{FF2B5EF4-FFF2-40B4-BE49-F238E27FC236}">
                  <a16:creationId xmlns:a16="http://schemas.microsoft.com/office/drawing/2014/main" id="{B454472E-12CF-42C0-B1C7-B599FD2A4532}"/>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58">
              <a:extLst>
                <a:ext uri="{FF2B5EF4-FFF2-40B4-BE49-F238E27FC236}">
                  <a16:creationId xmlns:a16="http://schemas.microsoft.com/office/drawing/2014/main" id="{4C4819CB-6CEF-41F2-9250-657D1BC28E4D}"/>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59">
              <a:extLst>
                <a:ext uri="{FF2B5EF4-FFF2-40B4-BE49-F238E27FC236}">
                  <a16:creationId xmlns:a16="http://schemas.microsoft.com/office/drawing/2014/main" id="{66AED761-18B9-4761-853B-9E4C907B1DCF}"/>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0">
              <a:extLst>
                <a:ext uri="{FF2B5EF4-FFF2-40B4-BE49-F238E27FC236}">
                  <a16:creationId xmlns:a16="http://schemas.microsoft.com/office/drawing/2014/main" id="{FB2C615C-6736-4B5B-897A-1021FE26DACA}"/>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1">
              <a:extLst>
                <a:ext uri="{FF2B5EF4-FFF2-40B4-BE49-F238E27FC236}">
                  <a16:creationId xmlns:a16="http://schemas.microsoft.com/office/drawing/2014/main" id="{9CF4909A-7D3B-447D-B59D-AEC696E6CF24}"/>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2">
              <a:extLst>
                <a:ext uri="{FF2B5EF4-FFF2-40B4-BE49-F238E27FC236}">
                  <a16:creationId xmlns:a16="http://schemas.microsoft.com/office/drawing/2014/main" id="{4E4548D8-2689-44F1-9EC1-2495EA5C8680}"/>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3">
              <a:extLst>
                <a:ext uri="{FF2B5EF4-FFF2-40B4-BE49-F238E27FC236}">
                  <a16:creationId xmlns:a16="http://schemas.microsoft.com/office/drawing/2014/main" id="{0E438349-F1D9-426C-838E-DD8CAF403D2B}"/>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4">
              <a:extLst>
                <a:ext uri="{FF2B5EF4-FFF2-40B4-BE49-F238E27FC236}">
                  <a16:creationId xmlns:a16="http://schemas.microsoft.com/office/drawing/2014/main" id="{93AC9DDB-BDE9-4494-A111-8163BAC96E1C}"/>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5">
              <a:extLst>
                <a:ext uri="{FF2B5EF4-FFF2-40B4-BE49-F238E27FC236}">
                  <a16:creationId xmlns:a16="http://schemas.microsoft.com/office/drawing/2014/main" id="{EE28843A-1649-439B-9550-E0A3B0F78350}"/>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6">
              <a:extLst>
                <a:ext uri="{FF2B5EF4-FFF2-40B4-BE49-F238E27FC236}">
                  <a16:creationId xmlns:a16="http://schemas.microsoft.com/office/drawing/2014/main" id="{375AFFCE-8F64-4781-BFD4-2E27F80CC4D4}"/>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67">
              <a:extLst>
                <a:ext uri="{FF2B5EF4-FFF2-40B4-BE49-F238E27FC236}">
                  <a16:creationId xmlns:a16="http://schemas.microsoft.com/office/drawing/2014/main" id="{766F8CC6-6C9E-4B93-A287-6C4C124DE35C}"/>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68">
              <a:extLst>
                <a:ext uri="{FF2B5EF4-FFF2-40B4-BE49-F238E27FC236}">
                  <a16:creationId xmlns:a16="http://schemas.microsoft.com/office/drawing/2014/main" id="{C52FABF3-0C00-4093-B23E-9F011159700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69">
              <a:extLst>
                <a:ext uri="{FF2B5EF4-FFF2-40B4-BE49-F238E27FC236}">
                  <a16:creationId xmlns:a16="http://schemas.microsoft.com/office/drawing/2014/main" id="{374E3B1E-7C43-48AB-8323-374A1DD041DD}"/>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0">
              <a:extLst>
                <a:ext uri="{FF2B5EF4-FFF2-40B4-BE49-F238E27FC236}">
                  <a16:creationId xmlns:a16="http://schemas.microsoft.com/office/drawing/2014/main" id="{75F76D09-5721-4A1B-B3AC-843AC472C729}"/>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1">
              <a:extLst>
                <a:ext uri="{FF2B5EF4-FFF2-40B4-BE49-F238E27FC236}">
                  <a16:creationId xmlns:a16="http://schemas.microsoft.com/office/drawing/2014/main" id="{4F27E48C-A941-475F-B00F-17C9B431B5B5}"/>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2">
              <a:extLst>
                <a:ext uri="{FF2B5EF4-FFF2-40B4-BE49-F238E27FC236}">
                  <a16:creationId xmlns:a16="http://schemas.microsoft.com/office/drawing/2014/main" id="{E970BC92-1D6F-4249-83F7-C063E1C6A34D}"/>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3">
              <a:extLst>
                <a:ext uri="{FF2B5EF4-FFF2-40B4-BE49-F238E27FC236}">
                  <a16:creationId xmlns:a16="http://schemas.microsoft.com/office/drawing/2014/main" id="{D4EC6169-CEC3-41FE-991B-B242D7479E1D}"/>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4">
              <a:extLst>
                <a:ext uri="{FF2B5EF4-FFF2-40B4-BE49-F238E27FC236}">
                  <a16:creationId xmlns:a16="http://schemas.microsoft.com/office/drawing/2014/main" id="{32FC5CE8-24C8-474E-8765-573EDCC365FB}"/>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5">
              <a:extLst>
                <a:ext uri="{FF2B5EF4-FFF2-40B4-BE49-F238E27FC236}">
                  <a16:creationId xmlns:a16="http://schemas.microsoft.com/office/drawing/2014/main" id="{BB181F54-348F-42D8-A2A9-F0D4DE61FA2F}"/>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6">
              <a:extLst>
                <a:ext uri="{FF2B5EF4-FFF2-40B4-BE49-F238E27FC236}">
                  <a16:creationId xmlns:a16="http://schemas.microsoft.com/office/drawing/2014/main" id="{8A3424A1-85C4-4F28-A6C8-46B06C492F3D}"/>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77">
              <a:extLst>
                <a:ext uri="{FF2B5EF4-FFF2-40B4-BE49-F238E27FC236}">
                  <a16:creationId xmlns:a16="http://schemas.microsoft.com/office/drawing/2014/main" id="{39D9AD99-61D6-4B2E-873D-41E1541DFD0C}"/>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78">
              <a:extLst>
                <a:ext uri="{FF2B5EF4-FFF2-40B4-BE49-F238E27FC236}">
                  <a16:creationId xmlns:a16="http://schemas.microsoft.com/office/drawing/2014/main" id="{B0D79FC3-6F46-4E4D-A33B-69F91DD0CB05}"/>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79">
              <a:extLst>
                <a:ext uri="{FF2B5EF4-FFF2-40B4-BE49-F238E27FC236}">
                  <a16:creationId xmlns:a16="http://schemas.microsoft.com/office/drawing/2014/main" id="{6DB11CA2-A22B-4566-848E-31C8289D5240}"/>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0">
              <a:extLst>
                <a:ext uri="{FF2B5EF4-FFF2-40B4-BE49-F238E27FC236}">
                  <a16:creationId xmlns:a16="http://schemas.microsoft.com/office/drawing/2014/main" id="{D937AC63-8621-4476-8A49-304449D11D44}"/>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1">
              <a:extLst>
                <a:ext uri="{FF2B5EF4-FFF2-40B4-BE49-F238E27FC236}">
                  <a16:creationId xmlns:a16="http://schemas.microsoft.com/office/drawing/2014/main" id="{6B3E15C1-9E4D-4ACB-9892-E06A064BF56C}"/>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2">
              <a:extLst>
                <a:ext uri="{FF2B5EF4-FFF2-40B4-BE49-F238E27FC236}">
                  <a16:creationId xmlns:a16="http://schemas.microsoft.com/office/drawing/2014/main" id="{9EB6A7BF-56CC-4F26-81C4-0D517C649D57}"/>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3">
              <a:extLst>
                <a:ext uri="{FF2B5EF4-FFF2-40B4-BE49-F238E27FC236}">
                  <a16:creationId xmlns:a16="http://schemas.microsoft.com/office/drawing/2014/main" id="{7FF5BBA5-1626-43FA-A09E-2CA37DF232F9}"/>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4">
              <a:extLst>
                <a:ext uri="{FF2B5EF4-FFF2-40B4-BE49-F238E27FC236}">
                  <a16:creationId xmlns:a16="http://schemas.microsoft.com/office/drawing/2014/main" id="{171DD6A0-2693-455D-8280-655D693FBF3C}"/>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5">
              <a:extLst>
                <a:ext uri="{FF2B5EF4-FFF2-40B4-BE49-F238E27FC236}">
                  <a16:creationId xmlns:a16="http://schemas.microsoft.com/office/drawing/2014/main" id="{AF77F99C-6D3D-4331-A14C-C9878CE3A95D}"/>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6">
              <a:extLst>
                <a:ext uri="{FF2B5EF4-FFF2-40B4-BE49-F238E27FC236}">
                  <a16:creationId xmlns:a16="http://schemas.microsoft.com/office/drawing/2014/main" id="{C9464D78-32DF-493E-A42B-D18C37DD1F9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87">
              <a:extLst>
                <a:ext uri="{FF2B5EF4-FFF2-40B4-BE49-F238E27FC236}">
                  <a16:creationId xmlns:a16="http://schemas.microsoft.com/office/drawing/2014/main" id="{53CCF5E0-634E-4640-AC34-8F3583398B5B}"/>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88">
              <a:extLst>
                <a:ext uri="{FF2B5EF4-FFF2-40B4-BE49-F238E27FC236}">
                  <a16:creationId xmlns:a16="http://schemas.microsoft.com/office/drawing/2014/main" id="{B1BA95B7-51AA-486A-B89E-B01C98D8BA98}"/>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89">
              <a:extLst>
                <a:ext uri="{FF2B5EF4-FFF2-40B4-BE49-F238E27FC236}">
                  <a16:creationId xmlns:a16="http://schemas.microsoft.com/office/drawing/2014/main" id="{7C4C155E-1B8C-4132-8FCF-56F282D0F55B}"/>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0">
              <a:extLst>
                <a:ext uri="{FF2B5EF4-FFF2-40B4-BE49-F238E27FC236}">
                  <a16:creationId xmlns:a16="http://schemas.microsoft.com/office/drawing/2014/main" id="{C0F1C1F2-8FED-49EA-8FF2-599BF81FA58E}"/>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1">
              <a:extLst>
                <a:ext uri="{FF2B5EF4-FFF2-40B4-BE49-F238E27FC236}">
                  <a16:creationId xmlns:a16="http://schemas.microsoft.com/office/drawing/2014/main" id="{E6192057-210F-4208-96A4-D2F9525B667A}"/>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2">
              <a:extLst>
                <a:ext uri="{FF2B5EF4-FFF2-40B4-BE49-F238E27FC236}">
                  <a16:creationId xmlns:a16="http://schemas.microsoft.com/office/drawing/2014/main" id="{506CB0B3-72A1-4BB0-8D58-0B3CE6E25762}"/>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3">
              <a:extLst>
                <a:ext uri="{FF2B5EF4-FFF2-40B4-BE49-F238E27FC236}">
                  <a16:creationId xmlns:a16="http://schemas.microsoft.com/office/drawing/2014/main" id="{13391DD3-2E24-45F5-BDCD-7760300A688E}"/>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4">
              <a:extLst>
                <a:ext uri="{FF2B5EF4-FFF2-40B4-BE49-F238E27FC236}">
                  <a16:creationId xmlns:a16="http://schemas.microsoft.com/office/drawing/2014/main" id="{E5BD6EB1-68F1-44F7-B5AE-CD57851C4579}"/>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5">
              <a:extLst>
                <a:ext uri="{FF2B5EF4-FFF2-40B4-BE49-F238E27FC236}">
                  <a16:creationId xmlns:a16="http://schemas.microsoft.com/office/drawing/2014/main" id="{BA82DF8A-D054-4BBA-96FB-5783904D12FD}"/>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6">
              <a:extLst>
                <a:ext uri="{FF2B5EF4-FFF2-40B4-BE49-F238E27FC236}">
                  <a16:creationId xmlns:a16="http://schemas.microsoft.com/office/drawing/2014/main" id="{ABAC2940-0208-48CB-B8D8-CFEE0F330F48}"/>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397">
              <a:extLst>
                <a:ext uri="{FF2B5EF4-FFF2-40B4-BE49-F238E27FC236}">
                  <a16:creationId xmlns:a16="http://schemas.microsoft.com/office/drawing/2014/main" id="{BBBEB075-ECB5-4722-9E67-886D34758C28}"/>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398">
              <a:extLst>
                <a:ext uri="{FF2B5EF4-FFF2-40B4-BE49-F238E27FC236}">
                  <a16:creationId xmlns:a16="http://schemas.microsoft.com/office/drawing/2014/main" id="{1B703AB6-82FC-4648-9FD0-920F1AA08E40}"/>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399">
              <a:extLst>
                <a:ext uri="{FF2B5EF4-FFF2-40B4-BE49-F238E27FC236}">
                  <a16:creationId xmlns:a16="http://schemas.microsoft.com/office/drawing/2014/main" id="{502CF737-C0FF-4DDA-A862-9C6310F7F4F7}"/>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0">
              <a:extLst>
                <a:ext uri="{FF2B5EF4-FFF2-40B4-BE49-F238E27FC236}">
                  <a16:creationId xmlns:a16="http://schemas.microsoft.com/office/drawing/2014/main" id="{A4BA0448-06B2-4E38-A73E-5B2E962877E8}"/>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1">
              <a:extLst>
                <a:ext uri="{FF2B5EF4-FFF2-40B4-BE49-F238E27FC236}">
                  <a16:creationId xmlns:a16="http://schemas.microsoft.com/office/drawing/2014/main" id="{98D666A7-9113-4FED-8A22-ADD0B48B67CB}"/>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2">
              <a:extLst>
                <a:ext uri="{FF2B5EF4-FFF2-40B4-BE49-F238E27FC236}">
                  <a16:creationId xmlns:a16="http://schemas.microsoft.com/office/drawing/2014/main" id="{B2A8A560-CD41-4A18-A47F-931C66E2AE3C}"/>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3">
              <a:extLst>
                <a:ext uri="{FF2B5EF4-FFF2-40B4-BE49-F238E27FC236}">
                  <a16:creationId xmlns:a16="http://schemas.microsoft.com/office/drawing/2014/main" id="{3D5E0A6E-BF07-4179-B568-5C511765C81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4">
              <a:extLst>
                <a:ext uri="{FF2B5EF4-FFF2-40B4-BE49-F238E27FC236}">
                  <a16:creationId xmlns:a16="http://schemas.microsoft.com/office/drawing/2014/main" id="{443E2233-DDDE-4062-A02F-F9303BCF42CA}"/>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5">
              <a:extLst>
                <a:ext uri="{FF2B5EF4-FFF2-40B4-BE49-F238E27FC236}">
                  <a16:creationId xmlns:a16="http://schemas.microsoft.com/office/drawing/2014/main" id="{660EF3BA-F8FD-49F4-88C8-890743427545}"/>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07">
              <a:extLst>
                <a:ext uri="{FF2B5EF4-FFF2-40B4-BE49-F238E27FC236}">
                  <a16:creationId xmlns:a16="http://schemas.microsoft.com/office/drawing/2014/main" id="{B59CCB9D-FFDF-41B2-A87E-BA4794772CC9}"/>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08">
              <a:extLst>
                <a:ext uri="{FF2B5EF4-FFF2-40B4-BE49-F238E27FC236}">
                  <a16:creationId xmlns:a16="http://schemas.microsoft.com/office/drawing/2014/main" id="{2CF8ED6A-F35E-4E2B-8F4A-297964C80C6F}"/>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09">
              <a:extLst>
                <a:ext uri="{FF2B5EF4-FFF2-40B4-BE49-F238E27FC236}">
                  <a16:creationId xmlns:a16="http://schemas.microsoft.com/office/drawing/2014/main" id="{8219C289-51E2-43AB-8EAF-20F7CC16AEF5}"/>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0">
              <a:extLst>
                <a:ext uri="{FF2B5EF4-FFF2-40B4-BE49-F238E27FC236}">
                  <a16:creationId xmlns:a16="http://schemas.microsoft.com/office/drawing/2014/main" id="{E1976C3F-571D-4788-93DF-225A21E51681}"/>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1">
              <a:extLst>
                <a:ext uri="{FF2B5EF4-FFF2-40B4-BE49-F238E27FC236}">
                  <a16:creationId xmlns:a16="http://schemas.microsoft.com/office/drawing/2014/main" id="{51879CF2-3D6D-44C1-AE86-7DC1F50B3BFE}"/>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2">
              <a:extLst>
                <a:ext uri="{FF2B5EF4-FFF2-40B4-BE49-F238E27FC236}">
                  <a16:creationId xmlns:a16="http://schemas.microsoft.com/office/drawing/2014/main" id="{EF3457E9-0867-4604-9B2B-9B63B2AADAF5}"/>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3">
              <a:extLst>
                <a:ext uri="{FF2B5EF4-FFF2-40B4-BE49-F238E27FC236}">
                  <a16:creationId xmlns:a16="http://schemas.microsoft.com/office/drawing/2014/main" id="{6D0FB6AD-A93B-4773-AD31-5AB6A16B5D44}"/>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4">
              <a:extLst>
                <a:ext uri="{FF2B5EF4-FFF2-40B4-BE49-F238E27FC236}">
                  <a16:creationId xmlns:a16="http://schemas.microsoft.com/office/drawing/2014/main" id="{F2AF3A0B-9620-4876-B9F1-84FD3D5C8ADA}"/>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5">
              <a:extLst>
                <a:ext uri="{FF2B5EF4-FFF2-40B4-BE49-F238E27FC236}">
                  <a16:creationId xmlns:a16="http://schemas.microsoft.com/office/drawing/2014/main" id="{AF1AC9AF-487F-45DF-A5FD-6AA350444EB6}"/>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6">
              <a:extLst>
                <a:ext uri="{FF2B5EF4-FFF2-40B4-BE49-F238E27FC236}">
                  <a16:creationId xmlns:a16="http://schemas.microsoft.com/office/drawing/2014/main" id="{9EABE925-9A80-4CBD-9595-DE10B04F4CE5}"/>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17">
              <a:extLst>
                <a:ext uri="{FF2B5EF4-FFF2-40B4-BE49-F238E27FC236}">
                  <a16:creationId xmlns:a16="http://schemas.microsoft.com/office/drawing/2014/main" id="{2006E72C-184A-497E-A030-E75CC05CC516}"/>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18">
              <a:extLst>
                <a:ext uri="{FF2B5EF4-FFF2-40B4-BE49-F238E27FC236}">
                  <a16:creationId xmlns:a16="http://schemas.microsoft.com/office/drawing/2014/main" id="{5EC3CF49-AD05-4025-BE61-AE4C08BC5B7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19">
              <a:extLst>
                <a:ext uri="{FF2B5EF4-FFF2-40B4-BE49-F238E27FC236}">
                  <a16:creationId xmlns:a16="http://schemas.microsoft.com/office/drawing/2014/main" id="{203ECC6B-C507-4C92-8E1F-AFFD230A4CE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0">
              <a:extLst>
                <a:ext uri="{FF2B5EF4-FFF2-40B4-BE49-F238E27FC236}">
                  <a16:creationId xmlns:a16="http://schemas.microsoft.com/office/drawing/2014/main" id="{8191637F-EF62-479F-837B-8465E7E79DEA}"/>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1">
              <a:extLst>
                <a:ext uri="{FF2B5EF4-FFF2-40B4-BE49-F238E27FC236}">
                  <a16:creationId xmlns:a16="http://schemas.microsoft.com/office/drawing/2014/main" id="{4B00B830-E1FC-4737-95FB-C3B33CFDDBC1}"/>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2">
              <a:extLst>
                <a:ext uri="{FF2B5EF4-FFF2-40B4-BE49-F238E27FC236}">
                  <a16:creationId xmlns:a16="http://schemas.microsoft.com/office/drawing/2014/main" id="{E3E907A1-9BF1-4662-A74B-F18B521F0741}"/>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3">
              <a:extLst>
                <a:ext uri="{FF2B5EF4-FFF2-40B4-BE49-F238E27FC236}">
                  <a16:creationId xmlns:a16="http://schemas.microsoft.com/office/drawing/2014/main" id="{DEE0B630-A9EC-42F3-A08A-A3AA99055A5A}"/>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4">
              <a:extLst>
                <a:ext uri="{FF2B5EF4-FFF2-40B4-BE49-F238E27FC236}">
                  <a16:creationId xmlns:a16="http://schemas.microsoft.com/office/drawing/2014/main" id="{6447249D-8553-49AB-8052-146E0C2989E8}"/>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5">
              <a:extLst>
                <a:ext uri="{FF2B5EF4-FFF2-40B4-BE49-F238E27FC236}">
                  <a16:creationId xmlns:a16="http://schemas.microsoft.com/office/drawing/2014/main" id="{3D638E1B-586D-4A22-BAA5-64E3D556D9C9}"/>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6">
              <a:extLst>
                <a:ext uri="{FF2B5EF4-FFF2-40B4-BE49-F238E27FC236}">
                  <a16:creationId xmlns:a16="http://schemas.microsoft.com/office/drawing/2014/main" id="{1B13FED5-A722-42C6-9C17-31BCE9DCF383}"/>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27">
              <a:extLst>
                <a:ext uri="{FF2B5EF4-FFF2-40B4-BE49-F238E27FC236}">
                  <a16:creationId xmlns:a16="http://schemas.microsoft.com/office/drawing/2014/main" id="{C8566C64-0ACE-44C6-9962-04DAB89626A7}"/>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28">
              <a:extLst>
                <a:ext uri="{FF2B5EF4-FFF2-40B4-BE49-F238E27FC236}">
                  <a16:creationId xmlns:a16="http://schemas.microsoft.com/office/drawing/2014/main" id="{F448844E-DC77-4420-8E7C-EC30D8A5B224}"/>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29">
              <a:extLst>
                <a:ext uri="{FF2B5EF4-FFF2-40B4-BE49-F238E27FC236}">
                  <a16:creationId xmlns:a16="http://schemas.microsoft.com/office/drawing/2014/main" id="{59E07631-B837-4CB7-BF57-F78C634CF52F}"/>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0">
              <a:extLst>
                <a:ext uri="{FF2B5EF4-FFF2-40B4-BE49-F238E27FC236}">
                  <a16:creationId xmlns:a16="http://schemas.microsoft.com/office/drawing/2014/main" id="{521E97EA-4F33-4313-9BDA-35090E12BC20}"/>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1">
              <a:extLst>
                <a:ext uri="{FF2B5EF4-FFF2-40B4-BE49-F238E27FC236}">
                  <a16:creationId xmlns:a16="http://schemas.microsoft.com/office/drawing/2014/main" id="{64A2B629-4385-48BA-8F40-A68B61FE8C8F}"/>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2">
              <a:extLst>
                <a:ext uri="{FF2B5EF4-FFF2-40B4-BE49-F238E27FC236}">
                  <a16:creationId xmlns:a16="http://schemas.microsoft.com/office/drawing/2014/main" id="{66563EC8-4161-461F-8A13-927FEA09D8B3}"/>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3">
              <a:extLst>
                <a:ext uri="{FF2B5EF4-FFF2-40B4-BE49-F238E27FC236}">
                  <a16:creationId xmlns:a16="http://schemas.microsoft.com/office/drawing/2014/main" id="{AFD212FB-0DF5-4BBB-A25D-6ED0A6FE9F02}"/>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4">
              <a:extLst>
                <a:ext uri="{FF2B5EF4-FFF2-40B4-BE49-F238E27FC236}">
                  <a16:creationId xmlns:a16="http://schemas.microsoft.com/office/drawing/2014/main" id="{736E1BBA-2E4F-4BE2-AD26-898170A6DE34}"/>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5">
              <a:extLst>
                <a:ext uri="{FF2B5EF4-FFF2-40B4-BE49-F238E27FC236}">
                  <a16:creationId xmlns:a16="http://schemas.microsoft.com/office/drawing/2014/main" id="{9FD778C6-0EC9-482B-BBC5-60CDB5C911AD}"/>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6">
              <a:extLst>
                <a:ext uri="{FF2B5EF4-FFF2-40B4-BE49-F238E27FC236}">
                  <a16:creationId xmlns:a16="http://schemas.microsoft.com/office/drawing/2014/main" id="{A9C546CB-510E-421C-9948-F5755BD1FA02}"/>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37">
              <a:extLst>
                <a:ext uri="{FF2B5EF4-FFF2-40B4-BE49-F238E27FC236}">
                  <a16:creationId xmlns:a16="http://schemas.microsoft.com/office/drawing/2014/main" id="{B7B6E5E9-F4C6-4DBA-A9D5-5DED27FE6C67}"/>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38">
              <a:extLst>
                <a:ext uri="{FF2B5EF4-FFF2-40B4-BE49-F238E27FC236}">
                  <a16:creationId xmlns:a16="http://schemas.microsoft.com/office/drawing/2014/main" id="{6A448CD4-C35E-4BFF-B8CE-84137A2EE4DD}"/>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39">
              <a:extLst>
                <a:ext uri="{FF2B5EF4-FFF2-40B4-BE49-F238E27FC236}">
                  <a16:creationId xmlns:a16="http://schemas.microsoft.com/office/drawing/2014/main" id="{979935B6-B8A4-4F34-8118-AD0615EEBC41}"/>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0">
              <a:extLst>
                <a:ext uri="{FF2B5EF4-FFF2-40B4-BE49-F238E27FC236}">
                  <a16:creationId xmlns:a16="http://schemas.microsoft.com/office/drawing/2014/main" id="{359F83E2-20B9-474D-B371-F388C1C6E1B1}"/>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1">
              <a:extLst>
                <a:ext uri="{FF2B5EF4-FFF2-40B4-BE49-F238E27FC236}">
                  <a16:creationId xmlns:a16="http://schemas.microsoft.com/office/drawing/2014/main" id="{D8F6C9E0-AF76-405E-9F77-F70A35CB7564}"/>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2">
              <a:extLst>
                <a:ext uri="{FF2B5EF4-FFF2-40B4-BE49-F238E27FC236}">
                  <a16:creationId xmlns:a16="http://schemas.microsoft.com/office/drawing/2014/main" id="{7A32635B-E3DB-4548-85A2-755E5EB022F0}"/>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3">
              <a:extLst>
                <a:ext uri="{FF2B5EF4-FFF2-40B4-BE49-F238E27FC236}">
                  <a16:creationId xmlns:a16="http://schemas.microsoft.com/office/drawing/2014/main" id="{D25614CD-338B-474B-B8FC-D9ACA5A406B1}"/>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4">
              <a:extLst>
                <a:ext uri="{FF2B5EF4-FFF2-40B4-BE49-F238E27FC236}">
                  <a16:creationId xmlns:a16="http://schemas.microsoft.com/office/drawing/2014/main" id="{0FFDDFCE-1895-4477-A81B-7B61D30D9546}"/>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5">
              <a:extLst>
                <a:ext uri="{FF2B5EF4-FFF2-40B4-BE49-F238E27FC236}">
                  <a16:creationId xmlns:a16="http://schemas.microsoft.com/office/drawing/2014/main" id="{B409DAE0-4692-4416-9CD5-E2CD1548A4F3}"/>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6">
              <a:extLst>
                <a:ext uri="{FF2B5EF4-FFF2-40B4-BE49-F238E27FC236}">
                  <a16:creationId xmlns:a16="http://schemas.microsoft.com/office/drawing/2014/main" id="{12D46D80-F34E-45CB-81DD-638DAA87D0F6}"/>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47">
              <a:extLst>
                <a:ext uri="{FF2B5EF4-FFF2-40B4-BE49-F238E27FC236}">
                  <a16:creationId xmlns:a16="http://schemas.microsoft.com/office/drawing/2014/main" id="{443E4842-6963-4EE2-B484-1CBCEA6CA53F}"/>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48">
              <a:extLst>
                <a:ext uri="{FF2B5EF4-FFF2-40B4-BE49-F238E27FC236}">
                  <a16:creationId xmlns:a16="http://schemas.microsoft.com/office/drawing/2014/main" id="{FA534A2F-BF31-4B00-9D6F-EBEB317F3ACA}"/>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49">
              <a:extLst>
                <a:ext uri="{FF2B5EF4-FFF2-40B4-BE49-F238E27FC236}">
                  <a16:creationId xmlns:a16="http://schemas.microsoft.com/office/drawing/2014/main" id="{CBE2FB0E-A90E-4912-A98F-8FC569DA312D}"/>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0">
              <a:extLst>
                <a:ext uri="{FF2B5EF4-FFF2-40B4-BE49-F238E27FC236}">
                  <a16:creationId xmlns:a16="http://schemas.microsoft.com/office/drawing/2014/main" id="{494BD251-5E0B-4358-8516-5B0B5DE3FF2F}"/>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1">
              <a:extLst>
                <a:ext uri="{FF2B5EF4-FFF2-40B4-BE49-F238E27FC236}">
                  <a16:creationId xmlns:a16="http://schemas.microsoft.com/office/drawing/2014/main" id="{57D7D7CB-4300-43B1-9C8A-139CE1C5D54C}"/>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2">
              <a:extLst>
                <a:ext uri="{FF2B5EF4-FFF2-40B4-BE49-F238E27FC236}">
                  <a16:creationId xmlns:a16="http://schemas.microsoft.com/office/drawing/2014/main" id="{33F3A3B1-482F-4B10-88FA-DEF313804054}"/>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3">
              <a:extLst>
                <a:ext uri="{FF2B5EF4-FFF2-40B4-BE49-F238E27FC236}">
                  <a16:creationId xmlns:a16="http://schemas.microsoft.com/office/drawing/2014/main" id="{A2FE7EE4-1EF2-4FB9-890B-D744C4533DD5}"/>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4">
              <a:extLst>
                <a:ext uri="{FF2B5EF4-FFF2-40B4-BE49-F238E27FC236}">
                  <a16:creationId xmlns:a16="http://schemas.microsoft.com/office/drawing/2014/main" id="{382EDAA7-8E18-474C-BC62-7BDE6A4C4DBE}"/>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5">
              <a:extLst>
                <a:ext uri="{FF2B5EF4-FFF2-40B4-BE49-F238E27FC236}">
                  <a16:creationId xmlns:a16="http://schemas.microsoft.com/office/drawing/2014/main" id="{DBDE0ED0-EAD6-4CF1-A2D1-CCB5541A09E1}"/>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6">
              <a:extLst>
                <a:ext uri="{FF2B5EF4-FFF2-40B4-BE49-F238E27FC236}">
                  <a16:creationId xmlns:a16="http://schemas.microsoft.com/office/drawing/2014/main" id="{5DEA8D1F-078E-4F86-B6AB-2C009C01090D}"/>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57">
              <a:extLst>
                <a:ext uri="{FF2B5EF4-FFF2-40B4-BE49-F238E27FC236}">
                  <a16:creationId xmlns:a16="http://schemas.microsoft.com/office/drawing/2014/main" id="{12C39F57-FC82-4BC9-8082-E329E0FC7B43}"/>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58">
              <a:extLst>
                <a:ext uri="{FF2B5EF4-FFF2-40B4-BE49-F238E27FC236}">
                  <a16:creationId xmlns:a16="http://schemas.microsoft.com/office/drawing/2014/main" id="{FC43BEF3-8ED6-4971-9D7B-1D827A3EC17E}"/>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59">
              <a:extLst>
                <a:ext uri="{FF2B5EF4-FFF2-40B4-BE49-F238E27FC236}">
                  <a16:creationId xmlns:a16="http://schemas.microsoft.com/office/drawing/2014/main" id="{C3A8A6ED-B79B-44F7-B6F7-3548BA91AC30}"/>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0">
              <a:extLst>
                <a:ext uri="{FF2B5EF4-FFF2-40B4-BE49-F238E27FC236}">
                  <a16:creationId xmlns:a16="http://schemas.microsoft.com/office/drawing/2014/main" id="{3EB52B8E-0423-4CDF-B8A8-3AA55066FF88}"/>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1">
              <a:extLst>
                <a:ext uri="{FF2B5EF4-FFF2-40B4-BE49-F238E27FC236}">
                  <a16:creationId xmlns:a16="http://schemas.microsoft.com/office/drawing/2014/main" id="{D025468D-8CCE-4741-AC75-83627F39FB08}"/>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2">
              <a:extLst>
                <a:ext uri="{FF2B5EF4-FFF2-40B4-BE49-F238E27FC236}">
                  <a16:creationId xmlns:a16="http://schemas.microsoft.com/office/drawing/2014/main" id="{DD2BBAA7-47AD-4C8E-AF2A-719498F5D08C}"/>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3">
              <a:extLst>
                <a:ext uri="{FF2B5EF4-FFF2-40B4-BE49-F238E27FC236}">
                  <a16:creationId xmlns:a16="http://schemas.microsoft.com/office/drawing/2014/main" id="{E4C73D5D-0C67-48EA-B0A9-6D712D5B07E5}"/>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4">
              <a:extLst>
                <a:ext uri="{FF2B5EF4-FFF2-40B4-BE49-F238E27FC236}">
                  <a16:creationId xmlns:a16="http://schemas.microsoft.com/office/drawing/2014/main" id="{58144D6A-AB59-442C-85FF-003D3636C088}"/>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5">
              <a:extLst>
                <a:ext uri="{FF2B5EF4-FFF2-40B4-BE49-F238E27FC236}">
                  <a16:creationId xmlns:a16="http://schemas.microsoft.com/office/drawing/2014/main" id="{833C4595-1552-498D-91D5-73833E2CFA6F}"/>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6">
              <a:extLst>
                <a:ext uri="{FF2B5EF4-FFF2-40B4-BE49-F238E27FC236}">
                  <a16:creationId xmlns:a16="http://schemas.microsoft.com/office/drawing/2014/main" id="{43A421F4-F067-468F-82E5-CA8ACCC05E1A}"/>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67">
              <a:extLst>
                <a:ext uri="{FF2B5EF4-FFF2-40B4-BE49-F238E27FC236}">
                  <a16:creationId xmlns:a16="http://schemas.microsoft.com/office/drawing/2014/main" id="{3CCD04A6-E70B-4EE9-B3C8-6ECCBBA32853}"/>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68">
              <a:extLst>
                <a:ext uri="{FF2B5EF4-FFF2-40B4-BE49-F238E27FC236}">
                  <a16:creationId xmlns:a16="http://schemas.microsoft.com/office/drawing/2014/main" id="{2373BAA6-ED7B-4457-A799-A81CDE81670B}"/>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69">
              <a:extLst>
                <a:ext uri="{FF2B5EF4-FFF2-40B4-BE49-F238E27FC236}">
                  <a16:creationId xmlns:a16="http://schemas.microsoft.com/office/drawing/2014/main" id="{BC121920-DA11-48EC-8DDB-0DA1806F397A}"/>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0">
              <a:extLst>
                <a:ext uri="{FF2B5EF4-FFF2-40B4-BE49-F238E27FC236}">
                  <a16:creationId xmlns:a16="http://schemas.microsoft.com/office/drawing/2014/main" id="{4B9A3EDC-97E7-4EFA-8476-8DAB6C1AD063}"/>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1">
              <a:extLst>
                <a:ext uri="{FF2B5EF4-FFF2-40B4-BE49-F238E27FC236}">
                  <a16:creationId xmlns:a16="http://schemas.microsoft.com/office/drawing/2014/main" id="{B172DCD8-05D7-4128-9BC9-D8083F2404AF}"/>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2">
              <a:extLst>
                <a:ext uri="{FF2B5EF4-FFF2-40B4-BE49-F238E27FC236}">
                  <a16:creationId xmlns:a16="http://schemas.microsoft.com/office/drawing/2014/main" id="{1B0A656D-32A9-4033-8152-78A0B06D8521}"/>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3">
              <a:extLst>
                <a:ext uri="{FF2B5EF4-FFF2-40B4-BE49-F238E27FC236}">
                  <a16:creationId xmlns:a16="http://schemas.microsoft.com/office/drawing/2014/main" id="{B9084788-57F4-469F-9660-C750E78CCA09}"/>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4">
              <a:extLst>
                <a:ext uri="{FF2B5EF4-FFF2-40B4-BE49-F238E27FC236}">
                  <a16:creationId xmlns:a16="http://schemas.microsoft.com/office/drawing/2014/main" id="{6C3AB50A-A544-4643-A568-1EC1BCB18070}"/>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5">
              <a:extLst>
                <a:ext uri="{FF2B5EF4-FFF2-40B4-BE49-F238E27FC236}">
                  <a16:creationId xmlns:a16="http://schemas.microsoft.com/office/drawing/2014/main" id="{C0D70010-4249-449C-BD84-A12A16783306}"/>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6">
              <a:extLst>
                <a:ext uri="{FF2B5EF4-FFF2-40B4-BE49-F238E27FC236}">
                  <a16:creationId xmlns:a16="http://schemas.microsoft.com/office/drawing/2014/main" id="{9FABA365-95BA-40B2-B737-44F757D18B53}"/>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77">
              <a:extLst>
                <a:ext uri="{FF2B5EF4-FFF2-40B4-BE49-F238E27FC236}">
                  <a16:creationId xmlns:a16="http://schemas.microsoft.com/office/drawing/2014/main" id="{A2FB4A81-4963-49E7-A900-E6C6A33297F3}"/>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78">
              <a:extLst>
                <a:ext uri="{FF2B5EF4-FFF2-40B4-BE49-F238E27FC236}">
                  <a16:creationId xmlns:a16="http://schemas.microsoft.com/office/drawing/2014/main" id="{C483C028-9344-48A8-9BA7-84D1F6479464}"/>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79">
              <a:extLst>
                <a:ext uri="{FF2B5EF4-FFF2-40B4-BE49-F238E27FC236}">
                  <a16:creationId xmlns:a16="http://schemas.microsoft.com/office/drawing/2014/main" id="{9DE7A30A-56FD-4BD4-B2EA-E78F89BFB832}"/>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0">
              <a:extLst>
                <a:ext uri="{FF2B5EF4-FFF2-40B4-BE49-F238E27FC236}">
                  <a16:creationId xmlns:a16="http://schemas.microsoft.com/office/drawing/2014/main" id="{3DAC96C1-C237-46AE-A7A2-72E9FAB7ACD3}"/>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1">
              <a:extLst>
                <a:ext uri="{FF2B5EF4-FFF2-40B4-BE49-F238E27FC236}">
                  <a16:creationId xmlns:a16="http://schemas.microsoft.com/office/drawing/2014/main" id="{6CBFCF4B-CDD8-4D4A-A798-FF82A8B73B4B}"/>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2">
              <a:extLst>
                <a:ext uri="{FF2B5EF4-FFF2-40B4-BE49-F238E27FC236}">
                  <a16:creationId xmlns:a16="http://schemas.microsoft.com/office/drawing/2014/main" id="{30C86284-0DD4-4123-B08B-A805EFB7D263}"/>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3">
              <a:extLst>
                <a:ext uri="{FF2B5EF4-FFF2-40B4-BE49-F238E27FC236}">
                  <a16:creationId xmlns:a16="http://schemas.microsoft.com/office/drawing/2014/main" id="{57AFB611-6F49-4512-A455-577833A5FAFE}"/>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4">
              <a:extLst>
                <a:ext uri="{FF2B5EF4-FFF2-40B4-BE49-F238E27FC236}">
                  <a16:creationId xmlns:a16="http://schemas.microsoft.com/office/drawing/2014/main" id="{BF7535DB-8D03-4E96-B478-E2007CB7E069}"/>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5">
              <a:extLst>
                <a:ext uri="{FF2B5EF4-FFF2-40B4-BE49-F238E27FC236}">
                  <a16:creationId xmlns:a16="http://schemas.microsoft.com/office/drawing/2014/main" id="{9B57F8A0-726E-42AD-B3BF-3510F13AD8A6}"/>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6">
              <a:extLst>
                <a:ext uri="{FF2B5EF4-FFF2-40B4-BE49-F238E27FC236}">
                  <a16:creationId xmlns:a16="http://schemas.microsoft.com/office/drawing/2014/main" id="{83D0DF56-CD67-427B-81AF-6F5D70569B11}"/>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87">
              <a:extLst>
                <a:ext uri="{FF2B5EF4-FFF2-40B4-BE49-F238E27FC236}">
                  <a16:creationId xmlns:a16="http://schemas.microsoft.com/office/drawing/2014/main" id="{7C969D53-1BD9-4612-B2A6-8D06C2F2EE2E}"/>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88">
              <a:extLst>
                <a:ext uri="{FF2B5EF4-FFF2-40B4-BE49-F238E27FC236}">
                  <a16:creationId xmlns:a16="http://schemas.microsoft.com/office/drawing/2014/main" id="{33B7812B-4DC5-467C-A5A9-48A857D68FC9}"/>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89">
              <a:extLst>
                <a:ext uri="{FF2B5EF4-FFF2-40B4-BE49-F238E27FC236}">
                  <a16:creationId xmlns:a16="http://schemas.microsoft.com/office/drawing/2014/main" id="{76579FB9-ED87-4312-9231-F39C7EA9F695}"/>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0">
              <a:extLst>
                <a:ext uri="{FF2B5EF4-FFF2-40B4-BE49-F238E27FC236}">
                  <a16:creationId xmlns:a16="http://schemas.microsoft.com/office/drawing/2014/main" id="{C8EBF959-0CB1-4DD5-A612-5DA9D3E2C4B8}"/>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1">
              <a:extLst>
                <a:ext uri="{FF2B5EF4-FFF2-40B4-BE49-F238E27FC236}">
                  <a16:creationId xmlns:a16="http://schemas.microsoft.com/office/drawing/2014/main" id="{434B0452-2F9D-41C7-AB27-8D91EEC408A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2">
              <a:extLst>
                <a:ext uri="{FF2B5EF4-FFF2-40B4-BE49-F238E27FC236}">
                  <a16:creationId xmlns:a16="http://schemas.microsoft.com/office/drawing/2014/main" id="{1E7D8DD5-44AA-48B2-B1F8-00F5A4CAC03B}"/>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3">
              <a:extLst>
                <a:ext uri="{FF2B5EF4-FFF2-40B4-BE49-F238E27FC236}">
                  <a16:creationId xmlns:a16="http://schemas.microsoft.com/office/drawing/2014/main" id="{CBBDB9D5-F536-46B1-B495-4D7BCD42C1A3}"/>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4">
              <a:extLst>
                <a:ext uri="{FF2B5EF4-FFF2-40B4-BE49-F238E27FC236}">
                  <a16:creationId xmlns:a16="http://schemas.microsoft.com/office/drawing/2014/main" id="{EA55832F-E7D9-4F69-800A-3BFD987B16E3}"/>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5">
              <a:extLst>
                <a:ext uri="{FF2B5EF4-FFF2-40B4-BE49-F238E27FC236}">
                  <a16:creationId xmlns:a16="http://schemas.microsoft.com/office/drawing/2014/main" id="{394DBE35-F039-441E-B91D-F5239D6592F7}"/>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6">
              <a:extLst>
                <a:ext uri="{FF2B5EF4-FFF2-40B4-BE49-F238E27FC236}">
                  <a16:creationId xmlns:a16="http://schemas.microsoft.com/office/drawing/2014/main" id="{067F220D-8C0D-4EFA-A715-A3B261C37084}"/>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497">
              <a:extLst>
                <a:ext uri="{FF2B5EF4-FFF2-40B4-BE49-F238E27FC236}">
                  <a16:creationId xmlns:a16="http://schemas.microsoft.com/office/drawing/2014/main" id="{5750E505-18EE-4E0E-B787-6032B4E84672}"/>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498">
              <a:extLst>
                <a:ext uri="{FF2B5EF4-FFF2-40B4-BE49-F238E27FC236}">
                  <a16:creationId xmlns:a16="http://schemas.microsoft.com/office/drawing/2014/main" id="{1198A0B9-8DCC-4345-BBEE-56EFBF79D2BA}"/>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499">
              <a:extLst>
                <a:ext uri="{FF2B5EF4-FFF2-40B4-BE49-F238E27FC236}">
                  <a16:creationId xmlns:a16="http://schemas.microsoft.com/office/drawing/2014/main" id="{49635907-7134-411A-B2C7-0816401FED01}"/>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0">
              <a:extLst>
                <a:ext uri="{FF2B5EF4-FFF2-40B4-BE49-F238E27FC236}">
                  <a16:creationId xmlns:a16="http://schemas.microsoft.com/office/drawing/2014/main" id="{F7CF54F3-7F3E-4757-9F75-8351241434C2}"/>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1">
              <a:extLst>
                <a:ext uri="{FF2B5EF4-FFF2-40B4-BE49-F238E27FC236}">
                  <a16:creationId xmlns:a16="http://schemas.microsoft.com/office/drawing/2014/main" id="{2A37A690-0A45-4190-8720-002CB4165B77}"/>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2">
              <a:extLst>
                <a:ext uri="{FF2B5EF4-FFF2-40B4-BE49-F238E27FC236}">
                  <a16:creationId xmlns:a16="http://schemas.microsoft.com/office/drawing/2014/main" id="{CE47F4E1-73B9-496A-B2AE-BA13B390D56C}"/>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3">
              <a:extLst>
                <a:ext uri="{FF2B5EF4-FFF2-40B4-BE49-F238E27FC236}">
                  <a16:creationId xmlns:a16="http://schemas.microsoft.com/office/drawing/2014/main" id="{1E9C7323-1425-4E7B-969A-4F4C1A9214A1}"/>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4">
              <a:extLst>
                <a:ext uri="{FF2B5EF4-FFF2-40B4-BE49-F238E27FC236}">
                  <a16:creationId xmlns:a16="http://schemas.microsoft.com/office/drawing/2014/main" id="{A6F0A07F-788C-472D-B4D6-2F910AA1CD56}"/>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5">
              <a:extLst>
                <a:ext uri="{FF2B5EF4-FFF2-40B4-BE49-F238E27FC236}">
                  <a16:creationId xmlns:a16="http://schemas.microsoft.com/office/drawing/2014/main" id="{DA959874-F1AA-427A-A900-D66D9F397B60}"/>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6">
              <a:extLst>
                <a:ext uri="{FF2B5EF4-FFF2-40B4-BE49-F238E27FC236}">
                  <a16:creationId xmlns:a16="http://schemas.microsoft.com/office/drawing/2014/main" id="{23D28907-A83A-4584-8941-848B5A6DEE25}"/>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07">
              <a:extLst>
                <a:ext uri="{FF2B5EF4-FFF2-40B4-BE49-F238E27FC236}">
                  <a16:creationId xmlns:a16="http://schemas.microsoft.com/office/drawing/2014/main" id="{398DADC3-37A0-4E76-90AD-94BD362FE20A}"/>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08">
              <a:extLst>
                <a:ext uri="{FF2B5EF4-FFF2-40B4-BE49-F238E27FC236}">
                  <a16:creationId xmlns:a16="http://schemas.microsoft.com/office/drawing/2014/main" id="{727A163F-621B-4A5D-A30E-2E0DC7453521}"/>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09">
              <a:extLst>
                <a:ext uri="{FF2B5EF4-FFF2-40B4-BE49-F238E27FC236}">
                  <a16:creationId xmlns:a16="http://schemas.microsoft.com/office/drawing/2014/main" id="{B7A1BCEE-26E5-45B2-B3CD-B336ADC7ECF0}"/>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0">
              <a:extLst>
                <a:ext uri="{FF2B5EF4-FFF2-40B4-BE49-F238E27FC236}">
                  <a16:creationId xmlns:a16="http://schemas.microsoft.com/office/drawing/2014/main" id="{050305E7-1BC5-489A-AA46-3394E63619E4}"/>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1">
              <a:extLst>
                <a:ext uri="{FF2B5EF4-FFF2-40B4-BE49-F238E27FC236}">
                  <a16:creationId xmlns:a16="http://schemas.microsoft.com/office/drawing/2014/main" id="{5F600C8B-EE86-48D9-8E59-E3BF4DBB9AB8}"/>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2">
              <a:extLst>
                <a:ext uri="{FF2B5EF4-FFF2-40B4-BE49-F238E27FC236}">
                  <a16:creationId xmlns:a16="http://schemas.microsoft.com/office/drawing/2014/main" id="{D0805980-BB56-4ABC-B102-6B5CCA8F8B3B}"/>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3">
              <a:extLst>
                <a:ext uri="{FF2B5EF4-FFF2-40B4-BE49-F238E27FC236}">
                  <a16:creationId xmlns:a16="http://schemas.microsoft.com/office/drawing/2014/main" id="{CF5C2966-E739-4C30-AA9A-F3A88265E89F}"/>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4">
              <a:extLst>
                <a:ext uri="{FF2B5EF4-FFF2-40B4-BE49-F238E27FC236}">
                  <a16:creationId xmlns:a16="http://schemas.microsoft.com/office/drawing/2014/main" id="{71CEBC95-73AF-42E6-86C2-AEB108BC1450}"/>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5">
              <a:extLst>
                <a:ext uri="{FF2B5EF4-FFF2-40B4-BE49-F238E27FC236}">
                  <a16:creationId xmlns:a16="http://schemas.microsoft.com/office/drawing/2014/main" id="{1AD5CF94-C6D6-415C-B6B8-C72CC468B2D3}"/>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6">
              <a:extLst>
                <a:ext uri="{FF2B5EF4-FFF2-40B4-BE49-F238E27FC236}">
                  <a16:creationId xmlns:a16="http://schemas.microsoft.com/office/drawing/2014/main" id="{7560B794-9221-4310-A829-3CE4E8DD7E4C}"/>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17">
              <a:extLst>
                <a:ext uri="{FF2B5EF4-FFF2-40B4-BE49-F238E27FC236}">
                  <a16:creationId xmlns:a16="http://schemas.microsoft.com/office/drawing/2014/main" id="{1D30EE72-85CE-481F-9652-C4DC9AD4C9B4}"/>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18">
              <a:extLst>
                <a:ext uri="{FF2B5EF4-FFF2-40B4-BE49-F238E27FC236}">
                  <a16:creationId xmlns:a16="http://schemas.microsoft.com/office/drawing/2014/main" id="{C4ABC75F-F63A-4F7E-9A4F-3BF7C64A2A98}"/>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19">
              <a:extLst>
                <a:ext uri="{FF2B5EF4-FFF2-40B4-BE49-F238E27FC236}">
                  <a16:creationId xmlns:a16="http://schemas.microsoft.com/office/drawing/2014/main" id="{AC068156-F802-409A-900C-1C94E7A03FE6}"/>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0">
              <a:extLst>
                <a:ext uri="{FF2B5EF4-FFF2-40B4-BE49-F238E27FC236}">
                  <a16:creationId xmlns:a16="http://schemas.microsoft.com/office/drawing/2014/main" id="{84A8E323-155D-4594-8BB2-DE0399190B1F}"/>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1">
              <a:extLst>
                <a:ext uri="{FF2B5EF4-FFF2-40B4-BE49-F238E27FC236}">
                  <a16:creationId xmlns:a16="http://schemas.microsoft.com/office/drawing/2014/main" id="{0EB59B02-9E94-4686-8EED-002E74D98D8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2">
              <a:extLst>
                <a:ext uri="{FF2B5EF4-FFF2-40B4-BE49-F238E27FC236}">
                  <a16:creationId xmlns:a16="http://schemas.microsoft.com/office/drawing/2014/main" id="{A434A289-A41E-4AEE-A7A3-3F01958FED2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3">
              <a:extLst>
                <a:ext uri="{FF2B5EF4-FFF2-40B4-BE49-F238E27FC236}">
                  <a16:creationId xmlns:a16="http://schemas.microsoft.com/office/drawing/2014/main" id="{407141B9-FF85-4C33-A706-F193430B95A1}"/>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4">
              <a:extLst>
                <a:ext uri="{FF2B5EF4-FFF2-40B4-BE49-F238E27FC236}">
                  <a16:creationId xmlns:a16="http://schemas.microsoft.com/office/drawing/2014/main" id="{71DC5077-802C-4053-A3BC-AA263A33528C}"/>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5">
              <a:extLst>
                <a:ext uri="{FF2B5EF4-FFF2-40B4-BE49-F238E27FC236}">
                  <a16:creationId xmlns:a16="http://schemas.microsoft.com/office/drawing/2014/main" id="{BCFC2DFC-997F-4102-812A-4043BCDB37A2}"/>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6">
              <a:extLst>
                <a:ext uri="{FF2B5EF4-FFF2-40B4-BE49-F238E27FC236}">
                  <a16:creationId xmlns:a16="http://schemas.microsoft.com/office/drawing/2014/main" id="{95B1DAFB-27BB-43FE-BBF2-9AE8DFD87328}"/>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27">
              <a:extLst>
                <a:ext uri="{FF2B5EF4-FFF2-40B4-BE49-F238E27FC236}">
                  <a16:creationId xmlns:a16="http://schemas.microsoft.com/office/drawing/2014/main" id="{8A54E057-25DF-4E69-BC79-ED6407D3C757}"/>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28">
              <a:extLst>
                <a:ext uri="{FF2B5EF4-FFF2-40B4-BE49-F238E27FC236}">
                  <a16:creationId xmlns:a16="http://schemas.microsoft.com/office/drawing/2014/main" id="{69DEEB9D-3F84-4DAF-B621-D82B357EA51B}"/>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29">
              <a:extLst>
                <a:ext uri="{FF2B5EF4-FFF2-40B4-BE49-F238E27FC236}">
                  <a16:creationId xmlns:a16="http://schemas.microsoft.com/office/drawing/2014/main" id="{DD925DA2-ACDA-4DED-BD5E-BA061F459D67}"/>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0">
              <a:extLst>
                <a:ext uri="{FF2B5EF4-FFF2-40B4-BE49-F238E27FC236}">
                  <a16:creationId xmlns:a16="http://schemas.microsoft.com/office/drawing/2014/main" id="{4B63EC49-32DA-4A75-8D95-49C2D3D4C7D9}"/>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1">
              <a:extLst>
                <a:ext uri="{FF2B5EF4-FFF2-40B4-BE49-F238E27FC236}">
                  <a16:creationId xmlns:a16="http://schemas.microsoft.com/office/drawing/2014/main" id="{46B5C699-193C-4788-AB87-46019CE3E53D}"/>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2">
              <a:extLst>
                <a:ext uri="{FF2B5EF4-FFF2-40B4-BE49-F238E27FC236}">
                  <a16:creationId xmlns:a16="http://schemas.microsoft.com/office/drawing/2014/main" id="{3AD5A745-0CEE-4AEB-B5AE-F0061C4A2150}"/>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3">
              <a:extLst>
                <a:ext uri="{FF2B5EF4-FFF2-40B4-BE49-F238E27FC236}">
                  <a16:creationId xmlns:a16="http://schemas.microsoft.com/office/drawing/2014/main" id="{44B4CBCD-1C0E-4D65-BEF0-F0EA98E0D807}"/>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4">
              <a:extLst>
                <a:ext uri="{FF2B5EF4-FFF2-40B4-BE49-F238E27FC236}">
                  <a16:creationId xmlns:a16="http://schemas.microsoft.com/office/drawing/2014/main" id="{4ED317BA-A76F-4C62-A299-25DABB04E1F3}"/>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5">
              <a:extLst>
                <a:ext uri="{FF2B5EF4-FFF2-40B4-BE49-F238E27FC236}">
                  <a16:creationId xmlns:a16="http://schemas.microsoft.com/office/drawing/2014/main" id="{2DF9A92E-270D-454B-A03B-0E866ACC8978}"/>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6">
              <a:extLst>
                <a:ext uri="{FF2B5EF4-FFF2-40B4-BE49-F238E27FC236}">
                  <a16:creationId xmlns:a16="http://schemas.microsoft.com/office/drawing/2014/main" id="{FF548869-6DAE-41AF-9BBA-4EDA0E09410C}"/>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37">
              <a:extLst>
                <a:ext uri="{FF2B5EF4-FFF2-40B4-BE49-F238E27FC236}">
                  <a16:creationId xmlns:a16="http://schemas.microsoft.com/office/drawing/2014/main" id="{C5FD5806-1529-4BAB-A0CD-60D5F3A9B6CF}"/>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38">
              <a:extLst>
                <a:ext uri="{FF2B5EF4-FFF2-40B4-BE49-F238E27FC236}">
                  <a16:creationId xmlns:a16="http://schemas.microsoft.com/office/drawing/2014/main" id="{F6637364-9817-4270-93B5-425C3DB69062}"/>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39">
              <a:extLst>
                <a:ext uri="{FF2B5EF4-FFF2-40B4-BE49-F238E27FC236}">
                  <a16:creationId xmlns:a16="http://schemas.microsoft.com/office/drawing/2014/main" id="{E80F1EC2-A9C8-4539-A222-96CFF95B8817}"/>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0">
              <a:extLst>
                <a:ext uri="{FF2B5EF4-FFF2-40B4-BE49-F238E27FC236}">
                  <a16:creationId xmlns:a16="http://schemas.microsoft.com/office/drawing/2014/main" id="{29751957-1FA0-4F63-B552-C6F07790C3FD}"/>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1">
              <a:extLst>
                <a:ext uri="{FF2B5EF4-FFF2-40B4-BE49-F238E27FC236}">
                  <a16:creationId xmlns:a16="http://schemas.microsoft.com/office/drawing/2014/main" id="{8A4BAFE9-751E-4712-B4C7-C25E834425F9}"/>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2">
              <a:extLst>
                <a:ext uri="{FF2B5EF4-FFF2-40B4-BE49-F238E27FC236}">
                  <a16:creationId xmlns:a16="http://schemas.microsoft.com/office/drawing/2014/main" id="{AC549630-53EB-4B9C-BB6E-0A94266E788B}"/>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3">
              <a:extLst>
                <a:ext uri="{FF2B5EF4-FFF2-40B4-BE49-F238E27FC236}">
                  <a16:creationId xmlns:a16="http://schemas.microsoft.com/office/drawing/2014/main" id="{27E34D14-2791-4DB8-9811-E5C57A2B8F41}"/>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4">
              <a:extLst>
                <a:ext uri="{FF2B5EF4-FFF2-40B4-BE49-F238E27FC236}">
                  <a16:creationId xmlns:a16="http://schemas.microsoft.com/office/drawing/2014/main" id="{3E813D98-B6EE-4596-80F9-F71725C90073}"/>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5">
              <a:extLst>
                <a:ext uri="{FF2B5EF4-FFF2-40B4-BE49-F238E27FC236}">
                  <a16:creationId xmlns:a16="http://schemas.microsoft.com/office/drawing/2014/main" id="{90B26A5D-3ADA-4F4A-97CC-7DE3EB0FC0E0}"/>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6">
              <a:extLst>
                <a:ext uri="{FF2B5EF4-FFF2-40B4-BE49-F238E27FC236}">
                  <a16:creationId xmlns:a16="http://schemas.microsoft.com/office/drawing/2014/main" id="{78E40017-9ADA-4190-998D-A69C68A73EB3}"/>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47">
              <a:extLst>
                <a:ext uri="{FF2B5EF4-FFF2-40B4-BE49-F238E27FC236}">
                  <a16:creationId xmlns:a16="http://schemas.microsoft.com/office/drawing/2014/main" id="{E2EE858D-E94D-49B2-8F8F-BD9D461DDC30}"/>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48">
              <a:extLst>
                <a:ext uri="{FF2B5EF4-FFF2-40B4-BE49-F238E27FC236}">
                  <a16:creationId xmlns:a16="http://schemas.microsoft.com/office/drawing/2014/main" id="{F22A2DED-DAE0-4B64-AD21-7B9E7E46CC49}"/>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49">
              <a:extLst>
                <a:ext uri="{FF2B5EF4-FFF2-40B4-BE49-F238E27FC236}">
                  <a16:creationId xmlns:a16="http://schemas.microsoft.com/office/drawing/2014/main" id="{7F4D69A6-A9D5-45C1-AF92-C9B7190FFBA9}"/>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0">
              <a:extLst>
                <a:ext uri="{FF2B5EF4-FFF2-40B4-BE49-F238E27FC236}">
                  <a16:creationId xmlns:a16="http://schemas.microsoft.com/office/drawing/2014/main" id="{DB4BF627-5EDB-4008-88FB-39CA161734AA}"/>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Freeform 551">
              <a:extLst>
                <a:ext uri="{FF2B5EF4-FFF2-40B4-BE49-F238E27FC236}">
                  <a16:creationId xmlns:a16="http://schemas.microsoft.com/office/drawing/2014/main" id="{9A777AC1-6257-4055-9D68-4FF271448FFA}"/>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Freeform 552">
              <a:extLst>
                <a:ext uri="{FF2B5EF4-FFF2-40B4-BE49-F238E27FC236}">
                  <a16:creationId xmlns:a16="http://schemas.microsoft.com/office/drawing/2014/main" id="{649C833B-D822-495D-B557-1FA0435DC801}"/>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Freeform 553">
              <a:extLst>
                <a:ext uri="{FF2B5EF4-FFF2-40B4-BE49-F238E27FC236}">
                  <a16:creationId xmlns:a16="http://schemas.microsoft.com/office/drawing/2014/main" id="{6F512A6C-E1B2-4C49-8A7A-6C21A0B6DE8D}"/>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32158783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grpSp>
        <p:nvGrpSpPr>
          <p:cNvPr id="378" name="组合 1">
            <a:extLst>
              <a:ext uri="{FF2B5EF4-FFF2-40B4-BE49-F238E27FC236}">
                <a16:creationId xmlns:a16="http://schemas.microsoft.com/office/drawing/2014/main" id="{9F5E7C50-D90E-442A-BE7E-E0C6276C1834}"/>
              </a:ext>
            </a:extLst>
          </p:cNvPr>
          <p:cNvGrpSpPr/>
          <p:nvPr/>
        </p:nvGrpSpPr>
        <p:grpSpPr>
          <a:xfrm>
            <a:off x="937079" y="196362"/>
            <a:ext cx="5427613" cy="2909457"/>
            <a:chOff x="443119" y="538800"/>
            <a:chExt cx="3450455" cy="1903778"/>
          </a:xfrm>
        </p:grpSpPr>
        <p:pic>
          <p:nvPicPr>
            <p:cNvPr id="379" name="Picture 2" descr="F:\1-原创素材\1_mm1102\PPT\PPT_014\materaials\pageimg_g9.png">
              <a:extLst>
                <a:ext uri="{FF2B5EF4-FFF2-40B4-BE49-F238E27FC236}">
                  <a16:creationId xmlns:a16="http://schemas.microsoft.com/office/drawing/2014/main" id="{EBC4DED7-26EE-4501-8862-F5267C8D6DF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3838" y="803126"/>
              <a:ext cx="3339736" cy="1639452"/>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0" name="TextBox 379">
              <a:extLst>
                <a:ext uri="{FF2B5EF4-FFF2-40B4-BE49-F238E27FC236}">
                  <a16:creationId xmlns:a16="http://schemas.microsoft.com/office/drawing/2014/main" id="{3A3ECC0C-7924-4F3A-8EB7-833B7669A454}"/>
                </a:ext>
              </a:extLst>
            </p:cNvPr>
            <p:cNvSpPr txBox="1"/>
            <p:nvPr/>
          </p:nvSpPr>
          <p:spPr>
            <a:xfrm>
              <a:off x="443119" y="538800"/>
              <a:ext cx="2376264" cy="241669"/>
            </a:xfrm>
            <a:prstGeom prst="rect">
              <a:avLst/>
            </a:prstGeom>
            <a:noFill/>
          </p:spPr>
          <p:txBody>
            <a:bodyPr wrap="square" rtlCol="0">
              <a:spAutoFit/>
            </a:bodyPr>
            <a:lstStyle/>
            <a:p>
              <a:pPr fontAlgn="t"/>
              <a:r>
                <a:rPr lang="en-US" b="1">
                  <a:solidFill>
                    <a:srgbClr val="5CA139"/>
                  </a:solidFill>
                  <a:latin typeface="Times New Roman" panose="02020603050405020304" pitchFamily="18" charset="0"/>
                  <a:cs typeface="Times New Roman" panose="02020603050405020304" pitchFamily="18" charset="0"/>
                </a:rPr>
                <a:t>4. Tùy bút</a:t>
              </a:r>
              <a:endParaRPr lang="vi-VN" b="1">
                <a:solidFill>
                  <a:srgbClr val="5CA139"/>
                </a:solidFill>
                <a:effectLst/>
                <a:latin typeface="Times New Roman" panose="02020603050405020304" pitchFamily="18" charset="0"/>
                <a:cs typeface="Times New Roman" panose="02020603050405020304" pitchFamily="18" charset="0"/>
              </a:endParaRPr>
            </a:p>
          </p:txBody>
        </p:sp>
        <p:sp>
          <p:nvSpPr>
            <p:cNvPr id="381" name="矩形 6">
              <a:extLst>
                <a:ext uri="{FF2B5EF4-FFF2-40B4-BE49-F238E27FC236}">
                  <a16:creationId xmlns:a16="http://schemas.microsoft.com/office/drawing/2014/main" id="{50AEF52C-9887-4415-AE4B-9098F76DAD7F}"/>
                </a:ext>
              </a:extLst>
            </p:cNvPr>
            <p:cNvSpPr/>
            <p:nvPr/>
          </p:nvSpPr>
          <p:spPr>
            <a:xfrm>
              <a:off x="910049" y="1038076"/>
              <a:ext cx="2638481" cy="966677"/>
            </a:xfrm>
            <a:prstGeom prst="rect">
              <a:avLst/>
            </a:prstGeom>
          </p:spPr>
          <p:txBody>
            <a:bodyPr wrap="square">
              <a:spAutoFit/>
            </a:bodyPr>
            <a:lstStyle/>
            <a:p>
              <a:pPr fontAlgn="t"/>
              <a:r>
                <a:rPr lang="vi-VN">
                  <a:effectLst/>
                  <a:latin typeface="+mj-lt"/>
                </a:rPr>
                <a:t>+ Là một thể trong ký, dùng để ghi chép, miêu tả.</a:t>
              </a:r>
            </a:p>
            <a:p>
              <a:pPr fontAlgn="t"/>
              <a:r>
                <a:rPr lang="vi-VN">
                  <a:effectLst/>
                  <a:latin typeface="+mj-lt"/>
                </a:rPr>
                <a:t>+ Thể hiện cảm xúc, tình cảm, suy nghĩ của tác giả trước các hiện tượng và vấn đề của cuộc sống.</a:t>
              </a:r>
            </a:p>
          </p:txBody>
        </p:sp>
      </p:grpSp>
      <p:grpSp>
        <p:nvGrpSpPr>
          <p:cNvPr id="382" name="组合 13">
            <a:extLst>
              <a:ext uri="{FF2B5EF4-FFF2-40B4-BE49-F238E27FC236}">
                <a16:creationId xmlns:a16="http://schemas.microsoft.com/office/drawing/2014/main" id="{942FC978-EC69-4482-8431-82B0139F6083}"/>
              </a:ext>
            </a:extLst>
          </p:cNvPr>
          <p:cNvGrpSpPr/>
          <p:nvPr/>
        </p:nvGrpSpPr>
        <p:grpSpPr>
          <a:xfrm>
            <a:off x="5881687" y="2908248"/>
            <a:ext cx="5798100" cy="3012333"/>
            <a:chOff x="3999653" y="571683"/>
            <a:chExt cx="3421893" cy="1807050"/>
          </a:xfrm>
        </p:grpSpPr>
        <p:pic>
          <p:nvPicPr>
            <p:cNvPr id="383" name="Picture 2" descr="F:\1-原创素材\1_mm1102\PPT\PPT_014\materaials\pageimg_g9.png">
              <a:extLst>
                <a:ext uri="{FF2B5EF4-FFF2-40B4-BE49-F238E27FC236}">
                  <a16:creationId xmlns:a16="http://schemas.microsoft.com/office/drawing/2014/main" id="{5681B788-9A30-42C5-A62B-83C36817117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67260" y="893511"/>
              <a:ext cx="3354286" cy="1485222"/>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4" name="矩形 7">
              <a:extLst>
                <a:ext uri="{FF2B5EF4-FFF2-40B4-BE49-F238E27FC236}">
                  <a16:creationId xmlns:a16="http://schemas.microsoft.com/office/drawing/2014/main" id="{6896BEDD-3980-4025-B61F-43F7310D9E5B}"/>
                </a:ext>
              </a:extLst>
            </p:cNvPr>
            <p:cNvSpPr/>
            <p:nvPr/>
          </p:nvSpPr>
          <p:spPr>
            <a:xfrm>
              <a:off x="4465031" y="1106927"/>
              <a:ext cx="2836721" cy="1052392"/>
            </a:xfrm>
            <a:prstGeom prst="rect">
              <a:avLst/>
            </a:prstGeom>
          </p:spPr>
          <p:txBody>
            <a:bodyPr wrap="square">
              <a:spAutoFit/>
            </a:bodyPr>
            <a:lstStyle/>
            <a:p>
              <a:pPr fontAlgn="t"/>
              <a:r>
                <a:rPr lang="vi-VN">
                  <a:effectLst/>
                  <a:latin typeface="+mj-lt"/>
                </a:rPr>
                <a:t>+ Là loại văn xuôi ngắn gọn, hàm súc có cách thể hiện đa dạng.</a:t>
              </a:r>
            </a:p>
            <a:p>
              <a:pPr fontAlgn="t"/>
              <a:r>
                <a:rPr lang="vi-VN">
                  <a:effectLst/>
                  <a:latin typeface="+mj-lt"/>
                </a:rPr>
                <a:t>+ Mang tính chất chấm phá, bộc lộ trực tiếp suy nghĩ, cảm xúc của người viết qua các hiện tượng đời sống thường nhật, giàu ý nghĩa xã hội.</a:t>
              </a:r>
            </a:p>
          </p:txBody>
        </p:sp>
        <p:sp>
          <p:nvSpPr>
            <p:cNvPr id="385" name="TextBox 384">
              <a:extLst>
                <a:ext uri="{FF2B5EF4-FFF2-40B4-BE49-F238E27FC236}">
                  <a16:creationId xmlns:a16="http://schemas.microsoft.com/office/drawing/2014/main" id="{2342D18C-471A-4C01-BA94-55D78BB3DB11}"/>
                </a:ext>
              </a:extLst>
            </p:cNvPr>
            <p:cNvSpPr txBox="1"/>
            <p:nvPr/>
          </p:nvSpPr>
          <p:spPr>
            <a:xfrm>
              <a:off x="3999653" y="571683"/>
              <a:ext cx="1800200" cy="274791"/>
            </a:xfrm>
            <a:prstGeom prst="rect">
              <a:avLst/>
            </a:prstGeom>
            <a:noFill/>
          </p:spPr>
          <p:txBody>
            <a:bodyPr wrap="square" rtlCol="0">
              <a:spAutoFit/>
            </a:bodyPr>
            <a:lstStyle/>
            <a:p>
              <a:pPr>
                <a:lnSpc>
                  <a:spcPct val="150000"/>
                </a:lnSpc>
              </a:pPr>
              <a:r>
                <a:rPr lang="en-US" b="1">
                  <a:solidFill>
                    <a:srgbClr val="FF0000"/>
                  </a:solidFill>
                  <a:effectLst/>
                  <a:latin typeface="Times New Roman" panose="02020603050405020304" pitchFamily="18" charset="0"/>
                  <a:ea typeface="华康海报体W12(P)" pitchFamily="82" charset="-122"/>
                  <a:cs typeface="Times New Roman" panose="02020603050405020304" pitchFamily="18" charset="0"/>
                </a:rPr>
                <a:t>5. Tản văn</a:t>
              </a:r>
              <a:endParaRPr lang="en-US" altLang="zh-CN" b="1" dirty="0">
                <a:solidFill>
                  <a:srgbClr val="5CA139"/>
                </a:solidFill>
                <a:latin typeface="Times New Roman" panose="02020603050405020304" pitchFamily="18" charset="0"/>
                <a:ea typeface="华康海报体W12(P)" pitchFamily="82" charset="-122"/>
                <a:cs typeface="Times New Roman" panose="02020603050405020304" pitchFamily="18" charset="0"/>
              </a:endParaRPr>
            </a:p>
          </p:txBody>
        </p:sp>
      </p:grpSp>
      <p:grpSp>
        <p:nvGrpSpPr>
          <p:cNvPr id="391" name="组合 585">
            <a:extLst>
              <a:ext uri="{FF2B5EF4-FFF2-40B4-BE49-F238E27FC236}">
                <a16:creationId xmlns:a16="http://schemas.microsoft.com/office/drawing/2014/main" id="{1CCFD994-523F-4117-9680-69591FF4730C}"/>
              </a:ext>
            </a:extLst>
          </p:cNvPr>
          <p:cNvGrpSpPr/>
          <p:nvPr/>
        </p:nvGrpSpPr>
        <p:grpSpPr>
          <a:xfrm>
            <a:off x="-55563" y="5845629"/>
            <a:ext cx="12303126" cy="1012371"/>
            <a:chOff x="-25400" y="5164139"/>
            <a:chExt cx="12303126" cy="1743075"/>
          </a:xfrm>
        </p:grpSpPr>
        <p:sp>
          <p:nvSpPr>
            <p:cNvPr id="392" name="Freeform 17">
              <a:extLst>
                <a:ext uri="{FF2B5EF4-FFF2-40B4-BE49-F238E27FC236}">
                  <a16:creationId xmlns:a16="http://schemas.microsoft.com/office/drawing/2014/main" id="{75984FF8-DEB0-44A4-B6E9-F9746050628E}"/>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18">
              <a:extLst>
                <a:ext uri="{FF2B5EF4-FFF2-40B4-BE49-F238E27FC236}">
                  <a16:creationId xmlns:a16="http://schemas.microsoft.com/office/drawing/2014/main" id="{58AE0BA9-1044-47D8-B170-74562D17E495}"/>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31">
              <a:extLst>
                <a:ext uri="{FF2B5EF4-FFF2-40B4-BE49-F238E27FC236}">
                  <a16:creationId xmlns:a16="http://schemas.microsoft.com/office/drawing/2014/main" id="{6D76201F-D63C-4427-BB57-C30DDA1AE968}"/>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Freeform 32">
              <a:extLst>
                <a:ext uri="{FF2B5EF4-FFF2-40B4-BE49-F238E27FC236}">
                  <a16:creationId xmlns:a16="http://schemas.microsoft.com/office/drawing/2014/main" id="{A2D6509E-91D0-47D7-93C5-3DCCB2843FBC}"/>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4">
              <a:extLst>
                <a:ext uri="{FF2B5EF4-FFF2-40B4-BE49-F238E27FC236}">
                  <a16:creationId xmlns:a16="http://schemas.microsoft.com/office/drawing/2014/main" id="{22CD9FFC-339B-464B-80A7-27A85A60496A}"/>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5">
              <a:extLst>
                <a:ext uri="{FF2B5EF4-FFF2-40B4-BE49-F238E27FC236}">
                  <a16:creationId xmlns:a16="http://schemas.microsoft.com/office/drawing/2014/main" id="{C4A541E5-95F5-4A9E-98BC-9362E7AA23C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id="{88C8B50F-DDF7-4F8E-8669-514458954FC7}"/>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47">
              <a:extLst>
                <a:ext uri="{FF2B5EF4-FFF2-40B4-BE49-F238E27FC236}">
                  <a16:creationId xmlns:a16="http://schemas.microsoft.com/office/drawing/2014/main" id="{0DC8BEE6-9F50-4A2C-8CC2-9B3284BA97B1}"/>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Freeform 48">
              <a:extLst>
                <a:ext uri="{FF2B5EF4-FFF2-40B4-BE49-F238E27FC236}">
                  <a16:creationId xmlns:a16="http://schemas.microsoft.com/office/drawing/2014/main" id="{585D4C66-734E-4027-8BB4-975561CB309B}"/>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Oval 400">
              <a:extLst>
                <a:ext uri="{FF2B5EF4-FFF2-40B4-BE49-F238E27FC236}">
                  <a16:creationId xmlns:a16="http://schemas.microsoft.com/office/drawing/2014/main" id="{6D26FD1C-DD3C-4611-A33F-DB2D602F8AFD}"/>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0">
              <a:extLst>
                <a:ext uri="{FF2B5EF4-FFF2-40B4-BE49-F238E27FC236}">
                  <a16:creationId xmlns:a16="http://schemas.microsoft.com/office/drawing/2014/main" id="{F8A25DA9-AA23-463E-9428-04C05FAC13A5}"/>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Rectangle 402">
              <a:extLst>
                <a:ext uri="{FF2B5EF4-FFF2-40B4-BE49-F238E27FC236}">
                  <a16:creationId xmlns:a16="http://schemas.microsoft.com/office/drawing/2014/main" id="{9EA553F3-5CB1-4876-A090-BE36396C7A97}"/>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Rectangle 403">
              <a:extLst>
                <a:ext uri="{FF2B5EF4-FFF2-40B4-BE49-F238E27FC236}">
                  <a16:creationId xmlns:a16="http://schemas.microsoft.com/office/drawing/2014/main" id="{B369459F-1706-4AD0-B2CC-BB42F0383938}"/>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3">
              <a:extLst>
                <a:ext uri="{FF2B5EF4-FFF2-40B4-BE49-F238E27FC236}">
                  <a16:creationId xmlns:a16="http://schemas.microsoft.com/office/drawing/2014/main" id="{13CC55D6-C8C2-436A-9034-5A0390F3D3B3}"/>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Freeform 54">
              <a:extLst>
                <a:ext uri="{FF2B5EF4-FFF2-40B4-BE49-F238E27FC236}">
                  <a16:creationId xmlns:a16="http://schemas.microsoft.com/office/drawing/2014/main" id="{DB3ECD78-3C18-4A12-B8A3-E1D15C0B6AFE}"/>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55">
              <a:extLst>
                <a:ext uri="{FF2B5EF4-FFF2-40B4-BE49-F238E27FC236}">
                  <a16:creationId xmlns:a16="http://schemas.microsoft.com/office/drawing/2014/main" id="{53347ECD-12BF-44F7-8A08-5F6CFF51F94F}"/>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56">
              <a:extLst>
                <a:ext uri="{FF2B5EF4-FFF2-40B4-BE49-F238E27FC236}">
                  <a16:creationId xmlns:a16="http://schemas.microsoft.com/office/drawing/2014/main" id="{03560941-9199-4FC9-9E8B-91CD36C614B7}"/>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Oval 408">
              <a:extLst>
                <a:ext uri="{FF2B5EF4-FFF2-40B4-BE49-F238E27FC236}">
                  <a16:creationId xmlns:a16="http://schemas.microsoft.com/office/drawing/2014/main" id="{A0E96546-1E9B-494F-A4F2-6926127070D7}"/>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0">
              <a:extLst>
                <a:ext uri="{FF2B5EF4-FFF2-40B4-BE49-F238E27FC236}">
                  <a16:creationId xmlns:a16="http://schemas.microsoft.com/office/drawing/2014/main" id="{C0DB63FD-6639-467E-8051-17259CE17604}"/>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1">
              <a:extLst>
                <a:ext uri="{FF2B5EF4-FFF2-40B4-BE49-F238E27FC236}">
                  <a16:creationId xmlns:a16="http://schemas.microsoft.com/office/drawing/2014/main" id="{70D1C7A0-57D3-4BE8-9FBD-F6C8ED367084}"/>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2">
              <a:extLst>
                <a:ext uri="{FF2B5EF4-FFF2-40B4-BE49-F238E27FC236}">
                  <a16:creationId xmlns:a16="http://schemas.microsoft.com/office/drawing/2014/main" id="{4BDF8508-A088-40D6-8092-6BCABF32C338}"/>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3">
              <a:extLst>
                <a:ext uri="{FF2B5EF4-FFF2-40B4-BE49-F238E27FC236}">
                  <a16:creationId xmlns:a16="http://schemas.microsoft.com/office/drawing/2014/main" id="{603C0AD2-A520-414B-9BC1-E88C8CE1FFD7}"/>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64">
              <a:extLst>
                <a:ext uri="{FF2B5EF4-FFF2-40B4-BE49-F238E27FC236}">
                  <a16:creationId xmlns:a16="http://schemas.microsoft.com/office/drawing/2014/main" id="{FB5C092F-D4C3-4C06-841A-D472AF0B9766}"/>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Freeform 65">
              <a:extLst>
                <a:ext uri="{FF2B5EF4-FFF2-40B4-BE49-F238E27FC236}">
                  <a16:creationId xmlns:a16="http://schemas.microsoft.com/office/drawing/2014/main" id="{9BADDFBA-7832-424B-B73F-D871CDDADCF7}"/>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Freeform 68">
              <a:extLst>
                <a:ext uri="{FF2B5EF4-FFF2-40B4-BE49-F238E27FC236}">
                  <a16:creationId xmlns:a16="http://schemas.microsoft.com/office/drawing/2014/main" id="{4F4523C5-A1FE-42BF-8AA2-7B57B4B24867}"/>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70">
              <a:extLst>
                <a:ext uri="{FF2B5EF4-FFF2-40B4-BE49-F238E27FC236}">
                  <a16:creationId xmlns:a16="http://schemas.microsoft.com/office/drawing/2014/main" id="{E9BC3116-2674-4E6A-8C3D-3AB3E5DC9764}"/>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Rectangle 417">
              <a:extLst>
                <a:ext uri="{FF2B5EF4-FFF2-40B4-BE49-F238E27FC236}">
                  <a16:creationId xmlns:a16="http://schemas.microsoft.com/office/drawing/2014/main" id="{16E55434-BB43-4A3A-B56C-4156E154DE20}"/>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Rectangle 418">
              <a:extLst>
                <a:ext uri="{FF2B5EF4-FFF2-40B4-BE49-F238E27FC236}">
                  <a16:creationId xmlns:a16="http://schemas.microsoft.com/office/drawing/2014/main" id="{162B0FC9-8688-4B86-A7DA-6FBD23E7D494}"/>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0">
              <a:extLst>
                <a:ext uri="{FF2B5EF4-FFF2-40B4-BE49-F238E27FC236}">
                  <a16:creationId xmlns:a16="http://schemas.microsoft.com/office/drawing/2014/main" id="{6F376DFC-4F84-4071-8C65-0A63FC1F35EF}"/>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1">
              <a:extLst>
                <a:ext uri="{FF2B5EF4-FFF2-40B4-BE49-F238E27FC236}">
                  <a16:creationId xmlns:a16="http://schemas.microsoft.com/office/drawing/2014/main" id="{1AA4C108-69A0-40D1-8614-99CC13CEFB7B}"/>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Freeform 84">
              <a:extLst>
                <a:ext uri="{FF2B5EF4-FFF2-40B4-BE49-F238E27FC236}">
                  <a16:creationId xmlns:a16="http://schemas.microsoft.com/office/drawing/2014/main" id="{637DB8FD-12F0-4AC4-8486-C00C8A660E76}"/>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Freeform 85">
              <a:extLst>
                <a:ext uri="{FF2B5EF4-FFF2-40B4-BE49-F238E27FC236}">
                  <a16:creationId xmlns:a16="http://schemas.microsoft.com/office/drawing/2014/main" id="{30A23083-2B0A-4AB9-9688-4DF198422374}"/>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Freeform 86">
              <a:extLst>
                <a:ext uri="{FF2B5EF4-FFF2-40B4-BE49-F238E27FC236}">
                  <a16:creationId xmlns:a16="http://schemas.microsoft.com/office/drawing/2014/main" id="{EB108A88-EC1F-48B3-A4C7-4FEABCA8A02F}"/>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Oval 424">
              <a:extLst>
                <a:ext uri="{FF2B5EF4-FFF2-40B4-BE49-F238E27FC236}">
                  <a16:creationId xmlns:a16="http://schemas.microsoft.com/office/drawing/2014/main" id="{22D12EC4-F34A-4795-90F1-B9885DFC2681}"/>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id="{6C4578C1-A3B8-4E20-8521-0850212EAAD5}"/>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Oval 426">
              <a:extLst>
                <a:ext uri="{FF2B5EF4-FFF2-40B4-BE49-F238E27FC236}">
                  <a16:creationId xmlns:a16="http://schemas.microsoft.com/office/drawing/2014/main" id="{84AAC891-AFB3-4DFF-B759-A48FD8C70F63}"/>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Freeform 90">
              <a:extLst>
                <a:ext uri="{FF2B5EF4-FFF2-40B4-BE49-F238E27FC236}">
                  <a16:creationId xmlns:a16="http://schemas.microsoft.com/office/drawing/2014/main" id="{A0E65B0B-EC60-4B83-8BEC-2E3BCF377097}"/>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id="{116D02F1-ABE9-404F-A31C-D9FA9A52EB73}"/>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2">
              <a:extLst>
                <a:ext uri="{FF2B5EF4-FFF2-40B4-BE49-F238E27FC236}">
                  <a16:creationId xmlns:a16="http://schemas.microsoft.com/office/drawing/2014/main" id="{10B0238A-40A8-490E-96DE-58F8AB971489}"/>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id="{D63CEC77-F7AA-4C35-B43D-E930B6144A9E}"/>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Oval 431">
              <a:extLst>
                <a:ext uri="{FF2B5EF4-FFF2-40B4-BE49-F238E27FC236}">
                  <a16:creationId xmlns:a16="http://schemas.microsoft.com/office/drawing/2014/main" id="{05BC15AF-7006-444D-AAC2-68B5016E41EB}"/>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5">
              <a:extLst>
                <a:ext uri="{FF2B5EF4-FFF2-40B4-BE49-F238E27FC236}">
                  <a16:creationId xmlns:a16="http://schemas.microsoft.com/office/drawing/2014/main" id="{FBD176F1-103D-44D9-A67D-D16B84B2F1D1}"/>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Oval 433">
              <a:extLst>
                <a:ext uri="{FF2B5EF4-FFF2-40B4-BE49-F238E27FC236}">
                  <a16:creationId xmlns:a16="http://schemas.microsoft.com/office/drawing/2014/main" id="{4F8936B6-9482-43CC-ACA1-EE105FEDC386}"/>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97">
              <a:extLst>
                <a:ext uri="{FF2B5EF4-FFF2-40B4-BE49-F238E27FC236}">
                  <a16:creationId xmlns:a16="http://schemas.microsoft.com/office/drawing/2014/main" id="{021B2153-337E-43B8-A3B5-084F7B2F25AD}"/>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98">
              <a:extLst>
                <a:ext uri="{FF2B5EF4-FFF2-40B4-BE49-F238E27FC236}">
                  <a16:creationId xmlns:a16="http://schemas.microsoft.com/office/drawing/2014/main" id="{07EAF7C8-76AB-4731-AAB6-4D7F062A3957}"/>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99">
              <a:extLst>
                <a:ext uri="{FF2B5EF4-FFF2-40B4-BE49-F238E27FC236}">
                  <a16:creationId xmlns:a16="http://schemas.microsoft.com/office/drawing/2014/main" id="{A0BC4C6B-3950-455F-8ED3-D636B1C08992}"/>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0">
              <a:extLst>
                <a:ext uri="{FF2B5EF4-FFF2-40B4-BE49-F238E27FC236}">
                  <a16:creationId xmlns:a16="http://schemas.microsoft.com/office/drawing/2014/main" id="{3140AB46-7422-448F-8249-A70C8E0D2E67}"/>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1">
              <a:extLst>
                <a:ext uri="{FF2B5EF4-FFF2-40B4-BE49-F238E27FC236}">
                  <a16:creationId xmlns:a16="http://schemas.microsoft.com/office/drawing/2014/main" id="{5C44B08F-D06C-47A3-8CAA-3CFBA3ECB45F}"/>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Freeform 102">
              <a:extLst>
                <a:ext uri="{FF2B5EF4-FFF2-40B4-BE49-F238E27FC236}">
                  <a16:creationId xmlns:a16="http://schemas.microsoft.com/office/drawing/2014/main" id="{EA168D83-B8FF-487F-9315-C63B1EAA2219}"/>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3">
              <a:extLst>
                <a:ext uri="{FF2B5EF4-FFF2-40B4-BE49-F238E27FC236}">
                  <a16:creationId xmlns:a16="http://schemas.microsoft.com/office/drawing/2014/main" id="{238ED082-8F61-4746-B43B-025965A68846}"/>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4">
              <a:extLst>
                <a:ext uri="{FF2B5EF4-FFF2-40B4-BE49-F238E27FC236}">
                  <a16:creationId xmlns:a16="http://schemas.microsoft.com/office/drawing/2014/main" id="{95611B0B-4E6A-4C22-A141-49C777705113}"/>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Oval 442">
              <a:extLst>
                <a:ext uri="{FF2B5EF4-FFF2-40B4-BE49-F238E27FC236}">
                  <a16:creationId xmlns:a16="http://schemas.microsoft.com/office/drawing/2014/main" id="{A557352C-4182-4450-BBFA-3F486DC21460}"/>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6">
              <a:extLst>
                <a:ext uri="{FF2B5EF4-FFF2-40B4-BE49-F238E27FC236}">
                  <a16:creationId xmlns:a16="http://schemas.microsoft.com/office/drawing/2014/main" id="{D937FD3A-D147-4F7B-889E-085FE1A8DF2A}"/>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Freeform 107">
              <a:extLst>
                <a:ext uri="{FF2B5EF4-FFF2-40B4-BE49-F238E27FC236}">
                  <a16:creationId xmlns:a16="http://schemas.microsoft.com/office/drawing/2014/main" id="{7CFDA9FD-4FA7-4256-82A5-946E0ADACD31}"/>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Freeform 108">
              <a:extLst>
                <a:ext uri="{FF2B5EF4-FFF2-40B4-BE49-F238E27FC236}">
                  <a16:creationId xmlns:a16="http://schemas.microsoft.com/office/drawing/2014/main" id="{5D2475C9-C181-4B03-B291-BF5EB045491C}"/>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Freeform 109">
              <a:extLst>
                <a:ext uri="{FF2B5EF4-FFF2-40B4-BE49-F238E27FC236}">
                  <a16:creationId xmlns:a16="http://schemas.microsoft.com/office/drawing/2014/main" id="{70687CD3-D407-4687-BAE6-CC0CC24C68AF}"/>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Oval 447">
              <a:extLst>
                <a:ext uri="{FF2B5EF4-FFF2-40B4-BE49-F238E27FC236}">
                  <a16:creationId xmlns:a16="http://schemas.microsoft.com/office/drawing/2014/main" id="{08B39C5C-BD0A-4CFE-8082-443E90BF8E55}"/>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id="{2B1F8B09-8D13-4D28-85A8-F6FDA6A940D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Oval 449">
              <a:extLst>
                <a:ext uri="{FF2B5EF4-FFF2-40B4-BE49-F238E27FC236}">
                  <a16:creationId xmlns:a16="http://schemas.microsoft.com/office/drawing/2014/main" id="{A5AAA23E-77BD-4AC9-9387-707DBE37605B}"/>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Freeform 113">
              <a:extLst>
                <a:ext uri="{FF2B5EF4-FFF2-40B4-BE49-F238E27FC236}">
                  <a16:creationId xmlns:a16="http://schemas.microsoft.com/office/drawing/2014/main" id="{C47660F0-6538-4C57-83BF-30931A03B884}"/>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id="{C7AFC086-E5F6-402C-AD8A-4B374DCF6BC1}"/>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5">
              <a:extLst>
                <a:ext uri="{FF2B5EF4-FFF2-40B4-BE49-F238E27FC236}">
                  <a16:creationId xmlns:a16="http://schemas.microsoft.com/office/drawing/2014/main" id="{E4682656-F5D1-42AE-AD10-5E93714C6E84}"/>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id="{1A0D2699-30F5-452B-8112-8B81B086F4BA}"/>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Oval 454">
              <a:extLst>
                <a:ext uri="{FF2B5EF4-FFF2-40B4-BE49-F238E27FC236}">
                  <a16:creationId xmlns:a16="http://schemas.microsoft.com/office/drawing/2014/main" id="{E0F28527-6B4E-430C-B661-FBBD15D9FA27}"/>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18">
              <a:extLst>
                <a:ext uri="{FF2B5EF4-FFF2-40B4-BE49-F238E27FC236}">
                  <a16:creationId xmlns:a16="http://schemas.microsoft.com/office/drawing/2014/main" id="{AB8EDF19-CA76-4F4E-AD1F-E29F4E0D407E}"/>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Oval 456">
              <a:extLst>
                <a:ext uri="{FF2B5EF4-FFF2-40B4-BE49-F238E27FC236}">
                  <a16:creationId xmlns:a16="http://schemas.microsoft.com/office/drawing/2014/main" id="{C31E5D17-62E5-470E-BB0D-4CC5465A46CA}"/>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0">
              <a:extLst>
                <a:ext uri="{FF2B5EF4-FFF2-40B4-BE49-F238E27FC236}">
                  <a16:creationId xmlns:a16="http://schemas.microsoft.com/office/drawing/2014/main" id="{FD1D5316-A516-4C1E-8596-997D9D26D03B}"/>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1">
              <a:extLst>
                <a:ext uri="{FF2B5EF4-FFF2-40B4-BE49-F238E27FC236}">
                  <a16:creationId xmlns:a16="http://schemas.microsoft.com/office/drawing/2014/main" id="{589CA508-67BD-47BB-8649-DCAEBEF1FCB5}"/>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2">
              <a:extLst>
                <a:ext uri="{FF2B5EF4-FFF2-40B4-BE49-F238E27FC236}">
                  <a16:creationId xmlns:a16="http://schemas.microsoft.com/office/drawing/2014/main" id="{F619C4EF-8C12-49E6-AFCE-F9B65BFA6905}"/>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3">
              <a:extLst>
                <a:ext uri="{FF2B5EF4-FFF2-40B4-BE49-F238E27FC236}">
                  <a16:creationId xmlns:a16="http://schemas.microsoft.com/office/drawing/2014/main" id="{0D46C5E5-06E2-4934-8DE6-E5B3F7DBF22A}"/>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4">
              <a:extLst>
                <a:ext uri="{FF2B5EF4-FFF2-40B4-BE49-F238E27FC236}">
                  <a16:creationId xmlns:a16="http://schemas.microsoft.com/office/drawing/2014/main" id="{9F9CF1FD-0FC6-44E4-B89A-4E6AB4507A6F}"/>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Freeform 125">
              <a:extLst>
                <a:ext uri="{FF2B5EF4-FFF2-40B4-BE49-F238E27FC236}">
                  <a16:creationId xmlns:a16="http://schemas.microsoft.com/office/drawing/2014/main" id="{49FA8D3E-D2B3-4C1A-8F7B-B0CB8CAD6F5C}"/>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6">
              <a:extLst>
                <a:ext uri="{FF2B5EF4-FFF2-40B4-BE49-F238E27FC236}">
                  <a16:creationId xmlns:a16="http://schemas.microsoft.com/office/drawing/2014/main" id="{CABC65F9-B91E-4B7C-9505-09511454D2F2}"/>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27">
              <a:extLst>
                <a:ext uri="{FF2B5EF4-FFF2-40B4-BE49-F238E27FC236}">
                  <a16:creationId xmlns:a16="http://schemas.microsoft.com/office/drawing/2014/main" id="{5B56FA5F-3423-4472-AE74-523BF2A0ECA6}"/>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Oval 465">
              <a:extLst>
                <a:ext uri="{FF2B5EF4-FFF2-40B4-BE49-F238E27FC236}">
                  <a16:creationId xmlns:a16="http://schemas.microsoft.com/office/drawing/2014/main" id="{D60C8E97-F469-4427-91FA-69F06E0F02A2}"/>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29">
              <a:extLst>
                <a:ext uri="{FF2B5EF4-FFF2-40B4-BE49-F238E27FC236}">
                  <a16:creationId xmlns:a16="http://schemas.microsoft.com/office/drawing/2014/main" id="{089BA5B4-647A-4682-A5AF-657E5A547F75}"/>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0">
              <a:extLst>
                <a:ext uri="{FF2B5EF4-FFF2-40B4-BE49-F238E27FC236}">
                  <a16:creationId xmlns:a16="http://schemas.microsoft.com/office/drawing/2014/main" id="{C6717A63-1BF6-427F-A0DC-F8AAAF0CAAD5}"/>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31">
              <a:extLst>
                <a:ext uri="{FF2B5EF4-FFF2-40B4-BE49-F238E27FC236}">
                  <a16:creationId xmlns:a16="http://schemas.microsoft.com/office/drawing/2014/main" id="{CF4F96BF-A470-4705-8FF3-F8557388C9FB}"/>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32">
              <a:extLst>
                <a:ext uri="{FF2B5EF4-FFF2-40B4-BE49-F238E27FC236}">
                  <a16:creationId xmlns:a16="http://schemas.microsoft.com/office/drawing/2014/main" id="{3FF88F5C-24AE-4B12-B176-A9416DA7647B}"/>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33">
              <a:extLst>
                <a:ext uri="{FF2B5EF4-FFF2-40B4-BE49-F238E27FC236}">
                  <a16:creationId xmlns:a16="http://schemas.microsoft.com/office/drawing/2014/main" id="{DB4F1A50-AC48-49AB-9407-9ECA072F2CAC}"/>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47">
              <a:extLst>
                <a:ext uri="{FF2B5EF4-FFF2-40B4-BE49-F238E27FC236}">
                  <a16:creationId xmlns:a16="http://schemas.microsoft.com/office/drawing/2014/main" id="{1C07A3CC-CA87-442D-A0E7-0492F6B939EF}"/>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48">
              <a:extLst>
                <a:ext uri="{FF2B5EF4-FFF2-40B4-BE49-F238E27FC236}">
                  <a16:creationId xmlns:a16="http://schemas.microsoft.com/office/drawing/2014/main" id="{358DE025-86B5-4C2C-A511-977C40B01776}"/>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61">
              <a:extLst>
                <a:ext uri="{FF2B5EF4-FFF2-40B4-BE49-F238E27FC236}">
                  <a16:creationId xmlns:a16="http://schemas.microsoft.com/office/drawing/2014/main" id="{85387993-1D78-4364-9838-23EE115AD256}"/>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Freeform 162">
              <a:extLst>
                <a:ext uri="{FF2B5EF4-FFF2-40B4-BE49-F238E27FC236}">
                  <a16:creationId xmlns:a16="http://schemas.microsoft.com/office/drawing/2014/main" id="{81F77425-C6A0-402D-A1CF-D36FCE0210B5}"/>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Freeform 172">
              <a:extLst>
                <a:ext uri="{FF2B5EF4-FFF2-40B4-BE49-F238E27FC236}">
                  <a16:creationId xmlns:a16="http://schemas.microsoft.com/office/drawing/2014/main" id="{695D99FC-E518-4A61-A399-D2612B2AEFE9}"/>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3">
              <a:extLst>
                <a:ext uri="{FF2B5EF4-FFF2-40B4-BE49-F238E27FC236}">
                  <a16:creationId xmlns:a16="http://schemas.microsoft.com/office/drawing/2014/main" id="{100259E4-C122-4D58-B1A9-9B9ECFBC2CA7}"/>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Oval 477">
              <a:extLst>
                <a:ext uri="{FF2B5EF4-FFF2-40B4-BE49-F238E27FC236}">
                  <a16:creationId xmlns:a16="http://schemas.microsoft.com/office/drawing/2014/main" id="{0806374E-A650-4726-86C5-57C827539729}"/>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Oval 478">
              <a:extLst>
                <a:ext uri="{FF2B5EF4-FFF2-40B4-BE49-F238E27FC236}">
                  <a16:creationId xmlns:a16="http://schemas.microsoft.com/office/drawing/2014/main" id="{E24E6420-4FC4-45EA-9395-4B37531042A1}"/>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Freeform 176">
              <a:extLst>
                <a:ext uri="{FF2B5EF4-FFF2-40B4-BE49-F238E27FC236}">
                  <a16:creationId xmlns:a16="http://schemas.microsoft.com/office/drawing/2014/main" id="{10738B8C-D351-48B6-9E0B-FA7FBB860DB9}"/>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Freeform 177">
              <a:extLst>
                <a:ext uri="{FF2B5EF4-FFF2-40B4-BE49-F238E27FC236}">
                  <a16:creationId xmlns:a16="http://schemas.microsoft.com/office/drawing/2014/main" id="{D16F025D-A0FA-4404-A89A-C1A46582598F}"/>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78">
              <a:extLst>
                <a:ext uri="{FF2B5EF4-FFF2-40B4-BE49-F238E27FC236}">
                  <a16:creationId xmlns:a16="http://schemas.microsoft.com/office/drawing/2014/main" id="{6C472206-1F28-434A-BBA5-ACC7ABA7113F}"/>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Oval 482">
              <a:extLst>
                <a:ext uri="{FF2B5EF4-FFF2-40B4-BE49-F238E27FC236}">
                  <a16:creationId xmlns:a16="http://schemas.microsoft.com/office/drawing/2014/main" id="{6C7EE968-A65E-40D7-816A-BCF44B6938FD}"/>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Oval 483">
              <a:extLst>
                <a:ext uri="{FF2B5EF4-FFF2-40B4-BE49-F238E27FC236}">
                  <a16:creationId xmlns:a16="http://schemas.microsoft.com/office/drawing/2014/main" id="{E8BCD329-C547-4764-B301-712FC39D6328}"/>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1">
              <a:extLst>
                <a:ext uri="{FF2B5EF4-FFF2-40B4-BE49-F238E27FC236}">
                  <a16:creationId xmlns:a16="http://schemas.microsoft.com/office/drawing/2014/main" id="{B96725AD-4DBF-4A28-A6AC-061376F8D05C}"/>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2">
              <a:extLst>
                <a:ext uri="{FF2B5EF4-FFF2-40B4-BE49-F238E27FC236}">
                  <a16:creationId xmlns:a16="http://schemas.microsoft.com/office/drawing/2014/main" id="{3D6BF55D-1EBB-413D-A025-B79C74D8A79D}"/>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3">
              <a:extLst>
                <a:ext uri="{FF2B5EF4-FFF2-40B4-BE49-F238E27FC236}">
                  <a16:creationId xmlns:a16="http://schemas.microsoft.com/office/drawing/2014/main" id="{0BA01092-B5AD-43B4-A075-5D7A5D7DFC84}"/>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4">
              <a:extLst>
                <a:ext uri="{FF2B5EF4-FFF2-40B4-BE49-F238E27FC236}">
                  <a16:creationId xmlns:a16="http://schemas.microsoft.com/office/drawing/2014/main" id="{3156C1A0-5ECA-4684-821F-B6BB520D3203}"/>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5">
              <a:extLst>
                <a:ext uri="{FF2B5EF4-FFF2-40B4-BE49-F238E27FC236}">
                  <a16:creationId xmlns:a16="http://schemas.microsoft.com/office/drawing/2014/main" id="{358E730A-6233-492D-AC19-CFE94E771499}"/>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6">
              <a:extLst>
                <a:ext uri="{FF2B5EF4-FFF2-40B4-BE49-F238E27FC236}">
                  <a16:creationId xmlns:a16="http://schemas.microsoft.com/office/drawing/2014/main" id="{CA413354-6D4F-4A3A-A4A8-EDD051F35FD3}"/>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87">
              <a:extLst>
                <a:ext uri="{FF2B5EF4-FFF2-40B4-BE49-F238E27FC236}">
                  <a16:creationId xmlns:a16="http://schemas.microsoft.com/office/drawing/2014/main" id="{1A00625B-B881-45C1-BC1E-9ACCF7C0CCDD}"/>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88">
              <a:extLst>
                <a:ext uri="{FF2B5EF4-FFF2-40B4-BE49-F238E27FC236}">
                  <a16:creationId xmlns:a16="http://schemas.microsoft.com/office/drawing/2014/main" id="{31E1EF1B-E009-41EC-A54A-35D3A370F5D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89">
              <a:extLst>
                <a:ext uri="{FF2B5EF4-FFF2-40B4-BE49-F238E27FC236}">
                  <a16:creationId xmlns:a16="http://schemas.microsoft.com/office/drawing/2014/main" id="{EC00E2E8-4FB7-4D91-9797-862970894C73}"/>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0">
              <a:extLst>
                <a:ext uri="{FF2B5EF4-FFF2-40B4-BE49-F238E27FC236}">
                  <a16:creationId xmlns:a16="http://schemas.microsoft.com/office/drawing/2014/main" id="{C8BDC45F-4F49-4721-A9C3-6C8CFD167E77}"/>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1">
              <a:extLst>
                <a:ext uri="{FF2B5EF4-FFF2-40B4-BE49-F238E27FC236}">
                  <a16:creationId xmlns:a16="http://schemas.microsoft.com/office/drawing/2014/main" id="{6C36385A-1AEC-42D8-968D-FFA1D30798F0}"/>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2">
              <a:extLst>
                <a:ext uri="{FF2B5EF4-FFF2-40B4-BE49-F238E27FC236}">
                  <a16:creationId xmlns:a16="http://schemas.microsoft.com/office/drawing/2014/main" id="{80E126BD-CE5A-43BE-81A8-F847474D7D55}"/>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3">
              <a:extLst>
                <a:ext uri="{FF2B5EF4-FFF2-40B4-BE49-F238E27FC236}">
                  <a16:creationId xmlns:a16="http://schemas.microsoft.com/office/drawing/2014/main" id="{F8F3B847-3DF7-4F6F-A6A0-1F25BA1DF195}"/>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4">
              <a:extLst>
                <a:ext uri="{FF2B5EF4-FFF2-40B4-BE49-F238E27FC236}">
                  <a16:creationId xmlns:a16="http://schemas.microsoft.com/office/drawing/2014/main" id="{E95BEF6E-D283-48CF-AA52-CA0DCFF42F47}"/>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5">
              <a:extLst>
                <a:ext uri="{FF2B5EF4-FFF2-40B4-BE49-F238E27FC236}">
                  <a16:creationId xmlns:a16="http://schemas.microsoft.com/office/drawing/2014/main" id="{B32AA1EC-0ADC-400A-9CEF-DD9300D36690}"/>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6">
              <a:extLst>
                <a:ext uri="{FF2B5EF4-FFF2-40B4-BE49-F238E27FC236}">
                  <a16:creationId xmlns:a16="http://schemas.microsoft.com/office/drawing/2014/main" id="{1DEACF7E-66C3-46B2-A613-DFA26B8DD395}"/>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197">
              <a:extLst>
                <a:ext uri="{FF2B5EF4-FFF2-40B4-BE49-F238E27FC236}">
                  <a16:creationId xmlns:a16="http://schemas.microsoft.com/office/drawing/2014/main" id="{4554EFE0-CF28-4716-8C64-92E1053CEE3E}"/>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198">
              <a:extLst>
                <a:ext uri="{FF2B5EF4-FFF2-40B4-BE49-F238E27FC236}">
                  <a16:creationId xmlns:a16="http://schemas.microsoft.com/office/drawing/2014/main" id="{13B2201A-2BEC-4016-B522-B023D62A8E63}"/>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199">
              <a:extLst>
                <a:ext uri="{FF2B5EF4-FFF2-40B4-BE49-F238E27FC236}">
                  <a16:creationId xmlns:a16="http://schemas.microsoft.com/office/drawing/2014/main" id="{22BA9B8A-2F6C-49AE-8C0C-04BFAA91ACF1}"/>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00">
              <a:extLst>
                <a:ext uri="{FF2B5EF4-FFF2-40B4-BE49-F238E27FC236}">
                  <a16:creationId xmlns:a16="http://schemas.microsoft.com/office/drawing/2014/main" id="{D3178E52-D1AB-4219-ADBB-91762F8212F4}"/>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09">
              <a:extLst>
                <a:ext uri="{FF2B5EF4-FFF2-40B4-BE49-F238E27FC236}">
                  <a16:creationId xmlns:a16="http://schemas.microsoft.com/office/drawing/2014/main" id="{921F4AF8-F462-4B36-88E8-C3C54CECFF98}"/>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19">
              <a:extLst>
                <a:ext uri="{FF2B5EF4-FFF2-40B4-BE49-F238E27FC236}">
                  <a16:creationId xmlns:a16="http://schemas.microsoft.com/office/drawing/2014/main" id="{A21B3C24-3318-4F01-B014-4EBEDA91AD13}"/>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6">
              <a:extLst>
                <a:ext uri="{FF2B5EF4-FFF2-40B4-BE49-F238E27FC236}">
                  <a16:creationId xmlns:a16="http://schemas.microsoft.com/office/drawing/2014/main" id="{5C1CA7C9-3B4A-4C81-BD35-6F49F473901F}"/>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Freeform 227">
              <a:extLst>
                <a:ext uri="{FF2B5EF4-FFF2-40B4-BE49-F238E27FC236}">
                  <a16:creationId xmlns:a16="http://schemas.microsoft.com/office/drawing/2014/main" id="{0CE5CB6C-92D9-40B7-AD74-5CE5B1FFCB9B}"/>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Freeform 228">
              <a:extLst>
                <a:ext uri="{FF2B5EF4-FFF2-40B4-BE49-F238E27FC236}">
                  <a16:creationId xmlns:a16="http://schemas.microsoft.com/office/drawing/2014/main" id="{A8D38B96-7068-4271-90BE-F68B2914CBA9}"/>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29">
              <a:extLst>
                <a:ext uri="{FF2B5EF4-FFF2-40B4-BE49-F238E27FC236}">
                  <a16:creationId xmlns:a16="http://schemas.microsoft.com/office/drawing/2014/main" id="{F3E38C97-3227-47DF-8E7A-9C846754A61F}"/>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Oval 510">
              <a:extLst>
                <a:ext uri="{FF2B5EF4-FFF2-40B4-BE49-F238E27FC236}">
                  <a16:creationId xmlns:a16="http://schemas.microsoft.com/office/drawing/2014/main" id="{F6B04E6E-509F-4C08-9677-E073B0675EAB}"/>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Oval 511">
              <a:extLst>
                <a:ext uri="{FF2B5EF4-FFF2-40B4-BE49-F238E27FC236}">
                  <a16:creationId xmlns:a16="http://schemas.microsoft.com/office/drawing/2014/main" id="{D35D56B7-AD32-4170-9310-FAB58F45EACA}"/>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2">
              <a:extLst>
                <a:ext uri="{FF2B5EF4-FFF2-40B4-BE49-F238E27FC236}">
                  <a16:creationId xmlns:a16="http://schemas.microsoft.com/office/drawing/2014/main" id="{FFDBC54F-FC79-4772-9D9A-44EFD358EF5B}"/>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Freeform 233">
              <a:extLst>
                <a:ext uri="{FF2B5EF4-FFF2-40B4-BE49-F238E27FC236}">
                  <a16:creationId xmlns:a16="http://schemas.microsoft.com/office/drawing/2014/main" id="{20A1378D-2D4A-4209-82E7-1C943DC5091A}"/>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Freeform 234">
              <a:extLst>
                <a:ext uri="{FF2B5EF4-FFF2-40B4-BE49-F238E27FC236}">
                  <a16:creationId xmlns:a16="http://schemas.microsoft.com/office/drawing/2014/main" id="{5FE5A104-A9CB-48CC-BB7F-0E387EFF444D}"/>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5">
              <a:extLst>
                <a:ext uri="{FF2B5EF4-FFF2-40B4-BE49-F238E27FC236}">
                  <a16:creationId xmlns:a16="http://schemas.microsoft.com/office/drawing/2014/main" id="{F1A3BB66-1A52-45B4-947D-88ECC14B4407}"/>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Oval 516">
              <a:extLst>
                <a:ext uri="{FF2B5EF4-FFF2-40B4-BE49-F238E27FC236}">
                  <a16:creationId xmlns:a16="http://schemas.microsoft.com/office/drawing/2014/main" id="{477EEF3E-714F-40A2-A5C9-F4262FF55B2F}"/>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Oval 517">
              <a:extLst>
                <a:ext uri="{FF2B5EF4-FFF2-40B4-BE49-F238E27FC236}">
                  <a16:creationId xmlns:a16="http://schemas.microsoft.com/office/drawing/2014/main" id="{D70F2F5F-D6C5-4904-B07C-76D1409F0CC7}"/>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38">
              <a:extLst>
                <a:ext uri="{FF2B5EF4-FFF2-40B4-BE49-F238E27FC236}">
                  <a16:creationId xmlns:a16="http://schemas.microsoft.com/office/drawing/2014/main" id="{F2591ABD-233B-4015-ADA8-4526F712B00F}"/>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39">
              <a:extLst>
                <a:ext uri="{FF2B5EF4-FFF2-40B4-BE49-F238E27FC236}">
                  <a16:creationId xmlns:a16="http://schemas.microsoft.com/office/drawing/2014/main" id="{22C40A74-86AE-499C-A9A5-F5C890684566}"/>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0">
              <a:extLst>
                <a:ext uri="{FF2B5EF4-FFF2-40B4-BE49-F238E27FC236}">
                  <a16:creationId xmlns:a16="http://schemas.microsoft.com/office/drawing/2014/main" id="{E1CA6456-57F1-419C-9E9D-F05A63DA725B}"/>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Freeform 241">
              <a:extLst>
                <a:ext uri="{FF2B5EF4-FFF2-40B4-BE49-F238E27FC236}">
                  <a16:creationId xmlns:a16="http://schemas.microsoft.com/office/drawing/2014/main" id="{E567246E-78B6-497F-8326-37A5B2AF0E69}"/>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Freeform 242">
              <a:extLst>
                <a:ext uri="{FF2B5EF4-FFF2-40B4-BE49-F238E27FC236}">
                  <a16:creationId xmlns:a16="http://schemas.microsoft.com/office/drawing/2014/main" id="{63468C80-1EF5-498F-8E0D-46BE0AAD4280}"/>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3">
              <a:extLst>
                <a:ext uri="{FF2B5EF4-FFF2-40B4-BE49-F238E27FC236}">
                  <a16:creationId xmlns:a16="http://schemas.microsoft.com/office/drawing/2014/main" id="{94063FAB-52E4-4342-90D0-199DDC440256}"/>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id="{8B658EBB-53F6-4A28-B138-0F469B3AC949}"/>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id="{98ED2374-7AB6-4E47-B9A9-2E7F48F39473}"/>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6">
              <a:extLst>
                <a:ext uri="{FF2B5EF4-FFF2-40B4-BE49-F238E27FC236}">
                  <a16:creationId xmlns:a16="http://schemas.microsoft.com/office/drawing/2014/main" id="{1662FC6C-9D03-4274-86BB-335F70BDE80D}"/>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id="{4F1229E1-C62F-4B23-8D1D-56E08F8CC23E}"/>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Oval 528">
              <a:extLst>
                <a:ext uri="{FF2B5EF4-FFF2-40B4-BE49-F238E27FC236}">
                  <a16:creationId xmlns:a16="http://schemas.microsoft.com/office/drawing/2014/main" id="{87AA372C-7C26-4FB5-8D37-55A59FFA9D61}"/>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Freeform 249">
              <a:extLst>
                <a:ext uri="{FF2B5EF4-FFF2-40B4-BE49-F238E27FC236}">
                  <a16:creationId xmlns:a16="http://schemas.microsoft.com/office/drawing/2014/main" id="{82D974AD-B2A4-496A-A4DA-CA275E86DF5F}"/>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id="{1DF9EC6E-B17B-491C-BC97-6903A541AE4B}"/>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2">
              <a:extLst>
                <a:ext uri="{FF2B5EF4-FFF2-40B4-BE49-F238E27FC236}">
                  <a16:creationId xmlns:a16="http://schemas.microsoft.com/office/drawing/2014/main" id="{80E12209-2141-4437-87CC-355CB541B3D0}"/>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id="{8A08D11F-ACCA-4E20-B62B-43635480060B}"/>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id="{CF49BFAD-412E-4F6D-A7E2-02604A5A48AF}"/>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5">
              <a:extLst>
                <a:ext uri="{FF2B5EF4-FFF2-40B4-BE49-F238E27FC236}">
                  <a16:creationId xmlns:a16="http://schemas.microsoft.com/office/drawing/2014/main" id="{268B28D5-29F1-4BD3-BB80-B126DBDC449A}"/>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Oval 535">
              <a:extLst>
                <a:ext uri="{FF2B5EF4-FFF2-40B4-BE49-F238E27FC236}">
                  <a16:creationId xmlns:a16="http://schemas.microsoft.com/office/drawing/2014/main" id="{F68DF018-000D-4F9A-AECB-7B1416934CCD}"/>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Oval 536">
              <a:extLst>
                <a:ext uri="{FF2B5EF4-FFF2-40B4-BE49-F238E27FC236}">
                  <a16:creationId xmlns:a16="http://schemas.microsoft.com/office/drawing/2014/main" id="{FA685C6C-937C-4903-990E-25B1DD305569}"/>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59">
              <a:extLst>
                <a:ext uri="{FF2B5EF4-FFF2-40B4-BE49-F238E27FC236}">
                  <a16:creationId xmlns:a16="http://schemas.microsoft.com/office/drawing/2014/main" id="{BFD5EFDE-537B-4621-B2FB-D448008578F2}"/>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2">
              <a:extLst>
                <a:ext uri="{FF2B5EF4-FFF2-40B4-BE49-F238E27FC236}">
                  <a16:creationId xmlns:a16="http://schemas.microsoft.com/office/drawing/2014/main" id="{C1651903-571A-4D3E-B6B5-F5D7A967BFC7}"/>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3">
              <a:extLst>
                <a:ext uri="{FF2B5EF4-FFF2-40B4-BE49-F238E27FC236}">
                  <a16:creationId xmlns:a16="http://schemas.microsoft.com/office/drawing/2014/main" id="{896AB730-3CD5-4F14-A246-5652ED977D2F}"/>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4">
              <a:extLst>
                <a:ext uri="{FF2B5EF4-FFF2-40B4-BE49-F238E27FC236}">
                  <a16:creationId xmlns:a16="http://schemas.microsoft.com/office/drawing/2014/main" id="{5C0E86AD-AC0B-4282-80F2-7516A70ABE73}"/>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5">
              <a:extLst>
                <a:ext uri="{FF2B5EF4-FFF2-40B4-BE49-F238E27FC236}">
                  <a16:creationId xmlns:a16="http://schemas.microsoft.com/office/drawing/2014/main" id="{6E3FB639-1FD8-4860-BCFB-A0A578271E94}"/>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6">
              <a:extLst>
                <a:ext uri="{FF2B5EF4-FFF2-40B4-BE49-F238E27FC236}">
                  <a16:creationId xmlns:a16="http://schemas.microsoft.com/office/drawing/2014/main" id="{83A6D6B1-5254-4B39-920C-D529E379F355}"/>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67">
              <a:extLst>
                <a:ext uri="{FF2B5EF4-FFF2-40B4-BE49-F238E27FC236}">
                  <a16:creationId xmlns:a16="http://schemas.microsoft.com/office/drawing/2014/main" id="{9BCBE99A-860E-44BC-88B5-34179F2EEFCA}"/>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68">
              <a:extLst>
                <a:ext uri="{FF2B5EF4-FFF2-40B4-BE49-F238E27FC236}">
                  <a16:creationId xmlns:a16="http://schemas.microsoft.com/office/drawing/2014/main" id="{21C48A52-E67F-4C31-9436-3F0D41CDADA7}"/>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269">
              <a:extLst>
                <a:ext uri="{FF2B5EF4-FFF2-40B4-BE49-F238E27FC236}">
                  <a16:creationId xmlns:a16="http://schemas.microsoft.com/office/drawing/2014/main" id="{11AD78D2-8F2A-4908-8BE9-43D8F1CB9D0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270">
              <a:extLst>
                <a:ext uri="{FF2B5EF4-FFF2-40B4-BE49-F238E27FC236}">
                  <a16:creationId xmlns:a16="http://schemas.microsoft.com/office/drawing/2014/main" id="{FAEC3F76-B548-41CC-BF06-1BEC3CC60CD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283">
              <a:extLst>
                <a:ext uri="{FF2B5EF4-FFF2-40B4-BE49-F238E27FC236}">
                  <a16:creationId xmlns:a16="http://schemas.microsoft.com/office/drawing/2014/main" id="{D5D71902-F737-45B1-BC63-25C5E6BC6BE0}"/>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27">
              <a:extLst>
                <a:ext uri="{FF2B5EF4-FFF2-40B4-BE49-F238E27FC236}">
                  <a16:creationId xmlns:a16="http://schemas.microsoft.com/office/drawing/2014/main" id="{663E3493-F90E-4971-B40B-318350E6CD61}"/>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28">
              <a:extLst>
                <a:ext uri="{FF2B5EF4-FFF2-40B4-BE49-F238E27FC236}">
                  <a16:creationId xmlns:a16="http://schemas.microsoft.com/office/drawing/2014/main" id="{920B2F4D-6E89-47A6-BC25-FE9D16A5B8E2}"/>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29">
              <a:extLst>
                <a:ext uri="{FF2B5EF4-FFF2-40B4-BE49-F238E27FC236}">
                  <a16:creationId xmlns:a16="http://schemas.microsoft.com/office/drawing/2014/main" id="{2D1BC5F3-8F39-49E3-801D-895F93DAE224}"/>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30">
              <a:extLst>
                <a:ext uri="{FF2B5EF4-FFF2-40B4-BE49-F238E27FC236}">
                  <a16:creationId xmlns:a16="http://schemas.microsoft.com/office/drawing/2014/main" id="{B63B8AC1-0686-41DB-8EF8-7EE36479ACED}"/>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31">
              <a:extLst>
                <a:ext uri="{FF2B5EF4-FFF2-40B4-BE49-F238E27FC236}">
                  <a16:creationId xmlns:a16="http://schemas.microsoft.com/office/drawing/2014/main" id="{56EEF8E1-3975-4397-9673-E9586188414B}"/>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35">
              <a:extLst>
                <a:ext uri="{FF2B5EF4-FFF2-40B4-BE49-F238E27FC236}">
                  <a16:creationId xmlns:a16="http://schemas.microsoft.com/office/drawing/2014/main" id="{F5DECB42-39CF-40DC-A4D0-FF768E53608F}"/>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0">
              <a:extLst>
                <a:ext uri="{FF2B5EF4-FFF2-40B4-BE49-F238E27FC236}">
                  <a16:creationId xmlns:a16="http://schemas.microsoft.com/office/drawing/2014/main" id="{742D699A-7549-4BD7-8967-889DAD890260}"/>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47">
              <a:extLst>
                <a:ext uri="{FF2B5EF4-FFF2-40B4-BE49-F238E27FC236}">
                  <a16:creationId xmlns:a16="http://schemas.microsoft.com/office/drawing/2014/main" id="{93953B1C-6CD4-4E3A-B649-764BEE267395}"/>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48">
              <a:extLst>
                <a:ext uri="{FF2B5EF4-FFF2-40B4-BE49-F238E27FC236}">
                  <a16:creationId xmlns:a16="http://schemas.microsoft.com/office/drawing/2014/main" id="{F3DBF489-C78D-46F9-993D-28CE3FC764C3}"/>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49">
              <a:extLst>
                <a:ext uri="{FF2B5EF4-FFF2-40B4-BE49-F238E27FC236}">
                  <a16:creationId xmlns:a16="http://schemas.microsoft.com/office/drawing/2014/main" id="{5B2B92F2-DFBF-454A-8B50-D7273E189103}"/>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0">
              <a:extLst>
                <a:ext uri="{FF2B5EF4-FFF2-40B4-BE49-F238E27FC236}">
                  <a16:creationId xmlns:a16="http://schemas.microsoft.com/office/drawing/2014/main" id="{96F9BE48-C439-45AC-871A-D25106710816}"/>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1">
              <a:extLst>
                <a:ext uri="{FF2B5EF4-FFF2-40B4-BE49-F238E27FC236}">
                  <a16:creationId xmlns:a16="http://schemas.microsoft.com/office/drawing/2014/main" id="{E7F49C35-EC67-4C16-B6F3-A1F786D111DA}"/>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2">
              <a:extLst>
                <a:ext uri="{FF2B5EF4-FFF2-40B4-BE49-F238E27FC236}">
                  <a16:creationId xmlns:a16="http://schemas.microsoft.com/office/drawing/2014/main" id="{FCF9D485-EBEA-49B4-AF04-11663B1F691B}"/>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3">
              <a:extLst>
                <a:ext uri="{FF2B5EF4-FFF2-40B4-BE49-F238E27FC236}">
                  <a16:creationId xmlns:a16="http://schemas.microsoft.com/office/drawing/2014/main" id="{49BABD1E-BEC8-4D7A-B70E-EAF3853D8FB3}"/>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4">
              <a:extLst>
                <a:ext uri="{FF2B5EF4-FFF2-40B4-BE49-F238E27FC236}">
                  <a16:creationId xmlns:a16="http://schemas.microsoft.com/office/drawing/2014/main" id="{17FE6115-AAA3-49B4-B9B7-8BF7A20F59AF}"/>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5">
              <a:extLst>
                <a:ext uri="{FF2B5EF4-FFF2-40B4-BE49-F238E27FC236}">
                  <a16:creationId xmlns:a16="http://schemas.microsoft.com/office/drawing/2014/main" id="{B866D955-6478-4E74-AD26-33280C757A1A}"/>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6">
              <a:extLst>
                <a:ext uri="{FF2B5EF4-FFF2-40B4-BE49-F238E27FC236}">
                  <a16:creationId xmlns:a16="http://schemas.microsoft.com/office/drawing/2014/main" id="{7FAA16DB-B0D1-4927-BB0A-5D51E43C1B2F}"/>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57">
              <a:extLst>
                <a:ext uri="{FF2B5EF4-FFF2-40B4-BE49-F238E27FC236}">
                  <a16:creationId xmlns:a16="http://schemas.microsoft.com/office/drawing/2014/main" id="{B37F1F50-43DD-4D01-9A51-50D08EDB68FF}"/>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58">
              <a:extLst>
                <a:ext uri="{FF2B5EF4-FFF2-40B4-BE49-F238E27FC236}">
                  <a16:creationId xmlns:a16="http://schemas.microsoft.com/office/drawing/2014/main" id="{42ADA07F-A42E-49C2-8B1F-FD5CA6D86EBA}"/>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59">
              <a:extLst>
                <a:ext uri="{FF2B5EF4-FFF2-40B4-BE49-F238E27FC236}">
                  <a16:creationId xmlns:a16="http://schemas.microsoft.com/office/drawing/2014/main" id="{717D2B97-7133-4DEA-A518-740092C41215}"/>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0">
              <a:extLst>
                <a:ext uri="{FF2B5EF4-FFF2-40B4-BE49-F238E27FC236}">
                  <a16:creationId xmlns:a16="http://schemas.microsoft.com/office/drawing/2014/main" id="{E439FFD0-5526-42F2-B8C0-A2D07E5C1D0A}"/>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1">
              <a:extLst>
                <a:ext uri="{FF2B5EF4-FFF2-40B4-BE49-F238E27FC236}">
                  <a16:creationId xmlns:a16="http://schemas.microsoft.com/office/drawing/2014/main" id="{04590D4A-DFAD-4DC9-BCA4-26218B01510D}"/>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2">
              <a:extLst>
                <a:ext uri="{FF2B5EF4-FFF2-40B4-BE49-F238E27FC236}">
                  <a16:creationId xmlns:a16="http://schemas.microsoft.com/office/drawing/2014/main" id="{E0A9C37E-6F25-4D65-A1AC-AFB0CA613FFE}"/>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3">
              <a:extLst>
                <a:ext uri="{FF2B5EF4-FFF2-40B4-BE49-F238E27FC236}">
                  <a16:creationId xmlns:a16="http://schemas.microsoft.com/office/drawing/2014/main" id="{6CA12802-1E71-48F9-BAA5-A2F1DA8E69DB}"/>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4">
              <a:extLst>
                <a:ext uri="{FF2B5EF4-FFF2-40B4-BE49-F238E27FC236}">
                  <a16:creationId xmlns:a16="http://schemas.microsoft.com/office/drawing/2014/main" id="{A93534A5-C390-4351-8BF3-EC287A4D08C3}"/>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5">
              <a:extLst>
                <a:ext uri="{FF2B5EF4-FFF2-40B4-BE49-F238E27FC236}">
                  <a16:creationId xmlns:a16="http://schemas.microsoft.com/office/drawing/2014/main" id="{3957A80C-975B-466B-9274-6DA08983829E}"/>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6">
              <a:extLst>
                <a:ext uri="{FF2B5EF4-FFF2-40B4-BE49-F238E27FC236}">
                  <a16:creationId xmlns:a16="http://schemas.microsoft.com/office/drawing/2014/main" id="{48A8D59E-EB2A-4374-80B6-014024E65CE6}"/>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67">
              <a:extLst>
                <a:ext uri="{FF2B5EF4-FFF2-40B4-BE49-F238E27FC236}">
                  <a16:creationId xmlns:a16="http://schemas.microsoft.com/office/drawing/2014/main" id="{87F70B25-E8EA-457D-831F-C0C18E581839}"/>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68">
              <a:extLst>
                <a:ext uri="{FF2B5EF4-FFF2-40B4-BE49-F238E27FC236}">
                  <a16:creationId xmlns:a16="http://schemas.microsoft.com/office/drawing/2014/main" id="{91B232E2-1AC5-408D-8967-99172D79B87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69">
              <a:extLst>
                <a:ext uri="{FF2B5EF4-FFF2-40B4-BE49-F238E27FC236}">
                  <a16:creationId xmlns:a16="http://schemas.microsoft.com/office/drawing/2014/main" id="{E9F4B27D-8F60-46A1-8BAA-4D860536CAC9}"/>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0">
              <a:extLst>
                <a:ext uri="{FF2B5EF4-FFF2-40B4-BE49-F238E27FC236}">
                  <a16:creationId xmlns:a16="http://schemas.microsoft.com/office/drawing/2014/main" id="{013BAB74-2E73-4E0E-AB55-D3153F65D43B}"/>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1">
              <a:extLst>
                <a:ext uri="{FF2B5EF4-FFF2-40B4-BE49-F238E27FC236}">
                  <a16:creationId xmlns:a16="http://schemas.microsoft.com/office/drawing/2014/main" id="{96C9A23F-F11A-44A1-B784-B62E49436F4A}"/>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2">
              <a:extLst>
                <a:ext uri="{FF2B5EF4-FFF2-40B4-BE49-F238E27FC236}">
                  <a16:creationId xmlns:a16="http://schemas.microsoft.com/office/drawing/2014/main" id="{93EC8777-20A5-4978-BEF9-02E34E8CA228}"/>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3">
              <a:extLst>
                <a:ext uri="{FF2B5EF4-FFF2-40B4-BE49-F238E27FC236}">
                  <a16:creationId xmlns:a16="http://schemas.microsoft.com/office/drawing/2014/main" id="{D9BA7F89-BCA9-4887-B2BA-DFE8F5DCFD3D}"/>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4">
              <a:extLst>
                <a:ext uri="{FF2B5EF4-FFF2-40B4-BE49-F238E27FC236}">
                  <a16:creationId xmlns:a16="http://schemas.microsoft.com/office/drawing/2014/main" id="{52C77582-1C81-489B-90A1-6DF80385B202}"/>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5">
              <a:extLst>
                <a:ext uri="{FF2B5EF4-FFF2-40B4-BE49-F238E27FC236}">
                  <a16:creationId xmlns:a16="http://schemas.microsoft.com/office/drawing/2014/main" id="{4EA383A7-0B23-48A8-AC8B-85C48F53C5EE}"/>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6">
              <a:extLst>
                <a:ext uri="{FF2B5EF4-FFF2-40B4-BE49-F238E27FC236}">
                  <a16:creationId xmlns:a16="http://schemas.microsoft.com/office/drawing/2014/main" id="{58FC4DD8-BE1F-4B8C-AFC4-01EA5D193E5D}"/>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77">
              <a:extLst>
                <a:ext uri="{FF2B5EF4-FFF2-40B4-BE49-F238E27FC236}">
                  <a16:creationId xmlns:a16="http://schemas.microsoft.com/office/drawing/2014/main" id="{4A7683BC-C8C8-4ECD-AC01-E9A355D21933}"/>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78">
              <a:extLst>
                <a:ext uri="{FF2B5EF4-FFF2-40B4-BE49-F238E27FC236}">
                  <a16:creationId xmlns:a16="http://schemas.microsoft.com/office/drawing/2014/main" id="{B28B593F-F2B9-4079-ADF4-9F473324FC26}"/>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79">
              <a:extLst>
                <a:ext uri="{FF2B5EF4-FFF2-40B4-BE49-F238E27FC236}">
                  <a16:creationId xmlns:a16="http://schemas.microsoft.com/office/drawing/2014/main" id="{4A324D24-E48A-4DD9-A74C-0040912130F6}"/>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0">
              <a:extLst>
                <a:ext uri="{FF2B5EF4-FFF2-40B4-BE49-F238E27FC236}">
                  <a16:creationId xmlns:a16="http://schemas.microsoft.com/office/drawing/2014/main" id="{E083CDA4-66FD-4A5A-ACEE-B3873BD183F1}"/>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1">
              <a:extLst>
                <a:ext uri="{FF2B5EF4-FFF2-40B4-BE49-F238E27FC236}">
                  <a16:creationId xmlns:a16="http://schemas.microsoft.com/office/drawing/2014/main" id="{DEAF5F21-D408-42A1-9698-9214D7F8A00F}"/>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2">
              <a:extLst>
                <a:ext uri="{FF2B5EF4-FFF2-40B4-BE49-F238E27FC236}">
                  <a16:creationId xmlns:a16="http://schemas.microsoft.com/office/drawing/2014/main" id="{9DB58C51-58BA-435D-8E30-250C6636FB7C}"/>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3">
              <a:extLst>
                <a:ext uri="{FF2B5EF4-FFF2-40B4-BE49-F238E27FC236}">
                  <a16:creationId xmlns:a16="http://schemas.microsoft.com/office/drawing/2014/main" id="{BB05EAE4-B440-4701-B559-E58A9420BB07}"/>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4">
              <a:extLst>
                <a:ext uri="{FF2B5EF4-FFF2-40B4-BE49-F238E27FC236}">
                  <a16:creationId xmlns:a16="http://schemas.microsoft.com/office/drawing/2014/main" id="{9BEF19C1-348F-4012-8B04-9C95DFC583B5}"/>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5">
              <a:extLst>
                <a:ext uri="{FF2B5EF4-FFF2-40B4-BE49-F238E27FC236}">
                  <a16:creationId xmlns:a16="http://schemas.microsoft.com/office/drawing/2014/main" id="{FE1E22E8-62EB-46C1-B3FB-75380DA5B065}"/>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6">
              <a:extLst>
                <a:ext uri="{FF2B5EF4-FFF2-40B4-BE49-F238E27FC236}">
                  <a16:creationId xmlns:a16="http://schemas.microsoft.com/office/drawing/2014/main" id="{A2D00EE7-D6D9-4153-BB40-253E6C59FFB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87">
              <a:extLst>
                <a:ext uri="{FF2B5EF4-FFF2-40B4-BE49-F238E27FC236}">
                  <a16:creationId xmlns:a16="http://schemas.microsoft.com/office/drawing/2014/main" id="{9A24CB00-3A87-49CF-B991-0799B57E3D82}"/>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88">
              <a:extLst>
                <a:ext uri="{FF2B5EF4-FFF2-40B4-BE49-F238E27FC236}">
                  <a16:creationId xmlns:a16="http://schemas.microsoft.com/office/drawing/2014/main" id="{433BC362-0788-4DA3-99E0-D69D26379123}"/>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89">
              <a:extLst>
                <a:ext uri="{FF2B5EF4-FFF2-40B4-BE49-F238E27FC236}">
                  <a16:creationId xmlns:a16="http://schemas.microsoft.com/office/drawing/2014/main" id="{495ECAD8-BC75-43ED-B4A1-C5D7F74C12D7}"/>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0">
              <a:extLst>
                <a:ext uri="{FF2B5EF4-FFF2-40B4-BE49-F238E27FC236}">
                  <a16:creationId xmlns:a16="http://schemas.microsoft.com/office/drawing/2014/main" id="{C6F9CC00-C580-4BCD-B570-A4E54187E52B}"/>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1">
              <a:extLst>
                <a:ext uri="{FF2B5EF4-FFF2-40B4-BE49-F238E27FC236}">
                  <a16:creationId xmlns:a16="http://schemas.microsoft.com/office/drawing/2014/main" id="{3FB03E7D-189C-45BF-9F06-3C2CBB60E721}"/>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2">
              <a:extLst>
                <a:ext uri="{FF2B5EF4-FFF2-40B4-BE49-F238E27FC236}">
                  <a16:creationId xmlns:a16="http://schemas.microsoft.com/office/drawing/2014/main" id="{3D5A5A24-9FE8-4909-BE8A-4F4056FD2C65}"/>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3">
              <a:extLst>
                <a:ext uri="{FF2B5EF4-FFF2-40B4-BE49-F238E27FC236}">
                  <a16:creationId xmlns:a16="http://schemas.microsoft.com/office/drawing/2014/main" id="{096D77FC-799A-49F5-8343-004505201EC1}"/>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4">
              <a:extLst>
                <a:ext uri="{FF2B5EF4-FFF2-40B4-BE49-F238E27FC236}">
                  <a16:creationId xmlns:a16="http://schemas.microsoft.com/office/drawing/2014/main" id="{58A90861-712A-475D-9221-2EF0DA4111F3}"/>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5">
              <a:extLst>
                <a:ext uri="{FF2B5EF4-FFF2-40B4-BE49-F238E27FC236}">
                  <a16:creationId xmlns:a16="http://schemas.microsoft.com/office/drawing/2014/main" id="{0489DCA1-A728-4705-A7AC-533F7BFC1047}"/>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6">
              <a:extLst>
                <a:ext uri="{FF2B5EF4-FFF2-40B4-BE49-F238E27FC236}">
                  <a16:creationId xmlns:a16="http://schemas.microsoft.com/office/drawing/2014/main" id="{C336D484-97DC-4E41-9408-F7AE76AD00F5}"/>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397">
              <a:extLst>
                <a:ext uri="{FF2B5EF4-FFF2-40B4-BE49-F238E27FC236}">
                  <a16:creationId xmlns:a16="http://schemas.microsoft.com/office/drawing/2014/main" id="{70733A5B-1346-4CAA-A2C0-99295F68669B}"/>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398">
              <a:extLst>
                <a:ext uri="{FF2B5EF4-FFF2-40B4-BE49-F238E27FC236}">
                  <a16:creationId xmlns:a16="http://schemas.microsoft.com/office/drawing/2014/main" id="{DEC91E0A-8B3F-49C0-843F-A9A49AF10B28}"/>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399">
              <a:extLst>
                <a:ext uri="{FF2B5EF4-FFF2-40B4-BE49-F238E27FC236}">
                  <a16:creationId xmlns:a16="http://schemas.microsoft.com/office/drawing/2014/main" id="{E8F39114-F549-4BBC-AEA2-EBDBD8F84CA5}"/>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0">
              <a:extLst>
                <a:ext uri="{FF2B5EF4-FFF2-40B4-BE49-F238E27FC236}">
                  <a16:creationId xmlns:a16="http://schemas.microsoft.com/office/drawing/2014/main" id="{417FADBD-BA18-4CA9-9F6B-A7DDAE9EE709}"/>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1">
              <a:extLst>
                <a:ext uri="{FF2B5EF4-FFF2-40B4-BE49-F238E27FC236}">
                  <a16:creationId xmlns:a16="http://schemas.microsoft.com/office/drawing/2014/main" id="{768CCAA2-9143-4485-AC91-EF35E3F17293}"/>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2">
              <a:extLst>
                <a:ext uri="{FF2B5EF4-FFF2-40B4-BE49-F238E27FC236}">
                  <a16:creationId xmlns:a16="http://schemas.microsoft.com/office/drawing/2014/main" id="{7B607EA8-8068-4C06-8C9C-4875A7878A98}"/>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3">
              <a:extLst>
                <a:ext uri="{FF2B5EF4-FFF2-40B4-BE49-F238E27FC236}">
                  <a16:creationId xmlns:a16="http://schemas.microsoft.com/office/drawing/2014/main" id="{F4F873EF-D095-422E-98A2-773CFA99F68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4">
              <a:extLst>
                <a:ext uri="{FF2B5EF4-FFF2-40B4-BE49-F238E27FC236}">
                  <a16:creationId xmlns:a16="http://schemas.microsoft.com/office/drawing/2014/main" id="{23A8D88D-C7AE-47F9-9309-2E79E23403B1}"/>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5">
              <a:extLst>
                <a:ext uri="{FF2B5EF4-FFF2-40B4-BE49-F238E27FC236}">
                  <a16:creationId xmlns:a16="http://schemas.microsoft.com/office/drawing/2014/main" id="{98749A55-BB5C-4292-BD52-7760A9304481}"/>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07">
              <a:extLst>
                <a:ext uri="{FF2B5EF4-FFF2-40B4-BE49-F238E27FC236}">
                  <a16:creationId xmlns:a16="http://schemas.microsoft.com/office/drawing/2014/main" id="{57EABF12-C05F-4D30-B60E-66C182295552}"/>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08">
              <a:extLst>
                <a:ext uri="{FF2B5EF4-FFF2-40B4-BE49-F238E27FC236}">
                  <a16:creationId xmlns:a16="http://schemas.microsoft.com/office/drawing/2014/main" id="{577BDC3D-2D35-421D-B6B0-84A6565E08CD}"/>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09">
              <a:extLst>
                <a:ext uri="{FF2B5EF4-FFF2-40B4-BE49-F238E27FC236}">
                  <a16:creationId xmlns:a16="http://schemas.microsoft.com/office/drawing/2014/main" id="{EEE62B4B-E7BE-441B-9118-80B70E27210A}"/>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0">
              <a:extLst>
                <a:ext uri="{FF2B5EF4-FFF2-40B4-BE49-F238E27FC236}">
                  <a16:creationId xmlns:a16="http://schemas.microsoft.com/office/drawing/2014/main" id="{1BD5A914-F614-4B44-9711-CBC151B50124}"/>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1">
              <a:extLst>
                <a:ext uri="{FF2B5EF4-FFF2-40B4-BE49-F238E27FC236}">
                  <a16:creationId xmlns:a16="http://schemas.microsoft.com/office/drawing/2014/main" id="{FB1DDBBA-A7C7-4366-8440-AA2EC070797B}"/>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2">
              <a:extLst>
                <a:ext uri="{FF2B5EF4-FFF2-40B4-BE49-F238E27FC236}">
                  <a16:creationId xmlns:a16="http://schemas.microsoft.com/office/drawing/2014/main" id="{BD131B29-BE3D-40EE-8E06-B78E8B614679}"/>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3">
              <a:extLst>
                <a:ext uri="{FF2B5EF4-FFF2-40B4-BE49-F238E27FC236}">
                  <a16:creationId xmlns:a16="http://schemas.microsoft.com/office/drawing/2014/main" id="{18802303-82E2-4CBA-9CDD-B240A355E26F}"/>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4">
              <a:extLst>
                <a:ext uri="{FF2B5EF4-FFF2-40B4-BE49-F238E27FC236}">
                  <a16:creationId xmlns:a16="http://schemas.microsoft.com/office/drawing/2014/main" id="{BBD6F9C4-10EC-4681-847B-54A38B510949}"/>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5">
              <a:extLst>
                <a:ext uri="{FF2B5EF4-FFF2-40B4-BE49-F238E27FC236}">
                  <a16:creationId xmlns:a16="http://schemas.microsoft.com/office/drawing/2014/main" id="{C837C78B-854A-4F82-A751-12983D6E3287}"/>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6">
              <a:extLst>
                <a:ext uri="{FF2B5EF4-FFF2-40B4-BE49-F238E27FC236}">
                  <a16:creationId xmlns:a16="http://schemas.microsoft.com/office/drawing/2014/main" id="{EF199A11-E39D-41BB-A458-FDE91C4BD1CD}"/>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17">
              <a:extLst>
                <a:ext uri="{FF2B5EF4-FFF2-40B4-BE49-F238E27FC236}">
                  <a16:creationId xmlns:a16="http://schemas.microsoft.com/office/drawing/2014/main" id="{22E2A00D-5BC1-4FE0-ACF6-61A805EF82C3}"/>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18">
              <a:extLst>
                <a:ext uri="{FF2B5EF4-FFF2-40B4-BE49-F238E27FC236}">
                  <a16:creationId xmlns:a16="http://schemas.microsoft.com/office/drawing/2014/main" id="{C39D0168-AA1E-4341-9240-68C9031BCB5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19">
              <a:extLst>
                <a:ext uri="{FF2B5EF4-FFF2-40B4-BE49-F238E27FC236}">
                  <a16:creationId xmlns:a16="http://schemas.microsoft.com/office/drawing/2014/main" id="{47C94A35-C06D-47F1-AB9F-CE1214FF686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0">
              <a:extLst>
                <a:ext uri="{FF2B5EF4-FFF2-40B4-BE49-F238E27FC236}">
                  <a16:creationId xmlns:a16="http://schemas.microsoft.com/office/drawing/2014/main" id="{E88D662D-53BD-4369-80E3-D0AA23462FF9}"/>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1">
              <a:extLst>
                <a:ext uri="{FF2B5EF4-FFF2-40B4-BE49-F238E27FC236}">
                  <a16:creationId xmlns:a16="http://schemas.microsoft.com/office/drawing/2014/main" id="{F1098D4E-82B9-4149-BE2A-03D3C164C6EF}"/>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2">
              <a:extLst>
                <a:ext uri="{FF2B5EF4-FFF2-40B4-BE49-F238E27FC236}">
                  <a16:creationId xmlns:a16="http://schemas.microsoft.com/office/drawing/2014/main" id="{F5785F52-7BB3-497E-AE6F-1C6CA90CBBCC}"/>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3">
              <a:extLst>
                <a:ext uri="{FF2B5EF4-FFF2-40B4-BE49-F238E27FC236}">
                  <a16:creationId xmlns:a16="http://schemas.microsoft.com/office/drawing/2014/main" id="{E59C2DAD-9705-4A3D-B32C-AF94225564C2}"/>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4">
              <a:extLst>
                <a:ext uri="{FF2B5EF4-FFF2-40B4-BE49-F238E27FC236}">
                  <a16:creationId xmlns:a16="http://schemas.microsoft.com/office/drawing/2014/main" id="{1C049B7E-48DB-4CB1-A0F2-C065009E3F1B}"/>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5">
              <a:extLst>
                <a:ext uri="{FF2B5EF4-FFF2-40B4-BE49-F238E27FC236}">
                  <a16:creationId xmlns:a16="http://schemas.microsoft.com/office/drawing/2014/main" id="{2055BAC9-5C41-43DF-891D-41EE7EE3659A}"/>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6">
              <a:extLst>
                <a:ext uri="{FF2B5EF4-FFF2-40B4-BE49-F238E27FC236}">
                  <a16:creationId xmlns:a16="http://schemas.microsoft.com/office/drawing/2014/main" id="{9DD43963-C47E-486B-B453-7592D473DEEC}"/>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27">
              <a:extLst>
                <a:ext uri="{FF2B5EF4-FFF2-40B4-BE49-F238E27FC236}">
                  <a16:creationId xmlns:a16="http://schemas.microsoft.com/office/drawing/2014/main" id="{6B372956-A5C9-40ED-9615-0EA502D76BD1}"/>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28">
              <a:extLst>
                <a:ext uri="{FF2B5EF4-FFF2-40B4-BE49-F238E27FC236}">
                  <a16:creationId xmlns:a16="http://schemas.microsoft.com/office/drawing/2014/main" id="{9D865E83-10A3-4FB2-A285-9450734FCC43}"/>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29">
              <a:extLst>
                <a:ext uri="{FF2B5EF4-FFF2-40B4-BE49-F238E27FC236}">
                  <a16:creationId xmlns:a16="http://schemas.microsoft.com/office/drawing/2014/main" id="{70FD2DAC-CB77-45BE-8D9B-BE2311A3B613}"/>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0">
              <a:extLst>
                <a:ext uri="{FF2B5EF4-FFF2-40B4-BE49-F238E27FC236}">
                  <a16:creationId xmlns:a16="http://schemas.microsoft.com/office/drawing/2014/main" id="{7E92EE63-DDA5-41F7-BA66-319A9B6F3254}"/>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1">
              <a:extLst>
                <a:ext uri="{FF2B5EF4-FFF2-40B4-BE49-F238E27FC236}">
                  <a16:creationId xmlns:a16="http://schemas.microsoft.com/office/drawing/2014/main" id="{28DB2DE0-25C8-47B2-9011-D6B457EA0FFE}"/>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2">
              <a:extLst>
                <a:ext uri="{FF2B5EF4-FFF2-40B4-BE49-F238E27FC236}">
                  <a16:creationId xmlns:a16="http://schemas.microsoft.com/office/drawing/2014/main" id="{9F14EF77-07B3-486E-A8E3-2E3DA8520583}"/>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3">
              <a:extLst>
                <a:ext uri="{FF2B5EF4-FFF2-40B4-BE49-F238E27FC236}">
                  <a16:creationId xmlns:a16="http://schemas.microsoft.com/office/drawing/2014/main" id="{2B3941EF-E140-40F4-857C-B9243E920B47}"/>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4">
              <a:extLst>
                <a:ext uri="{FF2B5EF4-FFF2-40B4-BE49-F238E27FC236}">
                  <a16:creationId xmlns:a16="http://schemas.microsoft.com/office/drawing/2014/main" id="{088B234F-D747-425D-881B-984E046F17E8}"/>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5">
              <a:extLst>
                <a:ext uri="{FF2B5EF4-FFF2-40B4-BE49-F238E27FC236}">
                  <a16:creationId xmlns:a16="http://schemas.microsoft.com/office/drawing/2014/main" id="{FDFD9066-76C7-4F50-96B4-E454AF7A08A1}"/>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6">
              <a:extLst>
                <a:ext uri="{FF2B5EF4-FFF2-40B4-BE49-F238E27FC236}">
                  <a16:creationId xmlns:a16="http://schemas.microsoft.com/office/drawing/2014/main" id="{EDD8A8A2-0CF6-40A3-BCA9-BA936B7CC48A}"/>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37">
              <a:extLst>
                <a:ext uri="{FF2B5EF4-FFF2-40B4-BE49-F238E27FC236}">
                  <a16:creationId xmlns:a16="http://schemas.microsoft.com/office/drawing/2014/main" id="{29AAA351-4E05-48AF-AB01-D51ECC6548E5}"/>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38">
              <a:extLst>
                <a:ext uri="{FF2B5EF4-FFF2-40B4-BE49-F238E27FC236}">
                  <a16:creationId xmlns:a16="http://schemas.microsoft.com/office/drawing/2014/main" id="{203B1929-6488-4509-BFD6-ACD5267CC12B}"/>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39">
              <a:extLst>
                <a:ext uri="{FF2B5EF4-FFF2-40B4-BE49-F238E27FC236}">
                  <a16:creationId xmlns:a16="http://schemas.microsoft.com/office/drawing/2014/main" id="{A79FF885-4351-40AD-B07A-15368A699E1A}"/>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0">
              <a:extLst>
                <a:ext uri="{FF2B5EF4-FFF2-40B4-BE49-F238E27FC236}">
                  <a16:creationId xmlns:a16="http://schemas.microsoft.com/office/drawing/2014/main" id="{59B4DBD6-AD4E-4452-8A21-4FB79552BC14}"/>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1">
              <a:extLst>
                <a:ext uri="{FF2B5EF4-FFF2-40B4-BE49-F238E27FC236}">
                  <a16:creationId xmlns:a16="http://schemas.microsoft.com/office/drawing/2014/main" id="{9F4B74B9-0F5B-46D3-85A8-D2A9BCD1F322}"/>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2">
              <a:extLst>
                <a:ext uri="{FF2B5EF4-FFF2-40B4-BE49-F238E27FC236}">
                  <a16:creationId xmlns:a16="http://schemas.microsoft.com/office/drawing/2014/main" id="{7EDCDA64-6AF2-4830-8982-364ADF258564}"/>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3">
              <a:extLst>
                <a:ext uri="{FF2B5EF4-FFF2-40B4-BE49-F238E27FC236}">
                  <a16:creationId xmlns:a16="http://schemas.microsoft.com/office/drawing/2014/main" id="{C8A484F8-F99C-4A97-A41B-B32D949CC51B}"/>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4">
              <a:extLst>
                <a:ext uri="{FF2B5EF4-FFF2-40B4-BE49-F238E27FC236}">
                  <a16:creationId xmlns:a16="http://schemas.microsoft.com/office/drawing/2014/main" id="{26C5D4A6-BA25-4C36-A673-BB12AA91F1D1}"/>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5">
              <a:extLst>
                <a:ext uri="{FF2B5EF4-FFF2-40B4-BE49-F238E27FC236}">
                  <a16:creationId xmlns:a16="http://schemas.microsoft.com/office/drawing/2014/main" id="{E123D483-920A-4EFC-8828-B601BCFD2216}"/>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6">
              <a:extLst>
                <a:ext uri="{FF2B5EF4-FFF2-40B4-BE49-F238E27FC236}">
                  <a16:creationId xmlns:a16="http://schemas.microsoft.com/office/drawing/2014/main" id="{8B501F8D-E197-4464-8FFB-D19C0A2D9145}"/>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47">
              <a:extLst>
                <a:ext uri="{FF2B5EF4-FFF2-40B4-BE49-F238E27FC236}">
                  <a16:creationId xmlns:a16="http://schemas.microsoft.com/office/drawing/2014/main" id="{09B63D76-6573-4BE6-8EE7-1F5D19003721}"/>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48">
              <a:extLst>
                <a:ext uri="{FF2B5EF4-FFF2-40B4-BE49-F238E27FC236}">
                  <a16:creationId xmlns:a16="http://schemas.microsoft.com/office/drawing/2014/main" id="{8DCCDA0F-8B14-461B-B792-9F8BA982E5A9}"/>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49">
              <a:extLst>
                <a:ext uri="{FF2B5EF4-FFF2-40B4-BE49-F238E27FC236}">
                  <a16:creationId xmlns:a16="http://schemas.microsoft.com/office/drawing/2014/main" id="{F52CAE62-E7AC-4276-A368-0A36C8F955A4}"/>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0">
              <a:extLst>
                <a:ext uri="{FF2B5EF4-FFF2-40B4-BE49-F238E27FC236}">
                  <a16:creationId xmlns:a16="http://schemas.microsoft.com/office/drawing/2014/main" id="{1F2B1E25-67DE-4EEB-82FD-118ABAC35032}"/>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1">
              <a:extLst>
                <a:ext uri="{FF2B5EF4-FFF2-40B4-BE49-F238E27FC236}">
                  <a16:creationId xmlns:a16="http://schemas.microsoft.com/office/drawing/2014/main" id="{EF22BFCA-9D3B-464D-BB61-2208603FFDCF}"/>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2">
              <a:extLst>
                <a:ext uri="{FF2B5EF4-FFF2-40B4-BE49-F238E27FC236}">
                  <a16:creationId xmlns:a16="http://schemas.microsoft.com/office/drawing/2014/main" id="{8AF0AC61-24F1-4EB7-ADD1-5091C1BB6AD3}"/>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3">
              <a:extLst>
                <a:ext uri="{FF2B5EF4-FFF2-40B4-BE49-F238E27FC236}">
                  <a16:creationId xmlns:a16="http://schemas.microsoft.com/office/drawing/2014/main" id="{002C643F-692B-4DDE-BA23-91E3FEF2E4CC}"/>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4">
              <a:extLst>
                <a:ext uri="{FF2B5EF4-FFF2-40B4-BE49-F238E27FC236}">
                  <a16:creationId xmlns:a16="http://schemas.microsoft.com/office/drawing/2014/main" id="{947E6155-AF1A-4F39-8E02-30BBF1AB631B}"/>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5">
              <a:extLst>
                <a:ext uri="{FF2B5EF4-FFF2-40B4-BE49-F238E27FC236}">
                  <a16:creationId xmlns:a16="http://schemas.microsoft.com/office/drawing/2014/main" id="{0756BB69-49FB-40BC-8227-4C15FE7E4A2F}"/>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6">
              <a:extLst>
                <a:ext uri="{FF2B5EF4-FFF2-40B4-BE49-F238E27FC236}">
                  <a16:creationId xmlns:a16="http://schemas.microsoft.com/office/drawing/2014/main" id="{0BDB49CD-0535-4BAA-AF77-4E5B1F0B6CDC}"/>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57">
              <a:extLst>
                <a:ext uri="{FF2B5EF4-FFF2-40B4-BE49-F238E27FC236}">
                  <a16:creationId xmlns:a16="http://schemas.microsoft.com/office/drawing/2014/main" id="{A7591A07-5C85-4235-AE0E-35544B60D1B0}"/>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58">
              <a:extLst>
                <a:ext uri="{FF2B5EF4-FFF2-40B4-BE49-F238E27FC236}">
                  <a16:creationId xmlns:a16="http://schemas.microsoft.com/office/drawing/2014/main" id="{3B12C17F-2985-4267-A7D7-44E957D934B2}"/>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59">
              <a:extLst>
                <a:ext uri="{FF2B5EF4-FFF2-40B4-BE49-F238E27FC236}">
                  <a16:creationId xmlns:a16="http://schemas.microsoft.com/office/drawing/2014/main" id="{30A2F542-A6EC-4B03-BF6D-7E3E866ABFAB}"/>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0">
              <a:extLst>
                <a:ext uri="{FF2B5EF4-FFF2-40B4-BE49-F238E27FC236}">
                  <a16:creationId xmlns:a16="http://schemas.microsoft.com/office/drawing/2014/main" id="{CB92FCEB-BA14-4A6B-8CF9-25EEA2D4CF22}"/>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1">
              <a:extLst>
                <a:ext uri="{FF2B5EF4-FFF2-40B4-BE49-F238E27FC236}">
                  <a16:creationId xmlns:a16="http://schemas.microsoft.com/office/drawing/2014/main" id="{5630387F-D105-4748-979E-13FF4452705D}"/>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2">
              <a:extLst>
                <a:ext uri="{FF2B5EF4-FFF2-40B4-BE49-F238E27FC236}">
                  <a16:creationId xmlns:a16="http://schemas.microsoft.com/office/drawing/2014/main" id="{BB207A51-2555-4EB0-9F77-FACD8C2A4E8F}"/>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3">
              <a:extLst>
                <a:ext uri="{FF2B5EF4-FFF2-40B4-BE49-F238E27FC236}">
                  <a16:creationId xmlns:a16="http://schemas.microsoft.com/office/drawing/2014/main" id="{6EE457A2-3716-4BFA-9707-D226F76B1032}"/>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4">
              <a:extLst>
                <a:ext uri="{FF2B5EF4-FFF2-40B4-BE49-F238E27FC236}">
                  <a16:creationId xmlns:a16="http://schemas.microsoft.com/office/drawing/2014/main" id="{47A90D60-A6E5-4A22-AE7C-819F7DEF65D2}"/>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5">
              <a:extLst>
                <a:ext uri="{FF2B5EF4-FFF2-40B4-BE49-F238E27FC236}">
                  <a16:creationId xmlns:a16="http://schemas.microsoft.com/office/drawing/2014/main" id="{D74AED16-898F-486F-B015-EF1E45B8B062}"/>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6">
              <a:extLst>
                <a:ext uri="{FF2B5EF4-FFF2-40B4-BE49-F238E27FC236}">
                  <a16:creationId xmlns:a16="http://schemas.microsoft.com/office/drawing/2014/main" id="{5790EB74-243B-4754-8018-0E29A7E161BE}"/>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67">
              <a:extLst>
                <a:ext uri="{FF2B5EF4-FFF2-40B4-BE49-F238E27FC236}">
                  <a16:creationId xmlns:a16="http://schemas.microsoft.com/office/drawing/2014/main" id="{8E33D540-F910-4D99-8EBD-DC7462C34B0B}"/>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68">
              <a:extLst>
                <a:ext uri="{FF2B5EF4-FFF2-40B4-BE49-F238E27FC236}">
                  <a16:creationId xmlns:a16="http://schemas.microsoft.com/office/drawing/2014/main" id="{FDAC5E38-6747-4FB8-A49F-5A203531B83F}"/>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69">
              <a:extLst>
                <a:ext uri="{FF2B5EF4-FFF2-40B4-BE49-F238E27FC236}">
                  <a16:creationId xmlns:a16="http://schemas.microsoft.com/office/drawing/2014/main" id="{E7A32CA1-7445-486D-9040-5FAFA0C019DE}"/>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0">
              <a:extLst>
                <a:ext uri="{FF2B5EF4-FFF2-40B4-BE49-F238E27FC236}">
                  <a16:creationId xmlns:a16="http://schemas.microsoft.com/office/drawing/2014/main" id="{0A967B00-8289-4818-9EAD-CF7E026CE341}"/>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1">
              <a:extLst>
                <a:ext uri="{FF2B5EF4-FFF2-40B4-BE49-F238E27FC236}">
                  <a16:creationId xmlns:a16="http://schemas.microsoft.com/office/drawing/2014/main" id="{056070EE-3CE9-4F47-9854-4B807F9EF304}"/>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2">
              <a:extLst>
                <a:ext uri="{FF2B5EF4-FFF2-40B4-BE49-F238E27FC236}">
                  <a16:creationId xmlns:a16="http://schemas.microsoft.com/office/drawing/2014/main" id="{AB0D862B-DD63-4A5F-8F7E-5CCAF5B2C810}"/>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3">
              <a:extLst>
                <a:ext uri="{FF2B5EF4-FFF2-40B4-BE49-F238E27FC236}">
                  <a16:creationId xmlns:a16="http://schemas.microsoft.com/office/drawing/2014/main" id="{B13ED12B-D7CB-4C49-82AA-54AFF5DA70ED}"/>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4">
              <a:extLst>
                <a:ext uri="{FF2B5EF4-FFF2-40B4-BE49-F238E27FC236}">
                  <a16:creationId xmlns:a16="http://schemas.microsoft.com/office/drawing/2014/main" id="{D9039536-1979-4223-BDD9-F210F802896C}"/>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5">
              <a:extLst>
                <a:ext uri="{FF2B5EF4-FFF2-40B4-BE49-F238E27FC236}">
                  <a16:creationId xmlns:a16="http://schemas.microsoft.com/office/drawing/2014/main" id="{A38F299B-2165-4097-AD0D-96F80B95429D}"/>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6">
              <a:extLst>
                <a:ext uri="{FF2B5EF4-FFF2-40B4-BE49-F238E27FC236}">
                  <a16:creationId xmlns:a16="http://schemas.microsoft.com/office/drawing/2014/main" id="{D2BB9EEB-E282-4AFF-A6D1-C01616207F4C}"/>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77">
              <a:extLst>
                <a:ext uri="{FF2B5EF4-FFF2-40B4-BE49-F238E27FC236}">
                  <a16:creationId xmlns:a16="http://schemas.microsoft.com/office/drawing/2014/main" id="{1C5F3933-091D-4C2D-AF3C-93C5A8682CA9}"/>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78">
              <a:extLst>
                <a:ext uri="{FF2B5EF4-FFF2-40B4-BE49-F238E27FC236}">
                  <a16:creationId xmlns:a16="http://schemas.microsoft.com/office/drawing/2014/main" id="{4E7EE22B-D87A-4FDE-BA40-F36C9423D5DE}"/>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79">
              <a:extLst>
                <a:ext uri="{FF2B5EF4-FFF2-40B4-BE49-F238E27FC236}">
                  <a16:creationId xmlns:a16="http://schemas.microsoft.com/office/drawing/2014/main" id="{B2E74C3B-2C53-4F8E-8850-38E76A93EF98}"/>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0">
              <a:extLst>
                <a:ext uri="{FF2B5EF4-FFF2-40B4-BE49-F238E27FC236}">
                  <a16:creationId xmlns:a16="http://schemas.microsoft.com/office/drawing/2014/main" id="{A6FFB679-2060-4F15-966F-E7D585D7951E}"/>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1">
              <a:extLst>
                <a:ext uri="{FF2B5EF4-FFF2-40B4-BE49-F238E27FC236}">
                  <a16:creationId xmlns:a16="http://schemas.microsoft.com/office/drawing/2014/main" id="{63AE9605-3727-466C-9DB7-78B89E70BD16}"/>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2">
              <a:extLst>
                <a:ext uri="{FF2B5EF4-FFF2-40B4-BE49-F238E27FC236}">
                  <a16:creationId xmlns:a16="http://schemas.microsoft.com/office/drawing/2014/main" id="{A83F6AD3-BEDE-42FE-AC30-2D23EDC0CF39}"/>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3">
              <a:extLst>
                <a:ext uri="{FF2B5EF4-FFF2-40B4-BE49-F238E27FC236}">
                  <a16:creationId xmlns:a16="http://schemas.microsoft.com/office/drawing/2014/main" id="{E98BBABA-8C11-48E9-AFDE-AB44A8B2D8FB}"/>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4">
              <a:extLst>
                <a:ext uri="{FF2B5EF4-FFF2-40B4-BE49-F238E27FC236}">
                  <a16:creationId xmlns:a16="http://schemas.microsoft.com/office/drawing/2014/main" id="{3B9A67AA-BB88-4093-BFD6-4C1E70E996F8}"/>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5">
              <a:extLst>
                <a:ext uri="{FF2B5EF4-FFF2-40B4-BE49-F238E27FC236}">
                  <a16:creationId xmlns:a16="http://schemas.microsoft.com/office/drawing/2014/main" id="{9AC2132F-3F2A-4D76-BF17-AD846CC5CB2C}"/>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6">
              <a:extLst>
                <a:ext uri="{FF2B5EF4-FFF2-40B4-BE49-F238E27FC236}">
                  <a16:creationId xmlns:a16="http://schemas.microsoft.com/office/drawing/2014/main" id="{8D3D41EE-44CE-4972-BC75-0D810F390447}"/>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87">
              <a:extLst>
                <a:ext uri="{FF2B5EF4-FFF2-40B4-BE49-F238E27FC236}">
                  <a16:creationId xmlns:a16="http://schemas.microsoft.com/office/drawing/2014/main" id="{EE2FD1E0-380F-4BD4-ADFB-5520FD40E25A}"/>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88">
              <a:extLst>
                <a:ext uri="{FF2B5EF4-FFF2-40B4-BE49-F238E27FC236}">
                  <a16:creationId xmlns:a16="http://schemas.microsoft.com/office/drawing/2014/main" id="{A050E35A-688B-4889-97BB-9E176E8E7147}"/>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89">
              <a:extLst>
                <a:ext uri="{FF2B5EF4-FFF2-40B4-BE49-F238E27FC236}">
                  <a16:creationId xmlns:a16="http://schemas.microsoft.com/office/drawing/2014/main" id="{76BDAC1D-9A02-4010-90BC-263287351651}"/>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0">
              <a:extLst>
                <a:ext uri="{FF2B5EF4-FFF2-40B4-BE49-F238E27FC236}">
                  <a16:creationId xmlns:a16="http://schemas.microsoft.com/office/drawing/2014/main" id="{C35C4AAB-7673-40A9-B5EF-6104BE11AD3E}"/>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1">
              <a:extLst>
                <a:ext uri="{FF2B5EF4-FFF2-40B4-BE49-F238E27FC236}">
                  <a16:creationId xmlns:a16="http://schemas.microsoft.com/office/drawing/2014/main" id="{927CD7B0-FCC3-4BEE-9F20-192F5F2306D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2">
              <a:extLst>
                <a:ext uri="{FF2B5EF4-FFF2-40B4-BE49-F238E27FC236}">
                  <a16:creationId xmlns:a16="http://schemas.microsoft.com/office/drawing/2014/main" id="{C664B83C-9D9E-4CEF-814E-8B6318A77AB5}"/>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3">
              <a:extLst>
                <a:ext uri="{FF2B5EF4-FFF2-40B4-BE49-F238E27FC236}">
                  <a16:creationId xmlns:a16="http://schemas.microsoft.com/office/drawing/2014/main" id="{84A612A0-1C35-43A0-AFC4-A60CCCE97261}"/>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4">
              <a:extLst>
                <a:ext uri="{FF2B5EF4-FFF2-40B4-BE49-F238E27FC236}">
                  <a16:creationId xmlns:a16="http://schemas.microsoft.com/office/drawing/2014/main" id="{80ACAD50-E7A9-4A06-91CE-F5C33F3CC208}"/>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5">
              <a:extLst>
                <a:ext uri="{FF2B5EF4-FFF2-40B4-BE49-F238E27FC236}">
                  <a16:creationId xmlns:a16="http://schemas.microsoft.com/office/drawing/2014/main" id="{4D78543C-9C19-4438-B3FA-0C836299BB1E}"/>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6">
              <a:extLst>
                <a:ext uri="{FF2B5EF4-FFF2-40B4-BE49-F238E27FC236}">
                  <a16:creationId xmlns:a16="http://schemas.microsoft.com/office/drawing/2014/main" id="{3173FF12-CFAD-4D78-AB10-D7C8DFF8A6F9}"/>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497">
              <a:extLst>
                <a:ext uri="{FF2B5EF4-FFF2-40B4-BE49-F238E27FC236}">
                  <a16:creationId xmlns:a16="http://schemas.microsoft.com/office/drawing/2014/main" id="{3F9D6612-6387-450A-BA07-3827CA225545}"/>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498">
              <a:extLst>
                <a:ext uri="{FF2B5EF4-FFF2-40B4-BE49-F238E27FC236}">
                  <a16:creationId xmlns:a16="http://schemas.microsoft.com/office/drawing/2014/main" id="{6DF70188-DFA2-46B8-9C0C-6E268A5B9F21}"/>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499">
              <a:extLst>
                <a:ext uri="{FF2B5EF4-FFF2-40B4-BE49-F238E27FC236}">
                  <a16:creationId xmlns:a16="http://schemas.microsoft.com/office/drawing/2014/main" id="{A72865E0-5E84-4BD1-979E-9A5CD856AAD0}"/>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0">
              <a:extLst>
                <a:ext uri="{FF2B5EF4-FFF2-40B4-BE49-F238E27FC236}">
                  <a16:creationId xmlns:a16="http://schemas.microsoft.com/office/drawing/2014/main" id="{DF25D943-D44D-4DC1-98A6-2D45C11D0B6F}"/>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1">
              <a:extLst>
                <a:ext uri="{FF2B5EF4-FFF2-40B4-BE49-F238E27FC236}">
                  <a16:creationId xmlns:a16="http://schemas.microsoft.com/office/drawing/2014/main" id="{3F8E4FB3-7337-4A93-A2D1-E4C0A6830483}"/>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2">
              <a:extLst>
                <a:ext uri="{FF2B5EF4-FFF2-40B4-BE49-F238E27FC236}">
                  <a16:creationId xmlns:a16="http://schemas.microsoft.com/office/drawing/2014/main" id="{D325C9E3-43B2-454E-817D-5610F4601968}"/>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3">
              <a:extLst>
                <a:ext uri="{FF2B5EF4-FFF2-40B4-BE49-F238E27FC236}">
                  <a16:creationId xmlns:a16="http://schemas.microsoft.com/office/drawing/2014/main" id="{8D3B4860-88D3-49FF-A18D-95B4E9AB71EC}"/>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4">
              <a:extLst>
                <a:ext uri="{FF2B5EF4-FFF2-40B4-BE49-F238E27FC236}">
                  <a16:creationId xmlns:a16="http://schemas.microsoft.com/office/drawing/2014/main" id="{71AF1EE5-1B4A-4E7E-B5E0-A3AE90941321}"/>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5">
              <a:extLst>
                <a:ext uri="{FF2B5EF4-FFF2-40B4-BE49-F238E27FC236}">
                  <a16:creationId xmlns:a16="http://schemas.microsoft.com/office/drawing/2014/main" id="{3680E932-A9D3-4915-863F-14BCB3BDA018}"/>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6">
              <a:extLst>
                <a:ext uri="{FF2B5EF4-FFF2-40B4-BE49-F238E27FC236}">
                  <a16:creationId xmlns:a16="http://schemas.microsoft.com/office/drawing/2014/main" id="{4BFC76C2-B829-4559-B9FF-7897E49BE151}"/>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07">
              <a:extLst>
                <a:ext uri="{FF2B5EF4-FFF2-40B4-BE49-F238E27FC236}">
                  <a16:creationId xmlns:a16="http://schemas.microsoft.com/office/drawing/2014/main" id="{8D127061-2F02-4926-A722-3BFA5DC725B5}"/>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08">
              <a:extLst>
                <a:ext uri="{FF2B5EF4-FFF2-40B4-BE49-F238E27FC236}">
                  <a16:creationId xmlns:a16="http://schemas.microsoft.com/office/drawing/2014/main" id="{D4DFEAD1-E0FB-435B-B0BE-D29EB1713B1A}"/>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09">
              <a:extLst>
                <a:ext uri="{FF2B5EF4-FFF2-40B4-BE49-F238E27FC236}">
                  <a16:creationId xmlns:a16="http://schemas.microsoft.com/office/drawing/2014/main" id="{597C6D79-A04D-4FF7-897E-553BB26181CC}"/>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0">
              <a:extLst>
                <a:ext uri="{FF2B5EF4-FFF2-40B4-BE49-F238E27FC236}">
                  <a16:creationId xmlns:a16="http://schemas.microsoft.com/office/drawing/2014/main" id="{B50D86E5-05B2-4518-8015-AF4181973A7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1">
              <a:extLst>
                <a:ext uri="{FF2B5EF4-FFF2-40B4-BE49-F238E27FC236}">
                  <a16:creationId xmlns:a16="http://schemas.microsoft.com/office/drawing/2014/main" id="{1EC18D1D-8888-4A19-BAE1-8F7BE1B26BC0}"/>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2">
              <a:extLst>
                <a:ext uri="{FF2B5EF4-FFF2-40B4-BE49-F238E27FC236}">
                  <a16:creationId xmlns:a16="http://schemas.microsoft.com/office/drawing/2014/main" id="{F88ECD26-5B34-4E90-9C9E-2298ECED8507}"/>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3">
              <a:extLst>
                <a:ext uri="{FF2B5EF4-FFF2-40B4-BE49-F238E27FC236}">
                  <a16:creationId xmlns:a16="http://schemas.microsoft.com/office/drawing/2014/main" id="{428B57B1-64F4-4493-9347-CCD74E9D753B}"/>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4">
              <a:extLst>
                <a:ext uri="{FF2B5EF4-FFF2-40B4-BE49-F238E27FC236}">
                  <a16:creationId xmlns:a16="http://schemas.microsoft.com/office/drawing/2014/main" id="{689A35D6-6A95-44F2-AA43-69E99ACFBC61}"/>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5">
              <a:extLst>
                <a:ext uri="{FF2B5EF4-FFF2-40B4-BE49-F238E27FC236}">
                  <a16:creationId xmlns:a16="http://schemas.microsoft.com/office/drawing/2014/main" id="{B9E5AD9E-7607-403F-AA3E-91AB0FA2ECDA}"/>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6">
              <a:extLst>
                <a:ext uri="{FF2B5EF4-FFF2-40B4-BE49-F238E27FC236}">
                  <a16:creationId xmlns:a16="http://schemas.microsoft.com/office/drawing/2014/main" id="{76B7DAC8-AB5A-4D12-86E1-A801687B8EAB}"/>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17">
              <a:extLst>
                <a:ext uri="{FF2B5EF4-FFF2-40B4-BE49-F238E27FC236}">
                  <a16:creationId xmlns:a16="http://schemas.microsoft.com/office/drawing/2014/main" id="{F03A902D-51BB-4140-8641-3991C05696C4}"/>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18">
              <a:extLst>
                <a:ext uri="{FF2B5EF4-FFF2-40B4-BE49-F238E27FC236}">
                  <a16:creationId xmlns:a16="http://schemas.microsoft.com/office/drawing/2014/main" id="{E3ABD5A7-2B4C-4D2A-9084-E6AFDBA5F1AA}"/>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19">
              <a:extLst>
                <a:ext uri="{FF2B5EF4-FFF2-40B4-BE49-F238E27FC236}">
                  <a16:creationId xmlns:a16="http://schemas.microsoft.com/office/drawing/2014/main" id="{B1BE3225-F326-4FAF-9BFE-B567AAC2AF82}"/>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0">
              <a:extLst>
                <a:ext uri="{FF2B5EF4-FFF2-40B4-BE49-F238E27FC236}">
                  <a16:creationId xmlns:a16="http://schemas.microsoft.com/office/drawing/2014/main" id="{9C4DA5E4-3037-4EFE-A415-66153C534240}"/>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1">
              <a:extLst>
                <a:ext uri="{FF2B5EF4-FFF2-40B4-BE49-F238E27FC236}">
                  <a16:creationId xmlns:a16="http://schemas.microsoft.com/office/drawing/2014/main" id="{688EB69A-AC84-470E-A318-9EE39551DCD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2">
              <a:extLst>
                <a:ext uri="{FF2B5EF4-FFF2-40B4-BE49-F238E27FC236}">
                  <a16:creationId xmlns:a16="http://schemas.microsoft.com/office/drawing/2014/main" id="{2E59D57E-5EDC-451A-9DFC-92A2B2980A6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3">
              <a:extLst>
                <a:ext uri="{FF2B5EF4-FFF2-40B4-BE49-F238E27FC236}">
                  <a16:creationId xmlns:a16="http://schemas.microsoft.com/office/drawing/2014/main" id="{F56146D4-FF57-41ED-BC84-303807580871}"/>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4">
              <a:extLst>
                <a:ext uri="{FF2B5EF4-FFF2-40B4-BE49-F238E27FC236}">
                  <a16:creationId xmlns:a16="http://schemas.microsoft.com/office/drawing/2014/main" id="{6B3E966F-3C19-4D28-90B0-A5BA3B758DD4}"/>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5">
              <a:extLst>
                <a:ext uri="{FF2B5EF4-FFF2-40B4-BE49-F238E27FC236}">
                  <a16:creationId xmlns:a16="http://schemas.microsoft.com/office/drawing/2014/main" id="{0B15CC18-ACDC-4ADD-A390-75100AA5C2F3}"/>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6">
              <a:extLst>
                <a:ext uri="{FF2B5EF4-FFF2-40B4-BE49-F238E27FC236}">
                  <a16:creationId xmlns:a16="http://schemas.microsoft.com/office/drawing/2014/main" id="{34F5EC9B-2BBF-42CC-87FE-61AF12B7F017}"/>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27">
              <a:extLst>
                <a:ext uri="{FF2B5EF4-FFF2-40B4-BE49-F238E27FC236}">
                  <a16:creationId xmlns:a16="http://schemas.microsoft.com/office/drawing/2014/main" id="{57F7C590-508A-4E24-A06C-71C181D267CD}"/>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28">
              <a:extLst>
                <a:ext uri="{FF2B5EF4-FFF2-40B4-BE49-F238E27FC236}">
                  <a16:creationId xmlns:a16="http://schemas.microsoft.com/office/drawing/2014/main" id="{96648372-17EC-4DE1-B60B-4DFF31EA9712}"/>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29">
              <a:extLst>
                <a:ext uri="{FF2B5EF4-FFF2-40B4-BE49-F238E27FC236}">
                  <a16:creationId xmlns:a16="http://schemas.microsoft.com/office/drawing/2014/main" id="{5D02AD8C-B1E4-4DCE-8C00-67C929FEF158}"/>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0">
              <a:extLst>
                <a:ext uri="{FF2B5EF4-FFF2-40B4-BE49-F238E27FC236}">
                  <a16:creationId xmlns:a16="http://schemas.microsoft.com/office/drawing/2014/main" id="{02B66BF8-E527-4CC3-996F-6C2E40FE511B}"/>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1">
              <a:extLst>
                <a:ext uri="{FF2B5EF4-FFF2-40B4-BE49-F238E27FC236}">
                  <a16:creationId xmlns:a16="http://schemas.microsoft.com/office/drawing/2014/main" id="{63270D15-4300-44CC-90D5-61114A0F6439}"/>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2">
              <a:extLst>
                <a:ext uri="{FF2B5EF4-FFF2-40B4-BE49-F238E27FC236}">
                  <a16:creationId xmlns:a16="http://schemas.microsoft.com/office/drawing/2014/main" id="{12FD753A-253B-4F79-9BB6-C71C7BAF2775}"/>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3">
              <a:extLst>
                <a:ext uri="{FF2B5EF4-FFF2-40B4-BE49-F238E27FC236}">
                  <a16:creationId xmlns:a16="http://schemas.microsoft.com/office/drawing/2014/main" id="{E6318D87-AAC5-4BDC-8F9A-E89CE0DABCD1}"/>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4">
              <a:extLst>
                <a:ext uri="{FF2B5EF4-FFF2-40B4-BE49-F238E27FC236}">
                  <a16:creationId xmlns:a16="http://schemas.microsoft.com/office/drawing/2014/main" id="{28B5BD75-16E9-4C9E-86A6-D6584F8A5C21}"/>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5">
              <a:extLst>
                <a:ext uri="{FF2B5EF4-FFF2-40B4-BE49-F238E27FC236}">
                  <a16:creationId xmlns:a16="http://schemas.microsoft.com/office/drawing/2014/main" id="{19C5AE0E-7CB9-4460-B8AF-0226440B0C10}"/>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6">
              <a:extLst>
                <a:ext uri="{FF2B5EF4-FFF2-40B4-BE49-F238E27FC236}">
                  <a16:creationId xmlns:a16="http://schemas.microsoft.com/office/drawing/2014/main" id="{5B3F4FF8-AC6D-4BFF-9C80-9E5EED42DA1D}"/>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37">
              <a:extLst>
                <a:ext uri="{FF2B5EF4-FFF2-40B4-BE49-F238E27FC236}">
                  <a16:creationId xmlns:a16="http://schemas.microsoft.com/office/drawing/2014/main" id="{FC5D75FE-A36A-404F-98A0-986B99A7112A}"/>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38">
              <a:extLst>
                <a:ext uri="{FF2B5EF4-FFF2-40B4-BE49-F238E27FC236}">
                  <a16:creationId xmlns:a16="http://schemas.microsoft.com/office/drawing/2014/main" id="{A3C8C020-0A09-404C-8744-7A8BA7FEBF83}"/>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39">
              <a:extLst>
                <a:ext uri="{FF2B5EF4-FFF2-40B4-BE49-F238E27FC236}">
                  <a16:creationId xmlns:a16="http://schemas.microsoft.com/office/drawing/2014/main" id="{1B60FF6F-ACC3-4178-AE8B-8BADCE6886DA}"/>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0">
              <a:extLst>
                <a:ext uri="{FF2B5EF4-FFF2-40B4-BE49-F238E27FC236}">
                  <a16:creationId xmlns:a16="http://schemas.microsoft.com/office/drawing/2014/main" id="{FEC17D78-B0B5-4A3F-A610-768734427A52}"/>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1">
              <a:extLst>
                <a:ext uri="{FF2B5EF4-FFF2-40B4-BE49-F238E27FC236}">
                  <a16:creationId xmlns:a16="http://schemas.microsoft.com/office/drawing/2014/main" id="{2A2879B7-34C5-4754-A5E8-96B7D1D44138}"/>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2">
              <a:extLst>
                <a:ext uri="{FF2B5EF4-FFF2-40B4-BE49-F238E27FC236}">
                  <a16:creationId xmlns:a16="http://schemas.microsoft.com/office/drawing/2014/main" id="{8B57C048-A92C-4ABE-A193-2996ADE799D9}"/>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3">
              <a:extLst>
                <a:ext uri="{FF2B5EF4-FFF2-40B4-BE49-F238E27FC236}">
                  <a16:creationId xmlns:a16="http://schemas.microsoft.com/office/drawing/2014/main" id="{4B82B67A-B151-42D9-815E-3BF76B1EFBD2}"/>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4">
              <a:extLst>
                <a:ext uri="{FF2B5EF4-FFF2-40B4-BE49-F238E27FC236}">
                  <a16:creationId xmlns:a16="http://schemas.microsoft.com/office/drawing/2014/main" id="{ED483A71-64C8-4103-9C51-AB5251356407}"/>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5">
              <a:extLst>
                <a:ext uri="{FF2B5EF4-FFF2-40B4-BE49-F238E27FC236}">
                  <a16:creationId xmlns:a16="http://schemas.microsoft.com/office/drawing/2014/main" id="{507560B3-A8AB-4E94-8574-CC5F504AF98E}"/>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6">
              <a:extLst>
                <a:ext uri="{FF2B5EF4-FFF2-40B4-BE49-F238E27FC236}">
                  <a16:creationId xmlns:a16="http://schemas.microsoft.com/office/drawing/2014/main" id="{9F42C81D-E93E-4C51-84BF-D90D5B31AAE2}"/>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47">
              <a:extLst>
                <a:ext uri="{FF2B5EF4-FFF2-40B4-BE49-F238E27FC236}">
                  <a16:creationId xmlns:a16="http://schemas.microsoft.com/office/drawing/2014/main" id="{11FF5CC1-3D8B-4CEF-BC7D-45DA4A557F1D}"/>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48">
              <a:extLst>
                <a:ext uri="{FF2B5EF4-FFF2-40B4-BE49-F238E27FC236}">
                  <a16:creationId xmlns:a16="http://schemas.microsoft.com/office/drawing/2014/main" id="{A5C71863-28CD-4907-8930-7E8CC1442C75}"/>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49">
              <a:extLst>
                <a:ext uri="{FF2B5EF4-FFF2-40B4-BE49-F238E27FC236}">
                  <a16:creationId xmlns:a16="http://schemas.microsoft.com/office/drawing/2014/main" id="{95C18DA2-DFF2-4039-98CC-1D9806C6B06D}"/>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0">
              <a:extLst>
                <a:ext uri="{FF2B5EF4-FFF2-40B4-BE49-F238E27FC236}">
                  <a16:creationId xmlns:a16="http://schemas.microsoft.com/office/drawing/2014/main" id="{ED376F26-51C5-483D-990B-E678596180B7}"/>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Freeform 551">
              <a:extLst>
                <a:ext uri="{FF2B5EF4-FFF2-40B4-BE49-F238E27FC236}">
                  <a16:creationId xmlns:a16="http://schemas.microsoft.com/office/drawing/2014/main" id="{F8AEED05-E43D-47DB-9DC9-DD0510C11E31}"/>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Freeform 552">
              <a:extLst>
                <a:ext uri="{FF2B5EF4-FFF2-40B4-BE49-F238E27FC236}">
                  <a16:creationId xmlns:a16="http://schemas.microsoft.com/office/drawing/2014/main" id="{F9FB8ECA-4D48-4661-A5AB-9865FC18BD20}"/>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Freeform 553">
              <a:extLst>
                <a:ext uri="{FF2B5EF4-FFF2-40B4-BE49-F238E27FC236}">
                  <a16:creationId xmlns:a16="http://schemas.microsoft.com/office/drawing/2014/main" id="{56324DCA-BD76-499A-A064-67897F824E43}"/>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10321741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fade">
                                      <p:cBhvr>
                                        <p:cTn id="7" dur="1000"/>
                                        <p:tgtEl>
                                          <p:spTgt spid="378"/>
                                        </p:tgtEl>
                                      </p:cBhvr>
                                    </p:animEffect>
                                    <p:anim calcmode="lin" valueType="num">
                                      <p:cBhvr>
                                        <p:cTn id="8" dur="1000" fill="hold"/>
                                        <p:tgtEl>
                                          <p:spTgt spid="378"/>
                                        </p:tgtEl>
                                        <p:attrNameLst>
                                          <p:attrName>ppt_x</p:attrName>
                                        </p:attrNameLst>
                                      </p:cBhvr>
                                      <p:tavLst>
                                        <p:tav tm="0">
                                          <p:val>
                                            <p:strVal val="#ppt_x"/>
                                          </p:val>
                                        </p:tav>
                                        <p:tav tm="100000">
                                          <p:val>
                                            <p:strVal val="#ppt_x"/>
                                          </p:val>
                                        </p:tav>
                                      </p:tavLst>
                                    </p:anim>
                                    <p:anim calcmode="lin" valueType="num">
                                      <p:cBhvr>
                                        <p:cTn id="9" dur="1000" fill="hold"/>
                                        <p:tgtEl>
                                          <p:spTgt spid="37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82"/>
                                        </p:tgtEl>
                                        <p:attrNameLst>
                                          <p:attrName>style.visibility</p:attrName>
                                        </p:attrNameLst>
                                      </p:cBhvr>
                                      <p:to>
                                        <p:strVal val="visible"/>
                                      </p:to>
                                    </p:set>
                                    <p:animEffect transition="in" filter="fade">
                                      <p:cBhvr>
                                        <p:cTn id="14" dur="1000"/>
                                        <p:tgtEl>
                                          <p:spTgt spid="382"/>
                                        </p:tgtEl>
                                      </p:cBhvr>
                                    </p:animEffect>
                                    <p:anim calcmode="lin" valueType="num">
                                      <p:cBhvr>
                                        <p:cTn id="15" dur="1000" fill="hold"/>
                                        <p:tgtEl>
                                          <p:spTgt spid="382"/>
                                        </p:tgtEl>
                                        <p:attrNameLst>
                                          <p:attrName>ppt_x</p:attrName>
                                        </p:attrNameLst>
                                      </p:cBhvr>
                                      <p:tavLst>
                                        <p:tav tm="0">
                                          <p:val>
                                            <p:strVal val="#ppt_x"/>
                                          </p:val>
                                        </p:tav>
                                        <p:tav tm="100000">
                                          <p:val>
                                            <p:strVal val="#ppt_x"/>
                                          </p:val>
                                        </p:tav>
                                      </p:tavLst>
                                    </p:anim>
                                    <p:anim calcmode="lin" valueType="num">
                                      <p:cBhvr>
                                        <p:cTn id="16" dur="1000" fill="hold"/>
                                        <p:tgtEl>
                                          <p:spTgt spid="3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grpSp>
        <p:nvGrpSpPr>
          <p:cNvPr id="378" name="组合 1">
            <a:extLst>
              <a:ext uri="{FF2B5EF4-FFF2-40B4-BE49-F238E27FC236}">
                <a16:creationId xmlns:a16="http://schemas.microsoft.com/office/drawing/2014/main" id="{9F5E7C50-D90E-442A-BE7E-E0C6276C1834}"/>
              </a:ext>
            </a:extLst>
          </p:cNvPr>
          <p:cNvGrpSpPr/>
          <p:nvPr/>
        </p:nvGrpSpPr>
        <p:grpSpPr>
          <a:xfrm>
            <a:off x="2067264" y="972991"/>
            <a:ext cx="7479619" cy="3879884"/>
            <a:chOff x="375574" y="584045"/>
            <a:chExt cx="3467211" cy="1735817"/>
          </a:xfrm>
        </p:grpSpPr>
        <p:pic>
          <p:nvPicPr>
            <p:cNvPr id="379" name="Picture 2" descr="F:\1-原创素材\1_mm1102\PPT\PPT_014\materaials\pageimg_g9.png">
              <a:extLst>
                <a:ext uri="{FF2B5EF4-FFF2-40B4-BE49-F238E27FC236}">
                  <a16:creationId xmlns:a16="http://schemas.microsoft.com/office/drawing/2014/main" id="{EBC4DED7-26EE-4501-8862-F5267C8D6DF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7844" y="785168"/>
              <a:ext cx="3126328" cy="1534694"/>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0" name="TextBox 379">
              <a:extLst>
                <a:ext uri="{FF2B5EF4-FFF2-40B4-BE49-F238E27FC236}">
                  <a16:creationId xmlns:a16="http://schemas.microsoft.com/office/drawing/2014/main" id="{3A3ECC0C-7924-4F3A-8EB7-833B7669A454}"/>
                </a:ext>
              </a:extLst>
            </p:cNvPr>
            <p:cNvSpPr txBox="1"/>
            <p:nvPr/>
          </p:nvSpPr>
          <p:spPr>
            <a:xfrm>
              <a:off x="375574" y="584045"/>
              <a:ext cx="3467211" cy="165235"/>
            </a:xfrm>
            <a:prstGeom prst="rect">
              <a:avLst/>
            </a:prstGeom>
            <a:noFill/>
          </p:spPr>
          <p:txBody>
            <a:bodyPr wrap="square" rtlCol="0">
              <a:spAutoFit/>
            </a:bodyPr>
            <a:lstStyle/>
            <a:p>
              <a:pPr fontAlgn="t"/>
              <a:r>
                <a:rPr lang="en-US" b="1">
                  <a:solidFill>
                    <a:srgbClr val="FF0000"/>
                  </a:solidFill>
                  <a:effectLst/>
                  <a:latin typeface="Times New Roman" panose="02020603050405020304" pitchFamily="18" charset="0"/>
                  <a:cs typeface="Times New Roman" panose="02020603050405020304" pitchFamily="18" charset="0"/>
                </a:rPr>
                <a:t>6. </a:t>
              </a:r>
              <a:r>
                <a:rPr lang="vi-VN" b="1">
                  <a:solidFill>
                    <a:srgbClr val="FF0000"/>
                  </a:solidFill>
                  <a:effectLst/>
                  <a:latin typeface="Times New Roman" panose="02020603050405020304" pitchFamily="18" charset="0"/>
                  <a:cs typeface="Times New Roman" panose="02020603050405020304" pitchFamily="18" charset="0"/>
                </a:rPr>
                <a:t>Văn bản giới thiệu một quy tắc hoặc luật lệ trong trò chơi hay hoạt động</a:t>
              </a:r>
            </a:p>
          </p:txBody>
        </p:sp>
        <p:sp>
          <p:nvSpPr>
            <p:cNvPr id="381" name="矩形 6">
              <a:extLst>
                <a:ext uri="{FF2B5EF4-FFF2-40B4-BE49-F238E27FC236}">
                  <a16:creationId xmlns:a16="http://schemas.microsoft.com/office/drawing/2014/main" id="{50AEF52C-9887-4415-AE4B-9098F76DAD7F}"/>
                </a:ext>
              </a:extLst>
            </p:cNvPr>
            <p:cNvSpPr/>
            <p:nvPr/>
          </p:nvSpPr>
          <p:spPr>
            <a:xfrm>
              <a:off x="876980" y="1137884"/>
              <a:ext cx="2455254" cy="660940"/>
            </a:xfrm>
            <a:prstGeom prst="rect">
              <a:avLst/>
            </a:prstGeom>
          </p:spPr>
          <p:txBody>
            <a:bodyPr wrap="square">
              <a:spAutoFit/>
            </a:bodyPr>
            <a:lstStyle/>
            <a:p>
              <a:pPr fontAlgn="t"/>
              <a:r>
                <a:rPr lang="vi-VN" sz="1800">
                  <a:solidFill>
                    <a:srgbClr val="002060"/>
                  </a:solidFill>
                  <a:effectLst/>
                  <a:latin typeface="+mj-lt"/>
                </a:rPr>
                <a:t>+ Văn bản thông tin.</a:t>
              </a:r>
            </a:p>
            <a:p>
              <a:pPr fontAlgn="t"/>
              <a:r>
                <a:rPr lang="vi-VN" sz="1800">
                  <a:solidFill>
                    <a:srgbClr val="002060"/>
                  </a:solidFill>
                  <a:effectLst/>
                  <a:latin typeface="+mj-lt"/>
                </a:rPr>
                <a:t>+ Nhằm giúp người đọc hiểu được mục đích, ý nghĩa, quy cách thực hiện.</a:t>
              </a:r>
            </a:p>
            <a:p>
              <a:pPr fontAlgn="t"/>
              <a:r>
                <a:rPr lang="vi-VN" sz="1800">
                  <a:solidFill>
                    <a:srgbClr val="002060"/>
                  </a:solidFill>
                  <a:effectLst/>
                  <a:latin typeface="+mj-lt"/>
                </a:rPr>
                <a:t>+ Bố cục rõ ràng, các đề mục kết hợp hiệu quả phương tiện ngôn ngữ với phương tiện phi ngôn ngữ.</a:t>
              </a:r>
            </a:p>
          </p:txBody>
        </p:sp>
      </p:grpSp>
      <p:grpSp>
        <p:nvGrpSpPr>
          <p:cNvPr id="391" name="组合 585">
            <a:extLst>
              <a:ext uri="{FF2B5EF4-FFF2-40B4-BE49-F238E27FC236}">
                <a16:creationId xmlns:a16="http://schemas.microsoft.com/office/drawing/2014/main" id="{1CCFD994-523F-4117-9680-69591FF4730C}"/>
              </a:ext>
            </a:extLst>
          </p:cNvPr>
          <p:cNvGrpSpPr/>
          <p:nvPr/>
        </p:nvGrpSpPr>
        <p:grpSpPr>
          <a:xfrm>
            <a:off x="-55563" y="5845629"/>
            <a:ext cx="12303126" cy="1012371"/>
            <a:chOff x="-25400" y="5164139"/>
            <a:chExt cx="12303126" cy="1743075"/>
          </a:xfrm>
        </p:grpSpPr>
        <p:sp>
          <p:nvSpPr>
            <p:cNvPr id="392" name="Freeform 17">
              <a:extLst>
                <a:ext uri="{FF2B5EF4-FFF2-40B4-BE49-F238E27FC236}">
                  <a16:creationId xmlns:a16="http://schemas.microsoft.com/office/drawing/2014/main" id="{75984FF8-DEB0-44A4-B6E9-F9746050628E}"/>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18">
              <a:extLst>
                <a:ext uri="{FF2B5EF4-FFF2-40B4-BE49-F238E27FC236}">
                  <a16:creationId xmlns:a16="http://schemas.microsoft.com/office/drawing/2014/main" id="{58AE0BA9-1044-47D8-B170-74562D17E495}"/>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31">
              <a:extLst>
                <a:ext uri="{FF2B5EF4-FFF2-40B4-BE49-F238E27FC236}">
                  <a16:creationId xmlns:a16="http://schemas.microsoft.com/office/drawing/2014/main" id="{6D76201F-D63C-4427-BB57-C30DDA1AE968}"/>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Freeform 32">
              <a:extLst>
                <a:ext uri="{FF2B5EF4-FFF2-40B4-BE49-F238E27FC236}">
                  <a16:creationId xmlns:a16="http://schemas.microsoft.com/office/drawing/2014/main" id="{A2D6509E-91D0-47D7-93C5-3DCCB2843FBC}"/>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4">
              <a:extLst>
                <a:ext uri="{FF2B5EF4-FFF2-40B4-BE49-F238E27FC236}">
                  <a16:creationId xmlns:a16="http://schemas.microsoft.com/office/drawing/2014/main" id="{22CD9FFC-339B-464B-80A7-27A85A60496A}"/>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5">
              <a:extLst>
                <a:ext uri="{FF2B5EF4-FFF2-40B4-BE49-F238E27FC236}">
                  <a16:creationId xmlns:a16="http://schemas.microsoft.com/office/drawing/2014/main" id="{C4A541E5-95F5-4A9E-98BC-9362E7AA23C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id="{88C8B50F-DDF7-4F8E-8669-514458954FC7}"/>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47">
              <a:extLst>
                <a:ext uri="{FF2B5EF4-FFF2-40B4-BE49-F238E27FC236}">
                  <a16:creationId xmlns:a16="http://schemas.microsoft.com/office/drawing/2014/main" id="{0DC8BEE6-9F50-4A2C-8CC2-9B3284BA97B1}"/>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Freeform 48">
              <a:extLst>
                <a:ext uri="{FF2B5EF4-FFF2-40B4-BE49-F238E27FC236}">
                  <a16:creationId xmlns:a16="http://schemas.microsoft.com/office/drawing/2014/main" id="{585D4C66-734E-4027-8BB4-975561CB309B}"/>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Oval 400">
              <a:extLst>
                <a:ext uri="{FF2B5EF4-FFF2-40B4-BE49-F238E27FC236}">
                  <a16:creationId xmlns:a16="http://schemas.microsoft.com/office/drawing/2014/main" id="{6D26FD1C-DD3C-4611-A33F-DB2D602F8AFD}"/>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0">
              <a:extLst>
                <a:ext uri="{FF2B5EF4-FFF2-40B4-BE49-F238E27FC236}">
                  <a16:creationId xmlns:a16="http://schemas.microsoft.com/office/drawing/2014/main" id="{F8A25DA9-AA23-463E-9428-04C05FAC13A5}"/>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Rectangle 402">
              <a:extLst>
                <a:ext uri="{FF2B5EF4-FFF2-40B4-BE49-F238E27FC236}">
                  <a16:creationId xmlns:a16="http://schemas.microsoft.com/office/drawing/2014/main" id="{9EA553F3-5CB1-4876-A090-BE36396C7A97}"/>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Rectangle 403">
              <a:extLst>
                <a:ext uri="{FF2B5EF4-FFF2-40B4-BE49-F238E27FC236}">
                  <a16:creationId xmlns:a16="http://schemas.microsoft.com/office/drawing/2014/main" id="{B369459F-1706-4AD0-B2CC-BB42F0383938}"/>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3">
              <a:extLst>
                <a:ext uri="{FF2B5EF4-FFF2-40B4-BE49-F238E27FC236}">
                  <a16:creationId xmlns:a16="http://schemas.microsoft.com/office/drawing/2014/main" id="{13CC55D6-C8C2-436A-9034-5A0390F3D3B3}"/>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Freeform 54">
              <a:extLst>
                <a:ext uri="{FF2B5EF4-FFF2-40B4-BE49-F238E27FC236}">
                  <a16:creationId xmlns:a16="http://schemas.microsoft.com/office/drawing/2014/main" id="{DB3ECD78-3C18-4A12-B8A3-E1D15C0B6AFE}"/>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55">
              <a:extLst>
                <a:ext uri="{FF2B5EF4-FFF2-40B4-BE49-F238E27FC236}">
                  <a16:creationId xmlns:a16="http://schemas.microsoft.com/office/drawing/2014/main" id="{53347ECD-12BF-44F7-8A08-5F6CFF51F94F}"/>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56">
              <a:extLst>
                <a:ext uri="{FF2B5EF4-FFF2-40B4-BE49-F238E27FC236}">
                  <a16:creationId xmlns:a16="http://schemas.microsoft.com/office/drawing/2014/main" id="{03560941-9199-4FC9-9E8B-91CD36C614B7}"/>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Oval 408">
              <a:extLst>
                <a:ext uri="{FF2B5EF4-FFF2-40B4-BE49-F238E27FC236}">
                  <a16:creationId xmlns:a16="http://schemas.microsoft.com/office/drawing/2014/main" id="{A0E96546-1E9B-494F-A4F2-6926127070D7}"/>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0">
              <a:extLst>
                <a:ext uri="{FF2B5EF4-FFF2-40B4-BE49-F238E27FC236}">
                  <a16:creationId xmlns:a16="http://schemas.microsoft.com/office/drawing/2014/main" id="{C0DB63FD-6639-467E-8051-17259CE17604}"/>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1">
              <a:extLst>
                <a:ext uri="{FF2B5EF4-FFF2-40B4-BE49-F238E27FC236}">
                  <a16:creationId xmlns:a16="http://schemas.microsoft.com/office/drawing/2014/main" id="{70D1C7A0-57D3-4BE8-9FBD-F6C8ED367084}"/>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2">
              <a:extLst>
                <a:ext uri="{FF2B5EF4-FFF2-40B4-BE49-F238E27FC236}">
                  <a16:creationId xmlns:a16="http://schemas.microsoft.com/office/drawing/2014/main" id="{4BDF8508-A088-40D6-8092-6BCABF32C338}"/>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3">
              <a:extLst>
                <a:ext uri="{FF2B5EF4-FFF2-40B4-BE49-F238E27FC236}">
                  <a16:creationId xmlns:a16="http://schemas.microsoft.com/office/drawing/2014/main" id="{603C0AD2-A520-414B-9BC1-E88C8CE1FFD7}"/>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64">
              <a:extLst>
                <a:ext uri="{FF2B5EF4-FFF2-40B4-BE49-F238E27FC236}">
                  <a16:creationId xmlns:a16="http://schemas.microsoft.com/office/drawing/2014/main" id="{FB5C092F-D4C3-4C06-841A-D472AF0B9766}"/>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Freeform 65">
              <a:extLst>
                <a:ext uri="{FF2B5EF4-FFF2-40B4-BE49-F238E27FC236}">
                  <a16:creationId xmlns:a16="http://schemas.microsoft.com/office/drawing/2014/main" id="{9BADDFBA-7832-424B-B73F-D871CDDADCF7}"/>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Freeform 68">
              <a:extLst>
                <a:ext uri="{FF2B5EF4-FFF2-40B4-BE49-F238E27FC236}">
                  <a16:creationId xmlns:a16="http://schemas.microsoft.com/office/drawing/2014/main" id="{4F4523C5-A1FE-42BF-8AA2-7B57B4B24867}"/>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70">
              <a:extLst>
                <a:ext uri="{FF2B5EF4-FFF2-40B4-BE49-F238E27FC236}">
                  <a16:creationId xmlns:a16="http://schemas.microsoft.com/office/drawing/2014/main" id="{E9BC3116-2674-4E6A-8C3D-3AB3E5DC9764}"/>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Rectangle 417">
              <a:extLst>
                <a:ext uri="{FF2B5EF4-FFF2-40B4-BE49-F238E27FC236}">
                  <a16:creationId xmlns:a16="http://schemas.microsoft.com/office/drawing/2014/main" id="{16E55434-BB43-4A3A-B56C-4156E154DE20}"/>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Rectangle 418">
              <a:extLst>
                <a:ext uri="{FF2B5EF4-FFF2-40B4-BE49-F238E27FC236}">
                  <a16:creationId xmlns:a16="http://schemas.microsoft.com/office/drawing/2014/main" id="{162B0FC9-8688-4B86-A7DA-6FBD23E7D494}"/>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0">
              <a:extLst>
                <a:ext uri="{FF2B5EF4-FFF2-40B4-BE49-F238E27FC236}">
                  <a16:creationId xmlns:a16="http://schemas.microsoft.com/office/drawing/2014/main" id="{6F376DFC-4F84-4071-8C65-0A63FC1F35EF}"/>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1">
              <a:extLst>
                <a:ext uri="{FF2B5EF4-FFF2-40B4-BE49-F238E27FC236}">
                  <a16:creationId xmlns:a16="http://schemas.microsoft.com/office/drawing/2014/main" id="{1AA4C108-69A0-40D1-8614-99CC13CEFB7B}"/>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Freeform 84">
              <a:extLst>
                <a:ext uri="{FF2B5EF4-FFF2-40B4-BE49-F238E27FC236}">
                  <a16:creationId xmlns:a16="http://schemas.microsoft.com/office/drawing/2014/main" id="{637DB8FD-12F0-4AC4-8486-C00C8A660E76}"/>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Freeform 85">
              <a:extLst>
                <a:ext uri="{FF2B5EF4-FFF2-40B4-BE49-F238E27FC236}">
                  <a16:creationId xmlns:a16="http://schemas.microsoft.com/office/drawing/2014/main" id="{30A23083-2B0A-4AB9-9688-4DF198422374}"/>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Freeform 86">
              <a:extLst>
                <a:ext uri="{FF2B5EF4-FFF2-40B4-BE49-F238E27FC236}">
                  <a16:creationId xmlns:a16="http://schemas.microsoft.com/office/drawing/2014/main" id="{EB108A88-EC1F-48B3-A4C7-4FEABCA8A02F}"/>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Oval 424">
              <a:extLst>
                <a:ext uri="{FF2B5EF4-FFF2-40B4-BE49-F238E27FC236}">
                  <a16:creationId xmlns:a16="http://schemas.microsoft.com/office/drawing/2014/main" id="{22D12EC4-F34A-4795-90F1-B9885DFC2681}"/>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id="{6C4578C1-A3B8-4E20-8521-0850212EAAD5}"/>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Oval 426">
              <a:extLst>
                <a:ext uri="{FF2B5EF4-FFF2-40B4-BE49-F238E27FC236}">
                  <a16:creationId xmlns:a16="http://schemas.microsoft.com/office/drawing/2014/main" id="{84AAC891-AFB3-4DFF-B759-A48FD8C70F63}"/>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Freeform 90">
              <a:extLst>
                <a:ext uri="{FF2B5EF4-FFF2-40B4-BE49-F238E27FC236}">
                  <a16:creationId xmlns:a16="http://schemas.microsoft.com/office/drawing/2014/main" id="{A0E65B0B-EC60-4B83-8BEC-2E3BCF377097}"/>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id="{116D02F1-ABE9-404F-A31C-D9FA9A52EB73}"/>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2">
              <a:extLst>
                <a:ext uri="{FF2B5EF4-FFF2-40B4-BE49-F238E27FC236}">
                  <a16:creationId xmlns:a16="http://schemas.microsoft.com/office/drawing/2014/main" id="{10B0238A-40A8-490E-96DE-58F8AB971489}"/>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id="{D63CEC77-F7AA-4C35-B43D-E930B6144A9E}"/>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Oval 431">
              <a:extLst>
                <a:ext uri="{FF2B5EF4-FFF2-40B4-BE49-F238E27FC236}">
                  <a16:creationId xmlns:a16="http://schemas.microsoft.com/office/drawing/2014/main" id="{05BC15AF-7006-444D-AAC2-68B5016E41EB}"/>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5">
              <a:extLst>
                <a:ext uri="{FF2B5EF4-FFF2-40B4-BE49-F238E27FC236}">
                  <a16:creationId xmlns:a16="http://schemas.microsoft.com/office/drawing/2014/main" id="{FBD176F1-103D-44D9-A67D-D16B84B2F1D1}"/>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Oval 433">
              <a:extLst>
                <a:ext uri="{FF2B5EF4-FFF2-40B4-BE49-F238E27FC236}">
                  <a16:creationId xmlns:a16="http://schemas.microsoft.com/office/drawing/2014/main" id="{4F8936B6-9482-43CC-ACA1-EE105FEDC386}"/>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97">
              <a:extLst>
                <a:ext uri="{FF2B5EF4-FFF2-40B4-BE49-F238E27FC236}">
                  <a16:creationId xmlns:a16="http://schemas.microsoft.com/office/drawing/2014/main" id="{021B2153-337E-43B8-A3B5-084F7B2F25AD}"/>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98">
              <a:extLst>
                <a:ext uri="{FF2B5EF4-FFF2-40B4-BE49-F238E27FC236}">
                  <a16:creationId xmlns:a16="http://schemas.microsoft.com/office/drawing/2014/main" id="{07EAF7C8-76AB-4731-AAB6-4D7F062A3957}"/>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99">
              <a:extLst>
                <a:ext uri="{FF2B5EF4-FFF2-40B4-BE49-F238E27FC236}">
                  <a16:creationId xmlns:a16="http://schemas.microsoft.com/office/drawing/2014/main" id="{A0BC4C6B-3950-455F-8ED3-D636B1C08992}"/>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0">
              <a:extLst>
                <a:ext uri="{FF2B5EF4-FFF2-40B4-BE49-F238E27FC236}">
                  <a16:creationId xmlns:a16="http://schemas.microsoft.com/office/drawing/2014/main" id="{3140AB46-7422-448F-8249-A70C8E0D2E67}"/>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1">
              <a:extLst>
                <a:ext uri="{FF2B5EF4-FFF2-40B4-BE49-F238E27FC236}">
                  <a16:creationId xmlns:a16="http://schemas.microsoft.com/office/drawing/2014/main" id="{5C44B08F-D06C-47A3-8CAA-3CFBA3ECB45F}"/>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Freeform 102">
              <a:extLst>
                <a:ext uri="{FF2B5EF4-FFF2-40B4-BE49-F238E27FC236}">
                  <a16:creationId xmlns:a16="http://schemas.microsoft.com/office/drawing/2014/main" id="{EA168D83-B8FF-487F-9315-C63B1EAA2219}"/>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3">
              <a:extLst>
                <a:ext uri="{FF2B5EF4-FFF2-40B4-BE49-F238E27FC236}">
                  <a16:creationId xmlns:a16="http://schemas.microsoft.com/office/drawing/2014/main" id="{238ED082-8F61-4746-B43B-025965A68846}"/>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4">
              <a:extLst>
                <a:ext uri="{FF2B5EF4-FFF2-40B4-BE49-F238E27FC236}">
                  <a16:creationId xmlns:a16="http://schemas.microsoft.com/office/drawing/2014/main" id="{95611B0B-4E6A-4C22-A141-49C777705113}"/>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Oval 442">
              <a:extLst>
                <a:ext uri="{FF2B5EF4-FFF2-40B4-BE49-F238E27FC236}">
                  <a16:creationId xmlns:a16="http://schemas.microsoft.com/office/drawing/2014/main" id="{A557352C-4182-4450-BBFA-3F486DC21460}"/>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6">
              <a:extLst>
                <a:ext uri="{FF2B5EF4-FFF2-40B4-BE49-F238E27FC236}">
                  <a16:creationId xmlns:a16="http://schemas.microsoft.com/office/drawing/2014/main" id="{D937FD3A-D147-4F7B-889E-085FE1A8DF2A}"/>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Freeform 107">
              <a:extLst>
                <a:ext uri="{FF2B5EF4-FFF2-40B4-BE49-F238E27FC236}">
                  <a16:creationId xmlns:a16="http://schemas.microsoft.com/office/drawing/2014/main" id="{7CFDA9FD-4FA7-4256-82A5-946E0ADACD31}"/>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Freeform 108">
              <a:extLst>
                <a:ext uri="{FF2B5EF4-FFF2-40B4-BE49-F238E27FC236}">
                  <a16:creationId xmlns:a16="http://schemas.microsoft.com/office/drawing/2014/main" id="{5D2475C9-C181-4B03-B291-BF5EB045491C}"/>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Freeform 109">
              <a:extLst>
                <a:ext uri="{FF2B5EF4-FFF2-40B4-BE49-F238E27FC236}">
                  <a16:creationId xmlns:a16="http://schemas.microsoft.com/office/drawing/2014/main" id="{70687CD3-D407-4687-BAE6-CC0CC24C68AF}"/>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Oval 447">
              <a:extLst>
                <a:ext uri="{FF2B5EF4-FFF2-40B4-BE49-F238E27FC236}">
                  <a16:creationId xmlns:a16="http://schemas.microsoft.com/office/drawing/2014/main" id="{08B39C5C-BD0A-4CFE-8082-443E90BF8E55}"/>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id="{2B1F8B09-8D13-4D28-85A8-F6FDA6A940D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Oval 449">
              <a:extLst>
                <a:ext uri="{FF2B5EF4-FFF2-40B4-BE49-F238E27FC236}">
                  <a16:creationId xmlns:a16="http://schemas.microsoft.com/office/drawing/2014/main" id="{A5AAA23E-77BD-4AC9-9387-707DBE37605B}"/>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Freeform 113">
              <a:extLst>
                <a:ext uri="{FF2B5EF4-FFF2-40B4-BE49-F238E27FC236}">
                  <a16:creationId xmlns:a16="http://schemas.microsoft.com/office/drawing/2014/main" id="{C47660F0-6538-4C57-83BF-30931A03B884}"/>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id="{C7AFC086-E5F6-402C-AD8A-4B374DCF6BC1}"/>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5">
              <a:extLst>
                <a:ext uri="{FF2B5EF4-FFF2-40B4-BE49-F238E27FC236}">
                  <a16:creationId xmlns:a16="http://schemas.microsoft.com/office/drawing/2014/main" id="{E4682656-F5D1-42AE-AD10-5E93714C6E84}"/>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id="{1A0D2699-30F5-452B-8112-8B81B086F4BA}"/>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Oval 454">
              <a:extLst>
                <a:ext uri="{FF2B5EF4-FFF2-40B4-BE49-F238E27FC236}">
                  <a16:creationId xmlns:a16="http://schemas.microsoft.com/office/drawing/2014/main" id="{E0F28527-6B4E-430C-B661-FBBD15D9FA27}"/>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18">
              <a:extLst>
                <a:ext uri="{FF2B5EF4-FFF2-40B4-BE49-F238E27FC236}">
                  <a16:creationId xmlns:a16="http://schemas.microsoft.com/office/drawing/2014/main" id="{AB8EDF19-CA76-4F4E-AD1F-E29F4E0D407E}"/>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Oval 456">
              <a:extLst>
                <a:ext uri="{FF2B5EF4-FFF2-40B4-BE49-F238E27FC236}">
                  <a16:creationId xmlns:a16="http://schemas.microsoft.com/office/drawing/2014/main" id="{C31E5D17-62E5-470E-BB0D-4CC5465A46CA}"/>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0">
              <a:extLst>
                <a:ext uri="{FF2B5EF4-FFF2-40B4-BE49-F238E27FC236}">
                  <a16:creationId xmlns:a16="http://schemas.microsoft.com/office/drawing/2014/main" id="{FD1D5316-A516-4C1E-8596-997D9D26D03B}"/>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1">
              <a:extLst>
                <a:ext uri="{FF2B5EF4-FFF2-40B4-BE49-F238E27FC236}">
                  <a16:creationId xmlns:a16="http://schemas.microsoft.com/office/drawing/2014/main" id="{589CA508-67BD-47BB-8649-DCAEBEF1FCB5}"/>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2">
              <a:extLst>
                <a:ext uri="{FF2B5EF4-FFF2-40B4-BE49-F238E27FC236}">
                  <a16:creationId xmlns:a16="http://schemas.microsoft.com/office/drawing/2014/main" id="{F619C4EF-8C12-49E6-AFCE-F9B65BFA6905}"/>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3">
              <a:extLst>
                <a:ext uri="{FF2B5EF4-FFF2-40B4-BE49-F238E27FC236}">
                  <a16:creationId xmlns:a16="http://schemas.microsoft.com/office/drawing/2014/main" id="{0D46C5E5-06E2-4934-8DE6-E5B3F7DBF22A}"/>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4">
              <a:extLst>
                <a:ext uri="{FF2B5EF4-FFF2-40B4-BE49-F238E27FC236}">
                  <a16:creationId xmlns:a16="http://schemas.microsoft.com/office/drawing/2014/main" id="{9F9CF1FD-0FC6-44E4-B89A-4E6AB4507A6F}"/>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Freeform 125">
              <a:extLst>
                <a:ext uri="{FF2B5EF4-FFF2-40B4-BE49-F238E27FC236}">
                  <a16:creationId xmlns:a16="http://schemas.microsoft.com/office/drawing/2014/main" id="{49FA8D3E-D2B3-4C1A-8F7B-B0CB8CAD6F5C}"/>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6">
              <a:extLst>
                <a:ext uri="{FF2B5EF4-FFF2-40B4-BE49-F238E27FC236}">
                  <a16:creationId xmlns:a16="http://schemas.microsoft.com/office/drawing/2014/main" id="{CABC65F9-B91E-4B7C-9505-09511454D2F2}"/>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27">
              <a:extLst>
                <a:ext uri="{FF2B5EF4-FFF2-40B4-BE49-F238E27FC236}">
                  <a16:creationId xmlns:a16="http://schemas.microsoft.com/office/drawing/2014/main" id="{5B56FA5F-3423-4472-AE74-523BF2A0ECA6}"/>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Oval 465">
              <a:extLst>
                <a:ext uri="{FF2B5EF4-FFF2-40B4-BE49-F238E27FC236}">
                  <a16:creationId xmlns:a16="http://schemas.microsoft.com/office/drawing/2014/main" id="{D60C8E97-F469-4427-91FA-69F06E0F02A2}"/>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29">
              <a:extLst>
                <a:ext uri="{FF2B5EF4-FFF2-40B4-BE49-F238E27FC236}">
                  <a16:creationId xmlns:a16="http://schemas.microsoft.com/office/drawing/2014/main" id="{089BA5B4-647A-4682-A5AF-657E5A547F75}"/>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0">
              <a:extLst>
                <a:ext uri="{FF2B5EF4-FFF2-40B4-BE49-F238E27FC236}">
                  <a16:creationId xmlns:a16="http://schemas.microsoft.com/office/drawing/2014/main" id="{C6717A63-1BF6-427F-A0DC-F8AAAF0CAAD5}"/>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31">
              <a:extLst>
                <a:ext uri="{FF2B5EF4-FFF2-40B4-BE49-F238E27FC236}">
                  <a16:creationId xmlns:a16="http://schemas.microsoft.com/office/drawing/2014/main" id="{CF4F96BF-A470-4705-8FF3-F8557388C9FB}"/>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32">
              <a:extLst>
                <a:ext uri="{FF2B5EF4-FFF2-40B4-BE49-F238E27FC236}">
                  <a16:creationId xmlns:a16="http://schemas.microsoft.com/office/drawing/2014/main" id="{3FF88F5C-24AE-4B12-B176-A9416DA7647B}"/>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33">
              <a:extLst>
                <a:ext uri="{FF2B5EF4-FFF2-40B4-BE49-F238E27FC236}">
                  <a16:creationId xmlns:a16="http://schemas.microsoft.com/office/drawing/2014/main" id="{DB4F1A50-AC48-49AB-9407-9ECA072F2CAC}"/>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47">
              <a:extLst>
                <a:ext uri="{FF2B5EF4-FFF2-40B4-BE49-F238E27FC236}">
                  <a16:creationId xmlns:a16="http://schemas.microsoft.com/office/drawing/2014/main" id="{1C07A3CC-CA87-442D-A0E7-0492F6B939EF}"/>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48">
              <a:extLst>
                <a:ext uri="{FF2B5EF4-FFF2-40B4-BE49-F238E27FC236}">
                  <a16:creationId xmlns:a16="http://schemas.microsoft.com/office/drawing/2014/main" id="{358DE025-86B5-4C2C-A511-977C40B01776}"/>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61">
              <a:extLst>
                <a:ext uri="{FF2B5EF4-FFF2-40B4-BE49-F238E27FC236}">
                  <a16:creationId xmlns:a16="http://schemas.microsoft.com/office/drawing/2014/main" id="{85387993-1D78-4364-9838-23EE115AD256}"/>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Freeform 162">
              <a:extLst>
                <a:ext uri="{FF2B5EF4-FFF2-40B4-BE49-F238E27FC236}">
                  <a16:creationId xmlns:a16="http://schemas.microsoft.com/office/drawing/2014/main" id="{81F77425-C6A0-402D-A1CF-D36FCE0210B5}"/>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Freeform 172">
              <a:extLst>
                <a:ext uri="{FF2B5EF4-FFF2-40B4-BE49-F238E27FC236}">
                  <a16:creationId xmlns:a16="http://schemas.microsoft.com/office/drawing/2014/main" id="{695D99FC-E518-4A61-A399-D2612B2AEFE9}"/>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3">
              <a:extLst>
                <a:ext uri="{FF2B5EF4-FFF2-40B4-BE49-F238E27FC236}">
                  <a16:creationId xmlns:a16="http://schemas.microsoft.com/office/drawing/2014/main" id="{100259E4-C122-4D58-B1A9-9B9ECFBC2CA7}"/>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Oval 477">
              <a:extLst>
                <a:ext uri="{FF2B5EF4-FFF2-40B4-BE49-F238E27FC236}">
                  <a16:creationId xmlns:a16="http://schemas.microsoft.com/office/drawing/2014/main" id="{0806374E-A650-4726-86C5-57C827539729}"/>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Oval 478">
              <a:extLst>
                <a:ext uri="{FF2B5EF4-FFF2-40B4-BE49-F238E27FC236}">
                  <a16:creationId xmlns:a16="http://schemas.microsoft.com/office/drawing/2014/main" id="{E24E6420-4FC4-45EA-9395-4B37531042A1}"/>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Freeform 176">
              <a:extLst>
                <a:ext uri="{FF2B5EF4-FFF2-40B4-BE49-F238E27FC236}">
                  <a16:creationId xmlns:a16="http://schemas.microsoft.com/office/drawing/2014/main" id="{10738B8C-D351-48B6-9E0B-FA7FBB860DB9}"/>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Freeform 177">
              <a:extLst>
                <a:ext uri="{FF2B5EF4-FFF2-40B4-BE49-F238E27FC236}">
                  <a16:creationId xmlns:a16="http://schemas.microsoft.com/office/drawing/2014/main" id="{D16F025D-A0FA-4404-A89A-C1A46582598F}"/>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78">
              <a:extLst>
                <a:ext uri="{FF2B5EF4-FFF2-40B4-BE49-F238E27FC236}">
                  <a16:creationId xmlns:a16="http://schemas.microsoft.com/office/drawing/2014/main" id="{6C472206-1F28-434A-BBA5-ACC7ABA7113F}"/>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Oval 482">
              <a:extLst>
                <a:ext uri="{FF2B5EF4-FFF2-40B4-BE49-F238E27FC236}">
                  <a16:creationId xmlns:a16="http://schemas.microsoft.com/office/drawing/2014/main" id="{6C7EE968-A65E-40D7-816A-BCF44B6938FD}"/>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Oval 483">
              <a:extLst>
                <a:ext uri="{FF2B5EF4-FFF2-40B4-BE49-F238E27FC236}">
                  <a16:creationId xmlns:a16="http://schemas.microsoft.com/office/drawing/2014/main" id="{E8BCD329-C547-4764-B301-712FC39D6328}"/>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1">
              <a:extLst>
                <a:ext uri="{FF2B5EF4-FFF2-40B4-BE49-F238E27FC236}">
                  <a16:creationId xmlns:a16="http://schemas.microsoft.com/office/drawing/2014/main" id="{B96725AD-4DBF-4A28-A6AC-061376F8D05C}"/>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2">
              <a:extLst>
                <a:ext uri="{FF2B5EF4-FFF2-40B4-BE49-F238E27FC236}">
                  <a16:creationId xmlns:a16="http://schemas.microsoft.com/office/drawing/2014/main" id="{3D6BF55D-1EBB-413D-A025-B79C74D8A79D}"/>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3">
              <a:extLst>
                <a:ext uri="{FF2B5EF4-FFF2-40B4-BE49-F238E27FC236}">
                  <a16:creationId xmlns:a16="http://schemas.microsoft.com/office/drawing/2014/main" id="{0BA01092-B5AD-43B4-A075-5D7A5D7DFC84}"/>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4">
              <a:extLst>
                <a:ext uri="{FF2B5EF4-FFF2-40B4-BE49-F238E27FC236}">
                  <a16:creationId xmlns:a16="http://schemas.microsoft.com/office/drawing/2014/main" id="{3156C1A0-5ECA-4684-821F-B6BB520D3203}"/>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5">
              <a:extLst>
                <a:ext uri="{FF2B5EF4-FFF2-40B4-BE49-F238E27FC236}">
                  <a16:creationId xmlns:a16="http://schemas.microsoft.com/office/drawing/2014/main" id="{358E730A-6233-492D-AC19-CFE94E771499}"/>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6">
              <a:extLst>
                <a:ext uri="{FF2B5EF4-FFF2-40B4-BE49-F238E27FC236}">
                  <a16:creationId xmlns:a16="http://schemas.microsoft.com/office/drawing/2014/main" id="{CA413354-6D4F-4A3A-A4A8-EDD051F35FD3}"/>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87">
              <a:extLst>
                <a:ext uri="{FF2B5EF4-FFF2-40B4-BE49-F238E27FC236}">
                  <a16:creationId xmlns:a16="http://schemas.microsoft.com/office/drawing/2014/main" id="{1A00625B-B881-45C1-BC1E-9ACCF7C0CCDD}"/>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88">
              <a:extLst>
                <a:ext uri="{FF2B5EF4-FFF2-40B4-BE49-F238E27FC236}">
                  <a16:creationId xmlns:a16="http://schemas.microsoft.com/office/drawing/2014/main" id="{31E1EF1B-E009-41EC-A54A-35D3A370F5D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89">
              <a:extLst>
                <a:ext uri="{FF2B5EF4-FFF2-40B4-BE49-F238E27FC236}">
                  <a16:creationId xmlns:a16="http://schemas.microsoft.com/office/drawing/2014/main" id="{EC00E2E8-4FB7-4D91-9797-862970894C73}"/>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0">
              <a:extLst>
                <a:ext uri="{FF2B5EF4-FFF2-40B4-BE49-F238E27FC236}">
                  <a16:creationId xmlns:a16="http://schemas.microsoft.com/office/drawing/2014/main" id="{C8BDC45F-4F49-4721-A9C3-6C8CFD167E77}"/>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1">
              <a:extLst>
                <a:ext uri="{FF2B5EF4-FFF2-40B4-BE49-F238E27FC236}">
                  <a16:creationId xmlns:a16="http://schemas.microsoft.com/office/drawing/2014/main" id="{6C36385A-1AEC-42D8-968D-FFA1D30798F0}"/>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2">
              <a:extLst>
                <a:ext uri="{FF2B5EF4-FFF2-40B4-BE49-F238E27FC236}">
                  <a16:creationId xmlns:a16="http://schemas.microsoft.com/office/drawing/2014/main" id="{80E126BD-CE5A-43BE-81A8-F847474D7D55}"/>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3">
              <a:extLst>
                <a:ext uri="{FF2B5EF4-FFF2-40B4-BE49-F238E27FC236}">
                  <a16:creationId xmlns:a16="http://schemas.microsoft.com/office/drawing/2014/main" id="{F8F3B847-3DF7-4F6F-A6A0-1F25BA1DF195}"/>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4">
              <a:extLst>
                <a:ext uri="{FF2B5EF4-FFF2-40B4-BE49-F238E27FC236}">
                  <a16:creationId xmlns:a16="http://schemas.microsoft.com/office/drawing/2014/main" id="{E95BEF6E-D283-48CF-AA52-CA0DCFF42F47}"/>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5">
              <a:extLst>
                <a:ext uri="{FF2B5EF4-FFF2-40B4-BE49-F238E27FC236}">
                  <a16:creationId xmlns:a16="http://schemas.microsoft.com/office/drawing/2014/main" id="{B32AA1EC-0ADC-400A-9CEF-DD9300D36690}"/>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6">
              <a:extLst>
                <a:ext uri="{FF2B5EF4-FFF2-40B4-BE49-F238E27FC236}">
                  <a16:creationId xmlns:a16="http://schemas.microsoft.com/office/drawing/2014/main" id="{1DEACF7E-66C3-46B2-A613-DFA26B8DD395}"/>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197">
              <a:extLst>
                <a:ext uri="{FF2B5EF4-FFF2-40B4-BE49-F238E27FC236}">
                  <a16:creationId xmlns:a16="http://schemas.microsoft.com/office/drawing/2014/main" id="{4554EFE0-CF28-4716-8C64-92E1053CEE3E}"/>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198">
              <a:extLst>
                <a:ext uri="{FF2B5EF4-FFF2-40B4-BE49-F238E27FC236}">
                  <a16:creationId xmlns:a16="http://schemas.microsoft.com/office/drawing/2014/main" id="{13B2201A-2BEC-4016-B522-B023D62A8E63}"/>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199">
              <a:extLst>
                <a:ext uri="{FF2B5EF4-FFF2-40B4-BE49-F238E27FC236}">
                  <a16:creationId xmlns:a16="http://schemas.microsoft.com/office/drawing/2014/main" id="{22BA9B8A-2F6C-49AE-8C0C-04BFAA91ACF1}"/>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00">
              <a:extLst>
                <a:ext uri="{FF2B5EF4-FFF2-40B4-BE49-F238E27FC236}">
                  <a16:creationId xmlns:a16="http://schemas.microsoft.com/office/drawing/2014/main" id="{D3178E52-D1AB-4219-ADBB-91762F8212F4}"/>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09">
              <a:extLst>
                <a:ext uri="{FF2B5EF4-FFF2-40B4-BE49-F238E27FC236}">
                  <a16:creationId xmlns:a16="http://schemas.microsoft.com/office/drawing/2014/main" id="{921F4AF8-F462-4B36-88E8-C3C54CECFF98}"/>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19">
              <a:extLst>
                <a:ext uri="{FF2B5EF4-FFF2-40B4-BE49-F238E27FC236}">
                  <a16:creationId xmlns:a16="http://schemas.microsoft.com/office/drawing/2014/main" id="{A21B3C24-3318-4F01-B014-4EBEDA91AD13}"/>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6">
              <a:extLst>
                <a:ext uri="{FF2B5EF4-FFF2-40B4-BE49-F238E27FC236}">
                  <a16:creationId xmlns:a16="http://schemas.microsoft.com/office/drawing/2014/main" id="{5C1CA7C9-3B4A-4C81-BD35-6F49F473901F}"/>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Freeform 227">
              <a:extLst>
                <a:ext uri="{FF2B5EF4-FFF2-40B4-BE49-F238E27FC236}">
                  <a16:creationId xmlns:a16="http://schemas.microsoft.com/office/drawing/2014/main" id="{0CE5CB6C-92D9-40B7-AD74-5CE5B1FFCB9B}"/>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Freeform 228">
              <a:extLst>
                <a:ext uri="{FF2B5EF4-FFF2-40B4-BE49-F238E27FC236}">
                  <a16:creationId xmlns:a16="http://schemas.microsoft.com/office/drawing/2014/main" id="{A8D38B96-7068-4271-90BE-F68B2914CBA9}"/>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29">
              <a:extLst>
                <a:ext uri="{FF2B5EF4-FFF2-40B4-BE49-F238E27FC236}">
                  <a16:creationId xmlns:a16="http://schemas.microsoft.com/office/drawing/2014/main" id="{F3E38C97-3227-47DF-8E7A-9C846754A61F}"/>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Oval 510">
              <a:extLst>
                <a:ext uri="{FF2B5EF4-FFF2-40B4-BE49-F238E27FC236}">
                  <a16:creationId xmlns:a16="http://schemas.microsoft.com/office/drawing/2014/main" id="{F6B04E6E-509F-4C08-9677-E073B0675EAB}"/>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Oval 511">
              <a:extLst>
                <a:ext uri="{FF2B5EF4-FFF2-40B4-BE49-F238E27FC236}">
                  <a16:creationId xmlns:a16="http://schemas.microsoft.com/office/drawing/2014/main" id="{D35D56B7-AD32-4170-9310-FAB58F45EACA}"/>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2">
              <a:extLst>
                <a:ext uri="{FF2B5EF4-FFF2-40B4-BE49-F238E27FC236}">
                  <a16:creationId xmlns:a16="http://schemas.microsoft.com/office/drawing/2014/main" id="{FFDBC54F-FC79-4772-9D9A-44EFD358EF5B}"/>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Freeform 233">
              <a:extLst>
                <a:ext uri="{FF2B5EF4-FFF2-40B4-BE49-F238E27FC236}">
                  <a16:creationId xmlns:a16="http://schemas.microsoft.com/office/drawing/2014/main" id="{20A1378D-2D4A-4209-82E7-1C943DC5091A}"/>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Freeform 234">
              <a:extLst>
                <a:ext uri="{FF2B5EF4-FFF2-40B4-BE49-F238E27FC236}">
                  <a16:creationId xmlns:a16="http://schemas.microsoft.com/office/drawing/2014/main" id="{5FE5A104-A9CB-48CC-BB7F-0E387EFF444D}"/>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5">
              <a:extLst>
                <a:ext uri="{FF2B5EF4-FFF2-40B4-BE49-F238E27FC236}">
                  <a16:creationId xmlns:a16="http://schemas.microsoft.com/office/drawing/2014/main" id="{F1A3BB66-1A52-45B4-947D-88ECC14B4407}"/>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Oval 516">
              <a:extLst>
                <a:ext uri="{FF2B5EF4-FFF2-40B4-BE49-F238E27FC236}">
                  <a16:creationId xmlns:a16="http://schemas.microsoft.com/office/drawing/2014/main" id="{477EEF3E-714F-40A2-A5C9-F4262FF55B2F}"/>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Oval 517">
              <a:extLst>
                <a:ext uri="{FF2B5EF4-FFF2-40B4-BE49-F238E27FC236}">
                  <a16:creationId xmlns:a16="http://schemas.microsoft.com/office/drawing/2014/main" id="{D70F2F5F-D6C5-4904-B07C-76D1409F0CC7}"/>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38">
              <a:extLst>
                <a:ext uri="{FF2B5EF4-FFF2-40B4-BE49-F238E27FC236}">
                  <a16:creationId xmlns:a16="http://schemas.microsoft.com/office/drawing/2014/main" id="{F2591ABD-233B-4015-ADA8-4526F712B00F}"/>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39">
              <a:extLst>
                <a:ext uri="{FF2B5EF4-FFF2-40B4-BE49-F238E27FC236}">
                  <a16:creationId xmlns:a16="http://schemas.microsoft.com/office/drawing/2014/main" id="{22C40A74-86AE-499C-A9A5-F5C890684566}"/>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0">
              <a:extLst>
                <a:ext uri="{FF2B5EF4-FFF2-40B4-BE49-F238E27FC236}">
                  <a16:creationId xmlns:a16="http://schemas.microsoft.com/office/drawing/2014/main" id="{E1CA6456-57F1-419C-9E9D-F05A63DA725B}"/>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Freeform 241">
              <a:extLst>
                <a:ext uri="{FF2B5EF4-FFF2-40B4-BE49-F238E27FC236}">
                  <a16:creationId xmlns:a16="http://schemas.microsoft.com/office/drawing/2014/main" id="{E567246E-78B6-497F-8326-37A5B2AF0E69}"/>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Freeform 242">
              <a:extLst>
                <a:ext uri="{FF2B5EF4-FFF2-40B4-BE49-F238E27FC236}">
                  <a16:creationId xmlns:a16="http://schemas.microsoft.com/office/drawing/2014/main" id="{63468C80-1EF5-498F-8E0D-46BE0AAD4280}"/>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3">
              <a:extLst>
                <a:ext uri="{FF2B5EF4-FFF2-40B4-BE49-F238E27FC236}">
                  <a16:creationId xmlns:a16="http://schemas.microsoft.com/office/drawing/2014/main" id="{94063FAB-52E4-4342-90D0-199DDC440256}"/>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id="{8B658EBB-53F6-4A28-B138-0F469B3AC949}"/>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id="{98ED2374-7AB6-4E47-B9A9-2E7F48F39473}"/>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6">
              <a:extLst>
                <a:ext uri="{FF2B5EF4-FFF2-40B4-BE49-F238E27FC236}">
                  <a16:creationId xmlns:a16="http://schemas.microsoft.com/office/drawing/2014/main" id="{1662FC6C-9D03-4274-86BB-335F70BDE80D}"/>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id="{4F1229E1-C62F-4B23-8D1D-56E08F8CC23E}"/>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Oval 528">
              <a:extLst>
                <a:ext uri="{FF2B5EF4-FFF2-40B4-BE49-F238E27FC236}">
                  <a16:creationId xmlns:a16="http://schemas.microsoft.com/office/drawing/2014/main" id="{87AA372C-7C26-4FB5-8D37-55A59FFA9D61}"/>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Freeform 249">
              <a:extLst>
                <a:ext uri="{FF2B5EF4-FFF2-40B4-BE49-F238E27FC236}">
                  <a16:creationId xmlns:a16="http://schemas.microsoft.com/office/drawing/2014/main" id="{82D974AD-B2A4-496A-A4DA-CA275E86DF5F}"/>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id="{1DF9EC6E-B17B-491C-BC97-6903A541AE4B}"/>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2">
              <a:extLst>
                <a:ext uri="{FF2B5EF4-FFF2-40B4-BE49-F238E27FC236}">
                  <a16:creationId xmlns:a16="http://schemas.microsoft.com/office/drawing/2014/main" id="{80E12209-2141-4437-87CC-355CB541B3D0}"/>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id="{8A08D11F-ACCA-4E20-B62B-43635480060B}"/>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id="{CF49BFAD-412E-4F6D-A7E2-02604A5A48AF}"/>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5">
              <a:extLst>
                <a:ext uri="{FF2B5EF4-FFF2-40B4-BE49-F238E27FC236}">
                  <a16:creationId xmlns:a16="http://schemas.microsoft.com/office/drawing/2014/main" id="{268B28D5-29F1-4BD3-BB80-B126DBDC449A}"/>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Oval 535">
              <a:extLst>
                <a:ext uri="{FF2B5EF4-FFF2-40B4-BE49-F238E27FC236}">
                  <a16:creationId xmlns:a16="http://schemas.microsoft.com/office/drawing/2014/main" id="{F68DF018-000D-4F9A-AECB-7B1416934CCD}"/>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Oval 536">
              <a:extLst>
                <a:ext uri="{FF2B5EF4-FFF2-40B4-BE49-F238E27FC236}">
                  <a16:creationId xmlns:a16="http://schemas.microsoft.com/office/drawing/2014/main" id="{FA685C6C-937C-4903-990E-25B1DD305569}"/>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59">
              <a:extLst>
                <a:ext uri="{FF2B5EF4-FFF2-40B4-BE49-F238E27FC236}">
                  <a16:creationId xmlns:a16="http://schemas.microsoft.com/office/drawing/2014/main" id="{BFD5EFDE-537B-4621-B2FB-D448008578F2}"/>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2">
              <a:extLst>
                <a:ext uri="{FF2B5EF4-FFF2-40B4-BE49-F238E27FC236}">
                  <a16:creationId xmlns:a16="http://schemas.microsoft.com/office/drawing/2014/main" id="{C1651903-571A-4D3E-B6B5-F5D7A967BFC7}"/>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3">
              <a:extLst>
                <a:ext uri="{FF2B5EF4-FFF2-40B4-BE49-F238E27FC236}">
                  <a16:creationId xmlns:a16="http://schemas.microsoft.com/office/drawing/2014/main" id="{896AB730-3CD5-4F14-A246-5652ED977D2F}"/>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4">
              <a:extLst>
                <a:ext uri="{FF2B5EF4-FFF2-40B4-BE49-F238E27FC236}">
                  <a16:creationId xmlns:a16="http://schemas.microsoft.com/office/drawing/2014/main" id="{5C0E86AD-AC0B-4282-80F2-7516A70ABE73}"/>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5">
              <a:extLst>
                <a:ext uri="{FF2B5EF4-FFF2-40B4-BE49-F238E27FC236}">
                  <a16:creationId xmlns:a16="http://schemas.microsoft.com/office/drawing/2014/main" id="{6E3FB639-1FD8-4860-BCFB-A0A578271E94}"/>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6">
              <a:extLst>
                <a:ext uri="{FF2B5EF4-FFF2-40B4-BE49-F238E27FC236}">
                  <a16:creationId xmlns:a16="http://schemas.microsoft.com/office/drawing/2014/main" id="{83A6D6B1-5254-4B39-920C-D529E379F355}"/>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67">
              <a:extLst>
                <a:ext uri="{FF2B5EF4-FFF2-40B4-BE49-F238E27FC236}">
                  <a16:creationId xmlns:a16="http://schemas.microsoft.com/office/drawing/2014/main" id="{9BCBE99A-860E-44BC-88B5-34179F2EEFCA}"/>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68">
              <a:extLst>
                <a:ext uri="{FF2B5EF4-FFF2-40B4-BE49-F238E27FC236}">
                  <a16:creationId xmlns:a16="http://schemas.microsoft.com/office/drawing/2014/main" id="{21C48A52-E67F-4C31-9436-3F0D41CDADA7}"/>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269">
              <a:extLst>
                <a:ext uri="{FF2B5EF4-FFF2-40B4-BE49-F238E27FC236}">
                  <a16:creationId xmlns:a16="http://schemas.microsoft.com/office/drawing/2014/main" id="{11AD78D2-8F2A-4908-8BE9-43D8F1CB9D0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270">
              <a:extLst>
                <a:ext uri="{FF2B5EF4-FFF2-40B4-BE49-F238E27FC236}">
                  <a16:creationId xmlns:a16="http://schemas.microsoft.com/office/drawing/2014/main" id="{FAEC3F76-B548-41CC-BF06-1BEC3CC60CD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283">
              <a:extLst>
                <a:ext uri="{FF2B5EF4-FFF2-40B4-BE49-F238E27FC236}">
                  <a16:creationId xmlns:a16="http://schemas.microsoft.com/office/drawing/2014/main" id="{D5D71902-F737-45B1-BC63-25C5E6BC6BE0}"/>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27">
              <a:extLst>
                <a:ext uri="{FF2B5EF4-FFF2-40B4-BE49-F238E27FC236}">
                  <a16:creationId xmlns:a16="http://schemas.microsoft.com/office/drawing/2014/main" id="{663E3493-F90E-4971-B40B-318350E6CD61}"/>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28">
              <a:extLst>
                <a:ext uri="{FF2B5EF4-FFF2-40B4-BE49-F238E27FC236}">
                  <a16:creationId xmlns:a16="http://schemas.microsoft.com/office/drawing/2014/main" id="{920B2F4D-6E89-47A6-BC25-FE9D16A5B8E2}"/>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29">
              <a:extLst>
                <a:ext uri="{FF2B5EF4-FFF2-40B4-BE49-F238E27FC236}">
                  <a16:creationId xmlns:a16="http://schemas.microsoft.com/office/drawing/2014/main" id="{2D1BC5F3-8F39-49E3-801D-895F93DAE224}"/>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30">
              <a:extLst>
                <a:ext uri="{FF2B5EF4-FFF2-40B4-BE49-F238E27FC236}">
                  <a16:creationId xmlns:a16="http://schemas.microsoft.com/office/drawing/2014/main" id="{B63B8AC1-0686-41DB-8EF8-7EE36479ACED}"/>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31">
              <a:extLst>
                <a:ext uri="{FF2B5EF4-FFF2-40B4-BE49-F238E27FC236}">
                  <a16:creationId xmlns:a16="http://schemas.microsoft.com/office/drawing/2014/main" id="{56EEF8E1-3975-4397-9673-E9586188414B}"/>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35">
              <a:extLst>
                <a:ext uri="{FF2B5EF4-FFF2-40B4-BE49-F238E27FC236}">
                  <a16:creationId xmlns:a16="http://schemas.microsoft.com/office/drawing/2014/main" id="{F5DECB42-39CF-40DC-A4D0-FF768E53608F}"/>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0">
              <a:extLst>
                <a:ext uri="{FF2B5EF4-FFF2-40B4-BE49-F238E27FC236}">
                  <a16:creationId xmlns:a16="http://schemas.microsoft.com/office/drawing/2014/main" id="{742D699A-7549-4BD7-8967-889DAD890260}"/>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47">
              <a:extLst>
                <a:ext uri="{FF2B5EF4-FFF2-40B4-BE49-F238E27FC236}">
                  <a16:creationId xmlns:a16="http://schemas.microsoft.com/office/drawing/2014/main" id="{93953B1C-6CD4-4E3A-B649-764BEE267395}"/>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48">
              <a:extLst>
                <a:ext uri="{FF2B5EF4-FFF2-40B4-BE49-F238E27FC236}">
                  <a16:creationId xmlns:a16="http://schemas.microsoft.com/office/drawing/2014/main" id="{F3DBF489-C78D-46F9-993D-28CE3FC764C3}"/>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49">
              <a:extLst>
                <a:ext uri="{FF2B5EF4-FFF2-40B4-BE49-F238E27FC236}">
                  <a16:creationId xmlns:a16="http://schemas.microsoft.com/office/drawing/2014/main" id="{5B2B92F2-DFBF-454A-8B50-D7273E189103}"/>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0">
              <a:extLst>
                <a:ext uri="{FF2B5EF4-FFF2-40B4-BE49-F238E27FC236}">
                  <a16:creationId xmlns:a16="http://schemas.microsoft.com/office/drawing/2014/main" id="{96F9BE48-C439-45AC-871A-D25106710816}"/>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1">
              <a:extLst>
                <a:ext uri="{FF2B5EF4-FFF2-40B4-BE49-F238E27FC236}">
                  <a16:creationId xmlns:a16="http://schemas.microsoft.com/office/drawing/2014/main" id="{E7F49C35-EC67-4C16-B6F3-A1F786D111DA}"/>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2">
              <a:extLst>
                <a:ext uri="{FF2B5EF4-FFF2-40B4-BE49-F238E27FC236}">
                  <a16:creationId xmlns:a16="http://schemas.microsoft.com/office/drawing/2014/main" id="{FCF9D485-EBEA-49B4-AF04-11663B1F691B}"/>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3">
              <a:extLst>
                <a:ext uri="{FF2B5EF4-FFF2-40B4-BE49-F238E27FC236}">
                  <a16:creationId xmlns:a16="http://schemas.microsoft.com/office/drawing/2014/main" id="{49BABD1E-BEC8-4D7A-B70E-EAF3853D8FB3}"/>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4">
              <a:extLst>
                <a:ext uri="{FF2B5EF4-FFF2-40B4-BE49-F238E27FC236}">
                  <a16:creationId xmlns:a16="http://schemas.microsoft.com/office/drawing/2014/main" id="{17FE6115-AAA3-49B4-B9B7-8BF7A20F59AF}"/>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5">
              <a:extLst>
                <a:ext uri="{FF2B5EF4-FFF2-40B4-BE49-F238E27FC236}">
                  <a16:creationId xmlns:a16="http://schemas.microsoft.com/office/drawing/2014/main" id="{B866D955-6478-4E74-AD26-33280C757A1A}"/>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6">
              <a:extLst>
                <a:ext uri="{FF2B5EF4-FFF2-40B4-BE49-F238E27FC236}">
                  <a16:creationId xmlns:a16="http://schemas.microsoft.com/office/drawing/2014/main" id="{7FAA16DB-B0D1-4927-BB0A-5D51E43C1B2F}"/>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57">
              <a:extLst>
                <a:ext uri="{FF2B5EF4-FFF2-40B4-BE49-F238E27FC236}">
                  <a16:creationId xmlns:a16="http://schemas.microsoft.com/office/drawing/2014/main" id="{B37F1F50-43DD-4D01-9A51-50D08EDB68FF}"/>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58">
              <a:extLst>
                <a:ext uri="{FF2B5EF4-FFF2-40B4-BE49-F238E27FC236}">
                  <a16:creationId xmlns:a16="http://schemas.microsoft.com/office/drawing/2014/main" id="{42ADA07F-A42E-49C2-8B1F-FD5CA6D86EBA}"/>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59">
              <a:extLst>
                <a:ext uri="{FF2B5EF4-FFF2-40B4-BE49-F238E27FC236}">
                  <a16:creationId xmlns:a16="http://schemas.microsoft.com/office/drawing/2014/main" id="{717D2B97-7133-4DEA-A518-740092C41215}"/>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0">
              <a:extLst>
                <a:ext uri="{FF2B5EF4-FFF2-40B4-BE49-F238E27FC236}">
                  <a16:creationId xmlns:a16="http://schemas.microsoft.com/office/drawing/2014/main" id="{E439FFD0-5526-42F2-B8C0-A2D07E5C1D0A}"/>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1">
              <a:extLst>
                <a:ext uri="{FF2B5EF4-FFF2-40B4-BE49-F238E27FC236}">
                  <a16:creationId xmlns:a16="http://schemas.microsoft.com/office/drawing/2014/main" id="{04590D4A-DFAD-4DC9-BCA4-26218B01510D}"/>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2">
              <a:extLst>
                <a:ext uri="{FF2B5EF4-FFF2-40B4-BE49-F238E27FC236}">
                  <a16:creationId xmlns:a16="http://schemas.microsoft.com/office/drawing/2014/main" id="{E0A9C37E-6F25-4D65-A1AC-AFB0CA613FFE}"/>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3">
              <a:extLst>
                <a:ext uri="{FF2B5EF4-FFF2-40B4-BE49-F238E27FC236}">
                  <a16:creationId xmlns:a16="http://schemas.microsoft.com/office/drawing/2014/main" id="{6CA12802-1E71-48F9-BAA5-A2F1DA8E69DB}"/>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4">
              <a:extLst>
                <a:ext uri="{FF2B5EF4-FFF2-40B4-BE49-F238E27FC236}">
                  <a16:creationId xmlns:a16="http://schemas.microsoft.com/office/drawing/2014/main" id="{A93534A5-C390-4351-8BF3-EC287A4D08C3}"/>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5">
              <a:extLst>
                <a:ext uri="{FF2B5EF4-FFF2-40B4-BE49-F238E27FC236}">
                  <a16:creationId xmlns:a16="http://schemas.microsoft.com/office/drawing/2014/main" id="{3957A80C-975B-466B-9274-6DA08983829E}"/>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6">
              <a:extLst>
                <a:ext uri="{FF2B5EF4-FFF2-40B4-BE49-F238E27FC236}">
                  <a16:creationId xmlns:a16="http://schemas.microsoft.com/office/drawing/2014/main" id="{48A8D59E-EB2A-4374-80B6-014024E65CE6}"/>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67">
              <a:extLst>
                <a:ext uri="{FF2B5EF4-FFF2-40B4-BE49-F238E27FC236}">
                  <a16:creationId xmlns:a16="http://schemas.microsoft.com/office/drawing/2014/main" id="{87F70B25-E8EA-457D-831F-C0C18E581839}"/>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68">
              <a:extLst>
                <a:ext uri="{FF2B5EF4-FFF2-40B4-BE49-F238E27FC236}">
                  <a16:creationId xmlns:a16="http://schemas.microsoft.com/office/drawing/2014/main" id="{91B232E2-1AC5-408D-8967-99172D79B87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69">
              <a:extLst>
                <a:ext uri="{FF2B5EF4-FFF2-40B4-BE49-F238E27FC236}">
                  <a16:creationId xmlns:a16="http://schemas.microsoft.com/office/drawing/2014/main" id="{E9F4B27D-8F60-46A1-8BAA-4D860536CAC9}"/>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0">
              <a:extLst>
                <a:ext uri="{FF2B5EF4-FFF2-40B4-BE49-F238E27FC236}">
                  <a16:creationId xmlns:a16="http://schemas.microsoft.com/office/drawing/2014/main" id="{013BAB74-2E73-4E0E-AB55-D3153F65D43B}"/>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1">
              <a:extLst>
                <a:ext uri="{FF2B5EF4-FFF2-40B4-BE49-F238E27FC236}">
                  <a16:creationId xmlns:a16="http://schemas.microsoft.com/office/drawing/2014/main" id="{96C9A23F-F11A-44A1-B784-B62E49436F4A}"/>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2">
              <a:extLst>
                <a:ext uri="{FF2B5EF4-FFF2-40B4-BE49-F238E27FC236}">
                  <a16:creationId xmlns:a16="http://schemas.microsoft.com/office/drawing/2014/main" id="{93EC8777-20A5-4978-BEF9-02E34E8CA228}"/>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3">
              <a:extLst>
                <a:ext uri="{FF2B5EF4-FFF2-40B4-BE49-F238E27FC236}">
                  <a16:creationId xmlns:a16="http://schemas.microsoft.com/office/drawing/2014/main" id="{D9BA7F89-BCA9-4887-B2BA-DFE8F5DCFD3D}"/>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4">
              <a:extLst>
                <a:ext uri="{FF2B5EF4-FFF2-40B4-BE49-F238E27FC236}">
                  <a16:creationId xmlns:a16="http://schemas.microsoft.com/office/drawing/2014/main" id="{52C77582-1C81-489B-90A1-6DF80385B202}"/>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5">
              <a:extLst>
                <a:ext uri="{FF2B5EF4-FFF2-40B4-BE49-F238E27FC236}">
                  <a16:creationId xmlns:a16="http://schemas.microsoft.com/office/drawing/2014/main" id="{4EA383A7-0B23-48A8-AC8B-85C48F53C5EE}"/>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6">
              <a:extLst>
                <a:ext uri="{FF2B5EF4-FFF2-40B4-BE49-F238E27FC236}">
                  <a16:creationId xmlns:a16="http://schemas.microsoft.com/office/drawing/2014/main" id="{58FC4DD8-BE1F-4B8C-AFC4-01EA5D193E5D}"/>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77">
              <a:extLst>
                <a:ext uri="{FF2B5EF4-FFF2-40B4-BE49-F238E27FC236}">
                  <a16:creationId xmlns:a16="http://schemas.microsoft.com/office/drawing/2014/main" id="{4A7683BC-C8C8-4ECD-AC01-E9A355D21933}"/>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78">
              <a:extLst>
                <a:ext uri="{FF2B5EF4-FFF2-40B4-BE49-F238E27FC236}">
                  <a16:creationId xmlns:a16="http://schemas.microsoft.com/office/drawing/2014/main" id="{B28B593F-F2B9-4079-ADF4-9F473324FC26}"/>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79">
              <a:extLst>
                <a:ext uri="{FF2B5EF4-FFF2-40B4-BE49-F238E27FC236}">
                  <a16:creationId xmlns:a16="http://schemas.microsoft.com/office/drawing/2014/main" id="{4A324D24-E48A-4DD9-A74C-0040912130F6}"/>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0">
              <a:extLst>
                <a:ext uri="{FF2B5EF4-FFF2-40B4-BE49-F238E27FC236}">
                  <a16:creationId xmlns:a16="http://schemas.microsoft.com/office/drawing/2014/main" id="{E083CDA4-66FD-4A5A-ACEE-B3873BD183F1}"/>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1">
              <a:extLst>
                <a:ext uri="{FF2B5EF4-FFF2-40B4-BE49-F238E27FC236}">
                  <a16:creationId xmlns:a16="http://schemas.microsoft.com/office/drawing/2014/main" id="{DEAF5F21-D408-42A1-9698-9214D7F8A00F}"/>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2">
              <a:extLst>
                <a:ext uri="{FF2B5EF4-FFF2-40B4-BE49-F238E27FC236}">
                  <a16:creationId xmlns:a16="http://schemas.microsoft.com/office/drawing/2014/main" id="{9DB58C51-58BA-435D-8E30-250C6636FB7C}"/>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3">
              <a:extLst>
                <a:ext uri="{FF2B5EF4-FFF2-40B4-BE49-F238E27FC236}">
                  <a16:creationId xmlns:a16="http://schemas.microsoft.com/office/drawing/2014/main" id="{BB05EAE4-B440-4701-B559-E58A9420BB07}"/>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4">
              <a:extLst>
                <a:ext uri="{FF2B5EF4-FFF2-40B4-BE49-F238E27FC236}">
                  <a16:creationId xmlns:a16="http://schemas.microsoft.com/office/drawing/2014/main" id="{9BEF19C1-348F-4012-8B04-9C95DFC583B5}"/>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5">
              <a:extLst>
                <a:ext uri="{FF2B5EF4-FFF2-40B4-BE49-F238E27FC236}">
                  <a16:creationId xmlns:a16="http://schemas.microsoft.com/office/drawing/2014/main" id="{FE1E22E8-62EB-46C1-B3FB-75380DA5B065}"/>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6">
              <a:extLst>
                <a:ext uri="{FF2B5EF4-FFF2-40B4-BE49-F238E27FC236}">
                  <a16:creationId xmlns:a16="http://schemas.microsoft.com/office/drawing/2014/main" id="{A2D00EE7-D6D9-4153-BB40-253E6C59FFB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87">
              <a:extLst>
                <a:ext uri="{FF2B5EF4-FFF2-40B4-BE49-F238E27FC236}">
                  <a16:creationId xmlns:a16="http://schemas.microsoft.com/office/drawing/2014/main" id="{9A24CB00-3A87-49CF-B991-0799B57E3D82}"/>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88">
              <a:extLst>
                <a:ext uri="{FF2B5EF4-FFF2-40B4-BE49-F238E27FC236}">
                  <a16:creationId xmlns:a16="http://schemas.microsoft.com/office/drawing/2014/main" id="{433BC362-0788-4DA3-99E0-D69D26379123}"/>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89">
              <a:extLst>
                <a:ext uri="{FF2B5EF4-FFF2-40B4-BE49-F238E27FC236}">
                  <a16:creationId xmlns:a16="http://schemas.microsoft.com/office/drawing/2014/main" id="{495ECAD8-BC75-43ED-B4A1-C5D7F74C12D7}"/>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0">
              <a:extLst>
                <a:ext uri="{FF2B5EF4-FFF2-40B4-BE49-F238E27FC236}">
                  <a16:creationId xmlns:a16="http://schemas.microsoft.com/office/drawing/2014/main" id="{C6F9CC00-C580-4BCD-B570-A4E54187E52B}"/>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1">
              <a:extLst>
                <a:ext uri="{FF2B5EF4-FFF2-40B4-BE49-F238E27FC236}">
                  <a16:creationId xmlns:a16="http://schemas.microsoft.com/office/drawing/2014/main" id="{3FB03E7D-189C-45BF-9F06-3C2CBB60E721}"/>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2">
              <a:extLst>
                <a:ext uri="{FF2B5EF4-FFF2-40B4-BE49-F238E27FC236}">
                  <a16:creationId xmlns:a16="http://schemas.microsoft.com/office/drawing/2014/main" id="{3D5A5A24-9FE8-4909-BE8A-4F4056FD2C65}"/>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3">
              <a:extLst>
                <a:ext uri="{FF2B5EF4-FFF2-40B4-BE49-F238E27FC236}">
                  <a16:creationId xmlns:a16="http://schemas.microsoft.com/office/drawing/2014/main" id="{096D77FC-799A-49F5-8343-004505201EC1}"/>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4">
              <a:extLst>
                <a:ext uri="{FF2B5EF4-FFF2-40B4-BE49-F238E27FC236}">
                  <a16:creationId xmlns:a16="http://schemas.microsoft.com/office/drawing/2014/main" id="{58A90861-712A-475D-9221-2EF0DA4111F3}"/>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5">
              <a:extLst>
                <a:ext uri="{FF2B5EF4-FFF2-40B4-BE49-F238E27FC236}">
                  <a16:creationId xmlns:a16="http://schemas.microsoft.com/office/drawing/2014/main" id="{0489DCA1-A728-4705-A7AC-533F7BFC1047}"/>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6">
              <a:extLst>
                <a:ext uri="{FF2B5EF4-FFF2-40B4-BE49-F238E27FC236}">
                  <a16:creationId xmlns:a16="http://schemas.microsoft.com/office/drawing/2014/main" id="{C336D484-97DC-4E41-9408-F7AE76AD00F5}"/>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397">
              <a:extLst>
                <a:ext uri="{FF2B5EF4-FFF2-40B4-BE49-F238E27FC236}">
                  <a16:creationId xmlns:a16="http://schemas.microsoft.com/office/drawing/2014/main" id="{70733A5B-1346-4CAA-A2C0-99295F68669B}"/>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398">
              <a:extLst>
                <a:ext uri="{FF2B5EF4-FFF2-40B4-BE49-F238E27FC236}">
                  <a16:creationId xmlns:a16="http://schemas.microsoft.com/office/drawing/2014/main" id="{DEC91E0A-8B3F-49C0-843F-A9A49AF10B28}"/>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399">
              <a:extLst>
                <a:ext uri="{FF2B5EF4-FFF2-40B4-BE49-F238E27FC236}">
                  <a16:creationId xmlns:a16="http://schemas.microsoft.com/office/drawing/2014/main" id="{E8F39114-F549-4BBC-AEA2-EBDBD8F84CA5}"/>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0">
              <a:extLst>
                <a:ext uri="{FF2B5EF4-FFF2-40B4-BE49-F238E27FC236}">
                  <a16:creationId xmlns:a16="http://schemas.microsoft.com/office/drawing/2014/main" id="{417FADBD-BA18-4CA9-9F6B-A7DDAE9EE709}"/>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1">
              <a:extLst>
                <a:ext uri="{FF2B5EF4-FFF2-40B4-BE49-F238E27FC236}">
                  <a16:creationId xmlns:a16="http://schemas.microsoft.com/office/drawing/2014/main" id="{768CCAA2-9143-4485-AC91-EF35E3F17293}"/>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2">
              <a:extLst>
                <a:ext uri="{FF2B5EF4-FFF2-40B4-BE49-F238E27FC236}">
                  <a16:creationId xmlns:a16="http://schemas.microsoft.com/office/drawing/2014/main" id="{7B607EA8-8068-4C06-8C9C-4875A7878A98}"/>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3">
              <a:extLst>
                <a:ext uri="{FF2B5EF4-FFF2-40B4-BE49-F238E27FC236}">
                  <a16:creationId xmlns:a16="http://schemas.microsoft.com/office/drawing/2014/main" id="{F4F873EF-D095-422E-98A2-773CFA99F68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4">
              <a:extLst>
                <a:ext uri="{FF2B5EF4-FFF2-40B4-BE49-F238E27FC236}">
                  <a16:creationId xmlns:a16="http://schemas.microsoft.com/office/drawing/2014/main" id="{23A8D88D-C7AE-47F9-9309-2E79E23403B1}"/>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5">
              <a:extLst>
                <a:ext uri="{FF2B5EF4-FFF2-40B4-BE49-F238E27FC236}">
                  <a16:creationId xmlns:a16="http://schemas.microsoft.com/office/drawing/2014/main" id="{98749A55-BB5C-4292-BD52-7760A9304481}"/>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07">
              <a:extLst>
                <a:ext uri="{FF2B5EF4-FFF2-40B4-BE49-F238E27FC236}">
                  <a16:creationId xmlns:a16="http://schemas.microsoft.com/office/drawing/2014/main" id="{57EABF12-C05F-4D30-B60E-66C182295552}"/>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08">
              <a:extLst>
                <a:ext uri="{FF2B5EF4-FFF2-40B4-BE49-F238E27FC236}">
                  <a16:creationId xmlns:a16="http://schemas.microsoft.com/office/drawing/2014/main" id="{577BDC3D-2D35-421D-B6B0-84A6565E08CD}"/>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09">
              <a:extLst>
                <a:ext uri="{FF2B5EF4-FFF2-40B4-BE49-F238E27FC236}">
                  <a16:creationId xmlns:a16="http://schemas.microsoft.com/office/drawing/2014/main" id="{EEE62B4B-E7BE-441B-9118-80B70E27210A}"/>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0">
              <a:extLst>
                <a:ext uri="{FF2B5EF4-FFF2-40B4-BE49-F238E27FC236}">
                  <a16:creationId xmlns:a16="http://schemas.microsoft.com/office/drawing/2014/main" id="{1BD5A914-F614-4B44-9711-CBC151B50124}"/>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1">
              <a:extLst>
                <a:ext uri="{FF2B5EF4-FFF2-40B4-BE49-F238E27FC236}">
                  <a16:creationId xmlns:a16="http://schemas.microsoft.com/office/drawing/2014/main" id="{FB1DDBBA-A7C7-4366-8440-AA2EC070797B}"/>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2">
              <a:extLst>
                <a:ext uri="{FF2B5EF4-FFF2-40B4-BE49-F238E27FC236}">
                  <a16:creationId xmlns:a16="http://schemas.microsoft.com/office/drawing/2014/main" id="{BD131B29-BE3D-40EE-8E06-B78E8B614679}"/>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3">
              <a:extLst>
                <a:ext uri="{FF2B5EF4-FFF2-40B4-BE49-F238E27FC236}">
                  <a16:creationId xmlns:a16="http://schemas.microsoft.com/office/drawing/2014/main" id="{18802303-82E2-4CBA-9CDD-B240A355E26F}"/>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4">
              <a:extLst>
                <a:ext uri="{FF2B5EF4-FFF2-40B4-BE49-F238E27FC236}">
                  <a16:creationId xmlns:a16="http://schemas.microsoft.com/office/drawing/2014/main" id="{BBD6F9C4-10EC-4681-847B-54A38B510949}"/>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5">
              <a:extLst>
                <a:ext uri="{FF2B5EF4-FFF2-40B4-BE49-F238E27FC236}">
                  <a16:creationId xmlns:a16="http://schemas.microsoft.com/office/drawing/2014/main" id="{C837C78B-854A-4F82-A751-12983D6E3287}"/>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6">
              <a:extLst>
                <a:ext uri="{FF2B5EF4-FFF2-40B4-BE49-F238E27FC236}">
                  <a16:creationId xmlns:a16="http://schemas.microsoft.com/office/drawing/2014/main" id="{EF199A11-E39D-41BB-A458-FDE91C4BD1CD}"/>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17">
              <a:extLst>
                <a:ext uri="{FF2B5EF4-FFF2-40B4-BE49-F238E27FC236}">
                  <a16:creationId xmlns:a16="http://schemas.microsoft.com/office/drawing/2014/main" id="{22E2A00D-5BC1-4FE0-ACF6-61A805EF82C3}"/>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18">
              <a:extLst>
                <a:ext uri="{FF2B5EF4-FFF2-40B4-BE49-F238E27FC236}">
                  <a16:creationId xmlns:a16="http://schemas.microsoft.com/office/drawing/2014/main" id="{C39D0168-AA1E-4341-9240-68C9031BCB5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19">
              <a:extLst>
                <a:ext uri="{FF2B5EF4-FFF2-40B4-BE49-F238E27FC236}">
                  <a16:creationId xmlns:a16="http://schemas.microsoft.com/office/drawing/2014/main" id="{47C94A35-C06D-47F1-AB9F-CE1214FF686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0">
              <a:extLst>
                <a:ext uri="{FF2B5EF4-FFF2-40B4-BE49-F238E27FC236}">
                  <a16:creationId xmlns:a16="http://schemas.microsoft.com/office/drawing/2014/main" id="{E88D662D-53BD-4369-80E3-D0AA23462FF9}"/>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1">
              <a:extLst>
                <a:ext uri="{FF2B5EF4-FFF2-40B4-BE49-F238E27FC236}">
                  <a16:creationId xmlns:a16="http://schemas.microsoft.com/office/drawing/2014/main" id="{F1098D4E-82B9-4149-BE2A-03D3C164C6EF}"/>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2">
              <a:extLst>
                <a:ext uri="{FF2B5EF4-FFF2-40B4-BE49-F238E27FC236}">
                  <a16:creationId xmlns:a16="http://schemas.microsoft.com/office/drawing/2014/main" id="{F5785F52-7BB3-497E-AE6F-1C6CA90CBBCC}"/>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3">
              <a:extLst>
                <a:ext uri="{FF2B5EF4-FFF2-40B4-BE49-F238E27FC236}">
                  <a16:creationId xmlns:a16="http://schemas.microsoft.com/office/drawing/2014/main" id="{E59C2DAD-9705-4A3D-B32C-AF94225564C2}"/>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4">
              <a:extLst>
                <a:ext uri="{FF2B5EF4-FFF2-40B4-BE49-F238E27FC236}">
                  <a16:creationId xmlns:a16="http://schemas.microsoft.com/office/drawing/2014/main" id="{1C049B7E-48DB-4CB1-A0F2-C065009E3F1B}"/>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5">
              <a:extLst>
                <a:ext uri="{FF2B5EF4-FFF2-40B4-BE49-F238E27FC236}">
                  <a16:creationId xmlns:a16="http://schemas.microsoft.com/office/drawing/2014/main" id="{2055BAC9-5C41-43DF-891D-41EE7EE3659A}"/>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6">
              <a:extLst>
                <a:ext uri="{FF2B5EF4-FFF2-40B4-BE49-F238E27FC236}">
                  <a16:creationId xmlns:a16="http://schemas.microsoft.com/office/drawing/2014/main" id="{9DD43963-C47E-486B-B453-7592D473DEEC}"/>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27">
              <a:extLst>
                <a:ext uri="{FF2B5EF4-FFF2-40B4-BE49-F238E27FC236}">
                  <a16:creationId xmlns:a16="http://schemas.microsoft.com/office/drawing/2014/main" id="{6B372956-A5C9-40ED-9615-0EA502D76BD1}"/>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28">
              <a:extLst>
                <a:ext uri="{FF2B5EF4-FFF2-40B4-BE49-F238E27FC236}">
                  <a16:creationId xmlns:a16="http://schemas.microsoft.com/office/drawing/2014/main" id="{9D865E83-10A3-4FB2-A285-9450734FCC43}"/>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29">
              <a:extLst>
                <a:ext uri="{FF2B5EF4-FFF2-40B4-BE49-F238E27FC236}">
                  <a16:creationId xmlns:a16="http://schemas.microsoft.com/office/drawing/2014/main" id="{70FD2DAC-CB77-45BE-8D9B-BE2311A3B613}"/>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0">
              <a:extLst>
                <a:ext uri="{FF2B5EF4-FFF2-40B4-BE49-F238E27FC236}">
                  <a16:creationId xmlns:a16="http://schemas.microsoft.com/office/drawing/2014/main" id="{7E92EE63-DDA5-41F7-BA66-319A9B6F3254}"/>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1">
              <a:extLst>
                <a:ext uri="{FF2B5EF4-FFF2-40B4-BE49-F238E27FC236}">
                  <a16:creationId xmlns:a16="http://schemas.microsoft.com/office/drawing/2014/main" id="{28DB2DE0-25C8-47B2-9011-D6B457EA0FFE}"/>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2">
              <a:extLst>
                <a:ext uri="{FF2B5EF4-FFF2-40B4-BE49-F238E27FC236}">
                  <a16:creationId xmlns:a16="http://schemas.microsoft.com/office/drawing/2014/main" id="{9F14EF77-07B3-486E-A8E3-2E3DA8520583}"/>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3">
              <a:extLst>
                <a:ext uri="{FF2B5EF4-FFF2-40B4-BE49-F238E27FC236}">
                  <a16:creationId xmlns:a16="http://schemas.microsoft.com/office/drawing/2014/main" id="{2B3941EF-E140-40F4-857C-B9243E920B47}"/>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4">
              <a:extLst>
                <a:ext uri="{FF2B5EF4-FFF2-40B4-BE49-F238E27FC236}">
                  <a16:creationId xmlns:a16="http://schemas.microsoft.com/office/drawing/2014/main" id="{088B234F-D747-425D-881B-984E046F17E8}"/>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5">
              <a:extLst>
                <a:ext uri="{FF2B5EF4-FFF2-40B4-BE49-F238E27FC236}">
                  <a16:creationId xmlns:a16="http://schemas.microsoft.com/office/drawing/2014/main" id="{FDFD9066-76C7-4F50-96B4-E454AF7A08A1}"/>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6">
              <a:extLst>
                <a:ext uri="{FF2B5EF4-FFF2-40B4-BE49-F238E27FC236}">
                  <a16:creationId xmlns:a16="http://schemas.microsoft.com/office/drawing/2014/main" id="{EDD8A8A2-0CF6-40A3-BCA9-BA936B7CC48A}"/>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37">
              <a:extLst>
                <a:ext uri="{FF2B5EF4-FFF2-40B4-BE49-F238E27FC236}">
                  <a16:creationId xmlns:a16="http://schemas.microsoft.com/office/drawing/2014/main" id="{29AAA351-4E05-48AF-AB01-D51ECC6548E5}"/>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38">
              <a:extLst>
                <a:ext uri="{FF2B5EF4-FFF2-40B4-BE49-F238E27FC236}">
                  <a16:creationId xmlns:a16="http://schemas.microsoft.com/office/drawing/2014/main" id="{203B1929-6488-4509-BFD6-ACD5267CC12B}"/>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39">
              <a:extLst>
                <a:ext uri="{FF2B5EF4-FFF2-40B4-BE49-F238E27FC236}">
                  <a16:creationId xmlns:a16="http://schemas.microsoft.com/office/drawing/2014/main" id="{A79FF885-4351-40AD-B07A-15368A699E1A}"/>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0">
              <a:extLst>
                <a:ext uri="{FF2B5EF4-FFF2-40B4-BE49-F238E27FC236}">
                  <a16:creationId xmlns:a16="http://schemas.microsoft.com/office/drawing/2014/main" id="{59B4DBD6-AD4E-4452-8A21-4FB79552BC14}"/>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1">
              <a:extLst>
                <a:ext uri="{FF2B5EF4-FFF2-40B4-BE49-F238E27FC236}">
                  <a16:creationId xmlns:a16="http://schemas.microsoft.com/office/drawing/2014/main" id="{9F4B74B9-0F5B-46D3-85A8-D2A9BCD1F322}"/>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2">
              <a:extLst>
                <a:ext uri="{FF2B5EF4-FFF2-40B4-BE49-F238E27FC236}">
                  <a16:creationId xmlns:a16="http://schemas.microsoft.com/office/drawing/2014/main" id="{7EDCDA64-6AF2-4830-8982-364ADF258564}"/>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3">
              <a:extLst>
                <a:ext uri="{FF2B5EF4-FFF2-40B4-BE49-F238E27FC236}">
                  <a16:creationId xmlns:a16="http://schemas.microsoft.com/office/drawing/2014/main" id="{C8A484F8-F99C-4A97-A41B-B32D949CC51B}"/>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4">
              <a:extLst>
                <a:ext uri="{FF2B5EF4-FFF2-40B4-BE49-F238E27FC236}">
                  <a16:creationId xmlns:a16="http://schemas.microsoft.com/office/drawing/2014/main" id="{26C5D4A6-BA25-4C36-A673-BB12AA91F1D1}"/>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5">
              <a:extLst>
                <a:ext uri="{FF2B5EF4-FFF2-40B4-BE49-F238E27FC236}">
                  <a16:creationId xmlns:a16="http://schemas.microsoft.com/office/drawing/2014/main" id="{E123D483-920A-4EFC-8828-B601BCFD2216}"/>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6">
              <a:extLst>
                <a:ext uri="{FF2B5EF4-FFF2-40B4-BE49-F238E27FC236}">
                  <a16:creationId xmlns:a16="http://schemas.microsoft.com/office/drawing/2014/main" id="{8B501F8D-E197-4464-8FFB-D19C0A2D9145}"/>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47">
              <a:extLst>
                <a:ext uri="{FF2B5EF4-FFF2-40B4-BE49-F238E27FC236}">
                  <a16:creationId xmlns:a16="http://schemas.microsoft.com/office/drawing/2014/main" id="{09B63D76-6573-4BE6-8EE7-1F5D19003721}"/>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48">
              <a:extLst>
                <a:ext uri="{FF2B5EF4-FFF2-40B4-BE49-F238E27FC236}">
                  <a16:creationId xmlns:a16="http://schemas.microsoft.com/office/drawing/2014/main" id="{8DCCDA0F-8B14-461B-B792-9F8BA982E5A9}"/>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49">
              <a:extLst>
                <a:ext uri="{FF2B5EF4-FFF2-40B4-BE49-F238E27FC236}">
                  <a16:creationId xmlns:a16="http://schemas.microsoft.com/office/drawing/2014/main" id="{F52CAE62-E7AC-4276-A368-0A36C8F955A4}"/>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0">
              <a:extLst>
                <a:ext uri="{FF2B5EF4-FFF2-40B4-BE49-F238E27FC236}">
                  <a16:creationId xmlns:a16="http://schemas.microsoft.com/office/drawing/2014/main" id="{1F2B1E25-67DE-4EEB-82FD-118ABAC35032}"/>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1">
              <a:extLst>
                <a:ext uri="{FF2B5EF4-FFF2-40B4-BE49-F238E27FC236}">
                  <a16:creationId xmlns:a16="http://schemas.microsoft.com/office/drawing/2014/main" id="{EF22BFCA-9D3B-464D-BB61-2208603FFDCF}"/>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2">
              <a:extLst>
                <a:ext uri="{FF2B5EF4-FFF2-40B4-BE49-F238E27FC236}">
                  <a16:creationId xmlns:a16="http://schemas.microsoft.com/office/drawing/2014/main" id="{8AF0AC61-24F1-4EB7-ADD1-5091C1BB6AD3}"/>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3">
              <a:extLst>
                <a:ext uri="{FF2B5EF4-FFF2-40B4-BE49-F238E27FC236}">
                  <a16:creationId xmlns:a16="http://schemas.microsoft.com/office/drawing/2014/main" id="{002C643F-692B-4DDE-BA23-91E3FEF2E4CC}"/>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4">
              <a:extLst>
                <a:ext uri="{FF2B5EF4-FFF2-40B4-BE49-F238E27FC236}">
                  <a16:creationId xmlns:a16="http://schemas.microsoft.com/office/drawing/2014/main" id="{947E6155-AF1A-4F39-8E02-30BBF1AB631B}"/>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5">
              <a:extLst>
                <a:ext uri="{FF2B5EF4-FFF2-40B4-BE49-F238E27FC236}">
                  <a16:creationId xmlns:a16="http://schemas.microsoft.com/office/drawing/2014/main" id="{0756BB69-49FB-40BC-8227-4C15FE7E4A2F}"/>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6">
              <a:extLst>
                <a:ext uri="{FF2B5EF4-FFF2-40B4-BE49-F238E27FC236}">
                  <a16:creationId xmlns:a16="http://schemas.microsoft.com/office/drawing/2014/main" id="{0BDB49CD-0535-4BAA-AF77-4E5B1F0B6CDC}"/>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57">
              <a:extLst>
                <a:ext uri="{FF2B5EF4-FFF2-40B4-BE49-F238E27FC236}">
                  <a16:creationId xmlns:a16="http://schemas.microsoft.com/office/drawing/2014/main" id="{A7591A07-5C85-4235-AE0E-35544B60D1B0}"/>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58">
              <a:extLst>
                <a:ext uri="{FF2B5EF4-FFF2-40B4-BE49-F238E27FC236}">
                  <a16:creationId xmlns:a16="http://schemas.microsoft.com/office/drawing/2014/main" id="{3B12C17F-2985-4267-A7D7-44E957D934B2}"/>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59">
              <a:extLst>
                <a:ext uri="{FF2B5EF4-FFF2-40B4-BE49-F238E27FC236}">
                  <a16:creationId xmlns:a16="http://schemas.microsoft.com/office/drawing/2014/main" id="{30A2F542-A6EC-4B03-BF6D-7E3E866ABFAB}"/>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0">
              <a:extLst>
                <a:ext uri="{FF2B5EF4-FFF2-40B4-BE49-F238E27FC236}">
                  <a16:creationId xmlns:a16="http://schemas.microsoft.com/office/drawing/2014/main" id="{CB92FCEB-BA14-4A6B-8CF9-25EEA2D4CF22}"/>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1">
              <a:extLst>
                <a:ext uri="{FF2B5EF4-FFF2-40B4-BE49-F238E27FC236}">
                  <a16:creationId xmlns:a16="http://schemas.microsoft.com/office/drawing/2014/main" id="{5630387F-D105-4748-979E-13FF4452705D}"/>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2">
              <a:extLst>
                <a:ext uri="{FF2B5EF4-FFF2-40B4-BE49-F238E27FC236}">
                  <a16:creationId xmlns:a16="http://schemas.microsoft.com/office/drawing/2014/main" id="{BB207A51-2555-4EB0-9F77-FACD8C2A4E8F}"/>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3">
              <a:extLst>
                <a:ext uri="{FF2B5EF4-FFF2-40B4-BE49-F238E27FC236}">
                  <a16:creationId xmlns:a16="http://schemas.microsoft.com/office/drawing/2014/main" id="{6EE457A2-3716-4BFA-9707-D226F76B1032}"/>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4">
              <a:extLst>
                <a:ext uri="{FF2B5EF4-FFF2-40B4-BE49-F238E27FC236}">
                  <a16:creationId xmlns:a16="http://schemas.microsoft.com/office/drawing/2014/main" id="{47A90D60-A6E5-4A22-AE7C-819F7DEF65D2}"/>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5">
              <a:extLst>
                <a:ext uri="{FF2B5EF4-FFF2-40B4-BE49-F238E27FC236}">
                  <a16:creationId xmlns:a16="http://schemas.microsoft.com/office/drawing/2014/main" id="{D74AED16-898F-486F-B015-EF1E45B8B062}"/>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6">
              <a:extLst>
                <a:ext uri="{FF2B5EF4-FFF2-40B4-BE49-F238E27FC236}">
                  <a16:creationId xmlns:a16="http://schemas.microsoft.com/office/drawing/2014/main" id="{5790EB74-243B-4754-8018-0E29A7E161BE}"/>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67">
              <a:extLst>
                <a:ext uri="{FF2B5EF4-FFF2-40B4-BE49-F238E27FC236}">
                  <a16:creationId xmlns:a16="http://schemas.microsoft.com/office/drawing/2014/main" id="{8E33D540-F910-4D99-8EBD-DC7462C34B0B}"/>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68">
              <a:extLst>
                <a:ext uri="{FF2B5EF4-FFF2-40B4-BE49-F238E27FC236}">
                  <a16:creationId xmlns:a16="http://schemas.microsoft.com/office/drawing/2014/main" id="{FDAC5E38-6747-4FB8-A49F-5A203531B83F}"/>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69">
              <a:extLst>
                <a:ext uri="{FF2B5EF4-FFF2-40B4-BE49-F238E27FC236}">
                  <a16:creationId xmlns:a16="http://schemas.microsoft.com/office/drawing/2014/main" id="{E7A32CA1-7445-486D-9040-5FAFA0C019DE}"/>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0">
              <a:extLst>
                <a:ext uri="{FF2B5EF4-FFF2-40B4-BE49-F238E27FC236}">
                  <a16:creationId xmlns:a16="http://schemas.microsoft.com/office/drawing/2014/main" id="{0A967B00-8289-4818-9EAD-CF7E026CE341}"/>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1">
              <a:extLst>
                <a:ext uri="{FF2B5EF4-FFF2-40B4-BE49-F238E27FC236}">
                  <a16:creationId xmlns:a16="http://schemas.microsoft.com/office/drawing/2014/main" id="{056070EE-3CE9-4F47-9854-4B807F9EF304}"/>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2">
              <a:extLst>
                <a:ext uri="{FF2B5EF4-FFF2-40B4-BE49-F238E27FC236}">
                  <a16:creationId xmlns:a16="http://schemas.microsoft.com/office/drawing/2014/main" id="{AB0D862B-DD63-4A5F-8F7E-5CCAF5B2C810}"/>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3">
              <a:extLst>
                <a:ext uri="{FF2B5EF4-FFF2-40B4-BE49-F238E27FC236}">
                  <a16:creationId xmlns:a16="http://schemas.microsoft.com/office/drawing/2014/main" id="{B13ED12B-D7CB-4C49-82AA-54AFF5DA70ED}"/>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4">
              <a:extLst>
                <a:ext uri="{FF2B5EF4-FFF2-40B4-BE49-F238E27FC236}">
                  <a16:creationId xmlns:a16="http://schemas.microsoft.com/office/drawing/2014/main" id="{D9039536-1979-4223-BDD9-F210F802896C}"/>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5">
              <a:extLst>
                <a:ext uri="{FF2B5EF4-FFF2-40B4-BE49-F238E27FC236}">
                  <a16:creationId xmlns:a16="http://schemas.microsoft.com/office/drawing/2014/main" id="{A38F299B-2165-4097-AD0D-96F80B95429D}"/>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6">
              <a:extLst>
                <a:ext uri="{FF2B5EF4-FFF2-40B4-BE49-F238E27FC236}">
                  <a16:creationId xmlns:a16="http://schemas.microsoft.com/office/drawing/2014/main" id="{D2BB9EEB-E282-4AFF-A6D1-C01616207F4C}"/>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77">
              <a:extLst>
                <a:ext uri="{FF2B5EF4-FFF2-40B4-BE49-F238E27FC236}">
                  <a16:creationId xmlns:a16="http://schemas.microsoft.com/office/drawing/2014/main" id="{1C5F3933-091D-4C2D-AF3C-93C5A8682CA9}"/>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78">
              <a:extLst>
                <a:ext uri="{FF2B5EF4-FFF2-40B4-BE49-F238E27FC236}">
                  <a16:creationId xmlns:a16="http://schemas.microsoft.com/office/drawing/2014/main" id="{4E7EE22B-D87A-4FDE-BA40-F36C9423D5DE}"/>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79">
              <a:extLst>
                <a:ext uri="{FF2B5EF4-FFF2-40B4-BE49-F238E27FC236}">
                  <a16:creationId xmlns:a16="http://schemas.microsoft.com/office/drawing/2014/main" id="{B2E74C3B-2C53-4F8E-8850-38E76A93EF98}"/>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0">
              <a:extLst>
                <a:ext uri="{FF2B5EF4-FFF2-40B4-BE49-F238E27FC236}">
                  <a16:creationId xmlns:a16="http://schemas.microsoft.com/office/drawing/2014/main" id="{A6FFB679-2060-4F15-966F-E7D585D7951E}"/>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1">
              <a:extLst>
                <a:ext uri="{FF2B5EF4-FFF2-40B4-BE49-F238E27FC236}">
                  <a16:creationId xmlns:a16="http://schemas.microsoft.com/office/drawing/2014/main" id="{63AE9605-3727-466C-9DB7-78B89E70BD16}"/>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2">
              <a:extLst>
                <a:ext uri="{FF2B5EF4-FFF2-40B4-BE49-F238E27FC236}">
                  <a16:creationId xmlns:a16="http://schemas.microsoft.com/office/drawing/2014/main" id="{A83F6AD3-BEDE-42FE-AC30-2D23EDC0CF39}"/>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3">
              <a:extLst>
                <a:ext uri="{FF2B5EF4-FFF2-40B4-BE49-F238E27FC236}">
                  <a16:creationId xmlns:a16="http://schemas.microsoft.com/office/drawing/2014/main" id="{E98BBABA-8C11-48E9-AFDE-AB44A8B2D8FB}"/>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4">
              <a:extLst>
                <a:ext uri="{FF2B5EF4-FFF2-40B4-BE49-F238E27FC236}">
                  <a16:creationId xmlns:a16="http://schemas.microsoft.com/office/drawing/2014/main" id="{3B9A67AA-BB88-4093-BFD6-4C1E70E996F8}"/>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5">
              <a:extLst>
                <a:ext uri="{FF2B5EF4-FFF2-40B4-BE49-F238E27FC236}">
                  <a16:creationId xmlns:a16="http://schemas.microsoft.com/office/drawing/2014/main" id="{9AC2132F-3F2A-4D76-BF17-AD846CC5CB2C}"/>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6">
              <a:extLst>
                <a:ext uri="{FF2B5EF4-FFF2-40B4-BE49-F238E27FC236}">
                  <a16:creationId xmlns:a16="http://schemas.microsoft.com/office/drawing/2014/main" id="{8D3D41EE-44CE-4972-BC75-0D810F390447}"/>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87">
              <a:extLst>
                <a:ext uri="{FF2B5EF4-FFF2-40B4-BE49-F238E27FC236}">
                  <a16:creationId xmlns:a16="http://schemas.microsoft.com/office/drawing/2014/main" id="{EE2FD1E0-380F-4BD4-ADFB-5520FD40E25A}"/>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88">
              <a:extLst>
                <a:ext uri="{FF2B5EF4-FFF2-40B4-BE49-F238E27FC236}">
                  <a16:creationId xmlns:a16="http://schemas.microsoft.com/office/drawing/2014/main" id="{A050E35A-688B-4889-97BB-9E176E8E7147}"/>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89">
              <a:extLst>
                <a:ext uri="{FF2B5EF4-FFF2-40B4-BE49-F238E27FC236}">
                  <a16:creationId xmlns:a16="http://schemas.microsoft.com/office/drawing/2014/main" id="{76BDAC1D-9A02-4010-90BC-263287351651}"/>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0">
              <a:extLst>
                <a:ext uri="{FF2B5EF4-FFF2-40B4-BE49-F238E27FC236}">
                  <a16:creationId xmlns:a16="http://schemas.microsoft.com/office/drawing/2014/main" id="{C35C4AAB-7673-40A9-B5EF-6104BE11AD3E}"/>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1">
              <a:extLst>
                <a:ext uri="{FF2B5EF4-FFF2-40B4-BE49-F238E27FC236}">
                  <a16:creationId xmlns:a16="http://schemas.microsoft.com/office/drawing/2014/main" id="{927CD7B0-FCC3-4BEE-9F20-192F5F2306D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2">
              <a:extLst>
                <a:ext uri="{FF2B5EF4-FFF2-40B4-BE49-F238E27FC236}">
                  <a16:creationId xmlns:a16="http://schemas.microsoft.com/office/drawing/2014/main" id="{C664B83C-9D9E-4CEF-814E-8B6318A77AB5}"/>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3">
              <a:extLst>
                <a:ext uri="{FF2B5EF4-FFF2-40B4-BE49-F238E27FC236}">
                  <a16:creationId xmlns:a16="http://schemas.microsoft.com/office/drawing/2014/main" id="{84A612A0-1C35-43A0-AFC4-A60CCCE97261}"/>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4">
              <a:extLst>
                <a:ext uri="{FF2B5EF4-FFF2-40B4-BE49-F238E27FC236}">
                  <a16:creationId xmlns:a16="http://schemas.microsoft.com/office/drawing/2014/main" id="{80ACAD50-E7A9-4A06-91CE-F5C33F3CC208}"/>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5">
              <a:extLst>
                <a:ext uri="{FF2B5EF4-FFF2-40B4-BE49-F238E27FC236}">
                  <a16:creationId xmlns:a16="http://schemas.microsoft.com/office/drawing/2014/main" id="{4D78543C-9C19-4438-B3FA-0C836299BB1E}"/>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6">
              <a:extLst>
                <a:ext uri="{FF2B5EF4-FFF2-40B4-BE49-F238E27FC236}">
                  <a16:creationId xmlns:a16="http://schemas.microsoft.com/office/drawing/2014/main" id="{3173FF12-CFAD-4D78-AB10-D7C8DFF8A6F9}"/>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497">
              <a:extLst>
                <a:ext uri="{FF2B5EF4-FFF2-40B4-BE49-F238E27FC236}">
                  <a16:creationId xmlns:a16="http://schemas.microsoft.com/office/drawing/2014/main" id="{3F9D6612-6387-450A-BA07-3827CA225545}"/>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498">
              <a:extLst>
                <a:ext uri="{FF2B5EF4-FFF2-40B4-BE49-F238E27FC236}">
                  <a16:creationId xmlns:a16="http://schemas.microsoft.com/office/drawing/2014/main" id="{6DF70188-DFA2-46B8-9C0C-6E268A5B9F21}"/>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499">
              <a:extLst>
                <a:ext uri="{FF2B5EF4-FFF2-40B4-BE49-F238E27FC236}">
                  <a16:creationId xmlns:a16="http://schemas.microsoft.com/office/drawing/2014/main" id="{A72865E0-5E84-4BD1-979E-9A5CD856AAD0}"/>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0">
              <a:extLst>
                <a:ext uri="{FF2B5EF4-FFF2-40B4-BE49-F238E27FC236}">
                  <a16:creationId xmlns:a16="http://schemas.microsoft.com/office/drawing/2014/main" id="{DF25D943-D44D-4DC1-98A6-2D45C11D0B6F}"/>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1">
              <a:extLst>
                <a:ext uri="{FF2B5EF4-FFF2-40B4-BE49-F238E27FC236}">
                  <a16:creationId xmlns:a16="http://schemas.microsoft.com/office/drawing/2014/main" id="{3F8E4FB3-7337-4A93-A2D1-E4C0A6830483}"/>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2">
              <a:extLst>
                <a:ext uri="{FF2B5EF4-FFF2-40B4-BE49-F238E27FC236}">
                  <a16:creationId xmlns:a16="http://schemas.microsoft.com/office/drawing/2014/main" id="{D325C9E3-43B2-454E-817D-5610F4601968}"/>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3">
              <a:extLst>
                <a:ext uri="{FF2B5EF4-FFF2-40B4-BE49-F238E27FC236}">
                  <a16:creationId xmlns:a16="http://schemas.microsoft.com/office/drawing/2014/main" id="{8D3B4860-88D3-49FF-A18D-95B4E9AB71EC}"/>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4">
              <a:extLst>
                <a:ext uri="{FF2B5EF4-FFF2-40B4-BE49-F238E27FC236}">
                  <a16:creationId xmlns:a16="http://schemas.microsoft.com/office/drawing/2014/main" id="{71AF1EE5-1B4A-4E7E-B5E0-A3AE90941321}"/>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5">
              <a:extLst>
                <a:ext uri="{FF2B5EF4-FFF2-40B4-BE49-F238E27FC236}">
                  <a16:creationId xmlns:a16="http://schemas.microsoft.com/office/drawing/2014/main" id="{3680E932-A9D3-4915-863F-14BCB3BDA018}"/>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6">
              <a:extLst>
                <a:ext uri="{FF2B5EF4-FFF2-40B4-BE49-F238E27FC236}">
                  <a16:creationId xmlns:a16="http://schemas.microsoft.com/office/drawing/2014/main" id="{4BFC76C2-B829-4559-B9FF-7897E49BE151}"/>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07">
              <a:extLst>
                <a:ext uri="{FF2B5EF4-FFF2-40B4-BE49-F238E27FC236}">
                  <a16:creationId xmlns:a16="http://schemas.microsoft.com/office/drawing/2014/main" id="{8D127061-2F02-4926-A722-3BFA5DC725B5}"/>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08">
              <a:extLst>
                <a:ext uri="{FF2B5EF4-FFF2-40B4-BE49-F238E27FC236}">
                  <a16:creationId xmlns:a16="http://schemas.microsoft.com/office/drawing/2014/main" id="{D4DFEAD1-E0FB-435B-B0BE-D29EB1713B1A}"/>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09">
              <a:extLst>
                <a:ext uri="{FF2B5EF4-FFF2-40B4-BE49-F238E27FC236}">
                  <a16:creationId xmlns:a16="http://schemas.microsoft.com/office/drawing/2014/main" id="{597C6D79-A04D-4FF7-897E-553BB26181CC}"/>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0">
              <a:extLst>
                <a:ext uri="{FF2B5EF4-FFF2-40B4-BE49-F238E27FC236}">
                  <a16:creationId xmlns:a16="http://schemas.microsoft.com/office/drawing/2014/main" id="{B50D86E5-05B2-4518-8015-AF4181973A7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1">
              <a:extLst>
                <a:ext uri="{FF2B5EF4-FFF2-40B4-BE49-F238E27FC236}">
                  <a16:creationId xmlns:a16="http://schemas.microsoft.com/office/drawing/2014/main" id="{1EC18D1D-8888-4A19-BAE1-8F7BE1B26BC0}"/>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2">
              <a:extLst>
                <a:ext uri="{FF2B5EF4-FFF2-40B4-BE49-F238E27FC236}">
                  <a16:creationId xmlns:a16="http://schemas.microsoft.com/office/drawing/2014/main" id="{F88ECD26-5B34-4E90-9C9E-2298ECED8507}"/>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3">
              <a:extLst>
                <a:ext uri="{FF2B5EF4-FFF2-40B4-BE49-F238E27FC236}">
                  <a16:creationId xmlns:a16="http://schemas.microsoft.com/office/drawing/2014/main" id="{428B57B1-64F4-4493-9347-CCD74E9D753B}"/>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4">
              <a:extLst>
                <a:ext uri="{FF2B5EF4-FFF2-40B4-BE49-F238E27FC236}">
                  <a16:creationId xmlns:a16="http://schemas.microsoft.com/office/drawing/2014/main" id="{689A35D6-6A95-44F2-AA43-69E99ACFBC61}"/>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5">
              <a:extLst>
                <a:ext uri="{FF2B5EF4-FFF2-40B4-BE49-F238E27FC236}">
                  <a16:creationId xmlns:a16="http://schemas.microsoft.com/office/drawing/2014/main" id="{B9E5AD9E-7607-403F-AA3E-91AB0FA2ECDA}"/>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6">
              <a:extLst>
                <a:ext uri="{FF2B5EF4-FFF2-40B4-BE49-F238E27FC236}">
                  <a16:creationId xmlns:a16="http://schemas.microsoft.com/office/drawing/2014/main" id="{76B7DAC8-AB5A-4D12-86E1-A801687B8EAB}"/>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17">
              <a:extLst>
                <a:ext uri="{FF2B5EF4-FFF2-40B4-BE49-F238E27FC236}">
                  <a16:creationId xmlns:a16="http://schemas.microsoft.com/office/drawing/2014/main" id="{F03A902D-51BB-4140-8641-3991C05696C4}"/>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18">
              <a:extLst>
                <a:ext uri="{FF2B5EF4-FFF2-40B4-BE49-F238E27FC236}">
                  <a16:creationId xmlns:a16="http://schemas.microsoft.com/office/drawing/2014/main" id="{E3ABD5A7-2B4C-4D2A-9084-E6AFDBA5F1AA}"/>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19">
              <a:extLst>
                <a:ext uri="{FF2B5EF4-FFF2-40B4-BE49-F238E27FC236}">
                  <a16:creationId xmlns:a16="http://schemas.microsoft.com/office/drawing/2014/main" id="{B1BE3225-F326-4FAF-9BFE-B567AAC2AF82}"/>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0">
              <a:extLst>
                <a:ext uri="{FF2B5EF4-FFF2-40B4-BE49-F238E27FC236}">
                  <a16:creationId xmlns:a16="http://schemas.microsoft.com/office/drawing/2014/main" id="{9C4DA5E4-3037-4EFE-A415-66153C534240}"/>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1">
              <a:extLst>
                <a:ext uri="{FF2B5EF4-FFF2-40B4-BE49-F238E27FC236}">
                  <a16:creationId xmlns:a16="http://schemas.microsoft.com/office/drawing/2014/main" id="{688EB69A-AC84-470E-A318-9EE39551DCD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2">
              <a:extLst>
                <a:ext uri="{FF2B5EF4-FFF2-40B4-BE49-F238E27FC236}">
                  <a16:creationId xmlns:a16="http://schemas.microsoft.com/office/drawing/2014/main" id="{2E59D57E-5EDC-451A-9DFC-92A2B2980A6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3">
              <a:extLst>
                <a:ext uri="{FF2B5EF4-FFF2-40B4-BE49-F238E27FC236}">
                  <a16:creationId xmlns:a16="http://schemas.microsoft.com/office/drawing/2014/main" id="{F56146D4-FF57-41ED-BC84-303807580871}"/>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4">
              <a:extLst>
                <a:ext uri="{FF2B5EF4-FFF2-40B4-BE49-F238E27FC236}">
                  <a16:creationId xmlns:a16="http://schemas.microsoft.com/office/drawing/2014/main" id="{6B3E966F-3C19-4D28-90B0-A5BA3B758DD4}"/>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5">
              <a:extLst>
                <a:ext uri="{FF2B5EF4-FFF2-40B4-BE49-F238E27FC236}">
                  <a16:creationId xmlns:a16="http://schemas.microsoft.com/office/drawing/2014/main" id="{0B15CC18-ACDC-4ADD-A390-75100AA5C2F3}"/>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6">
              <a:extLst>
                <a:ext uri="{FF2B5EF4-FFF2-40B4-BE49-F238E27FC236}">
                  <a16:creationId xmlns:a16="http://schemas.microsoft.com/office/drawing/2014/main" id="{34F5EC9B-2BBF-42CC-87FE-61AF12B7F017}"/>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27">
              <a:extLst>
                <a:ext uri="{FF2B5EF4-FFF2-40B4-BE49-F238E27FC236}">
                  <a16:creationId xmlns:a16="http://schemas.microsoft.com/office/drawing/2014/main" id="{57F7C590-508A-4E24-A06C-71C181D267CD}"/>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28">
              <a:extLst>
                <a:ext uri="{FF2B5EF4-FFF2-40B4-BE49-F238E27FC236}">
                  <a16:creationId xmlns:a16="http://schemas.microsoft.com/office/drawing/2014/main" id="{96648372-17EC-4DE1-B60B-4DFF31EA9712}"/>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29">
              <a:extLst>
                <a:ext uri="{FF2B5EF4-FFF2-40B4-BE49-F238E27FC236}">
                  <a16:creationId xmlns:a16="http://schemas.microsoft.com/office/drawing/2014/main" id="{5D02AD8C-B1E4-4DCE-8C00-67C929FEF158}"/>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0">
              <a:extLst>
                <a:ext uri="{FF2B5EF4-FFF2-40B4-BE49-F238E27FC236}">
                  <a16:creationId xmlns:a16="http://schemas.microsoft.com/office/drawing/2014/main" id="{02B66BF8-E527-4CC3-996F-6C2E40FE511B}"/>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1">
              <a:extLst>
                <a:ext uri="{FF2B5EF4-FFF2-40B4-BE49-F238E27FC236}">
                  <a16:creationId xmlns:a16="http://schemas.microsoft.com/office/drawing/2014/main" id="{63270D15-4300-44CC-90D5-61114A0F6439}"/>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2">
              <a:extLst>
                <a:ext uri="{FF2B5EF4-FFF2-40B4-BE49-F238E27FC236}">
                  <a16:creationId xmlns:a16="http://schemas.microsoft.com/office/drawing/2014/main" id="{12FD753A-253B-4F79-9BB6-C71C7BAF2775}"/>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3">
              <a:extLst>
                <a:ext uri="{FF2B5EF4-FFF2-40B4-BE49-F238E27FC236}">
                  <a16:creationId xmlns:a16="http://schemas.microsoft.com/office/drawing/2014/main" id="{E6318D87-AAC5-4BDC-8F9A-E89CE0DABCD1}"/>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4">
              <a:extLst>
                <a:ext uri="{FF2B5EF4-FFF2-40B4-BE49-F238E27FC236}">
                  <a16:creationId xmlns:a16="http://schemas.microsoft.com/office/drawing/2014/main" id="{28B5BD75-16E9-4C9E-86A6-D6584F8A5C21}"/>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5">
              <a:extLst>
                <a:ext uri="{FF2B5EF4-FFF2-40B4-BE49-F238E27FC236}">
                  <a16:creationId xmlns:a16="http://schemas.microsoft.com/office/drawing/2014/main" id="{19C5AE0E-7CB9-4460-B8AF-0226440B0C10}"/>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6">
              <a:extLst>
                <a:ext uri="{FF2B5EF4-FFF2-40B4-BE49-F238E27FC236}">
                  <a16:creationId xmlns:a16="http://schemas.microsoft.com/office/drawing/2014/main" id="{5B3F4FF8-AC6D-4BFF-9C80-9E5EED42DA1D}"/>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37">
              <a:extLst>
                <a:ext uri="{FF2B5EF4-FFF2-40B4-BE49-F238E27FC236}">
                  <a16:creationId xmlns:a16="http://schemas.microsoft.com/office/drawing/2014/main" id="{FC5D75FE-A36A-404F-98A0-986B99A7112A}"/>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38">
              <a:extLst>
                <a:ext uri="{FF2B5EF4-FFF2-40B4-BE49-F238E27FC236}">
                  <a16:creationId xmlns:a16="http://schemas.microsoft.com/office/drawing/2014/main" id="{A3C8C020-0A09-404C-8744-7A8BA7FEBF83}"/>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39">
              <a:extLst>
                <a:ext uri="{FF2B5EF4-FFF2-40B4-BE49-F238E27FC236}">
                  <a16:creationId xmlns:a16="http://schemas.microsoft.com/office/drawing/2014/main" id="{1B60FF6F-ACC3-4178-AE8B-8BADCE6886DA}"/>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0">
              <a:extLst>
                <a:ext uri="{FF2B5EF4-FFF2-40B4-BE49-F238E27FC236}">
                  <a16:creationId xmlns:a16="http://schemas.microsoft.com/office/drawing/2014/main" id="{FEC17D78-B0B5-4A3F-A610-768734427A52}"/>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1">
              <a:extLst>
                <a:ext uri="{FF2B5EF4-FFF2-40B4-BE49-F238E27FC236}">
                  <a16:creationId xmlns:a16="http://schemas.microsoft.com/office/drawing/2014/main" id="{2A2879B7-34C5-4754-A5E8-96B7D1D44138}"/>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2">
              <a:extLst>
                <a:ext uri="{FF2B5EF4-FFF2-40B4-BE49-F238E27FC236}">
                  <a16:creationId xmlns:a16="http://schemas.microsoft.com/office/drawing/2014/main" id="{8B57C048-A92C-4ABE-A193-2996ADE799D9}"/>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3">
              <a:extLst>
                <a:ext uri="{FF2B5EF4-FFF2-40B4-BE49-F238E27FC236}">
                  <a16:creationId xmlns:a16="http://schemas.microsoft.com/office/drawing/2014/main" id="{4B82B67A-B151-42D9-815E-3BF76B1EFBD2}"/>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4">
              <a:extLst>
                <a:ext uri="{FF2B5EF4-FFF2-40B4-BE49-F238E27FC236}">
                  <a16:creationId xmlns:a16="http://schemas.microsoft.com/office/drawing/2014/main" id="{ED483A71-64C8-4103-9C51-AB5251356407}"/>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5">
              <a:extLst>
                <a:ext uri="{FF2B5EF4-FFF2-40B4-BE49-F238E27FC236}">
                  <a16:creationId xmlns:a16="http://schemas.microsoft.com/office/drawing/2014/main" id="{507560B3-A8AB-4E94-8574-CC5F504AF98E}"/>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6">
              <a:extLst>
                <a:ext uri="{FF2B5EF4-FFF2-40B4-BE49-F238E27FC236}">
                  <a16:creationId xmlns:a16="http://schemas.microsoft.com/office/drawing/2014/main" id="{9F42C81D-E93E-4C51-84BF-D90D5B31AAE2}"/>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47">
              <a:extLst>
                <a:ext uri="{FF2B5EF4-FFF2-40B4-BE49-F238E27FC236}">
                  <a16:creationId xmlns:a16="http://schemas.microsoft.com/office/drawing/2014/main" id="{11FF5CC1-3D8B-4CEF-BC7D-45DA4A557F1D}"/>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48">
              <a:extLst>
                <a:ext uri="{FF2B5EF4-FFF2-40B4-BE49-F238E27FC236}">
                  <a16:creationId xmlns:a16="http://schemas.microsoft.com/office/drawing/2014/main" id="{A5C71863-28CD-4907-8930-7E8CC1442C75}"/>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49">
              <a:extLst>
                <a:ext uri="{FF2B5EF4-FFF2-40B4-BE49-F238E27FC236}">
                  <a16:creationId xmlns:a16="http://schemas.microsoft.com/office/drawing/2014/main" id="{95C18DA2-DFF2-4039-98CC-1D9806C6B06D}"/>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0">
              <a:extLst>
                <a:ext uri="{FF2B5EF4-FFF2-40B4-BE49-F238E27FC236}">
                  <a16:creationId xmlns:a16="http://schemas.microsoft.com/office/drawing/2014/main" id="{ED376F26-51C5-483D-990B-E678596180B7}"/>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Freeform 551">
              <a:extLst>
                <a:ext uri="{FF2B5EF4-FFF2-40B4-BE49-F238E27FC236}">
                  <a16:creationId xmlns:a16="http://schemas.microsoft.com/office/drawing/2014/main" id="{F8AEED05-E43D-47DB-9DC9-DD0510C11E31}"/>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Freeform 552">
              <a:extLst>
                <a:ext uri="{FF2B5EF4-FFF2-40B4-BE49-F238E27FC236}">
                  <a16:creationId xmlns:a16="http://schemas.microsoft.com/office/drawing/2014/main" id="{F9FB8ECA-4D48-4661-A5AB-9865FC18BD20}"/>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Freeform 553">
              <a:extLst>
                <a:ext uri="{FF2B5EF4-FFF2-40B4-BE49-F238E27FC236}">
                  <a16:creationId xmlns:a16="http://schemas.microsoft.com/office/drawing/2014/main" id="{56324DCA-BD76-499A-A064-67897F824E43}"/>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24350253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fade">
                                      <p:cBhvr>
                                        <p:cTn id="7" dur="1000"/>
                                        <p:tgtEl>
                                          <p:spTgt spid="378"/>
                                        </p:tgtEl>
                                      </p:cBhvr>
                                    </p:animEffect>
                                    <p:anim calcmode="lin" valueType="num">
                                      <p:cBhvr>
                                        <p:cTn id="8" dur="1000" fill="hold"/>
                                        <p:tgtEl>
                                          <p:spTgt spid="378"/>
                                        </p:tgtEl>
                                        <p:attrNameLst>
                                          <p:attrName>ppt_x</p:attrName>
                                        </p:attrNameLst>
                                      </p:cBhvr>
                                      <p:tavLst>
                                        <p:tav tm="0">
                                          <p:val>
                                            <p:strVal val="#ppt_x"/>
                                          </p:val>
                                        </p:tav>
                                        <p:tav tm="100000">
                                          <p:val>
                                            <p:strVal val="#ppt_x"/>
                                          </p:val>
                                        </p:tav>
                                      </p:tavLst>
                                    </p:anim>
                                    <p:anim calcmode="lin" valueType="num">
                                      <p:cBhvr>
                                        <p:cTn id="9" dur="1000" fill="hold"/>
                                        <p:tgtEl>
                                          <p:spTgt spid="3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grpSp>
        <p:nvGrpSpPr>
          <p:cNvPr id="378" name="组合 1">
            <a:extLst>
              <a:ext uri="{FF2B5EF4-FFF2-40B4-BE49-F238E27FC236}">
                <a16:creationId xmlns:a16="http://schemas.microsoft.com/office/drawing/2014/main" id="{9F5E7C50-D90E-442A-BE7E-E0C6276C1834}"/>
              </a:ext>
            </a:extLst>
          </p:cNvPr>
          <p:cNvGrpSpPr/>
          <p:nvPr/>
        </p:nvGrpSpPr>
        <p:grpSpPr>
          <a:xfrm>
            <a:off x="2067264" y="972991"/>
            <a:ext cx="7499013" cy="4186838"/>
            <a:chOff x="375574" y="584045"/>
            <a:chExt cx="3476201" cy="1873145"/>
          </a:xfrm>
        </p:grpSpPr>
        <p:pic>
          <p:nvPicPr>
            <p:cNvPr id="379" name="Picture 2" descr="F:\1-原创素材\1_mm1102\PPT\PPT_014\materaials\pageimg_g9.png">
              <a:extLst>
                <a:ext uri="{FF2B5EF4-FFF2-40B4-BE49-F238E27FC236}">
                  <a16:creationId xmlns:a16="http://schemas.microsoft.com/office/drawing/2014/main" id="{EBC4DED7-26EE-4501-8862-F5267C8D6DF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7844" y="785168"/>
              <a:ext cx="3433931" cy="1672022"/>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0" name="TextBox 379">
              <a:extLst>
                <a:ext uri="{FF2B5EF4-FFF2-40B4-BE49-F238E27FC236}">
                  <a16:creationId xmlns:a16="http://schemas.microsoft.com/office/drawing/2014/main" id="{3A3ECC0C-7924-4F3A-8EB7-833B7669A454}"/>
                </a:ext>
              </a:extLst>
            </p:cNvPr>
            <p:cNvSpPr txBox="1"/>
            <p:nvPr/>
          </p:nvSpPr>
          <p:spPr>
            <a:xfrm>
              <a:off x="375574" y="584045"/>
              <a:ext cx="3467211" cy="165235"/>
            </a:xfrm>
            <a:prstGeom prst="rect">
              <a:avLst/>
            </a:prstGeom>
            <a:noFill/>
          </p:spPr>
          <p:txBody>
            <a:bodyPr wrap="square" rtlCol="0">
              <a:spAutoFit/>
            </a:bodyPr>
            <a:lstStyle/>
            <a:p>
              <a:pPr algn="ctr" fontAlgn="t"/>
              <a:r>
                <a:rPr lang="en-US" b="1">
                  <a:latin typeface="Times New Roman" panose="02020603050405020304" pitchFamily="18" charset="0"/>
                  <a:cs typeface="Times New Roman" panose="02020603050405020304" pitchFamily="18" charset="0"/>
                </a:rPr>
                <a:t>7</a:t>
              </a:r>
              <a:r>
                <a:rPr lang="en-US" b="1">
                  <a:effectLst/>
                  <a:latin typeface="Times New Roman" panose="02020603050405020304" pitchFamily="18" charset="0"/>
                  <a:cs typeface="Times New Roman" panose="02020603050405020304" pitchFamily="18" charset="0"/>
                </a:rPr>
                <a:t>. Văn bản nghị luận phân tích một tác phẩm văn học</a:t>
              </a:r>
            </a:p>
          </p:txBody>
        </p:sp>
        <p:sp>
          <p:nvSpPr>
            <p:cNvPr id="381" name="矩形 6">
              <a:extLst>
                <a:ext uri="{FF2B5EF4-FFF2-40B4-BE49-F238E27FC236}">
                  <a16:creationId xmlns:a16="http://schemas.microsoft.com/office/drawing/2014/main" id="{50AEF52C-9887-4415-AE4B-9098F76DAD7F}"/>
                </a:ext>
              </a:extLst>
            </p:cNvPr>
            <p:cNvSpPr/>
            <p:nvPr/>
          </p:nvSpPr>
          <p:spPr>
            <a:xfrm>
              <a:off x="767305" y="1059313"/>
              <a:ext cx="2799284" cy="908792"/>
            </a:xfrm>
            <a:prstGeom prst="rect">
              <a:avLst/>
            </a:prstGeom>
          </p:spPr>
          <p:txBody>
            <a:bodyPr wrap="square">
              <a:spAutoFit/>
            </a:bodyPr>
            <a:lstStyle/>
            <a:p>
              <a:pPr fontAlgn="t"/>
              <a:r>
                <a:rPr lang="vi-VN">
                  <a:solidFill>
                    <a:srgbClr val="0070C0"/>
                  </a:solidFill>
                  <a:effectLst/>
                  <a:latin typeface="+mj-lt"/>
                </a:rPr>
                <a:t>+ Thuộc thể nghị luận văn học, được viết ra để bàn về một tác phẩm văn học.</a:t>
              </a:r>
            </a:p>
            <a:p>
              <a:pPr fontAlgn="t"/>
              <a:r>
                <a:rPr lang="vi-VN">
                  <a:solidFill>
                    <a:srgbClr val="0070C0"/>
                  </a:solidFill>
                  <a:effectLst/>
                  <a:latin typeface="+mj-lt"/>
                </a:rPr>
                <a:t>+ Thể hiện rõ ý kiến của người viết về tác phẩm cần bàn luận, có thể là nhân vật, chi tiết, ngôn ngữ, đề tài, chủ đề,..</a:t>
              </a:r>
            </a:p>
            <a:p>
              <a:pPr fontAlgn="t"/>
              <a:r>
                <a:rPr lang="vi-VN">
                  <a:solidFill>
                    <a:srgbClr val="0070C0"/>
                  </a:solidFill>
                  <a:effectLst/>
                  <a:latin typeface="+mj-lt"/>
                </a:rPr>
                <a:t>+ Trình bày những lí lẽ, bằng chứng để thuyết phục người đọc, người nghe.</a:t>
              </a:r>
            </a:p>
            <a:p>
              <a:pPr fontAlgn="t"/>
              <a:r>
                <a:rPr lang="vi-VN">
                  <a:solidFill>
                    <a:srgbClr val="0070C0"/>
                  </a:solidFill>
                  <a:effectLst/>
                  <a:latin typeface="+mj-lt"/>
                </a:rPr>
                <a:t>+ Các ý kiến, lí lẽ, dẫn chứng được sắp xếp theo trình tự hợp lý.</a:t>
              </a:r>
            </a:p>
          </p:txBody>
        </p:sp>
      </p:grpSp>
      <p:grpSp>
        <p:nvGrpSpPr>
          <p:cNvPr id="391" name="组合 585">
            <a:extLst>
              <a:ext uri="{FF2B5EF4-FFF2-40B4-BE49-F238E27FC236}">
                <a16:creationId xmlns:a16="http://schemas.microsoft.com/office/drawing/2014/main" id="{1CCFD994-523F-4117-9680-69591FF4730C}"/>
              </a:ext>
            </a:extLst>
          </p:cNvPr>
          <p:cNvGrpSpPr/>
          <p:nvPr/>
        </p:nvGrpSpPr>
        <p:grpSpPr>
          <a:xfrm>
            <a:off x="-55563" y="5845629"/>
            <a:ext cx="12303126" cy="1012371"/>
            <a:chOff x="-25400" y="5164139"/>
            <a:chExt cx="12303126" cy="1743075"/>
          </a:xfrm>
        </p:grpSpPr>
        <p:sp>
          <p:nvSpPr>
            <p:cNvPr id="392" name="Freeform 17">
              <a:extLst>
                <a:ext uri="{FF2B5EF4-FFF2-40B4-BE49-F238E27FC236}">
                  <a16:creationId xmlns:a16="http://schemas.microsoft.com/office/drawing/2014/main" id="{75984FF8-DEB0-44A4-B6E9-F9746050628E}"/>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18">
              <a:extLst>
                <a:ext uri="{FF2B5EF4-FFF2-40B4-BE49-F238E27FC236}">
                  <a16:creationId xmlns:a16="http://schemas.microsoft.com/office/drawing/2014/main" id="{58AE0BA9-1044-47D8-B170-74562D17E495}"/>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31">
              <a:extLst>
                <a:ext uri="{FF2B5EF4-FFF2-40B4-BE49-F238E27FC236}">
                  <a16:creationId xmlns:a16="http://schemas.microsoft.com/office/drawing/2014/main" id="{6D76201F-D63C-4427-BB57-C30DDA1AE968}"/>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Freeform 32">
              <a:extLst>
                <a:ext uri="{FF2B5EF4-FFF2-40B4-BE49-F238E27FC236}">
                  <a16:creationId xmlns:a16="http://schemas.microsoft.com/office/drawing/2014/main" id="{A2D6509E-91D0-47D7-93C5-3DCCB2843FBC}"/>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4">
              <a:extLst>
                <a:ext uri="{FF2B5EF4-FFF2-40B4-BE49-F238E27FC236}">
                  <a16:creationId xmlns:a16="http://schemas.microsoft.com/office/drawing/2014/main" id="{22CD9FFC-339B-464B-80A7-27A85A60496A}"/>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5">
              <a:extLst>
                <a:ext uri="{FF2B5EF4-FFF2-40B4-BE49-F238E27FC236}">
                  <a16:creationId xmlns:a16="http://schemas.microsoft.com/office/drawing/2014/main" id="{C4A541E5-95F5-4A9E-98BC-9362E7AA23C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id="{88C8B50F-DDF7-4F8E-8669-514458954FC7}"/>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47">
              <a:extLst>
                <a:ext uri="{FF2B5EF4-FFF2-40B4-BE49-F238E27FC236}">
                  <a16:creationId xmlns:a16="http://schemas.microsoft.com/office/drawing/2014/main" id="{0DC8BEE6-9F50-4A2C-8CC2-9B3284BA97B1}"/>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Freeform 48">
              <a:extLst>
                <a:ext uri="{FF2B5EF4-FFF2-40B4-BE49-F238E27FC236}">
                  <a16:creationId xmlns:a16="http://schemas.microsoft.com/office/drawing/2014/main" id="{585D4C66-734E-4027-8BB4-975561CB309B}"/>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Oval 400">
              <a:extLst>
                <a:ext uri="{FF2B5EF4-FFF2-40B4-BE49-F238E27FC236}">
                  <a16:creationId xmlns:a16="http://schemas.microsoft.com/office/drawing/2014/main" id="{6D26FD1C-DD3C-4611-A33F-DB2D602F8AFD}"/>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0">
              <a:extLst>
                <a:ext uri="{FF2B5EF4-FFF2-40B4-BE49-F238E27FC236}">
                  <a16:creationId xmlns:a16="http://schemas.microsoft.com/office/drawing/2014/main" id="{F8A25DA9-AA23-463E-9428-04C05FAC13A5}"/>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Rectangle 402">
              <a:extLst>
                <a:ext uri="{FF2B5EF4-FFF2-40B4-BE49-F238E27FC236}">
                  <a16:creationId xmlns:a16="http://schemas.microsoft.com/office/drawing/2014/main" id="{9EA553F3-5CB1-4876-A090-BE36396C7A97}"/>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Rectangle 403">
              <a:extLst>
                <a:ext uri="{FF2B5EF4-FFF2-40B4-BE49-F238E27FC236}">
                  <a16:creationId xmlns:a16="http://schemas.microsoft.com/office/drawing/2014/main" id="{B369459F-1706-4AD0-B2CC-BB42F0383938}"/>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3">
              <a:extLst>
                <a:ext uri="{FF2B5EF4-FFF2-40B4-BE49-F238E27FC236}">
                  <a16:creationId xmlns:a16="http://schemas.microsoft.com/office/drawing/2014/main" id="{13CC55D6-C8C2-436A-9034-5A0390F3D3B3}"/>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Freeform 54">
              <a:extLst>
                <a:ext uri="{FF2B5EF4-FFF2-40B4-BE49-F238E27FC236}">
                  <a16:creationId xmlns:a16="http://schemas.microsoft.com/office/drawing/2014/main" id="{DB3ECD78-3C18-4A12-B8A3-E1D15C0B6AFE}"/>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55">
              <a:extLst>
                <a:ext uri="{FF2B5EF4-FFF2-40B4-BE49-F238E27FC236}">
                  <a16:creationId xmlns:a16="http://schemas.microsoft.com/office/drawing/2014/main" id="{53347ECD-12BF-44F7-8A08-5F6CFF51F94F}"/>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56">
              <a:extLst>
                <a:ext uri="{FF2B5EF4-FFF2-40B4-BE49-F238E27FC236}">
                  <a16:creationId xmlns:a16="http://schemas.microsoft.com/office/drawing/2014/main" id="{03560941-9199-4FC9-9E8B-91CD36C614B7}"/>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Oval 408">
              <a:extLst>
                <a:ext uri="{FF2B5EF4-FFF2-40B4-BE49-F238E27FC236}">
                  <a16:creationId xmlns:a16="http://schemas.microsoft.com/office/drawing/2014/main" id="{A0E96546-1E9B-494F-A4F2-6926127070D7}"/>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0">
              <a:extLst>
                <a:ext uri="{FF2B5EF4-FFF2-40B4-BE49-F238E27FC236}">
                  <a16:creationId xmlns:a16="http://schemas.microsoft.com/office/drawing/2014/main" id="{C0DB63FD-6639-467E-8051-17259CE17604}"/>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1">
              <a:extLst>
                <a:ext uri="{FF2B5EF4-FFF2-40B4-BE49-F238E27FC236}">
                  <a16:creationId xmlns:a16="http://schemas.microsoft.com/office/drawing/2014/main" id="{70D1C7A0-57D3-4BE8-9FBD-F6C8ED367084}"/>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2">
              <a:extLst>
                <a:ext uri="{FF2B5EF4-FFF2-40B4-BE49-F238E27FC236}">
                  <a16:creationId xmlns:a16="http://schemas.microsoft.com/office/drawing/2014/main" id="{4BDF8508-A088-40D6-8092-6BCABF32C338}"/>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3">
              <a:extLst>
                <a:ext uri="{FF2B5EF4-FFF2-40B4-BE49-F238E27FC236}">
                  <a16:creationId xmlns:a16="http://schemas.microsoft.com/office/drawing/2014/main" id="{603C0AD2-A520-414B-9BC1-E88C8CE1FFD7}"/>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64">
              <a:extLst>
                <a:ext uri="{FF2B5EF4-FFF2-40B4-BE49-F238E27FC236}">
                  <a16:creationId xmlns:a16="http://schemas.microsoft.com/office/drawing/2014/main" id="{FB5C092F-D4C3-4C06-841A-D472AF0B9766}"/>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Freeform 65">
              <a:extLst>
                <a:ext uri="{FF2B5EF4-FFF2-40B4-BE49-F238E27FC236}">
                  <a16:creationId xmlns:a16="http://schemas.microsoft.com/office/drawing/2014/main" id="{9BADDFBA-7832-424B-B73F-D871CDDADCF7}"/>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Freeform 68">
              <a:extLst>
                <a:ext uri="{FF2B5EF4-FFF2-40B4-BE49-F238E27FC236}">
                  <a16:creationId xmlns:a16="http://schemas.microsoft.com/office/drawing/2014/main" id="{4F4523C5-A1FE-42BF-8AA2-7B57B4B24867}"/>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70">
              <a:extLst>
                <a:ext uri="{FF2B5EF4-FFF2-40B4-BE49-F238E27FC236}">
                  <a16:creationId xmlns:a16="http://schemas.microsoft.com/office/drawing/2014/main" id="{E9BC3116-2674-4E6A-8C3D-3AB3E5DC9764}"/>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Rectangle 417">
              <a:extLst>
                <a:ext uri="{FF2B5EF4-FFF2-40B4-BE49-F238E27FC236}">
                  <a16:creationId xmlns:a16="http://schemas.microsoft.com/office/drawing/2014/main" id="{16E55434-BB43-4A3A-B56C-4156E154DE20}"/>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Rectangle 418">
              <a:extLst>
                <a:ext uri="{FF2B5EF4-FFF2-40B4-BE49-F238E27FC236}">
                  <a16:creationId xmlns:a16="http://schemas.microsoft.com/office/drawing/2014/main" id="{162B0FC9-8688-4B86-A7DA-6FBD23E7D494}"/>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0">
              <a:extLst>
                <a:ext uri="{FF2B5EF4-FFF2-40B4-BE49-F238E27FC236}">
                  <a16:creationId xmlns:a16="http://schemas.microsoft.com/office/drawing/2014/main" id="{6F376DFC-4F84-4071-8C65-0A63FC1F35EF}"/>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1">
              <a:extLst>
                <a:ext uri="{FF2B5EF4-FFF2-40B4-BE49-F238E27FC236}">
                  <a16:creationId xmlns:a16="http://schemas.microsoft.com/office/drawing/2014/main" id="{1AA4C108-69A0-40D1-8614-99CC13CEFB7B}"/>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Freeform 84">
              <a:extLst>
                <a:ext uri="{FF2B5EF4-FFF2-40B4-BE49-F238E27FC236}">
                  <a16:creationId xmlns:a16="http://schemas.microsoft.com/office/drawing/2014/main" id="{637DB8FD-12F0-4AC4-8486-C00C8A660E76}"/>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Freeform 85">
              <a:extLst>
                <a:ext uri="{FF2B5EF4-FFF2-40B4-BE49-F238E27FC236}">
                  <a16:creationId xmlns:a16="http://schemas.microsoft.com/office/drawing/2014/main" id="{30A23083-2B0A-4AB9-9688-4DF198422374}"/>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Freeform 86">
              <a:extLst>
                <a:ext uri="{FF2B5EF4-FFF2-40B4-BE49-F238E27FC236}">
                  <a16:creationId xmlns:a16="http://schemas.microsoft.com/office/drawing/2014/main" id="{EB108A88-EC1F-48B3-A4C7-4FEABCA8A02F}"/>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Oval 424">
              <a:extLst>
                <a:ext uri="{FF2B5EF4-FFF2-40B4-BE49-F238E27FC236}">
                  <a16:creationId xmlns:a16="http://schemas.microsoft.com/office/drawing/2014/main" id="{22D12EC4-F34A-4795-90F1-B9885DFC2681}"/>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id="{6C4578C1-A3B8-4E20-8521-0850212EAAD5}"/>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Oval 426">
              <a:extLst>
                <a:ext uri="{FF2B5EF4-FFF2-40B4-BE49-F238E27FC236}">
                  <a16:creationId xmlns:a16="http://schemas.microsoft.com/office/drawing/2014/main" id="{84AAC891-AFB3-4DFF-B759-A48FD8C70F63}"/>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Freeform 90">
              <a:extLst>
                <a:ext uri="{FF2B5EF4-FFF2-40B4-BE49-F238E27FC236}">
                  <a16:creationId xmlns:a16="http://schemas.microsoft.com/office/drawing/2014/main" id="{A0E65B0B-EC60-4B83-8BEC-2E3BCF377097}"/>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id="{116D02F1-ABE9-404F-A31C-D9FA9A52EB73}"/>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2">
              <a:extLst>
                <a:ext uri="{FF2B5EF4-FFF2-40B4-BE49-F238E27FC236}">
                  <a16:creationId xmlns:a16="http://schemas.microsoft.com/office/drawing/2014/main" id="{10B0238A-40A8-490E-96DE-58F8AB971489}"/>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id="{D63CEC77-F7AA-4C35-B43D-E930B6144A9E}"/>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Oval 431">
              <a:extLst>
                <a:ext uri="{FF2B5EF4-FFF2-40B4-BE49-F238E27FC236}">
                  <a16:creationId xmlns:a16="http://schemas.microsoft.com/office/drawing/2014/main" id="{05BC15AF-7006-444D-AAC2-68B5016E41EB}"/>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5">
              <a:extLst>
                <a:ext uri="{FF2B5EF4-FFF2-40B4-BE49-F238E27FC236}">
                  <a16:creationId xmlns:a16="http://schemas.microsoft.com/office/drawing/2014/main" id="{FBD176F1-103D-44D9-A67D-D16B84B2F1D1}"/>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Oval 433">
              <a:extLst>
                <a:ext uri="{FF2B5EF4-FFF2-40B4-BE49-F238E27FC236}">
                  <a16:creationId xmlns:a16="http://schemas.microsoft.com/office/drawing/2014/main" id="{4F8936B6-9482-43CC-ACA1-EE105FEDC386}"/>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97">
              <a:extLst>
                <a:ext uri="{FF2B5EF4-FFF2-40B4-BE49-F238E27FC236}">
                  <a16:creationId xmlns:a16="http://schemas.microsoft.com/office/drawing/2014/main" id="{021B2153-337E-43B8-A3B5-084F7B2F25AD}"/>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98">
              <a:extLst>
                <a:ext uri="{FF2B5EF4-FFF2-40B4-BE49-F238E27FC236}">
                  <a16:creationId xmlns:a16="http://schemas.microsoft.com/office/drawing/2014/main" id="{07EAF7C8-76AB-4731-AAB6-4D7F062A3957}"/>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99">
              <a:extLst>
                <a:ext uri="{FF2B5EF4-FFF2-40B4-BE49-F238E27FC236}">
                  <a16:creationId xmlns:a16="http://schemas.microsoft.com/office/drawing/2014/main" id="{A0BC4C6B-3950-455F-8ED3-D636B1C08992}"/>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0">
              <a:extLst>
                <a:ext uri="{FF2B5EF4-FFF2-40B4-BE49-F238E27FC236}">
                  <a16:creationId xmlns:a16="http://schemas.microsoft.com/office/drawing/2014/main" id="{3140AB46-7422-448F-8249-A70C8E0D2E67}"/>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1">
              <a:extLst>
                <a:ext uri="{FF2B5EF4-FFF2-40B4-BE49-F238E27FC236}">
                  <a16:creationId xmlns:a16="http://schemas.microsoft.com/office/drawing/2014/main" id="{5C44B08F-D06C-47A3-8CAA-3CFBA3ECB45F}"/>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Freeform 102">
              <a:extLst>
                <a:ext uri="{FF2B5EF4-FFF2-40B4-BE49-F238E27FC236}">
                  <a16:creationId xmlns:a16="http://schemas.microsoft.com/office/drawing/2014/main" id="{EA168D83-B8FF-487F-9315-C63B1EAA2219}"/>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3">
              <a:extLst>
                <a:ext uri="{FF2B5EF4-FFF2-40B4-BE49-F238E27FC236}">
                  <a16:creationId xmlns:a16="http://schemas.microsoft.com/office/drawing/2014/main" id="{238ED082-8F61-4746-B43B-025965A68846}"/>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4">
              <a:extLst>
                <a:ext uri="{FF2B5EF4-FFF2-40B4-BE49-F238E27FC236}">
                  <a16:creationId xmlns:a16="http://schemas.microsoft.com/office/drawing/2014/main" id="{95611B0B-4E6A-4C22-A141-49C777705113}"/>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Oval 442">
              <a:extLst>
                <a:ext uri="{FF2B5EF4-FFF2-40B4-BE49-F238E27FC236}">
                  <a16:creationId xmlns:a16="http://schemas.microsoft.com/office/drawing/2014/main" id="{A557352C-4182-4450-BBFA-3F486DC21460}"/>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6">
              <a:extLst>
                <a:ext uri="{FF2B5EF4-FFF2-40B4-BE49-F238E27FC236}">
                  <a16:creationId xmlns:a16="http://schemas.microsoft.com/office/drawing/2014/main" id="{D937FD3A-D147-4F7B-889E-085FE1A8DF2A}"/>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Freeform 107">
              <a:extLst>
                <a:ext uri="{FF2B5EF4-FFF2-40B4-BE49-F238E27FC236}">
                  <a16:creationId xmlns:a16="http://schemas.microsoft.com/office/drawing/2014/main" id="{7CFDA9FD-4FA7-4256-82A5-946E0ADACD31}"/>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Freeform 108">
              <a:extLst>
                <a:ext uri="{FF2B5EF4-FFF2-40B4-BE49-F238E27FC236}">
                  <a16:creationId xmlns:a16="http://schemas.microsoft.com/office/drawing/2014/main" id="{5D2475C9-C181-4B03-B291-BF5EB045491C}"/>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Freeform 109">
              <a:extLst>
                <a:ext uri="{FF2B5EF4-FFF2-40B4-BE49-F238E27FC236}">
                  <a16:creationId xmlns:a16="http://schemas.microsoft.com/office/drawing/2014/main" id="{70687CD3-D407-4687-BAE6-CC0CC24C68AF}"/>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Oval 447">
              <a:extLst>
                <a:ext uri="{FF2B5EF4-FFF2-40B4-BE49-F238E27FC236}">
                  <a16:creationId xmlns:a16="http://schemas.microsoft.com/office/drawing/2014/main" id="{08B39C5C-BD0A-4CFE-8082-443E90BF8E55}"/>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id="{2B1F8B09-8D13-4D28-85A8-F6FDA6A940D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Oval 449">
              <a:extLst>
                <a:ext uri="{FF2B5EF4-FFF2-40B4-BE49-F238E27FC236}">
                  <a16:creationId xmlns:a16="http://schemas.microsoft.com/office/drawing/2014/main" id="{A5AAA23E-77BD-4AC9-9387-707DBE37605B}"/>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Freeform 113">
              <a:extLst>
                <a:ext uri="{FF2B5EF4-FFF2-40B4-BE49-F238E27FC236}">
                  <a16:creationId xmlns:a16="http://schemas.microsoft.com/office/drawing/2014/main" id="{C47660F0-6538-4C57-83BF-30931A03B884}"/>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id="{C7AFC086-E5F6-402C-AD8A-4B374DCF6BC1}"/>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5">
              <a:extLst>
                <a:ext uri="{FF2B5EF4-FFF2-40B4-BE49-F238E27FC236}">
                  <a16:creationId xmlns:a16="http://schemas.microsoft.com/office/drawing/2014/main" id="{E4682656-F5D1-42AE-AD10-5E93714C6E84}"/>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id="{1A0D2699-30F5-452B-8112-8B81B086F4BA}"/>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Oval 454">
              <a:extLst>
                <a:ext uri="{FF2B5EF4-FFF2-40B4-BE49-F238E27FC236}">
                  <a16:creationId xmlns:a16="http://schemas.microsoft.com/office/drawing/2014/main" id="{E0F28527-6B4E-430C-B661-FBBD15D9FA27}"/>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18">
              <a:extLst>
                <a:ext uri="{FF2B5EF4-FFF2-40B4-BE49-F238E27FC236}">
                  <a16:creationId xmlns:a16="http://schemas.microsoft.com/office/drawing/2014/main" id="{AB8EDF19-CA76-4F4E-AD1F-E29F4E0D407E}"/>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Oval 456">
              <a:extLst>
                <a:ext uri="{FF2B5EF4-FFF2-40B4-BE49-F238E27FC236}">
                  <a16:creationId xmlns:a16="http://schemas.microsoft.com/office/drawing/2014/main" id="{C31E5D17-62E5-470E-BB0D-4CC5465A46CA}"/>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0">
              <a:extLst>
                <a:ext uri="{FF2B5EF4-FFF2-40B4-BE49-F238E27FC236}">
                  <a16:creationId xmlns:a16="http://schemas.microsoft.com/office/drawing/2014/main" id="{FD1D5316-A516-4C1E-8596-997D9D26D03B}"/>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1">
              <a:extLst>
                <a:ext uri="{FF2B5EF4-FFF2-40B4-BE49-F238E27FC236}">
                  <a16:creationId xmlns:a16="http://schemas.microsoft.com/office/drawing/2014/main" id="{589CA508-67BD-47BB-8649-DCAEBEF1FCB5}"/>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2">
              <a:extLst>
                <a:ext uri="{FF2B5EF4-FFF2-40B4-BE49-F238E27FC236}">
                  <a16:creationId xmlns:a16="http://schemas.microsoft.com/office/drawing/2014/main" id="{F619C4EF-8C12-49E6-AFCE-F9B65BFA6905}"/>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3">
              <a:extLst>
                <a:ext uri="{FF2B5EF4-FFF2-40B4-BE49-F238E27FC236}">
                  <a16:creationId xmlns:a16="http://schemas.microsoft.com/office/drawing/2014/main" id="{0D46C5E5-06E2-4934-8DE6-E5B3F7DBF22A}"/>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4">
              <a:extLst>
                <a:ext uri="{FF2B5EF4-FFF2-40B4-BE49-F238E27FC236}">
                  <a16:creationId xmlns:a16="http://schemas.microsoft.com/office/drawing/2014/main" id="{9F9CF1FD-0FC6-44E4-B89A-4E6AB4507A6F}"/>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Freeform 125">
              <a:extLst>
                <a:ext uri="{FF2B5EF4-FFF2-40B4-BE49-F238E27FC236}">
                  <a16:creationId xmlns:a16="http://schemas.microsoft.com/office/drawing/2014/main" id="{49FA8D3E-D2B3-4C1A-8F7B-B0CB8CAD6F5C}"/>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6">
              <a:extLst>
                <a:ext uri="{FF2B5EF4-FFF2-40B4-BE49-F238E27FC236}">
                  <a16:creationId xmlns:a16="http://schemas.microsoft.com/office/drawing/2014/main" id="{CABC65F9-B91E-4B7C-9505-09511454D2F2}"/>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27">
              <a:extLst>
                <a:ext uri="{FF2B5EF4-FFF2-40B4-BE49-F238E27FC236}">
                  <a16:creationId xmlns:a16="http://schemas.microsoft.com/office/drawing/2014/main" id="{5B56FA5F-3423-4472-AE74-523BF2A0ECA6}"/>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Oval 465">
              <a:extLst>
                <a:ext uri="{FF2B5EF4-FFF2-40B4-BE49-F238E27FC236}">
                  <a16:creationId xmlns:a16="http://schemas.microsoft.com/office/drawing/2014/main" id="{D60C8E97-F469-4427-91FA-69F06E0F02A2}"/>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29">
              <a:extLst>
                <a:ext uri="{FF2B5EF4-FFF2-40B4-BE49-F238E27FC236}">
                  <a16:creationId xmlns:a16="http://schemas.microsoft.com/office/drawing/2014/main" id="{089BA5B4-647A-4682-A5AF-657E5A547F75}"/>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0">
              <a:extLst>
                <a:ext uri="{FF2B5EF4-FFF2-40B4-BE49-F238E27FC236}">
                  <a16:creationId xmlns:a16="http://schemas.microsoft.com/office/drawing/2014/main" id="{C6717A63-1BF6-427F-A0DC-F8AAAF0CAAD5}"/>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31">
              <a:extLst>
                <a:ext uri="{FF2B5EF4-FFF2-40B4-BE49-F238E27FC236}">
                  <a16:creationId xmlns:a16="http://schemas.microsoft.com/office/drawing/2014/main" id="{CF4F96BF-A470-4705-8FF3-F8557388C9FB}"/>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32">
              <a:extLst>
                <a:ext uri="{FF2B5EF4-FFF2-40B4-BE49-F238E27FC236}">
                  <a16:creationId xmlns:a16="http://schemas.microsoft.com/office/drawing/2014/main" id="{3FF88F5C-24AE-4B12-B176-A9416DA7647B}"/>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33">
              <a:extLst>
                <a:ext uri="{FF2B5EF4-FFF2-40B4-BE49-F238E27FC236}">
                  <a16:creationId xmlns:a16="http://schemas.microsoft.com/office/drawing/2014/main" id="{DB4F1A50-AC48-49AB-9407-9ECA072F2CAC}"/>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47">
              <a:extLst>
                <a:ext uri="{FF2B5EF4-FFF2-40B4-BE49-F238E27FC236}">
                  <a16:creationId xmlns:a16="http://schemas.microsoft.com/office/drawing/2014/main" id="{1C07A3CC-CA87-442D-A0E7-0492F6B939EF}"/>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48">
              <a:extLst>
                <a:ext uri="{FF2B5EF4-FFF2-40B4-BE49-F238E27FC236}">
                  <a16:creationId xmlns:a16="http://schemas.microsoft.com/office/drawing/2014/main" id="{358DE025-86B5-4C2C-A511-977C40B01776}"/>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61">
              <a:extLst>
                <a:ext uri="{FF2B5EF4-FFF2-40B4-BE49-F238E27FC236}">
                  <a16:creationId xmlns:a16="http://schemas.microsoft.com/office/drawing/2014/main" id="{85387993-1D78-4364-9838-23EE115AD256}"/>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Freeform 162">
              <a:extLst>
                <a:ext uri="{FF2B5EF4-FFF2-40B4-BE49-F238E27FC236}">
                  <a16:creationId xmlns:a16="http://schemas.microsoft.com/office/drawing/2014/main" id="{81F77425-C6A0-402D-A1CF-D36FCE0210B5}"/>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Freeform 172">
              <a:extLst>
                <a:ext uri="{FF2B5EF4-FFF2-40B4-BE49-F238E27FC236}">
                  <a16:creationId xmlns:a16="http://schemas.microsoft.com/office/drawing/2014/main" id="{695D99FC-E518-4A61-A399-D2612B2AEFE9}"/>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3">
              <a:extLst>
                <a:ext uri="{FF2B5EF4-FFF2-40B4-BE49-F238E27FC236}">
                  <a16:creationId xmlns:a16="http://schemas.microsoft.com/office/drawing/2014/main" id="{100259E4-C122-4D58-B1A9-9B9ECFBC2CA7}"/>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Oval 477">
              <a:extLst>
                <a:ext uri="{FF2B5EF4-FFF2-40B4-BE49-F238E27FC236}">
                  <a16:creationId xmlns:a16="http://schemas.microsoft.com/office/drawing/2014/main" id="{0806374E-A650-4726-86C5-57C827539729}"/>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Oval 478">
              <a:extLst>
                <a:ext uri="{FF2B5EF4-FFF2-40B4-BE49-F238E27FC236}">
                  <a16:creationId xmlns:a16="http://schemas.microsoft.com/office/drawing/2014/main" id="{E24E6420-4FC4-45EA-9395-4B37531042A1}"/>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Freeform 176">
              <a:extLst>
                <a:ext uri="{FF2B5EF4-FFF2-40B4-BE49-F238E27FC236}">
                  <a16:creationId xmlns:a16="http://schemas.microsoft.com/office/drawing/2014/main" id="{10738B8C-D351-48B6-9E0B-FA7FBB860DB9}"/>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Freeform 177">
              <a:extLst>
                <a:ext uri="{FF2B5EF4-FFF2-40B4-BE49-F238E27FC236}">
                  <a16:creationId xmlns:a16="http://schemas.microsoft.com/office/drawing/2014/main" id="{D16F025D-A0FA-4404-A89A-C1A46582598F}"/>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78">
              <a:extLst>
                <a:ext uri="{FF2B5EF4-FFF2-40B4-BE49-F238E27FC236}">
                  <a16:creationId xmlns:a16="http://schemas.microsoft.com/office/drawing/2014/main" id="{6C472206-1F28-434A-BBA5-ACC7ABA7113F}"/>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Oval 482">
              <a:extLst>
                <a:ext uri="{FF2B5EF4-FFF2-40B4-BE49-F238E27FC236}">
                  <a16:creationId xmlns:a16="http://schemas.microsoft.com/office/drawing/2014/main" id="{6C7EE968-A65E-40D7-816A-BCF44B6938FD}"/>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Oval 483">
              <a:extLst>
                <a:ext uri="{FF2B5EF4-FFF2-40B4-BE49-F238E27FC236}">
                  <a16:creationId xmlns:a16="http://schemas.microsoft.com/office/drawing/2014/main" id="{E8BCD329-C547-4764-B301-712FC39D6328}"/>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1">
              <a:extLst>
                <a:ext uri="{FF2B5EF4-FFF2-40B4-BE49-F238E27FC236}">
                  <a16:creationId xmlns:a16="http://schemas.microsoft.com/office/drawing/2014/main" id="{B96725AD-4DBF-4A28-A6AC-061376F8D05C}"/>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2">
              <a:extLst>
                <a:ext uri="{FF2B5EF4-FFF2-40B4-BE49-F238E27FC236}">
                  <a16:creationId xmlns:a16="http://schemas.microsoft.com/office/drawing/2014/main" id="{3D6BF55D-1EBB-413D-A025-B79C74D8A79D}"/>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3">
              <a:extLst>
                <a:ext uri="{FF2B5EF4-FFF2-40B4-BE49-F238E27FC236}">
                  <a16:creationId xmlns:a16="http://schemas.microsoft.com/office/drawing/2014/main" id="{0BA01092-B5AD-43B4-A075-5D7A5D7DFC84}"/>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4">
              <a:extLst>
                <a:ext uri="{FF2B5EF4-FFF2-40B4-BE49-F238E27FC236}">
                  <a16:creationId xmlns:a16="http://schemas.microsoft.com/office/drawing/2014/main" id="{3156C1A0-5ECA-4684-821F-B6BB520D3203}"/>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5">
              <a:extLst>
                <a:ext uri="{FF2B5EF4-FFF2-40B4-BE49-F238E27FC236}">
                  <a16:creationId xmlns:a16="http://schemas.microsoft.com/office/drawing/2014/main" id="{358E730A-6233-492D-AC19-CFE94E771499}"/>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6">
              <a:extLst>
                <a:ext uri="{FF2B5EF4-FFF2-40B4-BE49-F238E27FC236}">
                  <a16:creationId xmlns:a16="http://schemas.microsoft.com/office/drawing/2014/main" id="{CA413354-6D4F-4A3A-A4A8-EDD051F35FD3}"/>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87">
              <a:extLst>
                <a:ext uri="{FF2B5EF4-FFF2-40B4-BE49-F238E27FC236}">
                  <a16:creationId xmlns:a16="http://schemas.microsoft.com/office/drawing/2014/main" id="{1A00625B-B881-45C1-BC1E-9ACCF7C0CCDD}"/>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88">
              <a:extLst>
                <a:ext uri="{FF2B5EF4-FFF2-40B4-BE49-F238E27FC236}">
                  <a16:creationId xmlns:a16="http://schemas.microsoft.com/office/drawing/2014/main" id="{31E1EF1B-E009-41EC-A54A-35D3A370F5D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89">
              <a:extLst>
                <a:ext uri="{FF2B5EF4-FFF2-40B4-BE49-F238E27FC236}">
                  <a16:creationId xmlns:a16="http://schemas.microsoft.com/office/drawing/2014/main" id="{EC00E2E8-4FB7-4D91-9797-862970894C73}"/>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0">
              <a:extLst>
                <a:ext uri="{FF2B5EF4-FFF2-40B4-BE49-F238E27FC236}">
                  <a16:creationId xmlns:a16="http://schemas.microsoft.com/office/drawing/2014/main" id="{C8BDC45F-4F49-4721-A9C3-6C8CFD167E77}"/>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1">
              <a:extLst>
                <a:ext uri="{FF2B5EF4-FFF2-40B4-BE49-F238E27FC236}">
                  <a16:creationId xmlns:a16="http://schemas.microsoft.com/office/drawing/2014/main" id="{6C36385A-1AEC-42D8-968D-FFA1D30798F0}"/>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2">
              <a:extLst>
                <a:ext uri="{FF2B5EF4-FFF2-40B4-BE49-F238E27FC236}">
                  <a16:creationId xmlns:a16="http://schemas.microsoft.com/office/drawing/2014/main" id="{80E126BD-CE5A-43BE-81A8-F847474D7D55}"/>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3">
              <a:extLst>
                <a:ext uri="{FF2B5EF4-FFF2-40B4-BE49-F238E27FC236}">
                  <a16:creationId xmlns:a16="http://schemas.microsoft.com/office/drawing/2014/main" id="{F8F3B847-3DF7-4F6F-A6A0-1F25BA1DF195}"/>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4">
              <a:extLst>
                <a:ext uri="{FF2B5EF4-FFF2-40B4-BE49-F238E27FC236}">
                  <a16:creationId xmlns:a16="http://schemas.microsoft.com/office/drawing/2014/main" id="{E95BEF6E-D283-48CF-AA52-CA0DCFF42F47}"/>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5">
              <a:extLst>
                <a:ext uri="{FF2B5EF4-FFF2-40B4-BE49-F238E27FC236}">
                  <a16:creationId xmlns:a16="http://schemas.microsoft.com/office/drawing/2014/main" id="{B32AA1EC-0ADC-400A-9CEF-DD9300D36690}"/>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6">
              <a:extLst>
                <a:ext uri="{FF2B5EF4-FFF2-40B4-BE49-F238E27FC236}">
                  <a16:creationId xmlns:a16="http://schemas.microsoft.com/office/drawing/2014/main" id="{1DEACF7E-66C3-46B2-A613-DFA26B8DD395}"/>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197">
              <a:extLst>
                <a:ext uri="{FF2B5EF4-FFF2-40B4-BE49-F238E27FC236}">
                  <a16:creationId xmlns:a16="http://schemas.microsoft.com/office/drawing/2014/main" id="{4554EFE0-CF28-4716-8C64-92E1053CEE3E}"/>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198">
              <a:extLst>
                <a:ext uri="{FF2B5EF4-FFF2-40B4-BE49-F238E27FC236}">
                  <a16:creationId xmlns:a16="http://schemas.microsoft.com/office/drawing/2014/main" id="{13B2201A-2BEC-4016-B522-B023D62A8E63}"/>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199">
              <a:extLst>
                <a:ext uri="{FF2B5EF4-FFF2-40B4-BE49-F238E27FC236}">
                  <a16:creationId xmlns:a16="http://schemas.microsoft.com/office/drawing/2014/main" id="{22BA9B8A-2F6C-49AE-8C0C-04BFAA91ACF1}"/>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00">
              <a:extLst>
                <a:ext uri="{FF2B5EF4-FFF2-40B4-BE49-F238E27FC236}">
                  <a16:creationId xmlns:a16="http://schemas.microsoft.com/office/drawing/2014/main" id="{D3178E52-D1AB-4219-ADBB-91762F8212F4}"/>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09">
              <a:extLst>
                <a:ext uri="{FF2B5EF4-FFF2-40B4-BE49-F238E27FC236}">
                  <a16:creationId xmlns:a16="http://schemas.microsoft.com/office/drawing/2014/main" id="{921F4AF8-F462-4B36-88E8-C3C54CECFF98}"/>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19">
              <a:extLst>
                <a:ext uri="{FF2B5EF4-FFF2-40B4-BE49-F238E27FC236}">
                  <a16:creationId xmlns:a16="http://schemas.microsoft.com/office/drawing/2014/main" id="{A21B3C24-3318-4F01-B014-4EBEDA91AD13}"/>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6">
              <a:extLst>
                <a:ext uri="{FF2B5EF4-FFF2-40B4-BE49-F238E27FC236}">
                  <a16:creationId xmlns:a16="http://schemas.microsoft.com/office/drawing/2014/main" id="{5C1CA7C9-3B4A-4C81-BD35-6F49F473901F}"/>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Freeform 227">
              <a:extLst>
                <a:ext uri="{FF2B5EF4-FFF2-40B4-BE49-F238E27FC236}">
                  <a16:creationId xmlns:a16="http://schemas.microsoft.com/office/drawing/2014/main" id="{0CE5CB6C-92D9-40B7-AD74-5CE5B1FFCB9B}"/>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Freeform 228">
              <a:extLst>
                <a:ext uri="{FF2B5EF4-FFF2-40B4-BE49-F238E27FC236}">
                  <a16:creationId xmlns:a16="http://schemas.microsoft.com/office/drawing/2014/main" id="{A8D38B96-7068-4271-90BE-F68B2914CBA9}"/>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29">
              <a:extLst>
                <a:ext uri="{FF2B5EF4-FFF2-40B4-BE49-F238E27FC236}">
                  <a16:creationId xmlns:a16="http://schemas.microsoft.com/office/drawing/2014/main" id="{F3E38C97-3227-47DF-8E7A-9C846754A61F}"/>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Oval 510">
              <a:extLst>
                <a:ext uri="{FF2B5EF4-FFF2-40B4-BE49-F238E27FC236}">
                  <a16:creationId xmlns:a16="http://schemas.microsoft.com/office/drawing/2014/main" id="{F6B04E6E-509F-4C08-9677-E073B0675EAB}"/>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Oval 511">
              <a:extLst>
                <a:ext uri="{FF2B5EF4-FFF2-40B4-BE49-F238E27FC236}">
                  <a16:creationId xmlns:a16="http://schemas.microsoft.com/office/drawing/2014/main" id="{D35D56B7-AD32-4170-9310-FAB58F45EACA}"/>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2">
              <a:extLst>
                <a:ext uri="{FF2B5EF4-FFF2-40B4-BE49-F238E27FC236}">
                  <a16:creationId xmlns:a16="http://schemas.microsoft.com/office/drawing/2014/main" id="{FFDBC54F-FC79-4772-9D9A-44EFD358EF5B}"/>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Freeform 233">
              <a:extLst>
                <a:ext uri="{FF2B5EF4-FFF2-40B4-BE49-F238E27FC236}">
                  <a16:creationId xmlns:a16="http://schemas.microsoft.com/office/drawing/2014/main" id="{20A1378D-2D4A-4209-82E7-1C943DC5091A}"/>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Freeform 234">
              <a:extLst>
                <a:ext uri="{FF2B5EF4-FFF2-40B4-BE49-F238E27FC236}">
                  <a16:creationId xmlns:a16="http://schemas.microsoft.com/office/drawing/2014/main" id="{5FE5A104-A9CB-48CC-BB7F-0E387EFF444D}"/>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5">
              <a:extLst>
                <a:ext uri="{FF2B5EF4-FFF2-40B4-BE49-F238E27FC236}">
                  <a16:creationId xmlns:a16="http://schemas.microsoft.com/office/drawing/2014/main" id="{F1A3BB66-1A52-45B4-947D-88ECC14B4407}"/>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Oval 516">
              <a:extLst>
                <a:ext uri="{FF2B5EF4-FFF2-40B4-BE49-F238E27FC236}">
                  <a16:creationId xmlns:a16="http://schemas.microsoft.com/office/drawing/2014/main" id="{477EEF3E-714F-40A2-A5C9-F4262FF55B2F}"/>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Oval 517">
              <a:extLst>
                <a:ext uri="{FF2B5EF4-FFF2-40B4-BE49-F238E27FC236}">
                  <a16:creationId xmlns:a16="http://schemas.microsoft.com/office/drawing/2014/main" id="{D70F2F5F-D6C5-4904-B07C-76D1409F0CC7}"/>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38">
              <a:extLst>
                <a:ext uri="{FF2B5EF4-FFF2-40B4-BE49-F238E27FC236}">
                  <a16:creationId xmlns:a16="http://schemas.microsoft.com/office/drawing/2014/main" id="{F2591ABD-233B-4015-ADA8-4526F712B00F}"/>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39">
              <a:extLst>
                <a:ext uri="{FF2B5EF4-FFF2-40B4-BE49-F238E27FC236}">
                  <a16:creationId xmlns:a16="http://schemas.microsoft.com/office/drawing/2014/main" id="{22C40A74-86AE-499C-A9A5-F5C890684566}"/>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0">
              <a:extLst>
                <a:ext uri="{FF2B5EF4-FFF2-40B4-BE49-F238E27FC236}">
                  <a16:creationId xmlns:a16="http://schemas.microsoft.com/office/drawing/2014/main" id="{E1CA6456-57F1-419C-9E9D-F05A63DA725B}"/>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Freeform 241">
              <a:extLst>
                <a:ext uri="{FF2B5EF4-FFF2-40B4-BE49-F238E27FC236}">
                  <a16:creationId xmlns:a16="http://schemas.microsoft.com/office/drawing/2014/main" id="{E567246E-78B6-497F-8326-37A5B2AF0E69}"/>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Freeform 242">
              <a:extLst>
                <a:ext uri="{FF2B5EF4-FFF2-40B4-BE49-F238E27FC236}">
                  <a16:creationId xmlns:a16="http://schemas.microsoft.com/office/drawing/2014/main" id="{63468C80-1EF5-498F-8E0D-46BE0AAD4280}"/>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3">
              <a:extLst>
                <a:ext uri="{FF2B5EF4-FFF2-40B4-BE49-F238E27FC236}">
                  <a16:creationId xmlns:a16="http://schemas.microsoft.com/office/drawing/2014/main" id="{94063FAB-52E4-4342-90D0-199DDC440256}"/>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id="{8B658EBB-53F6-4A28-B138-0F469B3AC949}"/>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id="{98ED2374-7AB6-4E47-B9A9-2E7F48F39473}"/>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6">
              <a:extLst>
                <a:ext uri="{FF2B5EF4-FFF2-40B4-BE49-F238E27FC236}">
                  <a16:creationId xmlns:a16="http://schemas.microsoft.com/office/drawing/2014/main" id="{1662FC6C-9D03-4274-86BB-335F70BDE80D}"/>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id="{4F1229E1-C62F-4B23-8D1D-56E08F8CC23E}"/>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Oval 528">
              <a:extLst>
                <a:ext uri="{FF2B5EF4-FFF2-40B4-BE49-F238E27FC236}">
                  <a16:creationId xmlns:a16="http://schemas.microsoft.com/office/drawing/2014/main" id="{87AA372C-7C26-4FB5-8D37-55A59FFA9D61}"/>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Freeform 249">
              <a:extLst>
                <a:ext uri="{FF2B5EF4-FFF2-40B4-BE49-F238E27FC236}">
                  <a16:creationId xmlns:a16="http://schemas.microsoft.com/office/drawing/2014/main" id="{82D974AD-B2A4-496A-A4DA-CA275E86DF5F}"/>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id="{1DF9EC6E-B17B-491C-BC97-6903A541AE4B}"/>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2">
              <a:extLst>
                <a:ext uri="{FF2B5EF4-FFF2-40B4-BE49-F238E27FC236}">
                  <a16:creationId xmlns:a16="http://schemas.microsoft.com/office/drawing/2014/main" id="{80E12209-2141-4437-87CC-355CB541B3D0}"/>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id="{8A08D11F-ACCA-4E20-B62B-43635480060B}"/>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id="{CF49BFAD-412E-4F6D-A7E2-02604A5A48AF}"/>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5">
              <a:extLst>
                <a:ext uri="{FF2B5EF4-FFF2-40B4-BE49-F238E27FC236}">
                  <a16:creationId xmlns:a16="http://schemas.microsoft.com/office/drawing/2014/main" id="{268B28D5-29F1-4BD3-BB80-B126DBDC449A}"/>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Oval 535">
              <a:extLst>
                <a:ext uri="{FF2B5EF4-FFF2-40B4-BE49-F238E27FC236}">
                  <a16:creationId xmlns:a16="http://schemas.microsoft.com/office/drawing/2014/main" id="{F68DF018-000D-4F9A-AECB-7B1416934CCD}"/>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Oval 536">
              <a:extLst>
                <a:ext uri="{FF2B5EF4-FFF2-40B4-BE49-F238E27FC236}">
                  <a16:creationId xmlns:a16="http://schemas.microsoft.com/office/drawing/2014/main" id="{FA685C6C-937C-4903-990E-25B1DD305569}"/>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59">
              <a:extLst>
                <a:ext uri="{FF2B5EF4-FFF2-40B4-BE49-F238E27FC236}">
                  <a16:creationId xmlns:a16="http://schemas.microsoft.com/office/drawing/2014/main" id="{BFD5EFDE-537B-4621-B2FB-D448008578F2}"/>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2">
              <a:extLst>
                <a:ext uri="{FF2B5EF4-FFF2-40B4-BE49-F238E27FC236}">
                  <a16:creationId xmlns:a16="http://schemas.microsoft.com/office/drawing/2014/main" id="{C1651903-571A-4D3E-B6B5-F5D7A967BFC7}"/>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3">
              <a:extLst>
                <a:ext uri="{FF2B5EF4-FFF2-40B4-BE49-F238E27FC236}">
                  <a16:creationId xmlns:a16="http://schemas.microsoft.com/office/drawing/2014/main" id="{896AB730-3CD5-4F14-A246-5652ED977D2F}"/>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4">
              <a:extLst>
                <a:ext uri="{FF2B5EF4-FFF2-40B4-BE49-F238E27FC236}">
                  <a16:creationId xmlns:a16="http://schemas.microsoft.com/office/drawing/2014/main" id="{5C0E86AD-AC0B-4282-80F2-7516A70ABE73}"/>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5">
              <a:extLst>
                <a:ext uri="{FF2B5EF4-FFF2-40B4-BE49-F238E27FC236}">
                  <a16:creationId xmlns:a16="http://schemas.microsoft.com/office/drawing/2014/main" id="{6E3FB639-1FD8-4860-BCFB-A0A578271E94}"/>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6">
              <a:extLst>
                <a:ext uri="{FF2B5EF4-FFF2-40B4-BE49-F238E27FC236}">
                  <a16:creationId xmlns:a16="http://schemas.microsoft.com/office/drawing/2014/main" id="{83A6D6B1-5254-4B39-920C-D529E379F355}"/>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67">
              <a:extLst>
                <a:ext uri="{FF2B5EF4-FFF2-40B4-BE49-F238E27FC236}">
                  <a16:creationId xmlns:a16="http://schemas.microsoft.com/office/drawing/2014/main" id="{9BCBE99A-860E-44BC-88B5-34179F2EEFCA}"/>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68">
              <a:extLst>
                <a:ext uri="{FF2B5EF4-FFF2-40B4-BE49-F238E27FC236}">
                  <a16:creationId xmlns:a16="http://schemas.microsoft.com/office/drawing/2014/main" id="{21C48A52-E67F-4C31-9436-3F0D41CDADA7}"/>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269">
              <a:extLst>
                <a:ext uri="{FF2B5EF4-FFF2-40B4-BE49-F238E27FC236}">
                  <a16:creationId xmlns:a16="http://schemas.microsoft.com/office/drawing/2014/main" id="{11AD78D2-8F2A-4908-8BE9-43D8F1CB9D0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270">
              <a:extLst>
                <a:ext uri="{FF2B5EF4-FFF2-40B4-BE49-F238E27FC236}">
                  <a16:creationId xmlns:a16="http://schemas.microsoft.com/office/drawing/2014/main" id="{FAEC3F76-B548-41CC-BF06-1BEC3CC60CD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283">
              <a:extLst>
                <a:ext uri="{FF2B5EF4-FFF2-40B4-BE49-F238E27FC236}">
                  <a16:creationId xmlns:a16="http://schemas.microsoft.com/office/drawing/2014/main" id="{D5D71902-F737-45B1-BC63-25C5E6BC6BE0}"/>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27">
              <a:extLst>
                <a:ext uri="{FF2B5EF4-FFF2-40B4-BE49-F238E27FC236}">
                  <a16:creationId xmlns:a16="http://schemas.microsoft.com/office/drawing/2014/main" id="{663E3493-F90E-4971-B40B-318350E6CD61}"/>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28">
              <a:extLst>
                <a:ext uri="{FF2B5EF4-FFF2-40B4-BE49-F238E27FC236}">
                  <a16:creationId xmlns:a16="http://schemas.microsoft.com/office/drawing/2014/main" id="{920B2F4D-6E89-47A6-BC25-FE9D16A5B8E2}"/>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29">
              <a:extLst>
                <a:ext uri="{FF2B5EF4-FFF2-40B4-BE49-F238E27FC236}">
                  <a16:creationId xmlns:a16="http://schemas.microsoft.com/office/drawing/2014/main" id="{2D1BC5F3-8F39-49E3-801D-895F93DAE224}"/>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30">
              <a:extLst>
                <a:ext uri="{FF2B5EF4-FFF2-40B4-BE49-F238E27FC236}">
                  <a16:creationId xmlns:a16="http://schemas.microsoft.com/office/drawing/2014/main" id="{B63B8AC1-0686-41DB-8EF8-7EE36479ACED}"/>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31">
              <a:extLst>
                <a:ext uri="{FF2B5EF4-FFF2-40B4-BE49-F238E27FC236}">
                  <a16:creationId xmlns:a16="http://schemas.microsoft.com/office/drawing/2014/main" id="{56EEF8E1-3975-4397-9673-E9586188414B}"/>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35">
              <a:extLst>
                <a:ext uri="{FF2B5EF4-FFF2-40B4-BE49-F238E27FC236}">
                  <a16:creationId xmlns:a16="http://schemas.microsoft.com/office/drawing/2014/main" id="{F5DECB42-39CF-40DC-A4D0-FF768E53608F}"/>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0">
              <a:extLst>
                <a:ext uri="{FF2B5EF4-FFF2-40B4-BE49-F238E27FC236}">
                  <a16:creationId xmlns:a16="http://schemas.microsoft.com/office/drawing/2014/main" id="{742D699A-7549-4BD7-8967-889DAD890260}"/>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47">
              <a:extLst>
                <a:ext uri="{FF2B5EF4-FFF2-40B4-BE49-F238E27FC236}">
                  <a16:creationId xmlns:a16="http://schemas.microsoft.com/office/drawing/2014/main" id="{93953B1C-6CD4-4E3A-B649-764BEE267395}"/>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48">
              <a:extLst>
                <a:ext uri="{FF2B5EF4-FFF2-40B4-BE49-F238E27FC236}">
                  <a16:creationId xmlns:a16="http://schemas.microsoft.com/office/drawing/2014/main" id="{F3DBF489-C78D-46F9-993D-28CE3FC764C3}"/>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49">
              <a:extLst>
                <a:ext uri="{FF2B5EF4-FFF2-40B4-BE49-F238E27FC236}">
                  <a16:creationId xmlns:a16="http://schemas.microsoft.com/office/drawing/2014/main" id="{5B2B92F2-DFBF-454A-8B50-D7273E189103}"/>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0">
              <a:extLst>
                <a:ext uri="{FF2B5EF4-FFF2-40B4-BE49-F238E27FC236}">
                  <a16:creationId xmlns:a16="http://schemas.microsoft.com/office/drawing/2014/main" id="{96F9BE48-C439-45AC-871A-D25106710816}"/>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1">
              <a:extLst>
                <a:ext uri="{FF2B5EF4-FFF2-40B4-BE49-F238E27FC236}">
                  <a16:creationId xmlns:a16="http://schemas.microsoft.com/office/drawing/2014/main" id="{E7F49C35-EC67-4C16-B6F3-A1F786D111DA}"/>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2">
              <a:extLst>
                <a:ext uri="{FF2B5EF4-FFF2-40B4-BE49-F238E27FC236}">
                  <a16:creationId xmlns:a16="http://schemas.microsoft.com/office/drawing/2014/main" id="{FCF9D485-EBEA-49B4-AF04-11663B1F691B}"/>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3">
              <a:extLst>
                <a:ext uri="{FF2B5EF4-FFF2-40B4-BE49-F238E27FC236}">
                  <a16:creationId xmlns:a16="http://schemas.microsoft.com/office/drawing/2014/main" id="{49BABD1E-BEC8-4D7A-B70E-EAF3853D8FB3}"/>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4">
              <a:extLst>
                <a:ext uri="{FF2B5EF4-FFF2-40B4-BE49-F238E27FC236}">
                  <a16:creationId xmlns:a16="http://schemas.microsoft.com/office/drawing/2014/main" id="{17FE6115-AAA3-49B4-B9B7-8BF7A20F59AF}"/>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5">
              <a:extLst>
                <a:ext uri="{FF2B5EF4-FFF2-40B4-BE49-F238E27FC236}">
                  <a16:creationId xmlns:a16="http://schemas.microsoft.com/office/drawing/2014/main" id="{B866D955-6478-4E74-AD26-33280C757A1A}"/>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6">
              <a:extLst>
                <a:ext uri="{FF2B5EF4-FFF2-40B4-BE49-F238E27FC236}">
                  <a16:creationId xmlns:a16="http://schemas.microsoft.com/office/drawing/2014/main" id="{7FAA16DB-B0D1-4927-BB0A-5D51E43C1B2F}"/>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57">
              <a:extLst>
                <a:ext uri="{FF2B5EF4-FFF2-40B4-BE49-F238E27FC236}">
                  <a16:creationId xmlns:a16="http://schemas.microsoft.com/office/drawing/2014/main" id="{B37F1F50-43DD-4D01-9A51-50D08EDB68FF}"/>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58">
              <a:extLst>
                <a:ext uri="{FF2B5EF4-FFF2-40B4-BE49-F238E27FC236}">
                  <a16:creationId xmlns:a16="http://schemas.microsoft.com/office/drawing/2014/main" id="{42ADA07F-A42E-49C2-8B1F-FD5CA6D86EBA}"/>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59">
              <a:extLst>
                <a:ext uri="{FF2B5EF4-FFF2-40B4-BE49-F238E27FC236}">
                  <a16:creationId xmlns:a16="http://schemas.microsoft.com/office/drawing/2014/main" id="{717D2B97-7133-4DEA-A518-740092C41215}"/>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0">
              <a:extLst>
                <a:ext uri="{FF2B5EF4-FFF2-40B4-BE49-F238E27FC236}">
                  <a16:creationId xmlns:a16="http://schemas.microsoft.com/office/drawing/2014/main" id="{E439FFD0-5526-42F2-B8C0-A2D07E5C1D0A}"/>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1">
              <a:extLst>
                <a:ext uri="{FF2B5EF4-FFF2-40B4-BE49-F238E27FC236}">
                  <a16:creationId xmlns:a16="http://schemas.microsoft.com/office/drawing/2014/main" id="{04590D4A-DFAD-4DC9-BCA4-26218B01510D}"/>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2">
              <a:extLst>
                <a:ext uri="{FF2B5EF4-FFF2-40B4-BE49-F238E27FC236}">
                  <a16:creationId xmlns:a16="http://schemas.microsoft.com/office/drawing/2014/main" id="{E0A9C37E-6F25-4D65-A1AC-AFB0CA613FFE}"/>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3">
              <a:extLst>
                <a:ext uri="{FF2B5EF4-FFF2-40B4-BE49-F238E27FC236}">
                  <a16:creationId xmlns:a16="http://schemas.microsoft.com/office/drawing/2014/main" id="{6CA12802-1E71-48F9-BAA5-A2F1DA8E69DB}"/>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4">
              <a:extLst>
                <a:ext uri="{FF2B5EF4-FFF2-40B4-BE49-F238E27FC236}">
                  <a16:creationId xmlns:a16="http://schemas.microsoft.com/office/drawing/2014/main" id="{A93534A5-C390-4351-8BF3-EC287A4D08C3}"/>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5">
              <a:extLst>
                <a:ext uri="{FF2B5EF4-FFF2-40B4-BE49-F238E27FC236}">
                  <a16:creationId xmlns:a16="http://schemas.microsoft.com/office/drawing/2014/main" id="{3957A80C-975B-466B-9274-6DA08983829E}"/>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6">
              <a:extLst>
                <a:ext uri="{FF2B5EF4-FFF2-40B4-BE49-F238E27FC236}">
                  <a16:creationId xmlns:a16="http://schemas.microsoft.com/office/drawing/2014/main" id="{48A8D59E-EB2A-4374-80B6-014024E65CE6}"/>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67">
              <a:extLst>
                <a:ext uri="{FF2B5EF4-FFF2-40B4-BE49-F238E27FC236}">
                  <a16:creationId xmlns:a16="http://schemas.microsoft.com/office/drawing/2014/main" id="{87F70B25-E8EA-457D-831F-C0C18E581839}"/>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68">
              <a:extLst>
                <a:ext uri="{FF2B5EF4-FFF2-40B4-BE49-F238E27FC236}">
                  <a16:creationId xmlns:a16="http://schemas.microsoft.com/office/drawing/2014/main" id="{91B232E2-1AC5-408D-8967-99172D79B87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69">
              <a:extLst>
                <a:ext uri="{FF2B5EF4-FFF2-40B4-BE49-F238E27FC236}">
                  <a16:creationId xmlns:a16="http://schemas.microsoft.com/office/drawing/2014/main" id="{E9F4B27D-8F60-46A1-8BAA-4D860536CAC9}"/>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0">
              <a:extLst>
                <a:ext uri="{FF2B5EF4-FFF2-40B4-BE49-F238E27FC236}">
                  <a16:creationId xmlns:a16="http://schemas.microsoft.com/office/drawing/2014/main" id="{013BAB74-2E73-4E0E-AB55-D3153F65D43B}"/>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1">
              <a:extLst>
                <a:ext uri="{FF2B5EF4-FFF2-40B4-BE49-F238E27FC236}">
                  <a16:creationId xmlns:a16="http://schemas.microsoft.com/office/drawing/2014/main" id="{96C9A23F-F11A-44A1-B784-B62E49436F4A}"/>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2">
              <a:extLst>
                <a:ext uri="{FF2B5EF4-FFF2-40B4-BE49-F238E27FC236}">
                  <a16:creationId xmlns:a16="http://schemas.microsoft.com/office/drawing/2014/main" id="{93EC8777-20A5-4978-BEF9-02E34E8CA228}"/>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3">
              <a:extLst>
                <a:ext uri="{FF2B5EF4-FFF2-40B4-BE49-F238E27FC236}">
                  <a16:creationId xmlns:a16="http://schemas.microsoft.com/office/drawing/2014/main" id="{D9BA7F89-BCA9-4887-B2BA-DFE8F5DCFD3D}"/>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4">
              <a:extLst>
                <a:ext uri="{FF2B5EF4-FFF2-40B4-BE49-F238E27FC236}">
                  <a16:creationId xmlns:a16="http://schemas.microsoft.com/office/drawing/2014/main" id="{52C77582-1C81-489B-90A1-6DF80385B202}"/>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5">
              <a:extLst>
                <a:ext uri="{FF2B5EF4-FFF2-40B4-BE49-F238E27FC236}">
                  <a16:creationId xmlns:a16="http://schemas.microsoft.com/office/drawing/2014/main" id="{4EA383A7-0B23-48A8-AC8B-85C48F53C5EE}"/>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6">
              <a:extLst>
                <a:ext uri="{FF2B5EF4-FFF2-40B4-BE49-F238E27FC236}">
                  <a16:creationId xmlns:a16="http://schemas.microsoft.com/office/drawing/2014/main" id="{58FC4DD8-BE1F-4B8C-AFC4-01EA5D193E5D}"/>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77">
              <a:extLst>
                <a:ext uri="{FF2B5EF4-FFF2-40B4-BE49-F238E27FC236}">
                  <a16:creationId xmlns:a16="http://schemas.microsoft.com/office/drawing/2014/main" id="{4A7683BC-C8C8-4ECD-AC01-E9A355D21933}"/>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78">
              <a:extLst>
                <a:ext uri="{FF2B5EF4-FFF2-40B4-BE49-F238E27FC236}">
                  <a16:creationId xmlns:a16="http://schemas.microsoft.com/office/drawing/2014/main" id="{B28B593F-F2B9-4079-ADF4-9F473324FC26}"/>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79">
              <a:extLst>
                <a:ext uri="{FF2B5EF4-FFF2-40B4-BE49-F238E27FC236}">
                  <a16:creationId xmlns:a16="http://schemas.microsoft.com/office/drawing/2014/main" id="{4A324D24-E48A-4DD9-A74C-0040912130F6}"/>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0">
              <a:extLst>
                <a:ext uri="{FF2B5EF4-FFF2-40B4-BE49-F238E27FC236}">
                  <a16:creationId xmlns:a16="http://schemas.microsoft.com/office/drawing/2014/main" id="{E083CDA4-66FD-4A5A-ACEE-B3873BD183F1}"/>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1">
              <a:extLst>
                <a:ext uri="{FF2B5EF4-FFF2-40B4-BE49-F238E27FC236}">
                  <a16:creationId xmlns:a16="http://schemas.microsoft.com/office/drawing/2014/main" id="{DEAF5F21-D408-42A1-9698-9214D7F8A00F}"/>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2">
              <a:extLst>
                <a:ext uri="{FF2B5EF4-FFF2-40B4-BE49-F238E27FC236}">
                  <a16:creationId xmlns:a16="http://schemas.microsoft.com/office/drawing/2014/main" id="{9DB58C51-58BA-435D-8E30-250C6636FB7C}"/>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3">
              <a:extLst>
                <a:ext uri="{FF2B5EF4-FFF2-40B4-BE49-F238E27FC236}">
                  <a16:creationId xmlns:a16="http://schemas.microsoft.com/office/drawing/2014/main" id="{BB05EAE4-B440-4701-B559-E58A9420BB07}"/>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4">
              <a:extLst>
                <a:ext uri="{FF2B5EF4-FFF2-40B4-BE49-F238E27FC236}">
                  <a16:creationId xmlns:a16="http://schemas.microsoft.com/office/drawing/2014/main" id="{9BEF19C1-348F-4012-8B04-9C95DFC583B5}"/>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5">
              <a:extLst>
                <a:ext uri="{FF2B5EF4-FFF2-40B4-BE49-F238E27FC236}">
                  <a16:creationId xmlns:a16="http://schemas.microsoft.com/office/drawing/2014/main" id="{FE1E22E8-62EB-46C1-B3FB-75380DA5B065}"/>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6">
              <a:extLst>
                <a:ext uri="{FF2B5EF4-FFF2-40B4-BE49-F238E27FC236}">
                  <a16:creationId xmlns:a16="http://schemas.microsoft.com/office/drawing/2014/main" id="{A2D00EE7-D6D9-4153-BB40-253E6C59FFB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87">
              <a:extLst>
                <a:ext uri="{FF2B5EF4-FFF2-40B4-BE49-F238E27FC236}">
                  <a16:creationId xmlns:a16="http://schemas.microsoft.com/office/drawing/2014/main" id="{9A24CB00-3A87-49CF-B991-0799B57E3D82}"/>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88">
              <a:extLst>
                <a:ext uri="{FF2B5EF4-FFF2-40B4-BE49-F238E27FC236}">
                  <a16:creationId xmlns:a16="http://schemas.microsoft.com/office/drawing/2014/main" id="{433BC362-0788-4DA3-99E0-D69D26379123}"/>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89">
              <a:extLst>
                <a:ext uri="{FF2B5EF4-FFF2-40B4-BE49-F238E27FC236}">
                  <a16:creationId xmlns:a16="http://schemas.microsoft.com/office/drawing/2014/main" id="{495ECAD8-BC75-43ED-B4A1-C5D7F74C12D7}"/>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0">
              <a:extLst>
                <a:ext uri="{FF2B5EF4-FFF2-40B4-BE49-F238E27FC236}">
                  <a16:creationId xmlns:a16="http://schemas.microsoft.com/office/drawing/2014/main" id="{C6F9CC00-C580-4BCD-B570-A4E54187E52B}"/>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1">
              <a:extLst>
                <a:ext uri="{FF2B5EF4-FFF2-40B4-BE49-F238E27FC236}">
                  <a16:creationId xmlns:a16="http://schemas.microsoft.com/office/drawing/2014/main" id="{3FB03E7D-189C-45BF-9F06-3C2CBB60E721}"/>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2">
              <a:extLst>
                <a:ext uri="{FF2B5EF4-FFF2-40B4-BE49-F238E27FC236}">
                  <a16:creationId xmlns:a16="http://schemas.microsoft.com/office/drawing/2014/main" id="{3D5A5A24-9FE8-4909-BE8A-4F4056FD2C65}"/>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3">
              <a:extLst>
                <a:ext uri="{FF2B5EF4-FFF2-40B4-BE49-F238E27FC236}">
                  <a16:creationId xmlns:a16="http://schemas.microsoft.com/office/drawing/2014/main" id="{096D77FC-799A-49F5-8343-004505201EC1}"/>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4">
              <a:extLst>
                <a:ext uri="{FF2B5EF4-FFF2-40B4-BE49-F238E27FC236}">
                  <a16:creationId xmlns:a16="http://schemas.microsoft.com/office/drawing/2014/main" id="{58A90861-712A-475D-9221-2EF0DA4111F3}"/>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5">
              <a:extLst>
                <a:ext uri="{FF2B5EF4-FFF2-40B4-BE49-F238E27FC236}">
                  <a16:creationId xmlns:a16="http://schemas.microsoft.com/office/drawing/2014/main" id="{0489DCA1-A728-4705-A7AC-533F7BFC1047}"/>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6">
              <a:extLst>
                <a:ext uri="{FF2B5EF4-FFF2-40B4-BE49-F238E27FC236}">
                  <a16:creationId xmlns:a16="http://schemas.microsoft.com/office/drawing/2014/main" id="{C336D484-97DC-4E41-9408-F7AE76AD00F5}"/>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397">
              <a:extLst>
                <a:ext uri="{FF2B5EF4-FFF2-40B4-BE49-F238E27FC236}">
                  <a16:creationId xmlns:a16="http://schemas.microsoft.com/office/drawing/2014/main" id="{70733A5B-1346-4CAA-A2C0-99295F68669B}"/>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398">
              <a:extLst>
                <a:ext uri="{FF2B5EF4-FFF2-40B4-BE49-F238E27FC236}">
                  <a16:creationId xmlns:a16="http://schemas.microsoft.com/office/drawing/2014/main" id="{DEC91E0A-8B3F-49C0-843F-A9A49AF10B28}"/>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399">
              <a:extLst>
                <a:ext uri="{FF2B5EF4-FFF2-40B4-BE49-F238E27FC236}">
                  <a16:creationId xmlns:a16="http://schemas.microsoft.com/office/drawing/2014/main" id="{E8F39114-F549-4BBC-AEA2-EBDBD8F84CA5}"/>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0">
              <a:extLst>
                <a:ext uri="{FF2B5EF4-FFF2-40B4-BE49-F238E27FC236}">
                  <a16:creationId xmlns:a16="http://schemas.microsoft.com/office/drawing/2014/main" id="{417FADBD-BA18-4CA9-9F6B-A7DDAE9EE709}"/>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1">
              <a:extLst>
                <a:ext uri="{FF2B5EF4-FFF2-40B4-BE49-F238E27FC236}">
                  <a16:creationId xmlns:a16="http://schemas.microsoft.com/office/drawing/2014/main" id="{768CCAA2-9143-4485-AC91-EF35E3F17293}"/>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2">
              <a:extLst>
                <a:ext uri="{FF2B5EF4-FFF2-40B4-BE49-F238E27FC236}">
                  <a16:creationId xmlns:a16="http://schemas.microsoft.com/office/drawing/2014/main" id="{7B607EA8-8068-4C06-8C9C-4875A7878A98}"/>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3">
              <a:extLst>
                <a:ext uri="{FF2B5EF4-FFF2-40B4-BE49-F238E27FC236}">
                  <a16:creationId xmlns:a16="http://schemas.microsoft.com/office/drawing/2014/main" id="{F4F873EF-D095-422E-98A2-773CFA99F68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4">
              <a:extLst>
                <a:ext uri="{FF2B5EF4-FFF2-40B4-BE49-F238E27FC236}">
                  <a16:creationId xmlns:a16="http://schemas.microsoft.com/office/drawing/2014/main" id="{23A8D88D-C7AE-47F9-9309-2E79E23403B1}"/>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5">
              <a:extLst>
                <a:ext uri="{FF2B5EF4-FFF2-40B4-BE49-F238E27FC236}">
                  <a16:creationId xmlns:a16="http://schemas.microsoft.com/office/drawing/2014/main" id="{98749A55-BB5C-4292-BD52-7760A9304481}"/>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07">
              <a:extLst>
                <a:ext uri="{FF2B5EF4-FFF2-40B4-BE49-F238E27FC236}">
                  <a16:creationId xmlns:a16="http://schemas.microsoft.com/office/drawing/2014/main" id="{57EABF12-C05F-4D30-B60E-66C182295552}"/>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08">
              <a:extLst>
                <a:ext uri="{FF2B5EF4-FFF2-40B4-BE49-F238E27FC236}">
                  <a16:creationId xmlns:a16="http://schemas.microsoft.com/office/drawing/2014/main" id="{577BDC3D-2D35-421D-B6B0-84A6565E08CD}"/>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09">
              <a:extLst>
                <a:ext uri="{FF2B5EF4-FFF2-40B4-BE49-F238E27FC236}">
                  <a16:creationId xmlns:a16="http://schemas.microsoft.com/office/drawing/2014/main" id="{EEE62B4B-E7BE-441B-9118-80B70E27210A}"/>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0">
              <a:extLst>
                <a:ext uri="{FF2B5EF4-FFF2-40B4-BE49-F238E27FC236}">
                  <a16:creationId xmlns:a16="http://schemas.microsoft.com/office/drawing/2014/main" id="{1BD5A914-F614-4B44-9711-CBC151B50124}"/>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1">
              <a:extLst>
                <a:ext uri="{FF2B5EF4-FFF2-40B4-BE49-F238E27FC236}">
                  <a16:creationId xmlns:a16="http://schemas.microsoft.com/office/drawing/2014/main" id="{FB1DDBBA-A7C7-4366-8440-AA2EC070797B}"/>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2">
              <a:extLst>
                <a:ext uri="{FF2B5EF4-FFF2-40B4-BE49-F238E27FC236}">
                  <a16:creationId xmlns:a16="http://schemas.microsoft.com/office/drawing/2014/main" id="{BD131B29-BE3D-40EE-8E06-B78E8B614679}"/>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3">
              <a:extLst>
                <a:ext uri="{FF2B5EF4-FFF2-40B4-BE49-F238E27FC236}">
                  <a16:creationId xmlns:a16="http://schemas.microsoft.com/office/drawing/2014/main" id="{18802303-82E2-4CBA-9CDD-B240A355E26F}"/>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4">
              <a:extLst>
                <a:ext uri="{FF2B5EF4-FFF2-40B4-BE49-F238E27FC236}">
                  <a16:creationId xmlns:a16="http://schemas.microsoft.com/office/drawing/2014/main" id="{BBD6F9C4-10EC-4681-847B-54A38B510949}"/>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5">
              <a:extLst>
                <a:ext uri="{FF2B5EF4-FFF2-40B4-BE49-F238E27FC236}">
                  <a16:creationId xmlns:a16="http://schemas.microsoft.com/office/drawing/2014/main" id="{C837C78B-854A-4F82-A751-12983D6E3287}"/>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6">
              <a:extLst>
                <a:ext uri="{FF2B5EF4-FFF2-40B4-BE49-F238E27FC236}">
                  <a16:creationId xmlns:a16="http://schemas.microsoft.com/office/drawing/2014/main" id="{EF199A11-E39D-41BB-A458-FDE91C4BD1CD}"/>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17">
              <a:extLst>
                <a:ext uri="{FF2B5EF4-FFF2-40B4-BE49-F238E27FC236}">
                  <a16:creationId xmlns:a16="http://schemas.microsoft.com/office/drawing/2014/main" id="{22E2A00D-5BC1-4FE0-ACF6-61A805EF82C3}"/>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18">
              <a:extLst>
                <a:ext uri="{FF2B5EF4-FFF2-40B4-BE49-F238E27FC236}">
                  <a16:creationId xmlns:a16="http://schemas.microsoft.com/office/drawing/2014/main" id="{C39D0168-AA1E-4341-9240-68C9031BCB5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19">
              <a:extLst>
                <a:ext uri="{FF2B5EF4-FFF2-40B4-BE49-F238E27FC236}">
                  <a16:creationId xmlns:a16="http://schemas.microsoft.com/office/drawing/2014/main" id="{47C94A35-C06D-47F1-AB9F-CE1214FF686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0">
              <a:extLst>
                <a:ext uri="{FF2B5EF4-FFF2-40B4-BE49-F238E27FC236}">
                  <a16:creationId xmlns:a16="http://schemas.microsoft.com/office/drawing/2014/main" id="{E88D662D-53BD-4369-80E3-D0AA23462FF9}"/>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1">
              <a:extLst>
                <a:ext uri="{FF2B5EF4-FFF2-40B4-BE49-F238E27FC236}">
                  <a16:creationId xmlns:a16="http://schemas.microsoft.com/office/drawing/2014/main" id="{F1098D4E-82B9-4149-BE2A-03D3C164C6EF}"/>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2">
              <a:extLst>
                <a:ext uri="{FF2B5EF4-FFF2-40B4-BE49-F238E27FC236}">
                  <a16:creationId xmlns:a16="http://schemas.microsoft.com/office/drawing/2014/main" id="{F5785F52-7BB3-497E-AE6F-1C6CA90CBBCC}"/>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3">
              <a:extLst>
                <a:ext uri="{FF2B5EF4-FFF2-40B4-BE49-F238E27FC236}">
                  <a16:creationId xmlns:a16="http://schemas.microsoft.com/office/drawing/2014/main" id="{E59C2DAD-9705-4A3D-B32C-AF94225564C2}"/>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4">
              <a:extLst>
                <a:ext uri="{FF2B5EF4-FFF2-40B4-BE49-F238E27FC236}">
                  <a16:creationId xmlns:a16="http://schemas.microsoft.com/office/drawing/2014/main" id="{1C049B7E-48DB-4CB1-A0F2-C065009E3F1B}"/>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5">
              <a:extLst>
                <a:ext uri="{FF2B5EF4-FFF2-40B4-BE49-F238E27FC236}">
                  <a16:creationId xmlns:a16="http://schemas.microsoft.com/office/drawing/2014/main" id="{2055BAC9-5C41-43DF-891D-41EE7EE3659A}"/>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6">
              <a:extLst>
                <a:ext uri="{FF2B5EF4-FFF2-40B4-BE49-F238E27FC236}">
                  <a16:creationId xmlns:a16="http://schemas.microsoft.com/office/drawing/2014/main" id="{9DD43963-C47E-486B-B453-7592D473DEEC}"/>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27">
              <a:extLst>
                <a:ext uri="{FF2B5EF4-FFF2-40B4-BE49-F238E27FC236}">
                  <a16:creationId xmlns:a16="http://schemas.microsoft.com/office/drawing/2014/main" id="{6B372956-A5C9-40ED-9615-0EA502D76BD1}"/>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28">
              <a:extLst>
                <a:ext uri="{FF2B5EF4-FFF2-40B4-BE49-F238E27FC236}">
                  <a16:creationId xmlns:a16="http://schemas.microsoft.com/office/drawing/2014/main" id="{9D865E83-10A3-4FB2-A285-9450734FCC43}"/>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29">
              <a:extLst>
                <a:ext uri="{FF2B5EF4-FFF2-40B4-BE49-F238E27FC236}">
                  <a16:creationId xmlns:a16="http://schemas.microsoft.com/office/drawing/2014/main" id="{70FD2DAC-CB77-45BE-8D9B-BE2311A3B613}"/>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0">
              <a:extLst>
                <a:ext uri="{FF2B5EF4-FFF2-40B4-BE49-F238E27FC236}">
                  <a16:creationId xmlns:a16="http://schemas.microsoft.com/office/drawing/2014/main" id="{7E92EE63-DDA5-41F7-BA66-319A9B6F3254}"/>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1">
              <a:extLst>
                <a:ext uri="{FF2B5EF4-FFF2-40B4-BE49-F238E27FC236}">
                  <a16:creationId xmlns:a16="http://schemas.microsoft.com/office/drawing/2014/main" id="{28DB2DE0-25C8-47B2-9011-D6B457EA0FFE}"/>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2">
              <a:extLst>
                <a:ext uri="{FF2B5EF4-FFF2-40B4-BE49-F238E27FC236}">
                  <a16:creationId xmlns:a16="http://schemas.microsoft.com/office/drawing/2014/main" id="{9F14EF77-07B3-486E-A8E3-2E3DA8520583}"/>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3">
              <a:extLst>
                <a:ext uri="{FF2B5EF4-FFF2-40B4-BE49-F238E27FC236}">
                  <a16:creationId xmlns:a16="http://schemas.microsoft.com/office/drawing/2014/main" id="{2B3941EF-E140-40F4-857C-B9243E920B47}"/>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4">
              <a:extLst>
                <a:ext uri="{FF2B5EF4-FFF2-40B4-BE49-F238E27FC236}">
                  <a16:creationId xmlns:a16="http://schemas.microsoft.com/office/drawing/2014/main" id="{088B234F-D747-425D-881B-984E046F17E8}"/>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5">
              <a:extLst>
                <a:ext uri="{FF2B5EF4-FFF2-40B4-BE49-F238E27FC236}">
                  <a16:creationId xmlns:a16="http://schemas.microsoft.com/office/drawing/2014/main" id="{FDFD9066-76C7-4F50-96B4-E454AF7A08A1}"/>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6">
              <a:extLst>
                <a:ext uri="{FF2B5EF4-FFF2-40B4-BE49-F238E27FC236}">
                  <a16:creationId xmlns:a16="http://schemas.microsoft.com/office/drawing/2014/main" id="{EDD8A8A2-0CF6-40A3-BCA9-BA936B7CC48A}"/>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37">
              <a:extLst>
                <a:ext uri="{FF2B5EF4-FFF2-40B4-BE49-F238E27FC236}">
                  <a16:creationId xmlns:a16="http://schemas.microsoft.com/office/drawing/2014/main" id="{29AAA351-4E05-48AF-AB01-D51ECC6548E5}"/>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38">
              <a:extLst>
                <a:ext uri="{FF2B5EF4-FFF2-40B4-BE49-F238E27FC236}">
                  <a16:creationId xmlns:a16="http://schemas.microsoft.com/office/drawing/2014/main" id="{203B1929-6488-4509-BFD6-ACD5267CC12B}"/>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39">
              <a:extLst>
                <a:ext uri="{FF2B5EF4-FFF2-40B4-BE49-F238E27FC236}">
                  <a16:creationId xmlns:a16="http://schemas.microsoft.com/office/drawing/2014/main" id="{A79FF885-4351-40AD-B07A-15368A699E1A}"/>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0">
              <a:extLst>
                <a:ext uri="{FF2B5EF4-FFF2-40B4-BE49-F238E27FC236}">
                  <a16:creationId xmlns:a16="http://schemas.microsoft.com/office/drawing/2014/main" id="{59B4DBD6-AD4E-4452-8A21-4FB79552BC14}"/>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1">
              <a:extLst>
                <a:ext uri="{FF2B5EF4-FFF2-40B4-BE49-F238E27FC236}">
                  <a16:creationId xmlns:a16="http://schemas.microsoft.com/office/drawing/2014/main" id="{9F4B74B9-0F5B-46D3-85A8-D2A9BCD1F322}"/>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2">
              <a:extLst>
                <a:ext uri="{FF2B5EF4-FFF2-40B4-BE49-F238E27FC236}">
                  <a16:creationId xmlns:a16="http://schemas.microsoft.com/office/drawing/2014/main" id="{7EDCDA64-6AF2-4830-8982-364ADF258564}"/>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3">
              <a:extLst>
                <a:ext uri="{FF2B5EF4-FFF2-40B4-BE49-F238E27FC236}">
                  <a16:creationId xmlns:a16="http://schemas.microsoft.com/office/drawing/2014/main" id="{C8A484F8-F99C-4A97-A41B-B32D949CC51B}"/>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4">
              <a:extLst>
                <a:ext uri="{FF2B5EF4-FFF2-40B4-BE49-F238E27FC236}">
                  <a16:creationId xmlns:a16="http://schemas.microsoft.com/office/drawing/2014/main" id="{26C5D4A6-BA25-4C36-A673-BB12AA91F1D1}"/>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5">
              <a:extLst>
                <a:ext uri="{FF2B5EF4-FFF2-40B4-BE49-F238E27FC236}">
                  <a16:creationId xmlns:a16="http://schemas.microsoft.com/office/drawing/2014/main" id="{E123D483-920A-4EFC-8828-B601BCFD2216}"/>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6">
              <a:extLst>
                <a:ext uri="{FF2B5EF4-FFF2-40B4-BE49-F238E27FC236}">
                  <a16:creationId xmlns:a16="http://schemas.microsoft.com/office/drawing/2014/main" id="{8B501F8D-E197-4464-8FFB-D19C0A2D9145}"/>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47">
              <a:extLst>
                <a:ext uri="{FF2B5EF4-FFF2-40B4-BE49-F238E27FC236}">
                  <a16:creationId xmlns:a16="http://schemas.microsoft.com/office/drawing/2014/main" id="{09B63D76-6573-4BE6-8EE7-1F5D19003721}"/>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48">
              <a:extLst>
                <a:ext uri="{FF2B5EF4-FFF2-40B4-BE49-F238E27FC236}">
                  <a16:creationId xmlns:a16="http://schemas.microsoft.com/office/drawing/2014/main" id="{8DCCDA0F-8B14-461B-B792-9F8BA982E5A9}"/>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49">
              <a:extLst>
                <a:ext uri="{FF2B5EF4-FFF2-40B4-BE49-F238E27FC236}">
                  <a16:creationId xmlns:a16="http://schemas.microsoft.com/office/drawing/2014/main" id="{F52CAE62-E7AC-4276-A368-0A36C8F955A4}"/>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0">
              <a:extLst>
                <a:ext uri="{FF2B5EF4-FFF2-40B4-BE49-F238E27FC236}">
                  <a16:creationId xmlns:a16="http://schemas.microsoft.com/office/drawing/2014/main" id="{1F2B1E25-67DE-4EEB-82FD-118ABAC35032}"/>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1">
              <a:extLst>
                <a:ext uri="{FF2B5EF4-FFF2-40B4-BE49-F238E27FC236}">
                  <a16:creationId xmlns:a16="http://schemas.microsoft.com/office/drawing/2014/main" id="{EF22BFCA-9D3B-464D-BB61-2208603FFDCF}"/>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2">
              <a:extLst>
                <a:ext uri="{FF2B5EF4-FFF2-40B4-BE49-F238E27FC236}">
                  <a16:creationId xmlns:a16="http://schemas.microsoft.com/office/drawing/2014/main" id="{8AF0AC61-24F1-4EB7-ADD1-5091C1BB6AD3}"/>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3">
              <a:extLst>
                <a:ext uri="{FF2B5EF4-FFF2-40B4-BE49-F238E27FC236}">
                  <a16:creationId xmlns:a16="http://schemas.microsoft.com/office/drawing/2014/main" id="{002C643F-692B-4DDE-BA23-91E3FEF2E4CC}"/>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4">
              <a:extLst>
                <a:ext uri="{FF2B5EF4-FFF2-40B4-BE49-F238E27FC236}">
                  <a16:creationId xmlns:a16="http://schemas.microsoft.com/office/drawing/2014/main" id="{947E6155-AF1A-4F39-8E02-30BBF1AB631B}"/>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5">
              <a:extLst>
                <a:ext uri="{FF2B5EF4-FFF2-40B4-BE49-F238E27FC236}">
                  <a16:creationId xmlns:a16="http://schemas.microsoft.com/office/drawing/2014/main" id="{0756BB69-49FB-40BC-8227-4C15FE7E4A2F}"/>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6">
              <a:extLst>
                <a:ext uri="{FF2B5EF4-FFF2-40B4-BE49-F238E27FC236}">
                  <a16:creationId xmlns:a16="http://schemas.microsoft.com/office/drawing/2014/main" id="{0BDB49CD-0535-4BAA-AF77-4E5B1F0B6CDC}"/>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57">
              <a:extLst>
                <a:ext uri="{FF2B5EF4-FFF2-40B4-BE49-F238E27FC236}">
                  <a16:creationId xmlns:a16="http://schemas.microsoft.com/office/drawing/2014/main" id="{A7591A07-5C85-4235-AE0E-35544B60D1B0}"/>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58">
              <a:extLst>
                <a:ext uri="{FF2B5EF4-FFF2-40B4-BE49-F238E27FC236}">
                  <a16:creationId xmlns:a16="http://schemas.microsoft.com/office/drawing/2014/main" id="{3B12C17F-2985-4267-A7D7-44E957D934B2}"/>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59">
              <a:extLst>
                <a:ext uri="{FF2B5EF4-FFF2-40B4-BE49-F238E27FC236}">
                  <a16:creationId xmlns:a16="http://schemas.microsoft.com/office/drawing/2014/main" id="{30A2F542-A6EC-4B03-BF6D-7E3E866ABFAB}"/>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0">
              <a:extLst>
                <a:ext uri="{FF2B5EF4-FFF2-40B4-BE49-F238E27FC236}">
                  <a16:creationId xmlns:a16="http://schemas.microsoft.com/office/drawing/2014/main" id="{CB92FCEB-BA14-4A6B-8CF9-25EEA2D4CF22}"/>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1">
              <a:extLst>
                <a:ext uri="{FF2B5EF4-FFF2-40B4-BE49-F238E27FC236}">
                  <a16:creationId xmlns:a16="http://schemas.microsoft.com/office/drawing/2014/main" id="{5630387F-D105-4748-979E-13FF4452705D}"/>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2">
              <a:extLst>
                <a:ext uri="{FF2B5EF4-FFF2-40B4-BE49-F238E27FC236}">
                  <a16:creationId xmlns:a16="http://schemas.microsoft.com/office/drawing/2014/main" id="{BB207A51-2555-4EB0-9F77-FACD8C2A4E8F}"/>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3">
              <a:extLst>
                <a:ext uri="{FF2B5EF4-FFF2-40B4-BE49-F238E27FC236}">
                  <a16:creationId xmlns:a16="http://schemas.microsoft.com/office/drawing/2014/main" id="{6EE457A2-3716-4BFA-9707-D226F76B1032}"/>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4">
              <a:extLst>
                <a:ext uri="{FF2B5EF4-FFF2-40B4-BE49-F238E27FC236}">
                  <a16:creationId xmlns:a16="http://schemas.microsoft.com/office/drawing/2014/main" id="{47A90D60-A6E5-4A22-AE7C-819F7DEF65D2}"/>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5">
              <a:extLst>
                <a:ext uri="{FF2B5EF4-FFF2-40B4-BE49-F238E27FC236}">
                  <a16:creationId xmlns:a16="http://schemas.microsoft.com/office/drawing/2014/main" id="{D74AED16-898F-486F-B015-EF1E45B8B062}"/>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6">
              <a:extLst>
                <a:ext uri="{FF2B5EF4-FFF2-40B4-BE49-F238E27FC236}">
                  <a16:creationId xmlns:a16="http://schemas.microsoft.com/office/drawing/2014/main" id="{5790EB74-243B-4754-8018-0E29A7E161BE}"/>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67">
              <a:extLst>
                <a:ext uri="{FF2B5EF4-FFF2-40B4-BE49-F238E27FC236}">
                  <a16:creationId xmlns:a16="http://schemas.microsoft.com/office/drawing/2014/main" id="{8E33D540-F910-4D99-8EBD-DC7462C34B0B}"/>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68">
              <a:extLst>
                <a:ext uri="{FF2B5EF4-FFF2-40B4-BE49-F238E27FC236}">
                  <a16:creationId xmlns:a16="http://schemas.microsoft.com/office/drawing/2014/main" id="{FDAC5E38-6747-4FB8-A49F-5A203531B83F}"/>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69">
              <a:extLst>
                <a:ext uri="{FF2B5EF4-FFF2-40B4-BE49-F238E27FC236}">
                  <a16:creationId xmlns:a16="http://schemas.microsoft.com/office/drawing/2014/main" id="{E7A32CA1-7445-486D-9040-5FAFA0C019DE}"/>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0">
              <a:extLst>
                <a:ext uri="{FF2B5EF4-FFF2-40B4-BE49-F238E27FC236}">
                  <a16:creationId xmlns:a16="http://schemas.microsoft.com/office/drawing/2014/main" id="{0A967B00-8289-4818-9EAD-CF7E026CE341}"/>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1">
              <a:extLst>
                <a:ext uri="{FF2B5EF4-FFF2-40B4-BE49-F238E27FC236}">
                  <a16:creationId xmlns:a16="http://schemas.microsoft.com/office/drawing/2014/main" id="{056070EE-3CE9-4F47-9854-4B807F9EF304}"/>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2">
              <a:extLst>
                <a:ext uri="{FF2B5EF4-FFF2-40B4-BE49-F238E27FC236}">
                  <a16:creationId xmlns:a16="http://schemas.microsoft.com/office/drawing/2014/main" id="{AB0D862B-DD63-4A5F-8F7E-5CCAF5B2C810}"/>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3">
              <a:extLst>
                <a:ext uri="{FF2B5EF4-FFF2-40B4-BE49-F238E27FC236}">
                  <a16:creationId xmlns:a16="http://schemas.microsoft.com/office/drawing/2014/main" id="{B13ED12B-D7CB-4C49-82AA-54AFF5DA70ED}"/>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4">
              <a:extLst>
                <a:ext uri="{FF2B5EF4-FFF2-40B4-BE49-F238E27FC236}">
                  <a16:creationId xmlns:a16="http://schemas.microsoft.com/office/drawing/2014/main" id="{D9039536-1979-4223-BDD9-F210F802896C}"/>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5">
              <a:extLst>
                <a:ext uri="{FF2B5EF4-FFF2-40B4-BE49-F238E27FC236}">
                  <a16:creationId xmlns:a16="http://schemas.microsoft.com/office/drawing/2014/main" id="{A38F299B-2165-4097-AD0D-96F80B95429D}"/>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6">
              <a:extLst>
                <a:ext uri="{FF2B5EF4-FFF2-40B4-BE49-F238E27FC236}">
                  <a16:creationId xmlns:a16="http://schemas.microsoft.com/office/drawing/2014/main" id="{D2BB9EEB-E282-4AFF-A6D1-C01616207F4C}"/>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77">
              <a:extLst>
                <a:ext uri="{FF2B5EF4-FFF2-40B4-BE49-F238E27FC236}">
                  <a16:creationId xmlns:a16="http://schemas.microsoft.com/office/drawing/2014/main" id="{1C5F3933-091D-4C2D-AF3C-93C5A8682CA9}"/>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78">
              <a:extLst>
                <a:ext uri="{FF2B5EF4-FFF2-40B4-BE49-F238E27FC236}">
                  <a16:creationId xmlns:a16="http://schemas.microsoft.com/office/drawing/2014/main" id="{4E7EE22B-D87A-4FDE-BA40-F36C9423D5DE}"/>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79">
              <a:extLst>
                <a:ext uri="{FF2B5EF4-FFF2-40B4-BE49-F238E27FC236}">
                  <a16:creationId xmlns:a16="http://schemas.microsoft.com/office/drawing/2014/main" id="{B2E74C3B-2C53-4F8E-8850-38E76A93EF98}"/>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0">
              <a:extLst>
                <a:ext uri="{FF2B5EF4-FFF2-40B4-BE49-F238E27FC236}">
                  <a16:creationId xmlns:a16="http://schemas.microsoft.com/office/drawing/2014/main" id="{A6FFB679-2060-4F15-966F-E7D585D7951E}"/>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1">
              <a:extLst>
                <a:ext uri="{FF2B5EF4-FFF2-40B4-BE49-F238E27FC236}">
                  <a16:creationId xmlns:a16="http://schemas.microsoft.com/office/drawing/2014/main" id="{63AE9605-3727-466C-9DB7-78B89E70BD16}"/>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2">
              <a:extLst>
                <a:ext uri="{FF2B5EF4-FFF2-40B4-BE49-F238E27FC236}">
                  <a16:creationId xmlns:a16="http://schemas.microsoft.com/office/drawing/2014/main" id="{A83F6AD3-BEDE-42FE-AC30-2D23EDC0CF39}"/>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3">
              <a:extLst>
                <a:ext uri="{FF2B5EF4-FFF2-40B4-BE49-F238E27FC236}">
                  <a16:creationId xmlns:a16="http://schemas.microsoft.com/office/drawing/2014/main" id="{E98BBABA-8C11-48E9-AFDE-AB44A8B2D8FB}"/>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4">
              <a:extLst>
                <a:ext uri="{FF2B5EF4-FFF2-40B4-BE49-F238E27FC236}">
                  <a16:creationId xmlns:a16="http://schemas.microsoft.com/office/drawing/2014/main" id="{3B9A67AA-BB88-4093-BFD6-4C1E70E996F8}"/>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5">
              <a:extLst>
                <a:ext uri="{FF2B5EF4-FFF2-40B4-BE49-F238E27FC236}">
                  <a16:creationId xmlns:a16="http://schemas.microsoft.com/office/drawing/2014/main" id="{9AC2132F-3F2A-4D76-BF17-AD846CC5CB2C}"/>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6">
              <a:extLst>
                <a:ext uri="{FF2B5EF4-FFF2-40B4-BE49-F238E27FC236}">
                  <a16:creationId xmlns:a16="http://schemas.microsoft.com/office/drawing/2014/main" id="{8D3D41EE-44CE-4972-BC75-0D810F390447}"/>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87">
              <a:extLst>
                <a:ext uri="{FF2B5EF4-FFF2-40B4-BE49-F238E27FC236}">
                  <a16:creationId xmlns:a16="http://schemas.microsoft.com/office/drawing/2014/main" id="{EE2FD1E0-380F-4BD4-ADFB-5520FD40E25A}"/>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88">
              <a:extLst>
                <a:ext uri="{FF2B5EF4-FFF2-40B4-BE49-F238E27FC236}">
                  <a16:creationId xmlns:a16="http://schemas.microsoft.com/office/drawing/2014/main" id="{A050E35A-688B-4889-97BB-9E176E8E7147}"/>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89">
              <a:extLst>
                <a:ext uri="{FF2B5EF4-FFF2-40B4-BE49-F238E27FC236}">
                  <a16:creationId xmlns:a16="http://schemas.microsoft.com/office/drawing/2014/main" id="{76BDAC1D-9A02-4010-90BC-263287351651}"/>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0">
              <a:extLst>
                <a:ext uri="{FF2B5EF4-FFF2-40B4-BE49-F238E27FC236}">
                  <a16:creationId xmlns:a16="http://schemas.microsoft.com/office/drawing/2014/main" id="{C35C4AAB-7673-40A9-B5EF-6104BE11AD3E}"/>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1">
              <a:extLst>
                <a:ext uri="{FF2B5EF4-FFF2-40B4-BE49-F238E27FC236}">
                  <a16:creationId xmlns:a16="http://schemas.microsoft.com/office/drawing/2014/main" id="{927CD7B0-FCC3-4BEE-9F20-192F5F2306D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2">
              <a:extLst>
                <a:ext uri="{FF2B5EF4-FFF2-40B4-BE49-F238E27FC236}">
                  <a16:creationId xmlns:a16="http://schemas.microsoft.com/office/drawing/2014/main" id="{C664B83C-9D9E-4CEF-814E-8B6318A77AB5}"/>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3">
              <a:extLst>
                <a:ext uri="{FF2B5EF4-FFF2-40B4-BE49-F238E27FC236}">
                  <a16:creationId xmlns:a16="http://schemas.microsoft.com/office/drawing/2014/main" id="{84A612A0-1C35-43A0-AFC4-A60CCCE97261}"/>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4">
              <a:extLst>
                <a:ext uri="{FF2B5EF4-FFF2-40B4-BE49-F238E27FC236}">
                  <a16:creationId xmlns:a16="http://schemas.microsoft.com/office/drawing/2014/main" id="{80ACAD50-E7A9-4A06-91CE-F5C33F3CC208}"/>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5">
              <a:extLst>
                <a:ext uri="{FF2B5EF4-FFF2-40B4-BE49-F238E27FC236}">
                  <a16:creationId xmlns:a16="http://schemas.microsoft.com/office/drawing/2014/main" id="{4D78543C-9C19-4438-B3FA-0C836299BB1E}"/>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6">
              <a:extLst>
                <a:ext uri="{FF2B5EF4-FFF2-40B4-BE49-F238E27FC236}">
                  <a16:creationId xmlns:a16="http://schemas.microsoft.com/office/drawing/2014/main" id="{3173FF12-CFAD-4D78-AB10-D7C8DFF8A6F9}"/>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497">
              <a:extLst>
                <a:ext uri="{FF2B5EF4-FFF2-40B4-BE49-F238E27FC236}">
                  <a16:creationId xmlns:a16="http://schemas.microsoft.com/office/drawing/2014/main" id="{3F9D6612-6387-450A-BA07-3827CA225545}"/>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498">
              <a:extLst>
                <a:ext uri="{FF2B5EF4-FFF2-40B4-BE49-F238E27FC236}">
                  <a16:creationId xmlns:a16="http://schemas.microsoft.com/office/drawing/2014/main" id="{6DF70188-DFA2-46B8-9C0C-6E268A5B9F21}"/>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499">
              <a:extLst>
                <a:ext uri="{FF2B5EF4-FFF2-40B4-BE49-F238E27FC236}">
                  <a16:creationId xmlns:a16="http://schemas.microsoft.com/office/drawing/2014/main" id="{A72865E0-5E84-4BD1-979E-9A5CD856AAD0}"/>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0">
              <a:extLst>
                <a:ext uri="{FF2B5EF4-FFF2-40B4-BE49-F238E27FC236}">
                  <a16:creationId xmlns:a16="http://schemas.microsoft.com/office/drawing/2014/main" id="{DF25D943-D44D-4DC1-98A6-2D45C11D0B6F}"/>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1">
              <a:extLst>
                <a:ext uri="{FF2B5EF4-FFF2-40B4-BE49-F238E27FC236}">
                  <a16:creationId xmlns:a16="http://schemas.microsoft.com/office/drawing/2014/main" id="{3F8E4FB3-7337-4A93-A2D1-E4C0A6830483}"/>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2">
              <a:extLst>
                <a:ext uri="{FF2B5EF4-FFF2-40B4-BE49-F238E27FC236}">
                  <a16:creationId xmlns:a16="http://schemas.microsoft.com/office/drawing/2014/main" id="{D325C9E3-43B2-454E-817D-5610F4601968}"/>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3">
              <a:extLst>
                <a:ext uri="{FF2B5EF4-FFF2-40B4-BE49-F238E27FC236}">
                  <a16:creationId xmlns:a16="http://schemas.microsoft.com/office/drawing/2014/main" id="{8D3B4860-88D3-49FF-A18D-95B4E9AB71EC}"/>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4">
              <a:extLst>
                <a:ext uri="{FF2B5EF4-FFF2-40B4-BE49-F238E27FC236}">
                  <a16:creationId xmlns:a16="http://schemas.microsoft.com/office/drawing/2014/main" id="{71AF1EE5-1B4A-4E7E-B5E0-A3AE90941321}"/>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5">
              <a:extLst>
                <a:ext uri="{FF2B5EF4-FFF2-40B4-BE49-F238E27FC236}">
                  <a16:creationId xmlns:a16="http://schemas.microsoft.com/office/drawing/2014/main" id="{3680E932-A9D3-4915-863F-14BCB3BDA018}"/>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6">
              <a:extLst>
                <a:ext uri="{FF2B5EF4-FFF2-40B4-BE49-F238E27FC236}">
                  <a16:creationId xmlns:a16="http://schemas.microsoft.com/office/drawing/2014/main" id="{4BFC76C2-B829-4559-B9FF-7897E49BE151}"/>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07">
              <a:extLst>
                <a:ext uri="{FF2B5EF4-FFF2-40B4-BE49-F238E27FC236}">
                  <a16:creationId xmlns:a16="http://schemas.microsoft.com/office/drawing/2014/main" id="{8D127061-2F02-4926-A722-3BFA5DC725B5}"/>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08">
              <a:extLst>
                <a:ext uri="{FF2B5EF4-FFF2-40B4-BE49-F238E27FC236}">
                  <a16:creationId xmlns:a16="http://schemas.microsoft.com/office/drawing/2014/main" id="{D4DFEAD1-E0FB-435B-B0BE-D29EB1713B1A}"/>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09">
              <a:extLst>
                <a:ext uri="{FF2B5EF4-FFF2-40B4-BE49-F238E27FC236}">
                  <a16:creationId xmlns:a16="http://schemas.microsoft.com/office/drawing/2014/main" id="{597C6D79-A04D-4FF7-897E-553BB26181CC}"/>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0">
              <a:extLst>
                <a:ext uri="{FF2B5EF4-FFF2-40B4-BE49-F238E27FC236}">
                  <a16:creationId xmlns:a16="http://schemas.microsoft.com/office/drawing/2014/main" id="{B50D86E5-05B2-4518-8015-AF4181973A7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1">
              <a:extLst>
                <a:ext uri="{FF2B5EF4-FFF2-40B4-BE49-F238E27FC236}">
                  <a16:creationId xmlns:a16="http://schemas.microsoft.com/office/drawing/2014/main" id="{1EC18D1D-8888-4A19-BAE1-8F7BE1B26BC0}"/>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2">
              <a:extLst>
                <a:ext uri="{FF2B5EF4-FFF2-40B4-BE49-F238E27FC236}">
                  <a16:creationId xmlns:a16="http://schemas.microsoft.com/office/drawing/2014/main" id="{F88ECD26-5B34-4E90-9C9E-2298ECED8507}"/>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3">
              <a:extLst>
                <a:ext uri="{FF2B5EF4-FFF2-40B4-BE49-F238E27FC236}">
                  <a16:creationId xmlns:a16="http://schemas.microsoft.com/office/drawing/2014/main" id="{428B57B1-64F4-4493-9347-CCD74E9D753B}"/>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4">
              <a:extLst>
                <a:ext uri="{FF2B5EF4-FFF2-40B4-BE49-F238E27FC236}">
                  <a16:creationId xmlns:a16="http://schemas.microsoft.com/office/drawing/2014/main" id="{689A35D6-6A95-44F2-AA43-69E99ACFBC61}"/>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5">
              <a:extLst>
                <a:ext uri="{FF2B5EF4-FFF2-40B4-BE49-F238E27FC236}">
                  <a16:creationId xmlns:a16="http://schemas.microsoft.com/office/drawing/2014/main" id="{B9E5AD9E-7607-403F-AA3E-91AB0FA2ECDA}"/>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6">
              <a:extLst>
                <a:ext uri="{FF2B5EF4-FFF2-40B4-BE49-F238E27FC236}">
                  <a16:creationId xmlns:a16="http://schemas.microsoft.com/office/drawing/2014/main" id="{76B7DAC8-AB5A-4D12-86E1-A801687B8EAB}"/>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17">
              <a:extLst>
                <a:ext uri="{FF2B5EF4-FFF2-40B4-BE49-F238E27FC236}">
                  <a16:creationId xmlns:a16="http://schemas.microsoft.com/office/drawing/2014/main" id="{F03A902D-51BB-4140-8641-3991C05696C4}"/>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18">
              <a:extLst>
                <a:ext uri="{FF2B5EF4-FFF2-40B4-BE49-F238E27FC236}">
                  <a16:creationId xmlns:a16="http://schemas.microsoft.com/office/drawing/2014/main" id="{E3ABD5A7-2B4C-4D2A-9084-E6AFDBA5F1AA}"/>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19">
              <a:extLst>
                <a:ext uri="{FF2B5EF4-FFF2-40B4-BE49-F238E27FC236}">
                  <a16:creationId xmlns:a16="http://schemas.microsoft.com/office/drawing/2014/main" id="{B1BE3225-F326-4FAF-9BFE-B567AAC2AF82}"/>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0">
              <a:extLst>
                <a:ext uri="{FF2B5EF4-FFF2-40B4-BE49-F238E27FC236}">
                  <a16:creationId xmlns:a16="http://schemas.microsoft.com/office/drawing/2014/main" id="{9C4DA5E4-3037-4EFE-A415-66153C534240}"/>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1">
              <a:extLst>
                <a:ext uri="{FF2B5EF4-FFF2-40B4-BE49-F238E27FC236}">
                  <a16:creationId xmlns:a16="http://schemas.microsoft.com/office/drawing/2014/main" id="{688EB69A-AC84-470E-A318-9EE39551DCD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2">
              <a:extLst>
                <a:ext uri="{FF2B5EF4-FFF2-40B4-BE49-F238E27FC236}">
                  <a16:creationId xmlns:a16="http://schemas.microsoft.com/office/drawing/2014/main" id="{2E59D57E-5EDC-451A-9DFC-92A2B2980A6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3">
              <a:extLst>
                <a:ext uri="{FF2B5EF4-FFF2-40B4-BE49-F238E27FC236}">
                  <a16:creationId xmlns:a16="http://schemas.microsoft.com/office/drawing/2014/main" id="{F56146D4-FF57-41ED-BC84-303807580871}"/>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4">
              <a:extLst>
                <a:ext uri="{FF2B5EF4-FFF2-40B4-BE49-F238E27FC236}">
                  <a16:creationId xmlns:a16="http://schemas.microsoft.com/office/drawing/2014/main" id="{6B3E966F-3C19-4D28-90B0-A5BA3B758DD4}"/>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5">
              <a:extLst>
                <a:ext uri="{FF2B5EF4-FFF2-40B4-BE49-F238E27FC236}">
                  <a16:creationId xmlns:a16="http://schemas.microsoft.com/office/drawing/2014/main" id="{0B15CC18-ACDC-4ADD-A390-75100AA5C2F3}"/>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6">
              <a:extLst>
                <a:ext uri="{FF2B5EF4-FFF2-40B4-BE49-F238E27FC236}">
                  <a16:creationId xmlns:a16="http://schemas.microsoft.com/office/drawing/2014/main" id="{34F5EC9B-2BBF-42CC-87FE-61AF12B7F017}"/>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27">
              <a:extLst>
                <a:ext uri="{FF2B5EF4-FFF2-40B4-BE49-F238E27FC236}">
                  <a16:creationId xmlns:a16="http://schemas.microsoft.com/office/drawing/2014/main" id="{57F7C590-508A-4E24-A06C-71C181D267CD}"/>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28">
              <a:extLst>
                <a:ext uri="{FF2B5EF4-FFF2-40B4-BE49-F238E27FC236}">
                  <a16:creationId xmlns:a16="http://schemas.microsoft.com/office/drawing/2014/main" id="{96648372-17EC-4DE1-B60B-4DFF31EA9712}"/>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29">
              <a:extLst>
                <a:ext uri="{FF2B5EF4-FFF2-40B4-BE49-F238E27FC236}">
                  <a16:creationId xmlns:a16="http://schemas.microsoft.com/office/drawing/2014/main" id="{5D02AD8C-B1E4-4DCE-8C00-67C929FEF158}"/>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0">
              <a:extLst>
                <a:ext uri="{FF2B5EF4-FFF2-40B4-BE49-F238E27FC236}">
                  <a16:creationId xmlns:a16="http://schemas.microsoft.com/office/drawing/2014/main" id="{02B66BF8-E527-4CC3-996F-6C2E40FE511B}"/>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1">
              <a:extLst>
                <a:ext uri="{FF2B5EF4-FFF2-40B4-BE49-F238E27FC236}">
                  <a16:creationId xmlns:a16="http://schemas.microsoft.com/office/drawing/2014/main" id="{63270D15-4300-44CC-90D5-61114A0F6439}"/>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2">
              <a:extLst>
                <a:ext uri="{FF2B5EF4-FFF2-40B4-BE49-F238E27FC236}">
                  <a16:creationId xmlns:a16="http://schemas.microsoft.com/office/drawing/2014/main" id="{12FD753A-253B-4F79-9BB6-C71C7BAF2775}"/>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3">
              <a:extLst>
                <a:ext uri="{FF2B5EF4-FFF2-40B4-BE49-F238E27FC236}">
                  <a16:creationId xmlns:a16="http://schemas.microsoft.com/office/drawing/2014/main" id="{E6318D87-AAC5-4BDC-8F9A-E89CE0DABCD1}"/>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4">
              <a:extLst>
                <a:ext uri="{FF2B5EF4-FFF2-40B4-BE49-F238E27FC236}">
                  <a16:creationId xmlns:a16="http://schemas.microsoft.com/office/drawing/2014/main" id="{28B5BD75-16E9-4C9E-86A6-D6584F8A5C21}"/>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5">
              <a:extLst>
                <a:ext uri="{FF2B5EF4-FFF2-40B4-BE49-F238E27FC236}">
                  <a16:creationId xmlns:a16="http://schemas.microsoft.com/office/drawing/2014/main" id="{19C5AE0E-7CB9-4460-B8AF-0226440B0C10}"/>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6">
              <a:extLst>
                <a:ext uri="{FF2B5EF4-FFF2-40B4-BE49-F238E27FC236}">
                  <a16:creationId xmlns:a16="http://schemas.microsoft.com/office/drawing/2014/main" id="{5B3F4FF8-AC6D-4BFF-9C80-9E5EED42DA1D}"/>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37">
              <a:extLst>
                <a:ext uri="{FF2B5EF4-FFF2-40B4-BE49-F238E27FC236}">
                  <a16:creationId xmlns:a16="http://schemas.microsoft.com/office/drawing/2014/main" id="{FC5D75FE-A36A-404F-98A0-986B99A7112A}"/>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38">
              <a:extLst>
                <a:ext uri="{FF2B5EF4-FFF2-40B4-BE49-F238E27FC236}">
                  <a16:creationId xmlns:a16="http://schemas.microsoft.com/office/drawing/2014/main" id="{A3C8C020-0A09-404C-8744-7A8BA7FEBF83}"/>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39">
              <a:extLst>
                <a:ext uri="{FF2B5EF4-FFF2-40B4-BE49-F238E27FC236}">
                  <a16:creationId xmlns:a16="http://schemas.microsoft.com/office/drawing/2014/main" id="{1B60FF6F-ACC3-4178-AE8B-8BADCE6886DA}"/>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0">
              <a:extLst>
                <a:ext uri="{FF2B5EF4-FFF2-40B4-BE49-F238E27FC236}">
                  <a16:creationId xmlns:a16="http://schemas.microsoft.com/office/drawing/2014/main" id="{FEC17D78-B0B5-4A3F-A610-768734427A52}"/>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1">
              <a:extLst>
                <a:ext uri="{FF2B5EF4-FFF2-40B4-BE49-F238E27FC236}">
                  <a16:creationId xmlns:a16="http://schemas.microsoft.com/office/drawing/2014/main" id="{2A2879B7-34C5-4754-A5E8-96B7D1D44138}"/>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2">
              <a:extLst>
                <a:ext uri="{FF2B5EF4-FFF2-40B4-BE49-F238E27FC236}">
                  <a16:creationId xmlns:a16="http://schemas.microsoft.com/office/drawing/2014/main" id="{8B57C048-A92C-4ABE-A193-2996ADE799D9}"/>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3">
              <a:extLst>
                <a:ext uri="{FF2B5EF4-FFF2-40B4-BE49-F238E27FC236}">
                  <a16:creationId xmlns:a16="http://schemas.microsoft.com/office/drawing/2014/main" id="{4B82B67A-B151-42D9-815E-3BF76B1EFBD2}"/>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4">
              <a:extLst>
                <a:ext uri="{FF2B5EF4-FFF2-40B4-BE49-F238E27FC236}">
                  <a16:creationId xmlns:a16="http://schemas.microsoft.com/office/drawing/2014/main" id="{ED483A71-64C8-4103-9C51-AB5251356407}"/>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5">
              <a:extLst>
                <a:ext uri="{FF2B5EF4-FFF2-40B4-BE49-F238E27FC236}">
                  <a16:creationId xmlns:a16="http://schemas.microsoft.com/office/drawing/2014/main" id="{507560B3-A8AB-4E94-8574-CC5F504AF98E}"/>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6">
              <a:extLst>
                <a:ext uri="{FF2B5EF4-FFF2-40B4-BE49-F238E27FC236}">
                  <a16:creationId xmlns:a16="http://schemas.microsoft.com/office/drawing/2014/main" id="{9F42C81D-E93E-4C51-84BF-D90D5B31AAE2}"/>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47">
              <a:extLst>
                <a:ext uri="{FF2B5EF4-FFF2-40B4-BE49-F238E27FC236}">
                  <a16:creationId xmlns:a16="http://schemas.microsoft.com/office/drawing/2014/main" id="{11FF5CC1-3D8B-4CEF-BC7D-45DA4A557F1D}"/>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48">
              <a:extLst>
                <a:ext uri="{FF2B5EF4-FFF2-40B4-BE49-F238E27FC236}">
                  <a16:creationId xmlns:a16="http://schemas.microsoft.com/office/drawing/2014/main" id="{A5C71863-28CD-4907-8930-7E8CC1442C75}"/>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49">
              <a:extLst>
                <a:ext uri="{FF2B5EF4-FFF2-40B4-BE49-F238E27FC236}">
                  <a16:creationId xmlns:a16="http://schemas.microsoft.com/office/drawing/2014/main" id="{95C18DA2-DFF2-4039-98CC-1D9806C6B06D}"/>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0">
              <a:extLst>
                <a:ext uri="{FF2B5EF4-FFF2-40B4-BE49-F238E27FC236}">
                  <a16:creationId xmlns:a16="http://schemas.microsoft.com/office/drawing/2014/main" id="{ED376F26-51C5-483D-990B-E678596180B7}"/>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Freeform 551">
              <a:extLst>
                <a:ext uri="{FF2B5EF4-FFF2-40B4-BE49-F238E27FC236}">
                  <a16:creationId xmlns:a16="http://schemas.microsoft.com/office/drawing/2014/main" id="{F8AEED05-E43D-47DB-9DC9-DD0510C11E31}"/>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Freeform 552">
              <a:extLst>
                <a:ext uri="{FF2B5EF4-FFF2-40B4-BE49-F238E27FC236}">
                  <a16:creationId xmlns:a16="http://schemas.microsoft.com/office/drawing/2014/main" id="{F9FB8ECA-4D48-4661-A5AB-9865FC18BD20}"/>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Freeform 553">
              <a:extLst>
                <a:ext uri="{FF2B5EF4-FFF2-40B4-BE49-F238E27FC236}">
                  <a16:creationId xmlns:a16="http://schemas.microsoft.com/office/drawing/2014/main" id="{56324DCA-BD76-499A-A064-67897F824E43}"/>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39686636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fade">
                                      <p:cBhvr>
                                        <p:cTn id="7" dur="1000"/>
                                        <p:tgtEl>
                                          <p:spTgt spid="378"/>
                                        </p:tgtEl>
                                      </p:cBhvr>
                                    </p:animEffect>
                                    <p:anim calcmode="lin" valueType="num">
                                      <p:cBhvr>
                                        <p:cTn id="8" dur="1000" fill="hold"/>
                                        <p:tgtEl>
                                          <p:spTgt spid="378"/>
                                        </p:tgtEl>
                                        <p:attrNameLst>
                                          <p:attrName>ppt_x</p:attrName>
                                        </p:attrNameLst>
                                      </p:cBhvr>
                                      <p:tavLst>
                                        <p:tav tm="0">
                                          <p:val>
                                            <p:strVal val="#ppt_x"/>
                                          </p:val>
                                        </p:tav>
                                        <p:tav tm="100000">
                                          <p:val>
                                            <p:strVal val="#ppt_x"/>
                                          </p:val>
                                        </p:tav>
                                      </p:tavLst>
                                    </p:anim>
                                    <p:anim calcmode="lin" valueType="num">
                                      <p:cBhvr>
                                        <p:cTn id="9" dur="1000" fill="hold"/>
                                        <p:tgtEl>
                                          <p:spTgt spid="3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78" name="TextBox 377">
            <a:extLst>
              <a:ext uri="{FF2B5EF4-FFF2-40B4-BE49-F238E27FC236}">
                <a16:creationId xmlns:a16="http://schemas.microsoft.com/office/drawing/2014/main" id="{EE0E65E1-2494-4B19-AB32-CED2E35F6B74}"/>
              </a:ext>
            </a:extLst>
          </p:cNvPr>
          <p:cNvSpPr txBox="1"/>
          <p:nvPr/>
        </p:nvSpPr>
        <p:spPr>
          <a:xfrm>
            <a:off x="3339169" y="1481231"/>
            <a:ext cx="3096344" cy="3785652"/>
          </a:xfrm>
          <a:prstGeom prst="rect">
            <a:avLst/>
          </a:prstGeom>
          <a:noFill/>
        </p:spPr>
        <p:txBody>
          <a:bodyPr wrap="square">
            <a:spAutoFit/>
          </a:bodyPr>
          <a:lstStyle/>
          <a:p>
            <a:pPr algn="just" rtl="0"/>
            <a:r>
              <a:rPr lang="vi-VN" sz="2000" b="0" i="1">
                <a:solidFill>
                  <a:srgbClr val="333333"/>
                </a:solidFill>
                <a:effectLst/>
                <a:latin typeface="+mj-lt"/>
              </a:rPr>
              <a:t>Ve sầu kêu ve ve</a:t>
            </a:r>
            <a:endParaRPr lang="vi-VN" sz="2000" b="0" i="0">
              <a:solidFill>
                <a:srgbClr val="333333"/>
              </a:solidFill>
              <a:effectLst/>
              <a:latin typeface="+mj-lt"/>
            </a:endParaRPr>
          </a:p>
          <a:p>
            <a:pPr algn="just" rtl="0"/>
            <a:r>
              <a:rPr lang="vi-VN" sz="2000" b="0" i="1">
                <a:solidFill>
                  <a:srgbClr val="333333"/>
                </a:solidFill>
                <a:effectLst/>
                <a:latin typeface="+mj-lt"/>
              </a:rPr>
              <a:t>Suốt mùa hè</a:t>
            </a:r>
            <a:endParaRPr lang="vi-VN" sz="2000" b="0" i="0">
              <a:solidFill>
                <a:srgbClr val="333333"/>
              </a:solidFill>
              <a:effectLst/>
              <a:latin typeface="+mj-lt"/>
            </a:endParaRPr>
          </a:p>
          <a:p>
            <a:pPr algn="just" rtl="0"/>
            <a:r>
              <a:rPr lang="vi-VN" sz="2000" b="0" i="1">
                <a:solidFill>
                  <a:srgbClr val="333333"/>
                </a:solidFill>
                <a:effectLst/>
                <a:latin typeface="+mj-lt"/>
              </a:rPr>
              <a:t>Đến kì gió bấc thổi</a:t>
            </a:r>
            <a:endParaRPr lang="vi-VN" sz="2000" b="0" i="0">
              <a:solidFill>
                <a:srgbClr val="333333"/>
              </a:solidFill>
              <a:effectLst/>
              <a:latin typeface="+mj-lt"/>
            </a:endParaRPr>
          </a:p>
          <a:p>
            <a:pPr algn="just" rtl="0"/>
            <a:r>
              <a:rPr lang="vi-VN" sz="2000" b="0" i="1">
                <a:solidFill>
                  <a:srgbClr val="333333"/>
                </a:solidFill>
                <a:effectLst/>
                <a:latin typeface="+mj-lt"/>
              </a:rPr>
              <a:t>Nguồn cơn thật bối rối</a:t>
            </a:r>
            <a:endParaRPr lang="vi-VN" sz="2000" b="0" i="0">
              <a:solidFill>
                <a:srgbClr val="333333"/>
              </a:solidFill>
              <a:effectLst/>
              <a:latin typeface="+mj-lt"/>
            </a:endParaRPr>
          </a:p>
          <a:p>
            <a:pPr algn="just" rtl="0"/>
            <a:r>
              <a:rPr lang="vi-VN" sz="2000" b="0" i="1">
                <a:solidFill>
                  <a:srgbClr val="333333"/>
                </a:solidFill>
                <a:effectLst/>
                <a:latin typeface="+mj-lt"/>
              </a:rPr>
              <a:t>Một miếng cũng chẳng còn</a:t>
            </a:r>
            <a:endParaRPr lang="vi-VN" sz="2000" b="0" i="0">
              <a:solidFill>
                <a:srgbClr val="333333"/>
              </a:solidFill>
              <a:effectLst/>
              <a:latin typeface="+mj-lt"/>
            </a:endParaRPr>
          </a:p>
          <a:p>
            <a:pPr algn="just" rtl="0"/>
            <a:r>
              <a:rPr lang="vi-VN" sz="2000" b="0" i="1">
                <a:solidFill>
                  <a:srgbClr val="333333"/>
                </a:solidFill>
                <a:effectLst/>
                <a:latin typeface="+mj-lt"/>
              </a:rPr>
              <a:t>Ruồi bọ không một con</a:t>
            </a:r>
            <a:endParaRPr lang="vi-VN" sz="2000" b="0" i="0">
              <a:solidFill>
                <a:srgbClr val="333333"/>
              </a:solidFill>
              <a:effectLst/>
              <a:latin typeface="+mj-lt"/>
            </a:endParaRPr>
          </a:p>
          <a:p>
            <a:pPr algn="just" rtl="0"/>
            <a:r>
              <a:rPr lang="vi-VN" sz="2000" b="0" i="1">
                <a:solidFill>
                  <a:srgbClr val="333333"/>
                </a:solidFill>
                <a:effectLst/>
                <a:latin typeface="+mj-lt"/>
              </a:rPr>
              <a:t>Vác miệng chịu khúm núm</a:t>
            </a:r>
            <a:endParaRPr lang="vi-VN" sz="2000" b="0" i="0">
              <a:solidFill>
                <a:srgbClr val="333333"/>
              </a:solidFill>
              <a:effectLst/>
              <a:latin typeface="+mj-lt"/>
            </a:endParaRPr>
          </a:p>
          <a:p>
            <a:pPr algn="just" rtl="0"/>
            <a:r>
              <a:rPr lang="vi-VN" sz="2000" b="0" i="1">
                <a:solidFill>
                  <a:srgbClr val="333333"/>
                </a:solidFill>
                <a:effectLst/>
                <a:latin typeface="+mj-lt"/>
              </a:rPr>
              <a:t>Sang chị kiến hàng xóm</a:t>
            </a:r>
            <a:endParaRPr lang="vi-VN" sz="2000" b="0" i="0">
              <a:solidFill>
                <a:srgbClr val="333333"/>
              </a:solidFill>
              <a:effectLst/>
              <a:latin typeface="+mj-lt"/>
            </a:endParaRPr>
          </a:p>
          <a:p>
            <a:pPr algn="just" rtl="0"/>
            <a:r>
              <a:rPr lang="vi-VN" sz="2000" b="0" i="1">
                <a:solidFill>
                  <a:srgbClr val="333333"/>
                </a:solidFill>
                <a:effectLst/>
                <a:latin typeface="+mj-lt"/>
              </a:rPr>
              <a:t>Xin cùng chị cho vay</a:t>
            </a:r>
            <a:endParaRPr lang="vi-VN" sz="2000" b="0" i="0">
              <a:solidFill>
                <a:srgbClr val="333333"/>
              </a:solidFill>
              <a:effectLst/>
              <a:latin typeface="+mj-lt"/>
            </a:endParaRPr>
          </a:p>
          <a:p>
            <a:pPr algn="just" rtl="0"/>
            <a:r>
              <a:rPr lang="vi-VN" sz="2000" b="0" i="1">
                <a:solidFill>
                  <a:srgbClr val="333333"/>
                </a:solidFill>
                <a:effectLst/>
                <a:latin typeface="+mj-lt"/>
              </a:rPr>
              <a:t>Dăm ba hạt qua ngày</a:t>
            </a:r>
            <a:endParaRPr lang="vi-VN" sz="2000" b="0" i="0">
              <a:solidFill>
                <a:srgbClr val="333333"/>
              </a:solidFill>
              <a:effectLst/>
              <a:latin typeface="+mj-lt"/>
            </a:endParaRPr>
          </a:p>
          <a:p>
            <a:pPr rtl="0"/>
            <a:r>
              <a:rPr lang="vi-VN" sz="2000" b="0" i="1">
                <a:solidFill>
                  <a:srgbClr val="333333"/>
                </a:solidFill>
                <a:effectLst/>
                <a:latin typeface="+mj-lt"/>
              </a:rPr>
              <a:t>Từ nay sang tháng hạ</a:t>
            </a:r>
            <a:br>
              <a:rPr lang="vi-VN" sz="2000">
                <a:latin typeface="+mj-lt"/>
              </a:rPr>
            </a:br>
            <a:endParaRPr lang="en-US" sz="2000">
              <a:latin typeface="+mj-lt"/>
            </a:endParaRPr>
          </a:p>
        </p:txBody>
      </p:sp>
      <p:sp>
        <p:nvSpPr>
          <p:cNvPr id="379" name="TextBox 378">
            <a:extLst>
              <a:ext uri="{FF2B5EF4-FFF2-40B4-BE49-F238E27FC236}">
                <a16:creationId xmlns:a16="http://schemas.microsoft.com/office/drawing/2014/main" id="{B496E0B1-5EEA-4346-AF1B-69D9BD988339}"/>
              </a:ext>
            </a:extLst>
          </p:cNvPr>
          <p:cNvSpPr txBox="1"/>
          <p:nvPr/>
        </p:nvSpPr>
        <p:spPr>
          <a:xfrm>
            <a:off x="2116138" y="132379"/>
            <a:ext cx="8126413" cy="461665"/>
          </a:xfrm>
          <a:prstGeom prst="rect">
            <a:avLst/>
          </a:prstGeom>
          <a:noFill/>
        </p:spPr>
        <p:txBody>
          <a:bodyPr wrap="square">
            <a:spAutoFit/>
          </a:bodyPr>
          <a:lstStyle/>
          <a:p>
            <a:pPr algn="just"/>
            <a:r>
              <a:rPr lang="vi-VN" sz="2400" b="1" i="0">
                <a:solidFill>
                  <a:srgbClr val="333333"/>
                </a:solidFill>
                <a:effectLst/>
                <a:latin typeface="+mj-lt"/>
              </a:rPr>
              <a:t>2: Đọc văn bản</a:t>
            </a:r>
            <a:r>
              <a:rPr lang="en-US" sz="2400" b="1" i="0">
                <a:solidFill>
                  <a:srgbClr val="333333"/>
                </a:solidFill>
                <a:effectLst/>
                <a:latin typeface="+mj-lt"/>
              </a:rPr>
              <a:t> </a:t>
            </a:r>
            <a:r>
              <a:rPr lang="vi-VN" sz="2400" b="1" i="0">
                <a:solidFill>
                  <a:srgbClr val="333333"/>
                </a:solidFill>
                <a:effectLst/>
                <a:latin typeface="+mj-lt"/>
              </a:rPr>
              <a:t>và thực hiện các yêu cầu phía dưới:</a:t>
            </a:r>
          </a:p>
        </p:txBody>
      </p:sp>
      <p:sp>
        <p:nvSpPr>
          <p:cNvPr id="380" name="TextBox 379">
            <a:extLst>
              <a:ext uri="{FF2B5EF4-FFF2-40B4-BE49-F238E27FC236}">
                <a16:creationId xmlns:a16="http://schemas.microsoft.com/office/drawing/2014/main" id="{DB8046B3-FBB6-42B9-8C51-AD165B5DCE01}"/>
              </a:ext>
            </a:extLst>
          </p:cNvPr>
          <p:cNvSpPr txBox="1"/>
          <p:nvPr/>
        </p:nvSpPr>
        <p:spPr>
          <a:xfrm>
            <a:off x="6507521" y="1511988"/>
            <a:ext cx="2736304" cy="3477875"/>
          </a:xfrm>
          <a:prstGeom prst="rect">
            <a:avLst/>
          </a:prstGeom>
          <a:noFill/>
        </p:spPr>
        <p:txBody>
          <a:bodyPr wrap="square">
            <a:spAutoFit/>
          </a:bodyPr>
          <a:lstStyle/>
          <a:p>
            <a:pPr algn="just" rtl="0"/>
            <a:r>
              <a:rPr lang="vi-VN" sz="2000" b="0" i="1">
                <a:solidFill>
                  <a:srgbClr val="333333"/>
                </a:solidFill>
                <a:effectLst/>
                <a:latin typeface="+mj-lt"/>
              </a:rPr>
              <a:t>Em lại xin đem trả</a:t>
            </a:r>
            <a:endParaRPr lang="vi-VN" sz="2000" b="0" i="0">
              <a:solidFill>
                <a:srgbClr val="333333"/>
              </a:solidFill>
              <a:effectLst/>
              <a:latin typeface="+mj-lt"/>
            </a:endParaRPr>
          </a:p>
          <a:p>
            <a:pPr algn="just" rtl="0"/>
            <a:r>
              <a:rPr lang="vi-VN" sz="2000" b="0" i="1">
                <a:solidFill>
                  <a:srgbClr val="333333"/>
                </a:solidFill>
                <a:effectLst/>
                <a:latin typeface="+mj-lt"/>
              </a:rPr>
              <a:t>Trước thu, thề đất trời!</a:t>
            </a:r>
            <a:endParaRPr lang="vi-VN" sz="2000" b="0" i="0">
              <a:solidFill>
                <a:srgbClr val="333333"/>
              </a:solidFill>
              <a:effectLst/>
              <a:latin typeface="+mj-lt"/>
            </a:endParaRPr>
          </a:p>
          <a:p>
            <a:pPr algn="just" rtl="0"/>
            <a:r>
              <a:rPr lang="vi-VN" sz="2000" b="0" i="1">
                <a:solidFill>
                  <a:srgbClr val="333333"/>
                </a:solidFill>
                <a:effectLst/>
                <a:latin typeface="+mj-lt"/>
              </a:rPr>
              <a:t>Xin đủ cả vốn lời</a:t>
            </a:r>
            <a:endParaRPr lang="vi-VN" sz="2000" b="0" i="0">
              <a:solidFill>
                <a:srgbClr val="333333"/>
              </a:solidFill>
              <a:effectLst/>
              <a:latin typeface="+mj-lt"/>
            </a:endParaRPr>
          </a:p>
          <a:p>
            <a:pPr algn="just" rtl="0"/>
            <a:r>
              <a:rPr lang="vi-VN" sz="2000" b="0" i="1">
                <a:solidFill>
                  <a:srgbClr val="333333"/>
                </a:solidFill>
                <a:effectLst/>
                <a:latin typeface="+mj-lt"/>
              </a:rPr>
              <a:t>Tính kiến ghét vay cậy</a:t>
            </a:r>
            <a:endParaRPr lang="vi-VN" sz="2000" b="0" i="0">
              <a:solidFill>
                <a:srgbClr val="333333"/>
              </a:solidFill>
              <a:effectLst/>
              <a:latin typeface="+mj-lt"/>
            </a:endParaRPr>
          </a:p>
          <a:p>
            <a:pPr algn="just" rtl="0"/>
            <a:r>
              <a:rPr lang="vi-VN" sz="2000" b="0" i="1">
                <a:solidFill>
                  <a:srgbClr val="333333"/>
                </a:solidFill>
                <a:effectLst/>
                <a:latin typeface="+mj-lt"/>
              </a:rPr>
              <a:t>Thói ấy chẳng hề chi</a:t>
            </a:r>
            <a:endParaRPr lang="vi-VN" sz="2000" b="0" i="0">
              <a:solidFill>
                <a:srgbClr val="333333"/>
              </a:solidFill>
              <a:effectLst/>
              <a:latin typeface="+mj-lt"/>
            </a:endParaRPr>
          </a:p>
          <a:p>
            <a:pPr algn="just" rtl="0"/>
            <a:r>
              <a:rPr lang="vi-VN" sz="2000" b="0" i="1">
                <a:solidFill>
                  <a:srgbClr val="333333"/>
                </a:solidFill>
                <a:effectLst/>
                <a:latin typeface="+mj-lt"/>
              </a:rPr>
              <a:t>Nắng ráo chú làm gì?</a:t>
            </a:r>
            <a:endParaRPr lang="vi-VN" sz="2000" b="0" i="0">
              <a:solidFill>
                <a:srgbClr val="333333"/>
              </a:solidFill>
              <a:effectLst/>
              <a:latin typeface="+mj-lt"/>
            </a:endParaRPr>
          </a:p>
          <a:p>
            <a:pPr algn="just" rtl="0"/>
            <a:r>
              <a:rPr lang="vi-VN" sz="2000" b="0" i="1">
                <a:solidFill>
                  <a:srgbClr val="333333"/>
                </a:solidFill>
                <a:effectLst/>
                <a:latin typeface="+mj-lt"/>
              </a:rPr>
              <a:t>Kiến hỏi ve như vậy</a:t>
            </a:r>
            <a:endParaRPr lang="vi-VN" sz="2000" b="0" i="0">
              <a:solidFill>
                <a:srgbClr val="333333"/>
              </a:solidFill>
              <a:effectLst/>
              <a:latin typeface="+mj-lt"/>
            </a:endParaRPr>
          </a:p>
          <a:p>
            <a:pPr algn="just" rtl="0"/>
            <a:r>
              <a:rPr lang="vi-VN" sz="2000" b="0" i="1">
                <a:solidFill>
                  <a:srgbClr val="333333"/>
                </a:solidFill>
                <a:effectLst/>
                <a:latin typeface="+mj-lt"/>
              </a:rPr>
              <a:t>Ve rằng: Luôn đêm ngày</a:t>
            </a:r>
            <a:endParaRPr lang="vi-VN" sz="2000" b="0" i="0">
              <a:solidFill>
                <a:srgbClr val="333333"/>
              </a:solidFill>
              <a:effectLst/>
              <a:latin typeface="+mj-lt"/>
            </a:endParaRPr>
          </a:p>
          <a:p>
            <a:pPr algn="just" rtl="0"/>
            <a:r>
              <a:rPr lang="vi-VN" sz="2000" b="0" i="1">
                <a:solidFill>
                  <a:srgbClr val="333333"/>
                </a:solidFill>
                <a:effectLst/>
                <a:latin typeface="+mj-lt"/>
              </a:rPr>
              <a:t>Tôi hát, thiệt gì bác!</a:t>
            </a:r>
            <a:endParaRPr lang="vi-VN" sz="2000" b="0" i="0">
              <a:solidFill>
                <a:srgbClr val="333333"/>
              </a:solidFill>
              <a:effectLst/>
              <a:latin typeface="+mj-lt"/>
            </a:endParaRPr>
          </a:p>
          <a:p>
            <a:pPr algn="just" rtl="0"/>
            <a:r>
              <a:rPr lang="vi-VN" sz="2000" b="0" i="1">
                <a:solidFill>
                  <a:srgbClr val="333333"/>
                </a:solidFill>
                <a:effectLst/>
                <a:latin typeface="+mj-lt"/>
              </a:rPr>
              <a:t>Kiến rằng: Xưa chú hát</a:t>
            </a:r>
            <a:endParaRPr lang="vi-VN" sz="2000" b="0" i="0">
              <a:solidFill>
                <a:srgbClr val="333333"/>
              </a:solidFill>
              <a:effectLst/>
              <a:latin typeface="+mj-lt"/>
            </a:endParaRPr>
          </a:p>
          <a:p>
            <a:pPr algn="just" rtl="0"/>
            <a:r>
              <a:rPr lang="vi-VN" sz="2000" b="0" i="1">
                <a:solidFill>
                  <a:srgbClr val="333333"/>
                </a:solidFill>
                <a:effectLst/>
                <a:latin typeface="+mj-lt"/>
              </a:rPr>
              <a:t>Nay thử múa coi đây.</a:t>
            </a:r>
            <a:endParaRPr lang="vi-VN" sz="2000" b="0" i="0">
              <a:solidFill>
                <a:srgbClr val="333333"/>
              </a:solidFill>
              <a:effectLst/>
              <a:latin typeface="+mj-lt"/>
            </a:endParaRPr>
          </a:p>
        </p:txBody>
      </p:sp>
      <p:sp>
        <p:nvSpPr>
          <p:cNvPr id="381" name="TextBox 380">
            <a:extLst>
              <a:ext uri="{FF2B5EF4-FFF2-40B4-BE49-F238E27FC236}">
                <a16:creationId xmlns:a16="http://schemas.microsoft.com/office/drawing/2014/main" id="{8C6B9247-F1B4-48E2-ADF9-0B6DD8FA8D01}"/>
              </a:ext>
            </a:extLst>
          </p:cNvPr>
          <p:cNvSpPr txBox="1"/>
          <p:nvPr/>
        </p:nvSpPr>
        <p:spPr>
          <a:xfrm>
            <a:off x="2929359" y="638644"/>
            <a:ext cx="5904656" cy="707886"/>
          </a:xfrm>
          <a:prstGeom prst="rect">
            <a:avLst/>
          </a:prstGeom>
          <a:noFill/>
        </p:spPr>
        <p:txBody>
          <a:bodyPr wrap="square">
            <a:spAutoFit/>
          </a:bodyPr>
          <a:lstStyle/>
          <a:p>
            <a:pPr algn="ctr"/>
            <a:r>
              <a:rPr lang="en-US" sz="2000" b="1" i="0">
                <a:solidFill>
                  <a:srgbClr val="FF0000"/>
                </a:solidFill>
                <a:effectLst/>
                <a:latin typeface="Times New Roman" panose="02020603050405020304" pitchFamily="18" charset="0"/>
                <a:cs typeface="Times New Roman" panose="02020603050405020304" pitchFamily="18" charset="0"/>
              </a:rPr>
              <a:t>VE VÀ KIẾN </a:t>
            </a:r>
          </a:p>
          <a:p>
            <a:pPr algn="ctr"/>
            <a:r>
              <a:rPr lang="en-US" sz="2000" b="0" i="0">
                <a:solidFill>
                  <a:srgbClr val="333333"/>
                </a:solidFill>
                <a:effectLst/>
                <a:latin typeface="Times New Roman" panose="02020603050405020304" pitchFamily="18" charset="0"/>
                <a:cs typeface="Times New Roman" panose="02020603050405020304" pitchFamily="18" charset="0"/>
              </a:rPr>
              <a:t>(La Phông-ten, Nguyễn Văn Vĩnh dịch)</a:t>
            </a:r>
            <a:endParaRPr lang="vi-VN" sz="2000" b="0" i="0">
              <a:solidFill>
                <a:srgbClr val="FF0000"/>
              </a:solidFill>
              <a:effectLst/>
              <a:latin typeface="Times New Roman" panose="02020603050405020304" pitchFamily="18" charset="0"/>
              <a:cs typeface="Times New Roman" panose="02020603050405020304" pitchFamily="18" charset="0"/>
            </a:endParaRPr>
          </a:p>
        </p:txBody>
      </p:sp>
      <p:sp>
        <p:nvSpPr>
          <p:cNvPr id="382" name="TextBox 381">
            <a:extLst>
              <a:ext uri="{FF2B5EF4-FFF2-40B4-BE49-F238E27FC236}">
                <a16:creationId xmlns:a16="http://schemas.microsoft.com/office/drawing/2014/main" id="{A0ADD2B3-769D-4C2A-BE45-EAF94B8C6F22}"/>
              </a:ext>
            </a:extLst>
          </p:cNvPr>
          <p:cNvSpPr txBox="1"/>
          <p:nvPr/>
        </p:nvSpPr>
        <p:spPr>
          <a:xfrm>
            <a:off x="1278732" y="4963477"/>
            <a:ext cx="10996613" cy="1323439"/>
          </a:xfrm>
          <a:prstGeom prst="rect">
            <a:avLst/>
          </a:prstGeom>
          <a:noFill/>
        </p:spPr>
        <p:txBody>
          <a:bodyPr wrap="square">
            <a:spAutoFit/>
          </a:bodyPr>
          <a:lstStyle/>
          <a:p>
            <a:pPr algn="just" rtl="0"/>
            <a:r>
              <a:rPr lang="vi-VN" sz="2000" b="0" i="0">
                <a:solidFill>
                  <a:srgbClr val="FF0000"/>
                </a:solidFill>
                <a:effectLst/>
                <a:latin typeface="+mj-lt"/>
              </a:rPr>
              <a:t>a. Văn bản trên thuộc thể loại nào? Dựa vào những dấu hiệu nào trong văn bản để em xác định như vậy?</a:t>
            </a:r>
          </a:p>
          <a:p>
            <a:pPr algn="just" rtl="0"/>
            <a:r>
              <a:rPr lang="vi-VN" sz="2000" b="0" i="0">
                <a:solidFill>
                  <a:srgbClr val="FF0000"/>
                </a:solidFill>
                <a:effectLst/>
                <a:latin typeface="+mj-lt"/>
              </a:rPr>
              <a:t>b. Tóm tắt văn bản trên bằng một đoạn văn ngắn</a:t>
            </a:r>
          </a:p>
          <a:p>
            <a:pPr algn="just" rtl="0"/>
            <a:r>
              <a:rPr lang="vi-VN" sz="2000" b="0" i="0">
                <a:solidFill>
                  <a:srgbClr val="FF0000"/>
                </a:solidFill>
                <a:effectLst/>
                <a:latin typeface="+mj-lt"/>
              </a:rPr>
              <a:t>c. Nêu nhận xét của em về hai nhân vật ve và kiến</a:t>
            </a:r>
          </a:p>
          <a:p>
            <a:pPr algn="just" rtl="0"/>
            <a:r>
              <a:rPr lang="vi-VN" sz="2000" b="0" i="0">
                <a:solidFill>
                  <a:srgbClr val="FF0000"/>
                </a:solidFill>
                <a:effectLst/>
                <a:latin typeface="+mj-lt"/>
              </a:rPr>
              <a:t>d. Xác định chủ đề của văn bản.</a:t>
            </a:r>
          </a:p>
        </p:txBody>
      </p:sp>
      <p:grpSp>
        <p:nvGrpSpPr>
          <p:cNvPr id="383" name="组合 585">
            <a:extLst>
              <a:ext uri="{FF2B5EF4-FFF2-40B4-BE49-F238E27FC236}">
                <a16:creationId xmlns:a16="http://schemas.microsoft.com/office/drawing/2014/main" id="{016345F2-3E9D-4D34-92F5-FD60CE9C4C2A}"/>
              </a:ext>
            </a:extLst>
          </p:cNvPr>
          <p:cNvGrpSpPr/>
          <p:nvPr/>
        </p:nvGrpSpPr>
        <p:grpSpPr>
          <a:xfrm>
            <a:off x="-55563" y="5845629"/>
            <a:ext cx="12303126" cy="1012371"/>
            <a:chOff x="-25400" y="5164139"/>
            <a:chExt cx="12303126" cy="1743075"/>
          </a:xfrm>
        </p:grpSpPr>
        <p:sp>
          <p:nvSpPr>
            <p:cNvPr id="384" name="Freeform 17">
              <a:extLst>
                <a:ext uri="{FF2B5EF4-FFF2-40B4-BE49-F238E27FC236}">
                  <a16:creationId xmlns:a16="http://schemas.microsoft.com/office/drawing/2014/main" id="{01FD6EC1-F4C8-455F-8AC8-23F52039A208}"/>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Freeform 18">
              <a:extLst>
                <a:ext uri="{FF2B5EF4-FFF2-40B4-BE49-F238E27FC236}">
                  <a16:creationId xmlns:a16="http://schemas.microsoft.com/office/drawing/2014/main" id="{2D2F1079-3AAF-4FA9-B078-622D2D86238E}"/>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Freeform 31">
              <a:extLst>
                <a:ext uri="{FF2B5EF4-FFF2-40B4-BE49-F238E27FC236}">
                  <a16:creationId xmlns:a16="http://schemas.microsoft.com/office/drawing/2014/main" id="{26199A50-A5B6-4824-9E08-0831181CB00E}"/>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Freeform 32">
              <a:extLst>
                <a:ext uri="{FF2B5EF4-FFF2-40B4-BE49-F238E27FC236}">
                  <a16:creationId xmlns:a16="http://schemas.microsoft.com/office/drawing/2014/main" id="{BC8BDFF9-326F-4D49-A258-1E2AC72F9912}"/>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44">
              <a:extLst>
                <a:ext uri="{FF2B5EF4-FFF2-40B4-BE49-F238E27FC236}">
                  <a16:creationId xmlns:a16="http://schemas.microsoft.com/office/drawing/2014/main" id="{38B2E491-DAAE-41AA-B87F-EDB2F66A93CC}"/>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45">
              <a:extLst>
                <a:ext uri="{FF2B5EF4-FFF2-40B4-BE49-F238E27FC236}">
                  <a16:creationId xmlns:a16="http://schemas.microsoft.com/office/drawing/2014/main" id="{02B7054D-B60E-456D-973F-C378011F988C}"/>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Oval 394">
              <a:extLst>
                <a:ext uri="{FF2B5EF4-FFF2-40B4-BE49-F238E27FC236}">
                  <a16:creationId xmlns:a16="http://schemas.microsoft.com/office/drawing/2014/main" id="{B054A74B-3B59-4F71-BE93-7B357FBCEC22}"/>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7">
              <a:extLst>
                <a:ext uri="{FF2B5EF4-FFF2-40B4-BE49-F238E27FC236}">
                  <a16:creationId xmlns:a16="http://schemas.microsoft.com/office/drawing/2014/main" id="{7B4D451F-56F5-44DF-9D69-D9D46C1F72F0}"/>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8">
              <a:extLst>
                <a:ext uri="{FF2B5EF4-FFF2-40B4-BE49-F238E27FC236}">
                  <a16:creationId xmlns:a16="http://schemas.microsoft.com/office/drawing/2014/main" id="{F842DBBA-571B-4EB4-94D6-D6604D17D03B}"/>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id="{74813CC0-2AEE-404F-AD0D-12357084E59E}"/>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50">
              <a:extLst>
                <a:ext uri="{FF2B5EF4-FFF2-40B4-BE49-F238E27FC236}">
                  <a16:creationId xmlns:a16="http://schemas.microsoft.com/office/drawing/2014/main" id="{11C7F8BB-EE39-47A8-A280-6852FFC6C08B}"/>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Rectangle 399">
              <a:extLst>
                <a:ext uri="{FF2B5EF4-FFF2-40B4-BE49-F238E27FC236}">
                  <a16:creationId xmlns:a16="http://schemas.microsoft.com/office/drawing/2014/main" id="{AD18046C-1469-4BA3-A08B-821F429747E8}"/>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Rectangle 400">
              <a:extLst>
                <a:ext uri="{FF2B5EF4-FFF2-40B4-BE49-F238E27FC236}">
                  <a16:creationId xmlns:a16="http://schemas.microsoft.com/office/drawing/2014/main" id="{35518C01-996A-4415-87F5-F2EB0923DA83}"/>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3">
              <a:extLst>
                <a:ext uri="{FF2B5EF4-FFF2-40B4-BE49-F238E27FC236}">
                  <a16:creationId xmlns:a16="http://schemas.microsoft.com/office/drawing/2014/main" id="{EEFF22C3-07F2-4103-94BB-4420F1897CE0}"/>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Freeform 54">
              <a:extLst>
                <a:ext uri="{FF2B5EF4-FFF2-40B4-BE49-F238E27FC236}">
                  <a16:creationId xmlns:a16="http://schemas.microsoft.com/office/drawing/2014/main" id="{5DA7020F-51A7-4EA4-86D3-79D3BCCC11CA}"/>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Freeform 55">
              <a:extLst>
                <a:ext uri="{FF2B5EF4-FFF2-40B4-BE49-F238E27FC236}">
                  <a16:creationId xmlns:a16="http://schemas.microsoft.com/office/drawing/2014/main" id="{4F860794-6F35-4729-85A9-665D6772CC44}"/>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6">
              <a:extLst>
                <a:ext uri="{FF2B5EF4-FFF2-40B4-BE49-F238E27FC236}">
                  <a16:creationId xmlns:a16="http://schemas.microsoft.com/office/drawing/2014/main" id="{BB138C02-DC08-4A46-85C2-2FCEA74FCB66}"/>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Oval 405">
              <a:extLst>
                <a:ext uri="{FF2B5EF4-FFF2-40B4-BE49-F238E27FC236}">
                  <a16:creationId xmlns:a16="http://schemas.microsoft.com/office/drawing/2014/main" id="{24222D79-6578-429D-8297-272357C30A7A}"/>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60">
              <a:extLst>
                <a:ext uri="{FF2B5EF4-FFF2-40B4-BE49-F238E27FC236}">
                  <a16:creationId xmlns:a16="http://schemas.microsoft.com/office/drawing/2014/main" id="{7AF2ED04-6568-4908-90D0-AF32A31B63F3}"/>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61">
              <a:extLst>
                <a:ext uri="{FF2B5EF4-FFF2-40B4-BE49-F238E27FC236}">
                  <a16:creationId xmlns:a16="http://schemas.microsoft.com/office/drawing/2014/main" id="{77F755F4-BB39-47AF-B12D-D92B7C501ACD}"/>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Freeform 62">
              <a:extLst>
                <a:ext uri="{FF2B5EF4-FFF2-40B4-BE49-F238E27FC236}">
                  <a16:creationId xmlns:a16="http://schemas.microsoft.com/office/drawing/2014/main" id="{1C4BBCC6-E922-492B-A719-3A24088EB056}"/>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3">
              <a:extLst>
                <a:ext uri="{FF2B5EF4-FFF2-40B4-BE49-F238E27FC236}">
                  <a16:creationId xmlns:a16="http://schemas.microsoft.com/office/drawing/2014/main" id="{CBAB95FC-1666-43E6-AD7F-886FE3B8453D}"/>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4">
              <a:extLst>
                <a:ext uri="{FF2B5EF4-FFF2-40B4-BE49-F238E27FC236}">
                  <a16:creationId xmlns:a16="http://schemas.microsoft.com/office/drawing/2014/main" id="{3F62C151-22EF-4D0B-9426-38DF39DD0B07}"/>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5">
              <a:extLst>
                <a:ext uri="{FF2B5EF4-FFF2-40B4-BE49-F238E27FC236}">
                  <a16:creationId xmlns:a16="http://schemas.microsoft.com/office/drawing/2014/main" id="{1CA4875B-6763-4888-BF25-39B743587541}"/>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8">
              <a:extLst>
                <a:ext uri="{FF2B5EF4-FFF2-40B4-BE49-F238E27FC236}">
                  <a16:creationId xmlns:a16="http://schemas.microsoft.com/office/drawing/2014/main" id="{99E79B3A-B59A-4A81-ABBE-B45C74534F5A}"/>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70">
              <a:extLst>
                <a:ext uri="{FF2B5EF4-FFF2-40B4-BE49-F238E27FC236}">
                  <a16:creationId xmlns:a16="http://schemas.microsoft.com/office/drawing/2014/main" id="{1B8937F1-9816-4670-B9F0-30D5AF0B0963}"/>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Rectangle 414">
              <a:extLst>
                <a:ext uri="{FF2B5EF4-FFF2-40B4-BE49-F238E27FC236}">
                  <a16:creationId xmlns:a16="http://schemas.microsoft.com/office/drawing/2014/main" id="{2909683D-10B9-4B0D-A239-82FA0B15D826}"/>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Rectangle 415">
              <a:extLst>
                <a:ext uri="{FF2B5EF4-FFF2-40B4-BE49-F238E27FC236}">
                  <a16:creationId xmlns:a16="http://schemas.microsoft.com/office/drawing/2014/main" id="{86254DE5-AD74-4293-9CDC-7F5402F78CD1}"/>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80">
              <a:extLst>
                <a:ext uri="{FF2B5EF4-FFF2-40B4-BE49-F238E27FC236}">
                  <a16:creationId xmlns:a16="http://schemas.microsoft.com/office/drawing/2014/main" id="{281936FB-AC70-438D-940E-17BEB9A90378}"/>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Freeform 81">
              <a:extLst>
                <a:ext uri="{FF2B5EF4-FFF2-40B4-BE49-F238E27FC236}">
                  <a16:creationId xmlns:a16="http://schemas.microsoft.com/office/drawing/2014/main" id="{1EE9747B-E6E5-4B5F-9320-FC740A99B453}"/>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Freeform 84">
              <a:extLst>
                <a:ext uri="{FF2B5EF4-FFF2-40B4-BE49-F238E27FC236}">
                  <a16:creationId xmlns:a16="http://schemas.microsoft.com/office/drawing/2014/main" id="{2A8207C0-F98B-4FDA-B042-20E8782ABA26}"/>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5">
              <a:extLst>
                <a:ext uri="{FF2B5EF4-FFF2-40B4-BE49-F238E27FC236}">
                  <a16:creationId xmlns:a16="http://schemas.microsoft.com/office/drawing/2014/main" id="{E535803E-13E6-4216-B9EC-21C38A60F7D0}"/>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6">
              <a:extLst>
                <a:ext uri="{FF2B5EF4-FFF2-40B4-BE49-F238E27FC236}">
                  <a16:creationId xmlns:a16="http://schemas.microsoft.com/office/drawing/2014/main" id="{7108E54A-01FB-4893-AC0B-25155B4A97B2}"/>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Oval 421">
              <a:extLst>
                <a:ext uri="{FF2B5EF4-FFF2-40B4-BE49-F238E27FC236}">
                  <a16:creationId xmlns:a16="http://schemas.microsoft.com/office/drawing/2014/main" id="{82DA44B1-8BF2-452B-9DD7-BF79D8489585}"/>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Oval 422">
              <a:extLst>
                <a:ext uri="{FF2B5EF4-FFF2-40B4-BE49-F238E27FC236}">
                  <a16:creationId xmlns:a16="http://schemas.microsoft.com/office/drawing/2014/main" id="{28FB35BF-D2EE-4C3D-B9C8-041AF648A54E}"/>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Oval 423">
              <a:extLst>
                <a:ext uri="{FF2B5EF4-FFF2-40B4-BE49-F238E27FC236}">
                  <a16:creationId xmlns:a16="http://schemas.microsoft.com/office/drawing/2014/main" id="{D723CAB2-80FD-41DF-AF45-7951683011F8}"/>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Freeform 90">
              <a:extLst>
                <a:ext uri="{FF2B5EF4-FFF2-40B4-BE49-F238E27FC236}">
                  <a16:creationId xmlns:a16="http://schemas.microsoft.com/office/drawing/2014/main" id="{97D00434-EFD3-435F-8466-5D8A39C7EC81}"/>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id="{5D52E5F9-A64E-4DFB-AD7A-7C56BDF93E14}"/>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Freeform 92">
              <a:extLst>
                <a:ext uri="{FF2B5EF4-FFF2-40B4-BE49-F238E27FC236}">
                  <a16:creationId xmlns:a16="http://schemas.microsoft.com/office/drawing/2014/main" id="{1A3D7916-C827-4A72-A971-9AB27517BFCA}"/>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Oval 427">
              <a:extLst>
                <a:ext uri="{FF2B5EF4-FFF2-40B4-BE49-F238E27FC236}">
                  <a16:creationId xmlns:a16="http://schemas.microsoft.com/office/drawing/2014/main" id="{6970F726-D5FE-4C66-9F2B-647214C4E607}"/>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id="{49560986-0E1A-4D8B-99BB-4AB6570BD408}"/>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5">
              <a:extLst>
                <a:ext uri="{FF2B5EF4-FFF2-40B4-BE49-F238E27FC236}">
                  <a16:creationId xmlns:a16="http://schemas.microsoft.com/office/drawing/2014/main" id="{EE6BAF78-B1F0-4118-B582-61DE94345D30}"/>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id="{8FA0226D-3A99-45BB-B158-618D9F69B725}"/>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Freeform 97">
              <a:extLst>
                <a:ext uri="{FF2B5EF4-FFF2-40B4-BE49-F238E27FC236}">
                  <a16:creationId xmlns:a16="http://schemas.microsoft.com/office/drawing/2014/main" id="{17FB57E1-8801-4ADE-87F3-CB3648EAF72F}"/>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8">
              <a:extLst>
                <a:ext uri="{FF2B5EF4-FFF2-40B4-BE49-F238E27FC236}">
                  <a16:creationId xmlns:a16="http://schemas.microsoft.com/office/drawing/2014/main" id="{C636EC7F-7CA5-4424-BAA2-8603CEEDD53C}"/>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Freeform 99">
              <a:extLst>
                <a:ext uri="{FF2B5EF4-FFF2-40B4-BE49-F238E27FC236}">
                  <a16:creationId xmlns:a16="http://schemas.microsoft.com/office/drawing/2014/main" id="{D89DBC40-1840-4FF3-B18D-5E1E26C3C5A0}"/>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100">
              <a:extLst>
                <a:ext uri="{FF2B5EF4-FFF2-40B4-BE49-F238E27FC236}">
                  <a16:creationId xmlns:a16="http://schemas.microsoft.com/office/drawing/2014/main" id="{7A581481-000E-4777-BE79-0182B719BA89}"/>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101">
              <a:extLst>
                <a:ext uri="{FF2B5EF4-FFF2-40B4-BE49-F238E27FC236}">
                  <a16:creationId xmlns:a16="http://schemas.microsoft.com/office/drawing/2014/main" id="{90099388-BAD1-4598-BA6C-D4595F4372C1}"/>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102">
              <a:extLst>
                <a:ext uri="{FF2B5EF4-FFF2-40B4-BE49-F238E27FC236}">
                  <a16:creationId xmlns:a16="http://schemas.microsoft.com/office/drawing/2014/main" id="{1261621E-1479-47E7-A0E3-70BDBA650123}"/>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3">
              <a:extLst>
                <a:ext uri="{FF2B5EF4-FFF2-40B4-BE49-F238E27FC236}">
                  <a16:creationId xmlns:a16="http://schemas.microsoft.com/office/drawing/2014/main" id="{205E4AE5-6E54-4E44-A554-6776A1037583}"/>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4">
              <a:extLst>
                <a:ext uri="{FF2B5EF4-FFF2-40B4-BE49-F238E27FC236}">
                  <a16:creationId xmlns:a16="http://schemas.microsoft.com/office/drawing/2014/main" id="{13E51996-7636-4BC4-AA11-46F0FDA40FB2}"/>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Oval 439">
              <a:extLst>
                <a:ext uri="{FF2B5EF4-FFF2-40B4-BE49-F238E27FC236}">
                  <a16:creationId xmlns:a16="http://schemas.microsoft.com/office/drawing/2014/main" id="{FAE77D42-8966-4AB8-8EAE-6BB0B84487AF}"/>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6">
              <a:extLst>
                <a:ext uri="{FF2B5EF4-FFF2-40B4-BE49-F238E27FC236}">
                  <a16:creationId xmlns:a16="http://schemas.microsoft.com/office/drawing/2014/main" id="{33AEC015-AD19-49A0-84E3-3A8C4DC68405}"/>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7">
              <a:extLst>
                <a:ext uri="{FF2B5EF4-FFF2-40B4-BE49-F238E27FC236}">
                  <a16:creationId xmlns:a16="http://schemas.microsoft.com/office/drawing/2014/main" id="{DB5CE5B2-C72B-4189-B177-350674A03792}"/>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Freeform 108">
              <a:extLst>
                <a:ext uri="{FF2B5EF4-FFF2-40B4-BE49-F238E27FC236}">
                  <a16:creationId xmlns:a16="http://schemas.microsoft.com/office/drawing/2014/main" id="{8DB559EA-528A-44E0-87FF-D7F3E09D3877}"/>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9">
              <a:extLst>
                <a:ext uri="{FF2B5EF4-FFF2-40B4-BE49-F238E27FC236}">
                  <a16:creationId xmlns:a16="http://schemas.microsoft.com/office/drawing/2014/main" id="{2F4B3D73-904E-47FA-9144-7A6AFB1ED787}"/>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Oval 444">
              <a:extLst>
                <a:ext uri="{FF2B5EF4-FFF2-40B4-BE49-F238E27FC236}">
                  <a16:creationId xmlns:a16="http://schemas.microsoft.com/office/drawing/2014/main" id="{6F0C6145-160B-45B4-AE95-EEA4C6BD9BFB}"/>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Oval 445">
              <a:extLst>
                <a:ext uri="{FF2B5EF4-FFF2-40B4-BE49-F238E27FC236}">
                  <a16:creationId xmlns:a16="http://schemas.microsoft.com/office/drawing/2014/main" id="{8C905DAB-8CBC-4A95-919B-2C9E954A31E4}"/>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Oval 446">
              <a:extLst>
                <a:ext uri="{FF2B5EF4-FFF2-40B4-BE49-F238E27FC236}">
                  <a16:creationId xmlns:a16="http://schemas.microsoft.com/office/drawing/2014/main" id="{98C6A8C7-DF78-4548-AB91-699822F59468}"/>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Freeform 113">
              <a:extLst>
                <a:ext uri="{FF2B5EF4-FFF2-40B4-BE49-F238E27FC236}">
                  <a16:creationId xmlns:a16="http://schemas.microsoft.com/office/drawing/2014/main" id="{E1DE58DC-C716-468B-9915-763EB7AFD2C0}"/>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id="{2D123874-9E54-48D3-90B5-7130CB43EC9C}"/>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Freeform 115">
              <a:extLst>
                <a:ext uri="{FF2B5EF4-FFF2-40B4-BE49-F238E27FC236}">
                  <a16:creationId xmlns:a16="http://schemas.microsoft.com/office/drawing/2014/main" id="{AD60A877-00A3-4A3C-A920-BFCD13349773}"/>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Oval 450">
              <a:extLst>
                <a:ext uri="{FF2B5EF4-FFF2-40B4-BE49-F238E27FC236}">
                  <a16:creationId xmlns:a16="http://schemas.microsoft.com/office/drawing/2014/main" id="{5E932B82-3C8B-498F-813F-1ED0B5C8E98B}"/>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id="{0901EDCE-B1A5-476C-89B4-1DE9D1BDE115}"/>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8">
              <a:extLst>
                <a:ext uri="{FF2B5EF4-FFF2-40B4-BE49-F238E27FC236}">
                  <a16:creationId xmlns:a16="http://schemas.microsoft.com/office/drawing/2014/main" id="{FC7C3C51-0863-4550-9C16-3524D778EE49}"/>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id="{F6846265-7294-4F41-9E08-65CA36100671}"/>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Freeform 120">
              <a:extLst>
                <a:ext uri="{FF2B5EF4-FFF2-40B4-BE49-F238E27FC236}">
                  <a16:creationId xmlns:a16="http://schemas.microsoft.com/office/drawing/2014/main" id="{9F6DDF5D-C35D-4D6A-BEBB-7CDB8D2CACA0}"/>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21">
              <a:extLst>
                <a:ext uri="{FF2B5EF4-FFF2-40B4-BE49-F238E27FC236}">
                  <a16:creationId xmlns:a16="http://schemas.microsoft.com/office/drawing/2014/main" id="{010DCD64-6E2B-4B28-90BC-09843E4C52C3}"/>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Freeform 122">
              <a:extLst>
                <a:ext uri="{FF2B5EF4-FFF2-40B4-BE49-F238E27FC236}">
                  <a16:creationId xmlns:a16="http://schemas.microsoft.com/office/drawing/2014/main" id="{E7832E96-D3AC-4C24-A16D-035FF6A953AA}"/>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3">
              <a:extLst>
                <a:ext uri="{FF2B5EF4-FFF2-40B4-BE49-F238E27FC236}">
                  <a16:creationId xmlns:a16="http://schemas.microsoft.com/office/drawing/2014/main" id="{CA7E0641-6047-44B2-AD23-EBAB23B99155}"/>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4">
              <a:extLst>
                <a:ext uri="{FF2B5EF4-FFF2-40B4-BE49-F238E27FC236}">
                  <a16:creationId xmlns:a16="http://schemas.microsoft.com/office/drawing/2014/main" id="{EF08304F-F1D0-4B95-898E-BAC0FB6E1708}"/>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5">
              <a:extLst>
                <a:ext uri="{FF2B5EF4-FFF2-40B4-BE49-F238E27FC236}">
                  <a16:creationId xmlns:a16="http://schemas.microsoft.com/office/drawing/2014/main" id="{7BD0E53F-6D45-493E-9FEC-8B66ACAAD2B9}"/>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6">
              <a:extLst>
                <a:ext uri="{FF2B5EF4-FFF2-40B4-BE49-F238E27FC236}">
                  <a16:creationId xmlns:a16="http://schemas.microsoft.com/office/drawing/2014/main" id="{CB06E2AC-C02D-4567-A3E2-030B3FB6C004}"/>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7">
              <a:extLst>
                <a:ext uri="{FF2B5EF4-FFF2-40B4-BE49-F238E27FC236}">
                  <a16:creationId xmlns:a16="http://schemas.microsoft.com/office/drawing/2014/main" id="{B09F967F-D4A2-4794-A2C7-A30F6A67D6F5}"/>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Oval 462">
              <a:extLst>
                <a:ext uri="{FF2B5EF4-FFF2-40B4-BE49-F238E27FC236}">
                  <a16:creationId xmlns:a16="http://schemas.microsoft.com/office/drawing/2014/main" id="{4D97749A-2696-4365-A6B6-513E2C7CB95C}"/>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9">
              <a:extLst>
                <a:ext uri="{FF2B5EF4-FFF2-40B4-BE49-F238E27FC236}">
                  <a16:creationId xmlns:a16="http://schemas.microsoft.com/office/drawing/2014/main" id="{50601309-4458-40E2-82F7-FE4910675AFB}"/>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30">
              <a:extLst>
                <a:ext uri="{FF2B5EF4-FFF2-40B4-BE49-F238E27FC236}">
                  <a16:creationId xmlns:a16="http://schemas.microsoft.com/office/drawing/2014/main" id="{31906E40-8D7B-4CD2-BA37-CB5598A8DC30}"/>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Freeform 131">
              <a:extLst>
                <a:ext uri="{FF2B5EF4-FFF2-40B4-BE49-F238E27FC236}">
                  <a16:creationId xmlns:a16="http://schemas.microsoft.com/office/drawing/2014/main" id="{377E9716-B8FB-432B-86B5-64B3DE053F13}"/>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32">
              <a:extLst>
                <a:ext uri="{FF2B5EF4-FFF2-40B4-BE49-F238E27FC236}">
                  <a16:creationId xmlns:a16="http://schemas.microsoft.com/office/drawing/2014/main" id="{B2202BBB-F375-42F7-9767-2B2A23FF8DD1}"/>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3">
              <a:extLst>
                <a:ext uri="{FF2B5EF4-FFF2-40B4-BE49-F238E27FC236}">
                  <a16:creationId xmlns:a16="http://schemas.microsoft.com/office/drawing/2014/main" id="{F75A5545-3FBA-40AD-BFE8-C977432F6A8F}"/>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47">
              <a:extLst>
                <a:ext uri="{FF2B5EF4-FFF2-40B4-BE49-F238E27FC236}">
                  <a16:creationId xmlns:a16="http://schemas.microsoft.com/office/drawing/2014/main" id="{D443BEB4-6B48-43F7-9B2E-0A4C16B3D340}"/>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48">
              <a:extLst>
                <a:ext uri="{FF2B5EF4-FFF2-40B4-BE49-F238E27FC236}">
                  <a16:creationId xmlns:a16="http://schemas.microsoft.com/office/drawing/2014/main" id="{F13C4E43-C677-4814-A1BB-837A6B1E6C4E}"/>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61">
              <a:extLst>
                <a:ext uri="{FF2B5EF4-FFF2-40B4-BE49-F238E27FC236}">
                  <a16:creationId xmlns:a16="http://schemas.microsoft.com/office/drawing/2014/main" id="{0C120564-8440-4281-BE58-FD91D3BF8303}"/>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62">
              <a:extLst>
                <a:ext uri="{FF2B5EF4-FFF2-40B4-BE49-F238E27FC236}">
                  <a16:creationId xmlns:a16="http://schemas.microsoft.com/office/drawing/2014/main" id="{4E715129-9553-4BEA-A49E-4AE6800DCCA7}"/>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72">
              <a:extLst>
                <a:ext uri="{FF2B5EF4-FFF2-40B4-BE49-F238E27FC236}">
                  <a16:creationId xmlns:a16="http://schemas.microsoft.com/office/drawing/2014/main" id="{BF7C1778-3128-435B-B250-CCDA2468F584}"/>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73">
              <a:extLst>
                <a:ext uri="{FF2B5EF4-FFF2-40B4-BE49-F238E27FC236}">
                  <a16:creationId xmlns:a16="http://schemas.microsoft.com/office/drawing/2014/main" id="{0C965495-334A-48D3-AFAC-3F01E9844F07}"/>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Oval 474">
              <a:extLst>
                <a:ext uri="{FF2B5EF4-FFF2-40B4-BE49-F238E27FC236}">
                  <a16:creationId xmlns:a16="http://schemas.microsoft.com/office/drawing/2014/main" id="{AD6FEEFE-2BC6-4528-9B57-DE1B90141D1B}"/>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Oval 475">
              <a:extLst>
                <a:ext uri="{FF2B5EF4-FFF2-40B4-BE49-F238E27FC236}">
                  <a16:creationId xmlns:a16="http://schemas.microsoft.com/office/drawing/2014/main" id="{6C11E69B-995F-4704-A30C-48C2E718914D}"/>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6">
              <a:extLst>
                <a:ext uri="{FF2B5EF4-FFF2-40B4-BE49-F238E27FC236}">
                  <a16:creationId xmlns:a16="http://schemas.microsoft.com/office/drawing/2014/main" id="{D1622156-96B6-4608-B21A-1A499E2518BF}"/>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Freeform 177">
              <a:extLst>
                <a:ext uri="{FF2B5EF4-FFF2-40B4-BE49-F238E27FC236}">
                  <a16:creationId xmlns:a16="http://schemas.microsoft.com/office/drawing/2014/main" id="{E51BFAFC-C3C2-4C03-8841-60378391C64E}"/>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Freeform 178">
              <a:extLst>
                <a:ext uri="{FF2B5EF4-FFF2-40B4-BE49-F238E27FC236}">
                  <a16:creationId xmlns:a16="http://schemas.microsoft.com/office/drawing/2014/main" id="{09FD95B3-C793-43E2-9C47-D11C60032B0B}"/>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Oval 479">
              <a:extLst>
                <a:ext uri="{FF2B5EF4-FFF2-40B4-BE49-F238E27FC236}">
                  <a16:creationId xmlns:a16="http://schemas.microsoft.com/office/drawing/2014/main" id="{DF67D102-9744-4FD3-8BBB-D49E25200396}"/>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Oval 480">
              <a:extLst>
                <a:ext uri="{FF2B5EF4-FFF2-40B4-BE49-F238E27FC236}">
                  <a16:creationId xmlns:a16="http://schemas.microsoft.com/office/drawing/2014/main" id="{69BA3E80-3C3C-4070-8130-2331B8310A02}"/>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81">
              <a:extLst>
                <a:ext uri="{FF2B5EF4-FFF2-40B4-BE49-F238E27FC236}">
                  <a16:creationId xmlns:a16="http://schemas.microsoft.com/office/drawing/2014/main" id="{2E6A7B82-5BB2-438A-9E34-F681224103C6}"/>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Freeform 182">
              <a:extLst>
                <a:ext uri="{FF2B5EF4-FFF2-40B4-BE49-F238E27FC236}">
                  <a16:creationId xmlns:a16="http://schemas.microsoft.com/office/drawing/2014/main" id="{12B92E8E-853A-4FF4-9F85-45B369F31EDE}"/>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Freeform 183">
              <a:extLst>
                <a:ext uri="{FF2B5EF4-FFF2-40B4-BE49-F238E27FC236}">
                  <a16:creationId xmlns:a16="http://schemas.microsoft.com/office/drawing/2014/main" id="{035EB390-516C-4FD4-9C7A-10148765A4CE}"/>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4">
              <a:extLst>
                <a:ext uri="{FF2B5EF4-FFF2-40B4-BE49-F238E27FC236}">
                  <a16:creationId xmlns:a16="http://schemas.microsoft.com/office/drawing/2014/main" id="{2BB71E8B-BC38-47C3-8391-D4ECE577F6A9}"/>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5">
              <a:extLst>
                <a:ext uri="{FF2B5EF4-FFF2-40B4-BE49-F238E27FC236}">
                  <a16:creationId xmlns:a16="http://schemas.microsoft.com/office/drawing/2014/main" id="{DCC63BB4-7F6B-46BB-B800-90940B54AAFC}"/>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6">
              <a:extLst>
                <a:ext uri="{FF2B5EF4-FFF2-40B4-BE49-F238E27FC236}">
                  <a16:creationId xmlns:a16="http://schemas.microsoft.com/office/drawing/2014/main" id="{422C9CA1-8B28-4CB2-A9D5-285EDB00BFBA}"/>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7">
              <a:extLst>
                <a:ext uri="{FF2B5EF4-FFF2-40B4-BE49-F238E27FC236}">
                  <a16:creationId xmlns:a16="http://schemas.microsoft.com/office/drawing/2014/main" id="{6300D461-DA25-43BE-9BF1-2957A6FE862F}"/>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8">
              <a:extLst>
                <a:ext uri="{FF2B5EF4-FFF2-40B4-BE49-F238E27FC236}">
                  <a16:creationId xmlns:a16="http://schemas.microsoft.com/office/drawing/2014/main" id="{0DA8D493-82C6-41F8-8EBD-481F9FB9AE3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9">
              <a:extLst>
                <a:ext uri="{FF2B5EF4-FFF2-40B4-BE49-F238E27FC236}">
                  <a16:creationId xmlns:a16="http://schemas.microsoft.com/office/drawing/2014/main" id="{88CE0A23-31D8-443D-9E87-6FBBE749F2EE}"/>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90">
              <a:extLst>
                <a:ext uri="{FF2B5EF4-FFF2-40B4-BE49-F238E27FC236}">
                  <a16:creationId xmlns:a16="http://schemas.microsoft.com/office/drawing/2014/main" id="{6365A42F-159D-40E9-9983-BE7FCB92340A}"/>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91">
              <a:extLst>
                <a:ext uri="{FF2B5EF4-FFF2-40B4-BE49-F238E27FC236}">
                  <a16:creationId xmlns:a16="http://schemas.microsoft.com/office/drawing/2014/main" id="{725A6BA9-E906-48BF-9368-3C8BF2531F5C}"/>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92">
              <a:extLst>
                <a:ext uri="{FF2B5EF4-FFF2-40B4-BE49-F238E27FC236}">
                  <a16:creationId xmlns:a16="http://schemas.microsoft.com/office/drawing/2014/main" id="{113772AC-F1BC-4692-8A77-898DCC2F6D48}"/>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3">
              <a:extLst>
                <a:ext uri="{FF2B5EF4-FFF2-40B4-BE49-F238E27FC236}">
                  <a16:creationId xmlns:a16="http://schemas.microsoft.com/office/drawing/2014/main" id="{ADD1C33E-7D96-4C5C-BAFC-2CDF84A9B854}"/>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4">
              <a:extLst>
                <a:ext uri="{FF2B5EF4-FFF2-40B4-BE49-F238E27FC236}">
                  <a16:creationId xmlns:a16="http://schemas.microsoft.com/office/drawing/2014/main" id="{463B8D17-2036-4E2B-8817-606E4BA4D1AD}"/>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5">
              <a:extLst>
                <a:ext uri="{FF2B5EF4-FFF2-40B4-BE49-F238E27FC236}">
                  <a16:creationId xmlns:a16="http://schemas.microsoft.com/office/drawing/2014/main" id="{F3322770-4B30-46F0-A3B3-EA1202DBB2B6}"/>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6">
              <a:extLst>
                <a:ext uri="{FF2B5EF4-FFF2-40B4-BE49-F238E27FC236}">
                  <a16:creationId xmlns:a16="http://schemas.microsoft.com/office/drawing/2014/main" id="{1E7C4912-F584-4657-9BA2-C89BA3211182}"/>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7">
              <a:extLst>
                <a:ext uri="{FF2B5EF4-FFF2-40B4-BE49-F238E27FC236}">
                  <a16:creationId xmlns:a16="http://schemas.microsoft.com/office/drawing/2014/main" id="{EF96057A-5F62-470A-A86F-7260C2CF79DA}"/>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8">
              <a:extLst>
                <a:ext uri="{FF2B5EF4-FFF2-40B4-BE49-F238E27FC236}">
                  <a16:creationId xmlns:a16="http://schemas.microsoft.com/office/drawing/2014/main" id="{CD8976D6-1356-447C-8C7B-73FC4F800A0D}"/>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9">
              <a:extLst>
                <a:ext uri="{FF2B5EF4-FFF2-40B4-BE49-F238E27FC236}">
                  <a16:creationId xmlns:a16="http://schemas.microsoft.com/office/drawing/2014/main" id="{E832C4AE-4084-425C-9E75-DECF1DCAAF13}"/>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200">
              <a:extLst>
                <a:ext uri="{FF2B5EF4-FFF2-40B4-BE49-F238E27FC236}">
                  <a16:creationId xmlns:a16="http://schemas.microsoft.com/office/drawing/2014/main" id="{B0EC5C4E-85B2-4545-BDAD-2EB2A4CBBC87}"/>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209">
              <a:extLst>
                <a:ext uri="{FF2B5EF4-FFF2-40B4-BE49-F238E27FC236}">
                  <a16:creationId xmlns:a16="http://schemas.microsoft.com/office/drawing/2014/main" id="{D3F4B3DB-5A52-4F55-879C-B831E38D4B89}"/>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219">
              <a:extLst>
                <a:ext uri="{FF2B5EF4-FFF2-40B4-BE49-F238E27FC236}">
                  <a16:creationId xmlns:a16="http://schemas.microsoft.com/office/drawing/2014/main" id="{FD37C13E-4251-4522-B47C-FA5A8077BCB2}"/>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26">
              <a:extLst>
                <a:ext uri="{FF2B5EF4-FFF2-40B4-BE49-F238E27FC236}">
                  <a16:creationId xmlns:a16="http://schemas.microsoft.com/office/drawing/2014/main" id="{9A0AD1CE-DB76-4A2D-B99D-1CBBCEE9E1D9}"/>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27">
              <a:extLst>
                <a:ext uri="{FF2B5EF4-FFF2-40B4-BE49-F238E27FC236}">
                  <a16:creationId xmlns:a16="http://schemas.microsoft.com/office/drawing/2014/main" id="{F09915C8-2FA1-46AC-86E8-3B5B97C006B4}"/>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28">
              <a:extLst>
                <a:ext uri="{FF2B5EF4-FFF2-40B4-BE49-F238E27FC236}">
                  <a16:creationId xmlns:a16="http://schemas.microsoft.com/office/drawing/2014/main" id="{73D261CB-F33C-41C3-B7E1-3481CD41D78F}"/>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9">
              <a:extLst>
                <a:ext uri="{FF2B5EF4-FFF2-40B4-BE49-F238E27FC236}">
                  <a16:creationId xmlns:a16="http://schemas.microsoft.com/office/drawing/2014/main" id="{5D4F1A37-CD88-42D2-88E3-49EA695D066C}"/>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Oval 507">
              <a:extLst>
                <a:ext uri="{FF2B5EF4-FFF2-40B4-BE49-F238E27FC236}">
                  <a16:creationId xmlns:a16="http://schemas.microsoft.com/office/drawing/2014/main" id="{801B7A4A-5E18-4F3D-80C3-74D11B1A2784}"/>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Oval 508">
              <a:extLst>
                <a:ext uri="{FF2B5EF4-FFF2-40B4-BE49-F238E27FC236}">
                  <a16:creationId xmlns:a16="http://schemas.microsoft.com/office/drawing/2014/main" id="{943DF9F0-B6E6-48B8-85E2-3053E11E2BF8}"/>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32">
              <a:extLst>
                <a:ext uri="{FF2B5EF4-FFF2-40B4-BE49-F238E27FC236}">
                  <a16:creationId xmlns:a16="http://schemas.microsoft.com/office/drawing/2014/main" id="{AF499A50-B52C-4DD4-9BCA-77ED66FA1FBD}"/>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Freeform 233">
              <a:extLst>
                <a:ext uri="{FF2B5EF4-FFF2-40B4-BE49-F238E27FC236}">
                  <a16:creationId xmlns:a16="http://schemas.microsoft.com/office/drawing/2014/main" id="{220050DA-1874-43EE-A2CD-6C2B684F471F}"/>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Freeform 234">
              <a:extLst>
                <a:ext uri="{FF2B5EF4-FFF2-40B4-BE49-F238E27FC236}">
                  <a16:creationId xmlns:a16="http://schemas.microsoft.com/office/drawing/2014/main" id="{7C9036B4-30A8-4B0A-B65A-96D9BB3E96EE}"/>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5">
              <a:extLst>
                <a:ext uri="{FF2B5EF4-FFF2-40B4-BE49-F238E27FC236}">
                  <a16:creationId xmlns:a16="http://schemas.microsoft.com/office/drawing/2014/main" id="{A6A8062F-4983-4BE3-8BA8-673D413E86C0}"/>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Oval 513">
              <a:extLst>
                <a:ext uri="{FF2B5EF4-FFF2-40B4-BE49-F238E27FC236}">
                  <a16:creationId xmlns:a16="http://schemas.microsoft.com/office/drawing/2014/main" id="{66945C51-EE75-4DC3-9B94-00009FEB2F21}"/>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Oval 514">
              <a:extLst>
                <a:ext uri="{FF2B5EF4-FFF2-40B4-BE49-F238E27FC236}">
                  <a16:creationId xmlns:a16="http://schemas.microsoft.com/office/drawing/2014/main" id="{2C155298-DA12-4C67-A7DC-653050544144}"/>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8">
              <a:extLst>
                <a:ext uri="{FF2B5EF4-FFF2-40B4-BE49-F238E27FC236}">
                  <a16:creationId xmlns:a16="http://schemas.microsoft.com/office/drawing/2014/main" id="{ED1410EC-36EF-4789-B76A-9A0B6B9E27D2}"/>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Freeform 239">
              <a:extLst>
                <a:ext uri="{FF2B5EF4-FFF2-40B4-BE49-F238E27FC236}">
                  <a16:creationId xmlns:a16="http://schemas.microsoft.com/office/drawing/2014/main" id="{EC4A2BFE-A332-4F7A-9211-3810A72C5B8F}"/>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Freeform 240">
              <a:extLst>
                <a:ext uri="{FF2B5EF4-FFF2-40B4-BE49-F238E27FC236}">
                  <a16:creationId xmlns:a16="http://schemas.microsoft.com/office/drawing/2014/main" id="{9676A69A-7A94-46FF-AB9D-B9DFE087A264}"/>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41">
              <a:extLst>
                <a:ext uri="{FF2B5EF4-FFF2-40B4-BE49-F238E27FC236}">
                  <a16:creationId xmlns:a16="http://schemas.microsoft.com/office/drawing/2014/main" id="{D1C0167F-910E-42E7-8B03-1FEC4AAB4124}"/>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42">
              <a:extLst>
                <a:ext uri="{FF2B5EF4-FFF2-40B4-BE49-F238E27FC236}">
                  <a16:creationId xmlns:a16="http://schemas.microsoft.com/office/drawing/2014/main" id="{2D91D495-FAAA-42FF-BF70-1C8190E89FD6}"/>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3">
              <a:extLst>
                <a:ext uri="{FF2B5EF4-FFF2-40B4-BE49-F238E27FC236}">
                  <a16:creationId xmlns:a16="http://schemas.microsoft.com/office/drawing/2014/main" id="{BFB9754D-D4A5-4C26-BBFC-278861DF5285}"/>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Oval 521">
              <a:extLst>
                <a:ext uri="{FF2B5EF4-FFF2-40B4-BE49-F238E27FC236}">
                  <a16:creationId xmlns:a16="http://schemas.microsoft.com/office/drawing/2014/main" id="{7A6B1DB4-3408-47D6-A2FB-6C6AA3716708}"/>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Oval 522">
              <a:extLst>
                <a:ext uri="{FF2B5EF4-FFF2-40B4-BE49-F238E27FC236}">
                  <a16:creationId xmlns:a16="http://schemas.microsoft.com/office/drawing/2014/main" id="{3E5AB1C5-AA53-4AF0-BF1C-50824F152C1D}"/>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6">
              <a:extLst>
                <a:ext uri="{FF2B5EF4-FFF2-40B4-BE49-F238E27FC236}">
                  <a16:creationId xmlns:a16="http://schemas.microsoft.com/office/drawing/2014/main" id="{56B771D5-FD94-444A-992C-71222D8F77FF}"/>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id="{BE2C48F7-F212-40F9-9521-4D9F15CFA48C}"/>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id="{31F5EA02-1521-46C5-88FE-85A21B528D20}"/>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9">
              <a:extLst>
                <a:ext uri="{FF2B5EF4-FFF2-40B4-BE49-F238E27FC236}">
                  <a16:creationId xmlns:a16="http://schemas.microsoft.com/office/drawing/2014/main" id="{B43CC3E6-A210-461D-A26A-E34750F31F13}"/>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id="{F77A8D35-37A9-4E21-A9F3-551E09EFE84F}"/>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Freeform 252">
              <a:extLst>
                <a:ext uri="{FF2B5EF4-FFF2-40B4-BE49-F238E27FC236}">
                  <a16:creationId xmlns:a16="http://schemas.microsoft.com/office/drawing/2014/main" id="{7DA156A4-1522-4D42-8D7D-60D62D9F3DAB}"/>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Oval 529">
              <a:extLst>
                <a:ext uri="{FF2B5EF4-FFF2-40B4-BE49-F238E27FC236}">
                  <a16:creationId xmlns:a16="http://schemas.microsoft.com/office/drawing/2014/main" id="{E03DA4E9-3136-40AB-90A3-FB2271EA865F}"/>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id="{A0B17388-4053-42BF-AA4D-B1AC298CA4E3}"/>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5">
              <a:extLst>
                <a:ext uri="{FF2B5EF4-FFF2-40B4-BE49-F238E27FC236}">
                  <a16:creationId xmlns:a16="http://schemas.microsoft.com/office/drawing/2014/main" id="{8C67D18C-EC80-4834-9CCD-F7AA1E514E2A}"/>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id="{F65AD0DF-1028-410B-84F5-C90165E76717}"/>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id="{933240BC-EF41-4EF2-9FC3-A247A2C3FAAE}"/>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9">
              <a:extLst>
                <a:ext uri="{FF2B5EF4-FFF2-40B4-BE49-F238E27FC236}">
                  <a16:creationId xmlns:a16="http://schemas.microsoft.com/office/drawing/2014/main" id="{9241892F-51D2-4DE1-8ED3-4A15385FAA7C}"/>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Freeform 262">
              <a:extLst>
                <a:ext uri="{FF2B5EF4-FFF2-40B4-BE49-F238E27FC236}">
                  <a16:creationId xmlns:a16="http://schemas.microsoft.com/office/drawing/2014/main" id="{A03304BA-D249-4D79-992A-EF5B4D5E22A6}"/>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Freeform 263">
              <a:extLst>
                <a:ext uri="{FF2B5EF4-FFF2-40B4-BE49-F238E27FC236}">
                  <a16:creationId xmlns:a16="http://schemas.microsoft.com/office/drawing/2014/main" id="{5607A39D-AB0B-4472-B123-C42B30376B3B}"/>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64">
              <a:extLst>
                <a:ext uri="{FF2B5EF4-FFF2-40B4-BE49-F238E27FC236}">
                  <a16:creationId xmlns:a16="http://schemas.microsoft.com/office/drawing/2014/main" id="{E8A4F462-5629-411E-8F87-D46B31139E40}"/>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5">
              <a:extLst>
                <a:ext uri="{FF2B5EF4-FFF2-40B4-BE49-F238E27FC236}">
                  <a16:creationId xmlns:a16="http://schemas.microsoft.com/office/drawing/2014/main" id="{B68BF906-7155-48B1-807D-AFD34F5D9F62}"/>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6">
              <a:extLst>
                <a:ext uri="{FF2B5EF4-FFF2-40B4-BE49-F238E27FC236}">
                  <a16:creationId xmlns:a16="http://schemas.microsoft.com/office/drawing/2014/main" id="{86EC0144-D596-45CB-9936-22B478C4434E}"/>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7">
              <a:extLst>
                <a:ext uri="{FF2B5EF4-FFF2-40B4-BE49-F238E27FC236}">
                  <a16:creationId xmlns:a16="http://schemas.microsoft.com/office/drawing/2014/main" id="{17288AE7-9945-4898-BB3E-D0C6621C5411}"/>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8">
              <a:extLst>
                <a:ext uri="{FF2B5EF4-FFF2-40B4-BE49-F238E27FC236}">
                  <a16:creationId xmlns:a16="http://schemas.microsoft.com/office/drawing/2014/main" id="{85576776-3E0C-433A-93A9-33CC3AF2E32F}"/>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9">
              <a:extLst>
                <a:ext uri="{FF2B5EF4-FFF2-40B4-BE49-F238E27FC236}">
                  <a16:creationId xmlns:a16="http://schemas.microsoft.com/office/drawing/2014/main" id="{A186DF4F-7076-4514-B4C0-CCEC59C68086}"/>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70">
              <a:extLst>
                <a:ext uri="{FF2B5EF4-FFF2-40B4-BE49-F238E27FC236}">
                  <a16:creationId xmlns:a16="http://schemas.microsoft.com/office/drawing/2014/main" id="{4EC1EFB8-F47B-4843-AE65-9540008CFB12}"/>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83">
              <a:extLst>
                <a:ext uri="{FF2B5EF4-FFF2-40B4-BE49-F238E27FC236}">
                  <a16:creationId xmlns:a16="http://schemas.microsoft.com/office/drawing/2014/main" id="{4EC5C627-7CCE-4049-8F4E-C0C2BC7D35E8}"/>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327">
              <a:extLst>
                <a:ext uri="{FF2B5EF4-FFF2-40B4-BE49-F238E27FC236}">
                  <a16:creationId xmlns:a16="http://schemas.microsoft.com/office/drawing/2014/main" id="{8AC2B257-4D8F-454C-90E6-595893E3EFAB}"/>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328">
              <a:extLst>
                <a:ext uri="{FF2B5EF4-FFF2-40B4-BE49-F238E27FC236}">
                  <a16:creationId xmlns:a16="http://schemas.microsoft.com/office/drawing/2014/main" id="{3A61FE91-D474-46D1-80FA-46BA69547BBD}"/>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329">
              <a:extLst>
                <a:ext uri="{FF2B5EF4-FFF2-40B4-BE49-F238E27FC236}">
                  <a16:creationId xmlns:a16="http://schemas.microsoft.com/office/drawing/2014/main" id="{DCD1929E-3340-472D-B6E8-055D83E4FC97}"/>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30">
              <a:extLst>
                <a:ext uri="{FF2B5EF4-FFF2-40B4-BE49-F238E27FC236}">
                  <a16:creationId xmlns:a16="http://schemas.microsoft.com/office/drawing/2014/main" id="{12A22DCC-1E21-454C-983A-42C10ABC0F6E}"/>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31">
              <a:extLst>
                <a:ext uri="{FF2B5EF4-FFF2-40B4-BE49-F238E27FC236}">
                  <a16:creationId xmlns:a16="http://schemas.microsoft.com/office/drawing/2014/main" id="{F1EC76A8-7248-4EB1-A1C9-02B196649B4E}"/>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35">
              <a:extLst>
                <a:ext uri="{FF2B5EF4-FFF2-40B4-BE49-F238E27FC236}">
                  <a16:creationId xmlns:a16="http://schemas.microsoft.com/office/drawing/2014/main" id="{60E5F995-CD5A-45F5-83FD-1684A65710EC}"/>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40">
              <a:extLst>
                <a:ext uri="{FF2B5EF4-FFF2-40B4-BE49-F238E27FC236}">
                  <a16:creationId xmlns:a16="http://schemas.microsoft.com/office/drawing/2014/main" id="{11033E8F-FBBA-422D-9AEF-BB8244EF8448}"/>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47">
              <a:extLst>
                <a:ext uri="{FF2B5EF4-FFF2-40B4-BE49-F238E27FC236}">
                  <a16:creationId xmlns:a16="http://schemas.microsoft.com/office/drawing/2014/main" id="{DE1243C2-5311-4919-B98C-24B421EE6415}"/>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48">
              <a:extLst>
                <a:ext uri="{FF2B5EF4-FFF2-40B4-BE49-F238E27FC236}">
                  <a16:creationId xmlns:a16="http://schemas.microsoft.com/office/drawing/2014/main" id="{5CBC19B3-741E-4E2A-828F-CDBACBB73671}"/>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9">
              <a:extLst>
                <a:ext uri="{FF2B5EF4-FFF2-40B4-BE49-F238E27FC236}">
                  <a16:creationId xmlns:a16="http://schemas.microsoft.com/office/drawing/2014/main" id="{D4BE6B1A-E6C4-4290-9071-37898F6A6814}"/>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50">
              <a:extLst>
                <a:ext uri="{FF2B5EF4-FFF2-40B4-BE49-F238E27FC236}">
                  <a16:creationId xmlns:a16="http://schemas.microsoft.com/office/drawing/2014/main" id="{F207A715-1B4F-4B8B-B315-662B741966FB}"/>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51">
              <a:extLst>
                <a:ext uri="{FF2B5EF4-FFF2-40B4-BE49-F238E27FC236}">
                  <a16:creationId xmlns:a16="http://schemas.microsoft.com/office/drawing/2014/main" id="{6BA73C60-5FEA-4009-8B87-2A7CDAF37DF1}"/>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52">
              <a:extLst>
                <a:ext uri="{FF2B5EF4-FFF2-40B4-BE49-F238E27FC236}">
                  <a16:creationId xmlns:a16="http://schemas.microsoft.com/office/drawing/2014/main" id="{C5A1C11B-D48B-4914-91D3-7E4CF62A7851}"/>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3">
              <a:extLst>
                <a:ext uri="{FF2B5EF4-FFF2-40B4-BE49-F238E27FC236}">
                  <a16:creationId xmlns:a16="http://schemas.microsoft.com/office/drawing/2014/main" id="{DAB92B23-34E5-43CA-A28A-67AEB1B192D2}"/>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4">
              <a:extLst>
                <a:ext uri="{FF2B5EF4-FFF2-40B4-BE49-F238E27FC236}">
                  <a16:creationId xmlns:a16="http://schemas.microsoft.com/office/drawing/2014/main" id="{46675163-1073-4CF2-9463-9B36FBB6B373}"/>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5">
              <a:extLst>
                <a:ext uri="{FF2B5EF4-FFF2-40B4-BE49-F238E27FC236}">
                  <a16:creationId xmlns:a16="http://schemas.microsoft.com/office/drawing/2014/main" id="{2A9C9A10-92AA-4024-A16B-113A4033E5EC}"/>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6">
              <a:extLst>
                <a:ext uri="{FF2B5EF4-FFF2-40B4-BE49-F238E27FC236}">
                  <a16:creationId xmlns:a16="http://schemas.microsoft.com/office/drawing/2014/main" id="{27A79FE2-8DF5-4ECB-93FA-6F49D1663501}"/>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7">
              <a:extLst>
                <a:ext uri="{FF2B5EF4-FFF2-40B4-BE49-F238E27FC236}">
                  <a16:creationId xmlns:a16="http://schemas.microsoft.com/office/drawing/2014/main" id="{9CAB34D9-F26B-4F3E-B431-E98FDEA2C993}"/>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8">
              <a:extLst>
                <a:ext uri="{FF2B5EF4-FFF2-40B4-BE49-F238E27FC236}">
                  <a16:creationId xmlns:a16="http://schemas.microsoft.com/office/drawing/2014/main" id="{60F0C938-AB4D-4A37-A08C-EF3E704A7D11}"/>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9">
              <a:extLst>
                <a:ext uri="{FF2B5EF4-FFF2-40B4-BE49-F238E27FC236}">
                  <a16:creationId xmlns:a16="http://schemas.microsoft.com/office/drawing/2014/main" id="{7CAE22A7-40A9-4E59-9609-2C69E787201C}"/>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60">
              <a:extLst>
                <a:ext uri="{FF2B5EF4-FFF2-40B4-BE49-F238E27FC236}">
                  <a16:creationId xmlns:a16="http://schemas.microsoft.com/office/drawing/2014/main" id="{473DEBA9-3F21-4F5D-84BF-6DA9AD39B0B4}"/>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61">
              <a:extLst>
                <a:ext uri="{FF2B5EF4-FFF2-40B4-BE49-F238E27FC236}">
                  <a16:creationId xmlns:a16="http://schemas.microsoft.com/office/drawing/2014/main" id="{6E2D1ACA-EFC1-4E2E-AF30-533F85C797F5}"/>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62">
              <a:extLst>
                <a:ext uri="{FF2B5EF4-FFF2-40B4-BE49-F238E27FC236}">
                  <a16:creationId xmlns:a16="http://schemas.microsoft.com/office/drawing/2014/main" id="{B382A32A-CDAE-4BAD-8881-1226E860B726}"/>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3">
              <a:extLst>
                <a:ext uri="{FF2B5EF4-FFF2-40B4-BE49-F238E27FC236}">
                  <a16:creationId xmlns:a16="http://schemas.microsoft.com/office/drawing/2014/main" id="{9DFF4B2C-0991-4979-8FCB-4316080CE664}"/>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4">
              <a:extLst>
                <a:ext uri="{FF2B5EF4-FFF2-40B4-BE49-F238E27FC236}">
                  <a16:creationId xmlns:a16="http://schemas.microsoft.com/office/drawing/2014/main" id="{4B18EC03-BD9F-43E9-9A0F-2621AAB0CD96}"/>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5">
              <a:extLst>
                <a:ext uri="{FF2B5EF4-FFF2-40B4-BE49-F238E27FC236}">
                  <a16:creationId xmlns:a16="http://schemas.microsoft.com/office/drawing/2014/main" id="{7487332C-2A88-4187-B75C-F2516C2BB8B1}"/>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6">
              <a:extLst>
                <a:ext uri="{FF2B5EF4-FFF2-40B4-BE49-F238E27FC236}">
                  <a16:creationId xmlns:a16="http://schemas.microsoft.com/office/drawing/2014/main" id="{C086CDFD-2E67-41BF-AC15-F53B6CB33366}"/>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7">
              <a:extLst>
                <a:ext uri="{FF2B5EF4-FFF2-40B4-BE49-F238E27FC236}">
                  <a16:creationId xmlns:a16="http://schemas.microsoft.com/office/drawing/2014/main" id="{4AE9A654-CCF1-4B33-8F8E-8782723CA54A}"/>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8">
              <a:extLst>
                <a:ext uri="{FF2B5EF4-FFF2-40B4-BE49-F238E27FC236}">
                  <a16:creationId xmlns:a16="http://schemas.microsoft.com/office/drawing/2014/main" id="{27DA5E05-C9BC-4958-B6E9-8F99344ADDAD}"/>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9">
              <a:extLst>
                <a:ext uri="{FF2B5EF4-FFF2-40B4-BE49-F238E27FC236}">
                  <a16:creationId xmlns:a16="http://schemas.microsoft.com/office/drawing/2014/main" id="{DEF50281-E8B1-4315-A88B-357FF41C72B7}"/>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70">
              <a:extLst>
                <a:ext uri="{FF2B5EF4-FFF2-40B4-BE49-F238E27FC236}">
                  <a16:creationId xmlns:a16="http://schemas.microsoft.com/office/drawing/2014/main" id="{A621493A-B6A0-4828-8629-70522901544B}"/>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71">
              <a:extLst>
                <a:ext uri="{FF2B5EF4-FFF2-40B4-BE49-F238E27FC236}">
                  <a16:creationId xmlns:a16="http://schemas.microsoft.com/office/drawing/2014/main" id="{CA7E5D6C-3D00-4CBC-B43C-95816A12AFE4}"/>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72">
              <a:extLst>
                <a:ext uri="{FF2B5EF4-FFF2-40B4-BE49-F238E27FC236}">
                  <a16:creationId xmlns:a16="http://schemas.microsoft.com/office/drawing/2014/main" id="{8078513F-E815-4CB9-BA21-4AD1AB7CFBC2}"/>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3">
              <a:extLst>
                <a:ext uri="{FF2B5EF4-FFF2-40B4-BE49-F238E27FC236}">
                  <a16:creationId xmlns:a16="http://schemas.microsoft.com/office/drawing/2014/main" id="{1981FAA0-F8B8-4703-B433-E880B2626D13}"/>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4">
              <a:extLst>
                <a:ext uri="{FF2B5EF4-FFF2-40B4-BE49-F238E27FC236}">
                  <a16:creationId xmlns:a16="http://schemas.microsoft.com/office/drawing/2014/main" id="{620DC0F5-BBBE-41AB-BA0D-BEA9D5824F69}"/>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5">
              <a:extLst>
                <a:ext uri="{FF2B5EF4-FFF2-40B4-BE49-F238E27FC236}">
                  <a16:creationId xmlns:a16="http://schemas.microsoft.com/office/drawing/2014/main" id="{42F91E9D-7D31-4D74-8548-C0B880D720B7}"/>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6">
              <a:extLst>
                <a:ext uri="{FF2B5EF4-FFF2-40B4-BE49-F238E27FC236}">
                  <a16:creationId xmlns:a16="http://schemas.microsoft.com/office/drawing/2014/main" id="{237A5F40-1A05-4903-8939-A523DFAAF4B5}"/>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7">
              <a:extLst>
                <a:ext uri="{FF2B5EF4-FFF2-40B4-BE49-F238E27FC236}">
                  <a16:creationId xmlns:a16="http://schemas.microsoft.com/office/drawing/2014/main" id="{FA0E6696-78FD-4343-A70F-A69651A2BE27}"/>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8">
              <a:extLst>
                <a:ext uri="{FF2B5EF4-FFF2-40B4-BE49-F238E27FC236}">
                  <a16:creationId xmlns:a16="http://schemas.microsoft.com/office/drawing/2014/main" id="{70904B6E-475E-46BC-8402-1EB9C49A8448}"/>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9">
              <a:extLst>
                <a:ext uri="{FF2B5EF4-FFF2-40B4-BE49-F238E27FC236}">
                  <a16:creationId xmlns:a16="http://schemas.microsoft.com/office/drawing/2014/main" id="{80F18FF0-6B3B-48CC-9401-0EC70DB11893}"/>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80">
              <a:extLst>
                <a:ext uri="{FF2B5EF4-FFF2-40B4-BE49-F238E27FC236}">
                  <a16:creationId xmlns:a16="http://schemas.microsoft.com/office/drawing/2014/main" id="{B607BC79-4A44-42C2-9FFC-23015C3DD329}"/>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81">
              <a:extLst>
                <a:ext uri="{FF2B5EF4-FFF2-40B4-BE49-F238E27FC236}">
                  <a16:creationId xmlns:a16="http://schemas.microsoft.com/office/drawing/2014/main" id="{6D2C5FA6-AC13-4411-9447-E312A2A12F13}"/>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82">
              <a:extLst>
                <a:ext uri="{FF2B5EF4-FFF2-40B4-BE49-F238E27FC236}">
                  <a16:creationId xmlns:a16="http://schemas.microsoft.com/office/drawing/2014/main" id="{3832EE3D-A7AF-4D71-8B8C-FCC905DF4D11}"/>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3">
              <a:extLst>
                <a:ext uri="{FF2B5EF4-FFF2-40B4-BE49-F238E27FC236}">
                  <a16:creationId xmlns:a16="http://schemas.microsoft.com/office/drawing/2014/main" id="{C7FFD4A5-F0AD-4B47-BCC8-2306414876E4}"/>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4">
              <a:extLst>
                <a:ext uri="{FF2B5EF4-FFF2-40B4-BE49-F238E27FC236}">
                  <a16:creationId xmlns:a16="http://schemas.microsoft.com/office/drawing/2014/main" id="{E7F4955C-7DD0-4C11-9DB0-1AA84D81B882}"/>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5">
              <a:extLst>
                <a:ext uri="{FF2B5EF4-FFF2-40B4-BE49-F238E27FC236}">
                  <a16:creationId xmlns:a16="http://schemas.microsoft.com/office/drawing/2014/main" id="{F635DB07-38F9-456E-B63C-A8659BAAF438}"/>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6">
              <a:extLst>
                <a:ext uri="{FF2B5EF4-FFF2-40B4-BE49-F238E27FC236}">
                  <a16:creationId xmlns:a16="http://schemas.microsoft.com/office/drawing/2014/main" id="{9DDDA6B0-52D0-430A-B31F-551182DA3E61}"/>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7">
              <a:extLst>
                <a:ext uri="{FF2B5EF4-FFF2-40B4-BE49-F238E27FC236}">
                  <a16:creationId xmlns:a16="http://schemas.microsoft.com/office/drawing/2014/main" id="{654E6522-E24D-460A-AEED-88D347701409}"/>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8">
              <a:extLst>
                <a:ext uri="{FF2B5EF4-FFF2-40B4-BE49-F238E27FC236}">
                  <a16:creationId xmlns:a16="http://schemas.microsoft.com/office/drawing/2014/main" id="{57496FB4-0E9A-4E41-85BC-F945215C1D73}"/>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9">
              <a:extLst>
                <a:ext uri="{FF2B5EF4-FFF2-40B4-BE49-F238E27FC236}">
                  <a16:creationId xmlns:a16="http://schemas.microsoft.com/office/drawing/2014/main" id="{7C2A1DB0-47D1-4F58-8630-678D8FB3385C}"/>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90">
              <a:extLst>
                <a:ext uri="{FF2B5EF4-FFF2-40B4-BE49-F238E27FC236}">
                  <a16:creationId xmlns:a16="http://schemas.microsoft.com/office/drawing/2014/main" id="{1C678043-43C0-4CD9-9489-6581250E74B7}"/>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91">
              <a:extLst>
                <a:ext uri="{FF2B5EF4-FFF2-40B4-BE49-F238E27FC236}">
                  <a16:creationId xmlns:a16="http://schemas.microsoft.com/office/drawing/2014/main" id="{E6F1B39E-CB6B-4958-850C-7FDB63D8A3F2}"/>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92">
              <a:extLst>
                <a:ext uri="{FF2B5EF4-FFF2-40B4-BE49-F238E27FC236}">
                  <a16:creationId xmlns:a16="http://schemas.microsoft.com/office/drawing/2014/main" id="{E743E017-F3A5-4DEC-A419-1858318DDDD1}"/>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3">
              <a:extLst>
                <a:ext uri="{FF2B5EF4-FFF2-40B4-BE49-F238E27FC236}">
                  <a16:creationId xmlns:a16="http://schemas.microsoft.com/office/drawing/2014/main" id="{869A22BD-1FCB-4E4C-97A9-CB00ADBF8EAC}"/>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4">
              <a:extLst>
                <a:ext uri="{FF2B5EF4-FFF2-40B4-BE49-F238E27FC236}">
                  <a16:creationId xmlns:a16="http://schemas.microsoft.com/office/drawing/2014/main" id="{BA1FC5AA-ADC7-4348-87F9-059A8971F827}"/>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5">
              <a:extLst>
                <a:ext uri="{FF2B5EF4-FFF2-40B4-BE49-F238E27FC236}">
                  <a16:creationId xmlns:a16="http://schemas.microsoft.com/office/drawing/2014/main" id="{395E2651-5238-4270-AA03-A96B9B7A3B0A}"/>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6">
              <a:extLst>
                <a:ext uri="{FF2B5EF4-FFF2-40B4-BE49-F238E27FC236}">
                  <a16:creationId xmlns:a16="http://schemas.microsoft.com/office/drawing/2014/main" id="{0D094A6F-DBAF-4214-AE5A-8C168E45CE75}"/>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7">
              <a:extLst>
                <a:ext uri="{FF2B5EF4-FFF2-40B4-BE49-F238E27FC236}">
                  <a16:creationId xmlns:a16="http://schemas.microsoft.com/office/drawing/2014/main" id="{E9004286-0634-4818-957B-CB5A02C7FDCA}"/>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8">
              <a:extLst>
                <a:ext uri="{FF2B5EF4-FFF2-40B4-BE49-F238E27FC236}">
                  <a16:creationId xmlns:a16="http://schemas.microsoft.com/office/drawing/2014/main" id="{50323CAA-C333-48FF-B976-FB9BABA2E45B}"/>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9">
              <a:extLst>
                <a:ext uri="{FF2B5EF4-FFF2-40B4-BE49-F238E27FC236}">
                  <a16:creationId xmlns:a16="http://schemas.microsoft.com/office/drawing/2014/main" id="{62BFF31D-43BF-4379-B0E7-1EFCED13A5E9}"/>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400">
              <a:extLst>
                <a:ext uri="{FF2B5EF4-FFF2-40B4-BE49-F238E27FC236}">
                  <a16:creationId xmlns:a16="http://schemas.microsoft.com/office/drawing/2014/main" id="{17747878-1874-4B9F-88BE-7143A16F5094}"/>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401">
              <a:extLst>
                <a:ext uri="{FF2B5EF4-FFF2-40B4-BE49-F238E27FC236}">
                  <a16:creationId xmlns:a16="http://schemas.microsoft.com/office/drawing/2014/main" id="{7FAAC609-E23F-4210-93BE-3EA230758BCE}"/>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402">
              <a:extLst>
                <a:ext uri="{FF2B5EF4-FFF2-40B4-BE49-F238E27FC236}">
                  <a16:creationId xmlns:a16="http://schemas.microsoft.com/office/drawing/2014/main" id="{4BBB1164-744D-49F6-AE1C-CA8B79E37CEF}"/>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3">
              <a:extLst>
                <a:ext uri="{FF2B5EF4-FFF2-40B4-BE49-F238E27FC236}">
                  <a16:creationId xmlns:a16="http://schemas.microsoft.com/office/drawing/2014/main" id="{A042317C-1392-4C9B-86F8-B9CB2795FB78}"/>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4">
              <a:extLst>
                <a:ext uri="{FF2B5EF4-FFF2-40B4-BE49-F238E27FC236}">
                  <a16:creationId xmlns:a16="http://schemas.microsoft.com/office/drawing/2014/main" id="{C7F93682-F3E5-4B31-8D14-4509140BD2C7}"/>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5">
              <a:extLst>
                <a:ext uri="{FF2B5EF4-FFF2-40B4-BE49-F238E27FC236}">
                  <a16:creationId xmlns:a16="http://schemas.microsoft.com/office/drawing/2014/main" id="{43B6C510-447F-43E7-B582-BA2BACD8777F}"/>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7">
              <a:extLst>
                <a:ext uri="{FF2B5EF4-FFF2-40B4-BE49-F238E27FC236}">
                  <a16:creationId xmlns:a16="http://schemas.microsoft.com/office/drawing/2014/main" id="{1221805B-6A4D-40CF-9145-B0FD74AEC1ED}"/>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8">
              <a:extLst>
                <a:ext uri="{FF2B5EF4-FFF2-40B4-BE49-F238E27FC236}">
                  <a16:creationId xmlns:a16="http://schemas.microsoft.com/office/drawing/2014/main" id="{05020C71-A37B-4D01-AA57-ABC9B6CD5486}"/>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9">
              <a:extLst>
                <a:ext uri="{FF2B5EF4-FFF2-40B4-BE49-F238E27FC236}">
                  <a16:creationId xmlns:a16="http://schemas.microsoft.com/office/drawing/2014/main" id="{4CD99C18-2CCF-428D-8C27-EC5D1B16F7F0}"/>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10">
              <a:extLst>
                <a:ext uri="{FF2B5EF4-FFF2-40B4-BE49-F238E27FC236}">
                  <a16:creationId xmlns:a16="http://schemas.microsoft.com/office/drawing/2014/main" id="{706B63EB-0B27-4CB2-A474-3288822F7CDC}"/>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11">
              <a:extLst>
                <a:ext uri="{FF2B5EF4-FFF2-40B4-BE49-F238E27FC236}">
                  <a16:creationId xmlns:a16="http://schemas.microsoft.com/office/drawing/2014/main" id="{8B6E42AB-F1F2-461D-8829-83E680B9E0A1}"/>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12">
              <a:extLst>
                <a:ext uri="{FF2B5EF4-FFF2-40B4-BE49-F238E27FC236}">
                  <a16:creationId xmlns:a16="http://schemas.microsoft.com/office/drawing/2014/main" id="{AA88F8BD-1FF1-4073-AC7E-022BA63630FF}"/>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3">
              <a:extLst>
                <a:ext uri="{FF2B5EF4-FFF2-40B4-BE49-F238E27FC236}">
                  <a16:creationId xmlns:a16="http://schemas.microsoft.com/office/drawing/2014/main" id="{0D3B4C83-359A-4B9C-BAFB-A714B725AB5C}"/>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4">
              <a:extLst>
                <a:ext uri="{FF2B5EF4-FFF2-40B4-BE49-F238E27FC236}">
                  <a16:creationId xmlns:a16="http://schemas.microsoft.com/office/drawing/2014/main" id="{C3FAE2BB-4701-4786-8BD0-EEEAFB66C307}"/>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5">
              <a:extLst>
                <a:ext uri="{FF2B5EF4-FFF2-40B4-BE49-F238E27FC236}">
                  <a16:creationId xmlns:a16="http://schemas.microsoft.com/office/drawing/2014/main" id="{9BD76D71-C0F5-48DF-B78E-F91063B9F174}"/>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6">
              <a:extLst>
                <a:ext uri="{FF2B5EF4-FFF2-40B4-BE49-F238E27FC236}">
                  <a16:creationId xmlns:a16="http://schemas.microsoft.com/office/drawing/2014/main" id="{879BB3ED-A9C9-404A-9C41-D988C2612A64}"/>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7">
              <a:extLst>
                <a:ext uri="{FF2B5EF4-FFF2-40B4-BE49-F238E27FC236}">
                  <a16:creationId xmlns:a16="http://schemas.microsoft.com/office/drawing/2014/main" id="{111865A4-EDDB-406A-8CD7-8957A4A39B7D}"/>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8">
              <a:extLst>
                <a:ext uri="{FF2B5EF4-FFF2-40B4-BE49-F238E27FC236}">
                  <a16:creationId xmlns:a16="http://schemas.microsoft.com/office/drawing/2014/main" id="{47220F5E-2B18-40C5-B104-F5783294C9DE}"/>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9">
              <a:extLst>
                <a:ext uri="{FF2B5EF4-FFF2-40B4-BE49-F238E27FC236}">
                  <a16:creationId xmlns:a16="http://schemas.microsoft.com/office/drawing/2014/main" id="{AA7B8DF8-A652-4DA7-8A76-59DB5837770A}"/>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20">
              <a:extLst>
                <a:ext uri="{FF2B5EF4-FFF2-40B4-BE49-F238E27FC236}">
                  <a16:creationId xmlns:a16="http://schemas.microsoft.com/office/drawing/2014/main" id="{CDC37959-EDA2-4D92-8BC7-B7567BC2E3A6}"/>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21">
              <a:extLst>
                <a:ext uri="{FF2B5EF4-FFF2-40B4-BE49-F238E27FC236}">
                  <a16:creationId xmlns:a16="http://schemas.microsoft.com/office/drawing/2014/main" id="{F15297A2-ECA7-4374-A856-527F1FBE9031}"/>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22">
              <a:extLst>
                <a:ext uri="{FF2B5EF4-FFF2-40B4-BE49-F238E27FC236}">
                  <a16:creationId xmlns:a16="http://schemas.microsoft.com/office/drawing/2014/main" id="{66175D68-3880-4E9D-95BD-62FB511D070F}"/>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3">
              <a:extLst>
                <a:ext uri="{FF2B5EF4-FFF2-40B4-BE49-F238E27FC236}">
                  <a16:creationId xmlns:a16="http://schemas.microsoft.com/office/drawing/2014/main" id="{62E71F58-8EE7-4049-A8E9-8E882D1B9C2A}"/>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4">
              <a:extLst>
                <a:ext uri="{FF2B5EF4-FFF2-40B4-BE49-F238E27FC236}">
                  <a16:creationId xmlns:a16="http://schemas.microsoft.com/office/drawing/2014/main" id="{D3C9D95B-95E6-486C-979D-54FB410BC5C9}"/>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5">
              <a:extLst>
                <a:ext uri="{FF2B5EF4-FFF2-40B4-BE49-F238E27FC236}">
                  <a16:creationId xmlns:a16="http://schemas.microsoft.com/office/drawing/2014/main" id="{A0EECCED-5C48-442B-AE6A-7587293D426E}"/>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6">
              <a:extLst>
                <a:ext uri="{FF2B5EF4-FFF2-40B4-BE49-F238E27FC236}">
                  <a16:creationId xmlns:a16="http://schemas.microsoft.com/office/drawing/2014/main" id="{FB496C78-8CE1-46CF-8ACA-037595E2D460}"/>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7">
              <a:extLst>
                <a:ext uri="{FF2B5EF4-FFF2-40B4-BE49-F238E27FC236}">
                  <a16:creationId xmlns:a16="http://schemas.microsoft.com/office/drawing/2014/main" id="{7B081296-0BFE-4775-A305-B4D90FC25F08}"/>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8">
              <a:extLst>
                <a:ext uri="{FF2B5EF4-FFF2-40B4-BE49-F238E27FC236}">
                  <a16:creationId xmlns:a16="http://schemas.microsoft.com/office/drawing/2014/main" id="{445E5335-624C-4BAC-B3B1-142D6B25CC46}"/>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9">
              <a:extLst>
                <a:ext uri="{FF2B5EF4-FFF2-40B4-BE49-F238E27FC236}">
                  <a16:creationId xmlns:a16="http://schemas.microsoft.com/office/drawing/2014/main" id="{6028B4DB-95D7-407D-ABD9-AE9C29BA4310}"/>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30">
              <a:extLst>
                <a:ext uri="{FF2B5EF4-FFF2-40B4-BE49-F238E27FC236}">
                  <a16:creationId xmlns:a16="http://schemas.microsoft.com/office/drawing/2014/main" id="{E632468A-5F66-4075-B962-375DB0FCC3C4}"/>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31">
              <a:extLst>
                <a:ext uri="{FF2B5EF4-FFF2-40B4-BE49-F238E27FC236}">
                  <a16:creationId xmlns:a16="http://schemas.microsoft.com/office/drawing/2014/main" id="{2273C491-176A-41A0-813B-7A4B3559EF22}"/>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32">
              <a:extLst>
                <a:ext uri="{FF2B5EF4-FFF2-40B4-BE49-F238E27FC236}">
                  <a16:creationId xmlns:a16="http://schemas.microsoft.com/office/drawing/2014/main" id="{75A565CA-87B7-4795-811A-239CB2C1EF08}"/>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3">
              <a:extLst>
                <a:ext uri="{FF2B5EF4-FFF2-40B4-BE49-F238E27FC236}">
                  <a16:creationId xmlns:a16="http://schemas.microsoft.com/office/drawing/2014/main" id="{03D14398-4086-4C43-AD28-EC9887A02790}"/>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4">
              <a:extLst>
                <a:ext uri="{FF2B5EF4-FFF2-40B4-BE49-F238E27FC236}">
                  <a16:creationId xmlns:a16="http://schemas.microsoft.com/office/drawing/2014/main" id="{E9494872-34FD-4CFD-8F32-A117AEBA3794}"/>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5">
              <a:extLst>
                <a:ext uri="{FF2B5EF4-FFF2-40B4-BE49-F238E27FC236}">
                  <a16:creationId xmlns:a16="http://schemas.microsoft.com/office/drawing/2014/main" id="{74E88C19-A089-4D07-A881-9B2B4A23A926}"/>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6">
              <a:extLst>
                <a:ext uri="{FF2B5EF4-FFF2-40B4-BE49-F238E27FC236}">
                  <a16:creationId xmlns:a16="http://schemas.microsoft.com/office/drawing/2014/main" id="{A01D856B-A295-4D8C-8988-04EB539CDD23}"/>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7">
              <a:extLst>
                <a:ext uri="{FF2B5EF4-FFF2-40B4-BE49-F238E27FC236}">
                  <a16:creationId xmlns:a16="http://schemas.microsoft.com/office/drawing/2014/main" id="{4BC092A0-EE1E-4DE5-8B83-B7EC9836CD00}"/>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8">
              <a:extLst>
                <a:ext uri="{FF2B5EF4-FFF2-40B4-BE49-F238E27FC236}">
                  <a16:creationId xmlns:a16="http://schemas.microsoft.com/office/drawing/2014/main" id="{4325E0FC-D2F7-493C-871B-A0A2E653398C}"/>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9">
              <a:extLst>
                <a:ext uri="{FF2B5EF4-FFF2-40B4-BE49-F238E27FC236}">
                  <a16:creationId xmlns:a16="http://schemas.microsoft.com/office/drawing/2014/main" id="{43D932EC-E4BF-4F74-A3F8-4306E6EBD3CB}"/>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40">
              <a:extLst>
                <a:ext uri="{FF2B5EF4-FFF2-40B4-BE49-F238E27FC236}">
                  <a16:creationId xmlns:a16="http://schemas.microsoft.com/office/drawing/2014/main" id="{C58D6BD0-AE65-4D67-9FE4-37ACE1ACFEF9}"/>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41">
              <a:extLst>
                <a:ext uri="{FF2B5EF4-FFF2-40B4-BE49-F238E27FC236}">
                  <a16:creationId xmlns:a16="http://schemas.microsoft.com/office/drawing/2014/main" id="{97195648-4837-4ADF-AAD8-4C556A4C845E}"/>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42">
              <a:extLst>
                <a:ext uri="{FF2B5EF4-FFF2-40B4-BE49-F238E27FC236}">
                  <a16:creationId xmlns:a16="http://schemas.microsoft.com/office/drawing/2014/main" id="{AAFE4E72-F416-4950-B850-B7E3BF4BD0BD}"/>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3">
              <a:extLst>
                <a:ext uri="{FF2B5EF4-FFF2-40B4-BE49-F238E27FC236}">
                  <a16:creationId xmlns:a16="http://schemas.microsoft.com/office/drawing/2014/main" id="{B58B55EA-8179-44D9-A315-5572EAD704CC}"/>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4">
              <a:extLst>
                <a:ext uri="{FF2B5EF4-FFF2-40B4-BE49-F238E27FC236}">
                  <a16:creationId xmlns:a16="http://schemas.microsoft.com/office/drawing/2014/main" id="{68297022-7E64-45C4-9307-1F3DD5C23615}"/>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5">
              <a:extLst>
                <a:ext uri="{FF2B5EF4-FFF2-40B4-BE49-F238E27FC236}">
                  <a16:creationId xmlns:a16="http://schemas.microsoft.com/office/drawing/2014/main" id="{BBAC1A52-0887-4C60-8E8E-7B625E6F4ABC}"/>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6">
              <a:extLst>
                <a:ext uri="{FF2B5EF4-FFF2-40B4-BE49-F238E27FC236}">
                  <a16:creationId xmlns:a16="http://schemas.microsoft.com/office/drawing/2014/main" id="{45785EF8-3F42-410B-BBCF-43790CCC75BB}"/>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7">
              <a:extLst>
                <a:ext uri="{FF2B5EF4-FFF2-40B4-BE49-F238E27FC236}">
                  <a16:creationId xmlns:a16="http://schemas.microsoft.com/office/drawing/2014/main" id="{AC06791D-BB64-4735-9497-D4B832ABE082}"/>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8">
              <a:extLst>
                <a:ext uri="{FF2B5EF4-FFF2-40B4-BE49-F238E27FC236}">
                  <a16:creationId xmlns:a16="http://schemas.microsoft.com/office/drawing/2014/main" id="{805C1052-5133-4B01-9277-41CF17ADAF51}"/>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9">
              <a:extLst>
                <a:ext uri="{FF2B5EF4-FFF2-40B4-BE49-F238E27FC236}">
                  <a16:creationId xmlns:a16="http://schemas.microsoft.com/office/drawing/2014/main" id="{DB94BDE8-6C97-47EE-B56F-534DE8C9DFCF}"/>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50">
              <a:extLst>
                <a:ext uri="{FF2B5EF4-FFF2-40B4-BE49-F238E27FC236}">
                  <a16:creationId xmlns:a16="http://schemas.microsoft.com/office/drawing/2014/main" id="{464463BF-F861-4D50-879A-06D51549FE4D}"/>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51">
              <a:extLst>
                <a:ext uri="{FF2B5EF4-FFF2-40B4-BE49-F238E27FC236}">
                  <a16:creationId xmlns:a16="http://schemas.microsoft.com/office/drawing/2014/main" id="{1A7DC7F8-1527-4057-B72E-50AF20F5EE5D}"/>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52">
              <a:extLst>
                <a:ext uri="{FF2B5EF4-FFF2-40B4-BE49-F238E27FC236}">
                  <a16:creationId xmlns:a16="http://schemas.microsoft.com/office/drawing/2014/main" id="{F4398D22-CDE9-480C-A4DC-9A1BE1D4BE45}"/>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3">
              <a:extLst>
                <a:ext uri="{FF2B5EF4-FFF2-40B4-BE49-F238E27FC236}">
                  <a16:creationId xmlns:a16="http://schemas.microsoft.com/office/drawing/2014/main" id="{2573294F-D33F-4AC7-ADEE-A9536EE03ED6}"/>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4">
              <a:extLst>
                <a:ext uri="{FF2B5EF4-FFF2-40B4-BE49-F238E27FC236}">
                  <a16:creationId xmlns:a16="http://schemas.microsoft.com/office/drawing/2014/main" id="{BB578C5C-E980-4162-868B-069709CAFF11}"/>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5">
              <a:extLst>
                <a:ext uri="{FF2B5EF4-FFF2-40B4-BE49-F238E27FC236}">
                  <a16:creationId xmlns:a16="http://schemas.microsoft.com/office/drawing/2014/main" id="{9612C5B6-78FE-493D-80A9-35EBBC5E71E5}"/>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6">
              <a:extLst>
                <a:ext uri="{FF2B5EF4-FFF2-40B4-BE49-F238E27FC236}">
                  <a16:creationId xmlns:a16="http://schemas.microsoft.com/office/drawing/2014/main" id="{51124B83-8C8F-4CD7-B960-C5743FF52BC6}"/>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7">
              <a:extLst>
                <a:ext uri="{FF2B5EF4-FFF2-40B4-BE49-F238E27FC236}">
                  <a16:creationId xmlns:a16="http://schemas.microsoft.com/office/drawing/2014/main" id="{09AAA977-2F4E-465D-90D7-F52D9DE16F89}"/>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8">
              <a:extLst>
                <a:ext uri="{FF2B5EF4-FFF2-40B4-BE49-F238E27FC236}">
                  <a16:creationId xmlns:a16="http://schemas.microsoft.com/office/drawing/2014/main" id="{9E71EE0A-2000-464E-94FD-B260E55E3987}"/>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9">
              <a:extLst>
                <a:ext uri="{FF2B5EF4-FFF2-40B4-BE49-F238E27FC236}">
                  <a16:creationId xmlns:a16="http://schemas.microsoft.com/office/drawing/2014/main" id="{E8414F3E-4111-4B55-9FAF-53E101E709DD}"/>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60">
              <a:extLst>
                <a:ext uri="{FF2B5EF4-FFF2-40B4-BE49-F238E27FC236}">
                  <a16:creationId xmlns:a16="http://schemas.microsoft.com/office/drawing/2014/main" id="{FE04C584-94BB-4F31-8530-4D08F04004C2}"/>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61">
              <a:extLst>
                <a:ext uri="{FF2B5EF4-FFF2-40B4-BE49-F238E27FC236}">
                  <a16:creationId xmlns:a16="http://schemas.microsoft.com/office/drawing/2014/main" id="{DE3A9E6D-30C0-463F-9FF2-58AB30051576}"/>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62">
              <a:extLst>
                <a:ext uri="{FF2B5EF4-FFF2-40B4-BE49-F238E27FC236}">
                  <a16:creationId xmlns:a16="http://schemas.microsoft.com/office/drawing/2014/main" id="{F56592D7-C99B-441B-8D82-63118DB2D9A9}"/>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3">
              <a:extLst>
                <a:ext uri="{FF2B5EF4-FFF2-40B4-BE49-F238E27FC236}">
                  <a16:creationId xmlns:a16="http://schemas.microsoft.com/office/drawing/2014/main" id="{7A61B7B5-7F3F-4968-A86A-BFB971E255F6}"/>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4">
              <a:extLst>
                <a:ext uri="{FF2B5EF4-FFF2-40B4-BE49-F238E27FC236}">
                  <a16:creationId xmlns:a16="http://schemas.microsoft.com/office/drawing/2014/main" id="{2DD68489-9F23-46DE-9BAE-FA205E0D1D27}"/>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5">
              <a:extLst>
                <a:ext uri="{FF2B5EF4-FFF2-40B4-BE49-F238E27FC236}">
                  <a16:creationId xmlns:a16="http://schemas.microsoft.com/office/drawing/2014/main" id="{9F438FD2-C46F-4DA4-B925-C23E1C6F2B94}"/>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6">
              <a:extLst>
                <a:ext uri="{FF2B5EF4-FFF2-40B4-BE49-F238E27FC236}">
                  <a16:creationId xmlns:a16="http://schemas.microsoft.com/office/drawing/2014/main" id="{202CFB4E-5001-4B43-BB83-BBB0E3C22FA2}"/>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7">
              <a:extLst>
                <a:ext uri="{FF2B5EF4-FFF2-40B4-BE49-F238E27FC236}">
                  <a16:creationId xmlns:a16="http://schemas.microsoft.com/office/drawing/2014/main" id="{C12717C7-7B8A-4206-8791-871671F341C0}"/>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8">
              <a:extLst>
                <a:ext uri="{FF2B5EF4-FFF2-40B4-BE49-F238E27FC236}">
                  <a16:creationId xmlns:a16="http://schemas.microsoft.com/office/drawing/2014/main" id="{5B760997-8A20-41F0-AA40-BB6DCCC384A4}"/>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9">
              <a:extLst>
                <a:ext uri="{FF2B5EF4-FFF2-40B4-BE49-F238E27FC236}">
                  <a16:creationId xmlns:a16="http://schemas.microsoft.com/office/drawing/2014/main" id="{05E89783-78D0-4259-A598-A79259504856}"/>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70">
              <a:extLst>
                <a:ext uri="{FF2B5EF4-FFF2-40B4-BE49-F238E27FC236}">
                  <a16:creationId xmlns:a16="http://schemas.microsoft.com/office/drawing/2014/main" id="{C403CBBD-EF72-421F-9ADC-806A01CF3C90}"/>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71">
              <a:extLst>
                <a:ext uri="{FF2B5EF4-FFF2-40B4-BE49-F238E27FC236}">
                  <a16:creationId xmlns:a16="http://schemas.microsoft.com/office/drawing/2014/main" id="{A3583F98-0535-45B2-8978-4F62C7234EA6}"/>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72">
              <a:extLst>
                <a:ext uri="{FF2B5EF4-FFF2-40B4-BE49-F238E27FC236}">
                  <a16:creationId xmlns:a16="http://schemas.microsoft.com/office/drawing/2014/main" id="{55E3A84D-CF3E-4FFD-B9C8-EB9D5F252861}"/>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3">
              <a:extLst>
                <a:ext uri="{FF2B5EF4-FFF2-40B4-BE49-F238E27FC236}">
                  <a16:creationId xmlns:a16="http://schemas.microsoft.com/office/drawing/2014/main" id="{EF2F01F8-B5D7-4DCF-B7B7-5E6D6DFFB36A}"/>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4">
              <a:extLst>
                <a:ext uri="{FF2B5EF4-FFF2-40B4-BE49-F238E27FC236}">
                  <a16:creationId xmlns:a16="http://schemas.microsoft.com/office/drawing/2014/main" id="{AEB54BA7-62D4-4A95-BCC3-1743DC2F580B}"/>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5">
              <a:extLst>
                <a:ext uri="{FF2B5EF4-FFF2-40B4-BE49-F238E27FC236}">
                  <a16:creationId xmlns:a16="http://schemas.microsoft.com/office/drawing/2014/main" id="{5F5960E3-BB4E-4D55-AED1-5952FF849E27}"/>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6">
              <a:extLst>
                <a:ext uri="{FF2B5EF4-FFF2-40B4-BE49-F238E27FC236}">
                  <a16:creationId xmlns:a16="http://schemas.microsoft.com/office/drawing/2014/main" id="{DAE276C9-2B14-4CD1-A678-0644B9D73F33}"/>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7">
              <a:extLst>
                <a:ext uri="{FF2B5EF4-FFF2-40B4-BE49-F238E27FC236}">
                  <a16:creationId xmlns:a16="http://schemas.microsoft.com/office/drawing/2014/main" id="{173AC89E-6C09-4064-BB7B-71950CEA0A54}"/>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8">
              <a:extLst>
                <a:ext uri="{FF2B5EF4-FFF2-40B4-BE49-F238E27FC236}">
                  <a16:creationId xmlns:a16="http://schemas.microsoft.com/office/drawing/2014/main" id="{116AFDE9-7145-4E6B-A254-B7569E317DCD}"/>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9">
              <a:extLst>
                <a:ext uri="{FF2B5EF4-FFF2-40B4-BE49-F238E27FC236}">
                  <a16:creationId xmlns:a16="http://schemas.microsoft.com/office/drawing/2014/main" id="{4F4A6D5F-7752-4A31-8C62-A6F7B1060231}"/>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80">
              <a:extLst>
                <a:ext uri="{FF2B5EF4-FFF2-40B4-BE49-F238E27FC236}">
                  <a16:creationId xmlns:a16="http://schemas.microsoft.com/office/drawing/2014/main" id="{B5A0B00B-A7DB-435E-B2C2-A5E6A870B348}"/>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81">
              <a:extLst>
                <a:ext uri="{FF2B5EF4-FFF2-40B4-BE49-F238E27FC236}">
                  <a16:creationId xmlns:a16="http://schemas.microsoft.com/office/drawing/2014/main" id="{65CB0832-C024-4BC8-AF18-4A041C721C9F}"/>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82">
              <a:extLst>
                <a:ext uri="{FF2B5EF4-FFF2-40B4-BE49-F238E27FC236}">
                  <a16:creationId xmlns:a16="http://schemas.microsoft.com/office/drawing/2014/main" id="{2D0F3A2F-C107-4C7C-9429-7454D96BB297}"/>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3">
              <a:extLst>
                <a:ext uri="{FF2B5EF4-FFF2-40B4-BE49-F238E27FC236}">
                  <a16:creationId xmlns:a16="http://schemas.microsoft.com/office/drawing/2014/main" id="{4D9BA526-757F-4BB8-9D98-DD52CC109C8B}"/>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4">
              <a:extLst>
                <a:ext uri="{FF2B5EF4-FFF2-40B4-BE49-F238E27FC236}">
                  <a16:creationId xmlns:a16="http://schemas.microsoft.com/office/drawing/2014/main" id="{ECFA302A-17A4-4EDC-99FA-1AD0AF168AFB}"/>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5">
              <a:extLst>
                <a:ext uri="{FF2B5EF4-FFF2-40B4-BE49-F238E27FC236}">
                  <a16:creationId xmlns:a16="http://schemas.microsoft.com/office/drawing/2014/main" id="{EE4FA510-5E0E-4F5F-9E6A-0C11F97B3E14}"/>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6">
              <a:extLst>
                <a:ext uri="{FF2B5EF4-FFF2-40B4-BE49-F238E27FC236}">
                  <a16:creationId xmlns:a16="http://schemas.microsoft.com/office/drawing/2014/main" id="{E084D1E7-F056-43D1-AC8B-93241093BBB9}"/>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7">
              <a:extLst>
                <a:ext uri="{FF2B5EF4-FFF2-40B4-BE49-F238E27FC236}">
                  <a16:creationId xmlns:a16="http://schemas.microsoft.com/office/drawing/2014/main" id="{F8358655-4510-4836-9D69-DDA3C901B7D4}"/>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8">
              <a:extLst>
                <a:ext uri="{FF2B5EF4-FFF2-40B4-BE49-F238E27FC236}">
                  <a16:creationId xmlns:a16="http://schemas.microsoft.com/office/drawing/2014/main" id="{26A10CA3-FE65-4DE5-BB11-2B0F807375FB}"/>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9">
              <a:extLst>
                <a:ext uri="{FF2B5EF4-FFF2-40B4-BE49-F238E27FC236}">
                  <a16:creationId xmlns:a16="http://schemas.microsoft.com/office/drawing/2014/main" id="{758165B3-6440-48CA-B694-A6280C89EF66}"/>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90">
              <a:extLst>
                <a:ext uri="{FF2B5EF4-FFF2-40B4-BE49-F238E27FC236}">
                  <a16:creationId xmlns:a16="http://schemas.microsoft.com/office/drawing/2014/main" id="{38CFF943-3C3E-46B0-A33C-EE71F19DEF44}"/>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91">
              <a:extLst>
                <a:ext uri="{FF2B5EF4-FFF2-40B4-BE49-F238E27FC236}">
                  <a16:creationId xmlns:a16="http://schemas.microsoft.com/office/drawing/2014/main" id="{BB56BA18-A59A-47A9-939E-7185A6E2328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92">
              <a:extLst>
                <a:ext uri="{FF2B5EF4-FFF2-40B4-BE49-F238E27FC236}">
                  <a16:creationId xmlns:a16="http://schemas.microsoft.com/office/drawing/2014/main" id="{F50D9086-2094-4498-BBB2-B016C75DC9B2}"/>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3">
              <a:extLst>
                <a:ext uri="{FF2B5EF4-FFF2-40B4-BE49-F238E27FC236}">
                  <a16:creationId xmlns:a16="http://schemas.microsoft.com/office/drawing/2014/main" id="{88630E65-4DF2-4981-BA1A-63F6A530D892}"/>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4">
              <a:extLst>
                <a:ext uri="{FF2B5EF4-FFF2-40B4-BE49-F238E27FC236}">
                  <a16:creationId xmlns:a16="http://schemas.microsoft.com/office/drawing/2014/main" id="{00217A1F-9D54-40F6-946F-B43677FBD00C}"/>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5">
              <a:extLst>
                <a:ext uri="{FF2B5EF4-FFF2-40B4-BE49-F238E27FC236}">
                  <a16:creationId xmlns:a16="http://schemas.microsoft.com/office/drawing/2014/main" id="{D407CD82-8011-4340-B15E-0370044E6167}"/>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6">
              <a:extLst>
                <a:ext uri="{FF2B5EF4-FFF2-40B4-BE49-F238E27FC236}">
                  <a16:creationId xmlns:a16="http://schemas.microsoft.com/office/drawing/2014/main" id="{F5C5CB6A-9677-4F8F-A3CA-CA5BB26DBE1B}"/>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7">
              <a:extLst>
                <a:ext uri="{FF2B5EF4-FFF2-40B4-BE49-F238E27FC236}">
                  <a16:creationId xmlns:a16="http://schemas.microsoft.com/office/drawing/2014/main" id="{EFA011CD-6CC3-4807-8729-1B5F8AA26CD0}"/>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8">
              <a:extLst>
                <a:ext uri="{FF2B5EF4-FFF2-40B4-BE49-F238E27FC236}">
                  <a16:creationId xmlns:a16="http://schemas.microsoft.com/office/drawing/2014/main" id="{B6ADA96F-5872-492A-9039-465DD24C2986}"/>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9">
              <a:extLst>
                <a:ext uri="{FF2B5EF4-FFF2-40B4-BE49-F238E27FC236}">
                  <a16:creationId xmlns:a16="http://schemas.microsoft.com/office/drawing/2014/main" id="{3B447B3C-7484-4A19-8607-6558D86AE7DA}"/>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500">
              <a:extLst>
                <a:ext uri="{FF2B5EF4-FFF2-40B4-BE49-F238E27FC236}">
                  <a16:creationId xmlns:a16="http://schemas.microsoft.com/office/drawing/2014/main" id="{7E0CEA82-B026-423E-BF15-1C9CFFF9F8C5}"/>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501">
              <a:extLst>
                <a:ext uri="{FF2B5EF4-FFF2-40B4-BE49-F238E27FC236}">
                  <a16:creationId xmlns:a16="http://schemas.microsoft.com/office/drawing/2014/main" id="{ADC682A6-1234-49FE-8A38-1FB46D2A38FF}"/>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502">
              <a:extLst>
                <a:ext uri="{FF2B5EF4-FFF2-40B4-BE49-F238E27FC236}">
                  <a16:creationId xmlns:a16="http://schemas.microsoft.com/office/drawing/2014/main" id="{823B2B20-7891-43E1-9307-D995FA71AC1D}"/>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3">
              <a:extLst>
                <a:ext uri="{FF2B5EF4-FFF2-40B4-BE49-F238E27FC236}">
                  <a16:creationId xmlns:a16="http://schemas.microsoft.com/office/drawing/2014/main" id="{21103FDC-1833-4FAB-A7EA-946119889E25}"/>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4">
              <a:extLst>
                <a:ext uri="{FF2B5EF4-FFF2-40B4-BE49-F238E27FC236}">
                  <a16:creationId xmlns:a16="http://schemas.microsoft.com/office/drawing/2014/main" id="{8B3DC87F-F43A-4B86-BCDD-575FB2DFD6C3}"/>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5">
              <a:extLst>
                <a:ext uri="{FF2B5EF4-FFF2-40B4-BE49-F238E27FC236}">
                  <a16:creationId xmlns:a16="http://schemas.microsoft.com/office/drawing/2014/main" id="{BA454DDC-A28E-4CC1-B0FF-CA5C09412572}"/>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6">
              <a:extLst>
                <a:ext uri="{FF2B5EF4-FFF2-40B4-BE49-F238E27FC236}">
                  <a16:creationId xmlns:a16="http://schemas.microsoft.com/office/drawing/2014/main" id="{33B25CB1-94F9-4BFD-8141-5B3B167C8065}"/>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7">
              <a:extLst>
                <a:ext uri="{FF2B5EF4-FFF2-40B4-BE49-F238E27FC236}">
                  <a16:creationId xmlns:a16="http://schemas.microsoft.com/office/drawing/2014/main" id="{250D15C8-DADE-471E-BA89-AA481C4C62AD}"/>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8">
              <a:extLst>
                <a:ext uri="{FF2B5EF4-FFF2-40B4-BE49-F238E27FC236}">
                  <a16:creationId xmlns:a16="http://schemas.microsoft.com/office/drawing/2014/main" id="{B0E57E24-5F18-4922-B3F3-75DDA78BE894}"/>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9">
              <a:extLst>
                <a:ext uri="{FF2B5EF4-FFF2-40B4-BE49-F238E27FC236}">
                  <a16:creationId xmlns:a16="http://schemas.microsoft.com/office/drawing/2014/main" id="{1DF80E20-F9AB-481E-8669-2BC3A2CC0A9E}"/>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10">
              <a:extLst>
                <a:ext uri="{FF2B5EF4-FFF2-40B4-BE49-F238E27FC236}">
                  <a16:creationId xmlns:a16="http://schemas.microsoft.com/office/drawing/2014/main" id="{0555008B-ED32-45C9-9606-CBA3EE5AA7C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11">
              <a:extLst>
                <a:ext uri="{FF2B5EF4-FFF2-40B4-BE49-F238E27FC236}">
                  <a16:creationId xmlns:a16="http://schemas.microsoft.com/office/drawing/2014/main" id="{18327A41-BC7C-4147-9B26-F7A0F663FA1C}"/>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12">
              <a:extLst>
                <a:ext uri="{FF2B5EF4-FFF2-40B4-BE49-F238E27FC236}">
                  <a16:creationId xmlns:a16="http://schemas.microsoft.com/office/drawing/2014/main" id="{D173D704-DF48-40A3-AC57-88675F2572D2}"/>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3">
              <a:extLst>
                <a:ext uri="{FF2B5EF4-FFF2-40B4-BE49-F238E27FC236}">
                  <a16:creationId xmlns:a16="http://schemas.microsoft.com/office/drawing/2014/main" id="{D95FEA81-48AA-4D43-9C8C-3F7E45632EC8}"/>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4">
              <a:extLst>
                <a:ext uri="{FF2B5EF4-FFF2-40B4-BE49-F238E27FC236}">
                  <a16:creationId xmlns:a16="http://schemas.microsoft.com/office/drawing/2014/main" id="{BD6F02E7-0AA6-4119-886B-B43F87403BA5}"/>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5">
              <a:extLst>
                <a:ext uri="{FF2B5EF4-FFF2-40B4-BE49-F238E27FC236}">
                  <a16:creationId xmlns:a16="http://schemas.microsoft.com/office/drawing/2014/main" id="{37CB4248-7DA3-424B-A95D-B84749472EE8}"/>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6">
              <a:extLst>
                <a:ext uri="{FF2B5EF4-FFF2-40B4-BE49-F238E27FC236}">
                  <a16:creationId xmlns:a16="http://schemas.microsoft.com/office/drawing/2014/main" id="{6E30E983-69B6-494C-ACAB-9CC758F42182}"/>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7">
              <a:extLst>
                <a:ext uri="{FF2B5EF4-FFF2-40B4-BE49-F238E27FC236}">
                  <a16:creationId xmlns:a16="http://schemas.microsoft.com/office/drawing/2014/main" id="{910210D4-F65B-4E9E-9840-9B92BCE9060D}"/>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8">
              <a:extLst>
                <a:ext uri="{FF2B5EF4-FFF2-40B4-BE49-F238E27FC236}">
                  <a16:creationId xmlns:a16="http://schemas.microsoft.com/office/drawing/2014/main" id="{6B37F466-BCA5-4D86-9FFA-2C9A039DDFB5}"/>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9">
              <a:extLst>
                <a:ext uri="{FF2B5EF4-FFF2-40B4-BE49-F238E27FC236}">
                  <a16:creationId xmlns:a16="http://schemas.microsoft.com/office/drawing/2014/main" id="{04B3E2F0-C96F-4EB5-9268-43C3D8EF2FD9}"/>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20">
              <a:extLst>
                <a:ext uri="{FF2B5EF4-FFF2-40B4-BE49-F238E27FC236}">
                  <a16:creationId xmlns:a16="http://schemas.microsoft.com/office/drawing/2014/main" id="{CB8A6BF1-0C60-48E5-BCEB-948A45D9E610}"/>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21">
              <a:extLst>
                <a:ext uri="{FF2B5EF4-FFF2-40B4-BE49-F238E27FC236}">
                  <a16:creationId xmlns:a16="http://schemas.microsoft.com/office/drawing/2014/main" id="{F158A4ED-6E69-40EF-910E-70DD65BCC6D3}"/>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22">
              <a:extLst>
                <a:ext uri="{FF2B5EF4-FFF2-40B4-BE49-F238E27FC236}">
                  <a16:creationId xmlns:a16="http://schemas.microsoft.com/office/drawing/2014/main" id="{6AAA9C36-201F-4A4D-857C-72D0ABBD8AF9}"/>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3">
              <a:extLst>
                <a:ext uri="{FF2B5EF4-FFF2-40B4-BE49-F238E27FC236}">
                  <a16:creationId xmlns:a16="http://schemas.microsoft.com/office/drawing/2014/main" id="{8B2B42EC-ECB0-4F1D-911C-1D526DD99304}"/>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4">
              <a:extLst>
                <a:ext uri="{FF2B5EF4-FFF2-40B4-BE49-F238E27FC236}">
                  <a16:creationId xmlns:a16="http://schemas.microsoft.com/office/drawing/2014/main" id="{232077D9-5A67-47BA-8312-A67D88BCE47E}"/>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5">
              <a:extLst>
                <a:ext uri="{FF2B5EF4-FFF2-40B4-BE49-F238E27FC236}">
                  <a16:creationId xmlns:a16="http://schemas.microsoft.com/office/drawing/2014/main" id="{3EBE45C6-6B45-4A0C-9230-011C91279430}"/>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6">
              <a:extLst>
                <a:ext uri="{FF2B5EF4-FFF2-40B4-BE49-F238E27FC236}">
                  <a16:creationId xmlns:a16="http://schemas.microsoft.com/office/drawing/2014/main" id="{38A6B0FF-414B-490D-8F38-849E7E71A6B3}"/>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7">
              <a:extLst>
                <a:ext uri="{FF2B5EF4-FFF2-40B4-BE49-F238E27FC236}">
                  <a16:creationId xmlns:a16="http://schemas.microsoft.com/office/drawing/2014/main" id="{F0CBD758-E5CA-4409-9C4F-AD855354A64F}"/>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8">
              <a:extLst>
                <a:ext uri="{FF2B5EF4-FFF2-40B4-BE49-F238E27FC236}">
                  <a16:creationId xmlns:a16="http://schemas.microsoft.com/office/drawing/2014/main" id="{E1E7DE34-F49B-4A91-9F00-7ACEE6BD1C91}"/>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9">
              <a:extLst>
                <a:ext uri="{FF2B5EF4-FFF2-40B4-BE49-F238E27FC236}">
                  <a16:creationId xmlns:a16="http://schemas.microsoft.com/office/drawing/2014/main" id="{BF41BA04-02C6-4EFA-8CC2-6BCFB6B63830}"/>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30">
              <a:extLst>
                <a:ext uri="{FF2B5EF4-FFF2-40B4-BE49-F238E27FC236}">
                  <a16:creationId xmlns:a16="http://schemas.microsoft.com/office/drawing/2014/main" id="{2DCC5443-446A-41C5-B601-BD1E0ADCE193}"/>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31">
              <a:extLst>
                <a:ext uri="{FF2B5EF4-FFF2-40B4-BE49-F238E27FC236}">
                  <a16:creationId xmlns:a16="http://schemas.microsoft.com/office/drawing/2014/main" id="{9E78923F-B7BD-43F0-B2BB-39F596C391ED}"/>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32">
              <a:extLst>
                <a:ext uri="{FF2B5EF4-FFF2-40B4-BE49-F238E27FC236}">
                  <a16:creationId xmlns:a16="http://schemas.microsoft.com/office/drawing/2014/main" id="{1ACF7021-4C33-4369-9EC9-A47A1500DE61}"/>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3">
              <a:extLst>
                <a:ext uri="{FF2B5EF4-FFF2-40B4-BE49-F238E27FC236}">
                  <a16:creationId xmlns:a16="http://schemas.microsoft.com/office/drawing/2014/main" id="{CE8C5729-E369-46DF-B78A-1AAE6BCDBC18}"/>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4">
              <a:extLst>
                <a:ext uri="{FF2B5EF4-FFF2-40B4-BE49-F238E27FC236}">
                  <a16:creationId xmlns:a16="http://schemas.microsoft.com/office/drawing/2014/main" id="{4AE48C90-E688-4E5C-B302-F6E34EE1BCFB}"/>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5">
              <a:extLst>
                <a:ext uri="{FF2B5EF4-FFF2-40B4-BE49-F238E27FC236}">
                  <a16:creationId xmlns:a16="http://schemas.microsoft.com/office/drawing/2014/main" id="{9E11C1AC-FB7E-49D9-A538-4BCD76EEFA7C}"/>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6">
              <a:extLst>
                <a:ext uri="{FF2B5EF4-FFF2-40B4-BE49-F238E27FC236}">
                  <a16:creationId xmlns:a16="http://schemas.microsoft.com/office/drawing/2014/main" id="{DD28C2B7-9B0F-41AD-A549-CE08F40654DB}"/>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7">
              <a:extLst>
                <a:ext uri="{FF2B5EF4-FFF2-40B4-BE49-F238E27FC236}">
                  <a16:creationId xmlns:a16="http://schemas.microsoft.com/office/drawing/2014/main" id="{71EA82FD-F8DF-4C88-9A12-BBAB4EE88BCD}"/>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8">
              <a:extLst>
                <a:ext uri="{FF2B5EF4-FFF2-40B4-BE49-F238E27FC236}">
                  <a16:creationId xmlns:a16="http://schemas.microsoft.com/office/drawing/2014/main" id="{B9F48B17-8D7E-4C59-8B02-27B0D2E955D6}"/>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9">
              <a:extLst>
                <a:ext uri="{FF2B5EF4-FFF2-40B4-BE49-F238E27FC236}">
                  <a16:creationId xmlns:a16="http://schemas.microsoft.com/office/drawing/2014/main" id="{8C832BF2-7E49-4061-A1F6-9A50FA407176}"/>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40">
              <a:extLst>
                <a:ext uri="{FF2B5EF4-FFF2-40B4-BE49-F238E27FC236}">
                  <a16:creationId xmlns:a16="http://schemas.microsoft.com/office/drawing/2014/main" id="{06A29689-BB1F-4D9E-93EA-09E6C1C7E753}"/>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41">
              <a:extLst>
                <a:ext uri="{FF2B5EF4-FFF2-40B4-BE49-F238E27FC236}">
                  <a16:creationId xmlns:a16="http://schemas.microsoft.com/office/drawing/2014/main" id="{704F162F-C746-479A-89CC-FE54F68EB1C3}"/>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42">
              <a:extLst>
                <a:ext uri="{FF2B5EF4-FFF2-40B4-BE49-F238E27FC236}">
                  <a16:creationId xmlns:a16="http://schemas.microsoft.com/office/drawing/2014/main" id="{5CD1721E-2443-480B-AC91-2C26DD3C8A07}"/>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3">
              <a:extLst>
                <a:ext uri="{FF2B5EF4-FFF2-40B4-BE49-F238E27FC236}">
                  <a16:creationId xmlns:a16="http://schemas.microsoft.com/office/drawing/2014/main" id="{30F695F4-57E0-4244-9571-5A55E9B2C4F3}"/>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4">
              <a:extLst>
                <a:ext uri="{FF2B5EF4-FFF2-40B4-BE49-F238E27FC236}">
                  <a16:creationId xmlns:a16="http://schemas.microsoft.com/office/drawing/2014/main" id="{5AE60684-91BE-46FD-819B-20B7A2598A0F}"/>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5">
              <a:extLst>
                <a:ext uri="{FF2B5EF4-FFF2-40B4-BE49-F238E27FC236}">
                  <a16:creationId xmlns:a16="http://schemas.microsoft.com/office/drawing/2014/main" id="{51C2004F-63D8-4106-86F8-CF45F45997C7}"/>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6">
              <a:extLst>
                <a:ext uri="{FF2B5EF4-FFF2-40B4-BE49-F238E27FC236}">
                  <a16:creationId xmlns:a16="http://schemas.microsoft.com/office/drawing/2014/main" id="{0B8A94A6-4733-4E76-A63C-9B4BA28FC8DA}"/>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7">
              <a:extLst>
                <a:ext uri="{FF2B5EF4-FFF2-40B4-BE49-F238E27FC236}">
                  <a16:creationId xmlns:a16="http://schemas.microsoft.com/office/drawing/2014/main" id="{BA23D091-C6D1-4ABB-9633-E123F2B76E3B}"/>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8">
              <a:extLst>
                <a:ext uri="{FF2B5EF4-FFF2-40B4-BE49-F238E27FC236}">
                  <a16:creationId xmlns:a16="http://schemas.microsoft.com/office/drawing/2014/main" id="{34F64D69-B54A-49DC-8633-BACD9BFE6C6A}"/>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9">
              <a:extLst>
                <a:ext uri="{FF2B5EF4-FFF2-40B4-BE49-F238E27FC236}">
                  <a16:creationId xmlns:a16="http://schemas.microsoft.com/office/drawing/2014/main" id="{7B14A953-3382-435E-9DD3-4052A48F2CD4}"/>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50">
              <a:extLst>
                <a:ext uri="{FF2B5EF4-FFF2-40B4-BE49-F238E27FC236}">
                  <a16:creationId xmlns:a16="http://schemas.microsoft.com/office/drawing/2014/main" id="{521CD554-8AFB-418F-8178-50BF59DA5710}"/>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51">
              <a:extLst>
                <a:ext uri="{FF2B5EF4-FFF2-40B4-BE49-F238E27FC236}">
                  <a16:creationId xmlns:a16="http://schemas.microsoft.com/office/drawing/2014/main" id="{2E34D2AC-ED2F-4399-B1DF-7D76C380C5D4}"/>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52">
              <a:extLst>
                <a:ext uri="{FF2B5EF4-FFF2-40B4-BE49-F238E27FC236}">
                  <a16:creationId xmlns:a16="http://schemas.microsoft.com/office/drawing/2014/main" id="{4CE685E3-F2D6-43C5-826B-944F3535F363}"/>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3">
              <a:extLst>
                <a:ext uri="{FF2B5EF4-FFF2-40B4-BE49-F238E27FC236}">
                  <a16:creationId xmlns:a16="http://schemas.microsoft.com/office/drawing/2014/main" id="{BC2AFB5F-42E0-4A42-ACC9-4B2F41CB3FDC}"/>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196884771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5DCA71D-C9C8-46C9-A2BA-7BCD1348C8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455862" y="953644"/>
            <a:ext cx="4238372" cy="3718000"/>
          </a:xfrm>
          <a:prstGeom prst="rect">
            <a:avLst/>
          </a:prstGeom>
        </p:spPr>
      </p:pic>
      <p:sp>
        <p:nvSpPr>
          <p:cNvPr id="3" name="TextBox 1">
            <a:extLst>
              <a:ext uri="{FF2B5EF4-FFF2-40B4-BE49-F238E27FC236}">
                <a16:creationId xmlns:a16="http://schemas.microsoft.com/office/drawing/2014/main" id="{A2DBD880-8746-4739-AB02-A45E1A732B88}"/>
              </a:ext>
            </a:extLst>
          </p:cNvPr>
          <p:cNvSpPr txBox="1"/>
          <p:nvPr/>
        </p:nvSpPr>
        <p:spPr>
          <a:xfrm>
            <a:off x="1526610" y="3250357"/>
            <a:ext cx="2922230" cy="1015663"/>
          </a:xfrm>
          <a:prstGeom prst="rect">
            <a:avLst/>
          </a:prstGeom>
          <a:noFill/>
        </p:spPr>
        <p:txBody>
          <a:bodyPr wrap="square" rtlCol="0">
            <a:spAutoFit/>
          </a:bodyPr>
          <a:lstStyle/>
          <a:p>
            <a:pPr algn="ctr"/>
            <a:r>
              <a:rPr lang="vi-VN" sz="2000">
                <a:latin typeface="+mj-lt"/>
              </a:rPr>
              <a:t>a. Văn bản trên thuộc thể loại thơ ngụ ngôn. Dựa vào những dấu hiệu: </a:t>
            </a:r>
            <a:r>
              <a:rPr lang="en-US" altLang="zh-CN" sz="2000">
                <a:solidFill>
                  <a:srgbClr val="C00000"/>
                </a:solidFill>
                <a:latin typeface="+mj-lt"/>
                <a:ea typeface="华康海报体W12(P)" pitchFamily="82" charset="-122"/>
              </a:rPr>
              <a:t> </a:t>
            </a:r>
            <a:endParaRPr lang="zh-CN" altLang="en-US" sz="2000" dirty="0">
              <a:solidFill>
                <a:srgbClr val="C00000"/>
              </a:solidFill>
              <a:latin typeface="+mj-lt"/>
              <a:ea typeface="华康海报体W12(P)" pitchFamily="82" charset="-122"/>
            </a:endParaRPr>
          </a:p>
        </p:txBody>
      </p:sp>
      <p:grpSp>
        <p:nvGrpSpPr>
          <p:cNvPr id="4" name="组合 16">
            <a:extLst>
              <a:ext uri="{FF2B5EF4-FFF2-40B4-BE49-F238E27FC236}">
                <a16:creationId xmlns:a16="http://schemas.microsoft.com/office/drawing/2014/main" id="{52A07C69-EC29-477D-AF6D-738B1C48344B}"/>
              </a:ext>
            </a:extLst>
          </p:cNvPr>
          <p:cNvGrpSpPr/>
          <p:nvPr/>
        </p:nvGrpSpPr>
        <p:grpSpPr>
          <a:xfrm>
            <a:off x="4611418" y="2074973"/>
            <a:ext cx="6615481" cy="461665"/>
            <a:chOff x="2411760" y="2333468"/>
            <a:chExt cx="6615481" cy="461665"/>
          </a:xfrm>
        </p:grpSpPr>
        <p:pic>
          <p:nvPicPr>
            <p:cNvPr id="5" name="Picture 2" descr="F:\1-原创素材\1_mm1102\PPT\PPT_014\materaials\flower_5.png">
              <a:extLst>
                <a:ext uri="{FF2B5EF4-FFF2-40B4-BE49-F238E27FC236}">
                  <a16:creationId xmlns:a16="http://schemas.microsoft.com/office/drawing/2014/main" id="{FD5EFA4E-0300-4A71-88F3-F3FCD98EBDE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11760" y="2363694"/>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3">
              <a:extLst>
                <a:ext uri="{FF2B5EF4-FFF2-40B4-BE49-F238E27FC236}">
                  <a16:creationId xmlns:a16="http://schemas.microsoft.com/office/drawing/2014/main" id="{EB062964-6378-4F14-8190-5AB29B1E55C9}"/>
                </a:ext>
              </a:extLst>
            </p:cNvPr>
            <p:cNvSpPr txBox="1"/>
            <p:nvPr/>
          </p:nvSpPr>
          <p:spPr>
            <a:xfrm>
              <a:off x="2706280" y="2333468"/>
              <a:ext cx="6320961" cy="461665"/>
            </a:xfrm>
            <a:prstGeom prst="rect">
              <a:avLst/>
            </a:prstGeom>
            <a:noFill/>
          </p:spPr>
          <p:txBody>
            <a:bodyPr wrap="none" rtlCol="0">
              <a:spAutoFit/>
            </a:bodyPr>
            <a:lstStyle/>
            <a:p>
              <a:r>
                <a:rPr lang="vi-VN" sz="2400" b="0" i="0">
                  <a:solidFill>
                    <a:srgbClr val="333333"/>
                  </a:solidFill>
                  <a:effectLst/>
                  <a:latin typeface="+mj-lt"/>
                </a:rPr>
                <a:t>Văn bản được kể lại một cách ngắn gọn, hàm súc.</a:t>
              </a:r>
              <a:endParaRPr lang="zh-CN" altLang="en-US" sz="2400" spc="-150" dirty="0">
                <a:solidFill>
                  <a:srgbClr val="B30DA7"/>
                </a:solidFill>
                <a:latin typeface="+mj-lt"/>
                <a:ea typeface="方正卡通简体" pitchFamily="65" charset="-122"/>
              </a:endParaRPr>
            </a:p>
          </p:txBody>
        </p:sp>
      </p:grpSp>
      <p:grpSp>
        <p:nvGrpSpPr>
          <p:cNvPr id="7" name="组合 19">
            <a:extLst>
              <a:ext uri="{FF2B5EF4-FFF2-40B4-BE49-F238E27FC236}">
                <a16:creationId xmlns:a16="http://schemas.microsoft.com/office/drawing/2014/main" id="{B138259F-FFAC-432B-8443-9ECEE82C8417}"/>
              </a:ext>
            </a:extLst>
          </p:cNvPr>
          <p:cNvGrpSpPr/>
          <p:nvPr/>
        </p:nvGrpSpPr>
        <p:grpSpPr>
          <a:xfrm>
            <a:off x="4611418" y="2788692"/>
            <a:ext cx="4768146" cy="461665"/>
            <a:chOff x="4836180" y="2351715"/>
            <a:chExt cx="4768146" cy="461665"/>
          </a:xfrm>
        </p:grpSpPr>
        <p:pic>
          <p:nvPicPr>
            <p:cNvPr id="8" name="Picture 5" descr="F:\1-原创素材\1_mm1102\PPT\PPT_014\materaials\flower_3.png">
              <a:extLst>
                <a:ext uri="{FF2B5EF4-FFF2-40B4-BE49-F238E27FC236}">
                  <a16:creationId xmlns:a16="http://schemas.microsoft.com/office/drawing/2014/main" id="{618F48D4-72A1-4D35-9537-8BE8178167D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36180" y="2363694"/>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9">
              <a:extLst>
                <a:ext uri="{FF2B5EF4-FFF2-40B4-BE49-F238E27FC236}">
                  <a16:creationId xmlns:a16="http://schemas.microsoft.com/office/drawing/2014/main" id="{20157420-6B20-42C6-BC00-7FFFA796FABA}"/>
                </a:ext>
              </a:extLst>
            </p:cNvPr>
            <p:cNvSpPr txBox="1"/>
            <p:nvPr/>
          </p:nvSpPr>
          <p:spPr>
            <a:xfrm>
              <a:off x="5095374" y="2351715"/>
              <a:ext cx="4508952" cy="461665"/>
            </a:xfrm>
            <a:prstGeom prst="rect">
              <a:avLst/>
            </a:prstGeom>
            <a:noFill/>
          </p:spPr>
          <p:txBody>
            <a:bodyPr wrap="square" rtlCol="0">
              <a:spAutoFit/>
            </a:bodyPr>
            <a:lstStyle/>
            <a:p>
              <a:pPr algn="just" rtl="0"/>
              <a:r>
                <a:rPr lang="en-US" sz="2400" b="0" i="0">
                  <a:solidFill>
                    <a:srgbClr val="333333"/>
                  </a:solidFill>
                  <a:effectLst/>
                  <a:latin typeface="Times New Roman" panose="02020603050405020304" pitchFamily="18" charset="0"/>
                  <a:cs typeface="Times New Roman" panose="02020603050405020304" pitchFamily="18" charset="0"/>
                </a:rPr>
                <a:t>Viết bằng văn vần</a:t>
              </a:r>
              <a:endParaRPr lang="zh-CN" altLang="en-US" sz="2400" spc="-150" dirty="0">
                <a:solidFill>
                  <a:srgbClr val="128288"/>
                </a:solidFill>
                <a:latin typeface="Times New Roman" panose="02020603050405020304" pitchFamily="18" charset="0"/>
                <a:ea typeface="方正卡通简体" pitchFamily="65" charset="-122"/>
                <a:cs typeface="Times New Roman" panose="02020603050405020304" pitchFamily="18" charset="0"/>
              </a:endParaRPr>
            </a:p>
          </p:txBody>
        </p:sp>
      </p:grpSp>
      <p:grpSp>
        <p:nvGrpSpPr>
          <p:cNvPr id="10" name="组合 22">
            <a:extLst>
              <a:ext uri="{FF2B5EF4-FFF2-40B4-BE49-F238E27FC236}">
                <a16:creationId xmlns:a16="http://schemas.microsoft.com/office/drawing/2014/main" id="{99DF8515-62B5-495B-8951-F5767E47B449}"/>
              </a:ext>
            </a:extLst>
          </p:cNvPr>
          <p:cNvGrpSpPr/>
          <p:nvPr/>
        </p:nvGrpSpPr>
        <p:grpSpPr>
          <a:xfrm>
            <a:off x="4611418" y="3626638"/>
            <a:ext cx="6053972" cy="461665"/>
            <a:chOff x="2411760" y="2867750"/>
            <a:chExt cx="6053972" cy="461665"/>
          </a:xfrm>
        </p:grpSpPr>
        <p:pic>
          <p:nvPicPr>
            <p:cNvPr id="11" name="Picture 4" descr="F:\1-原创素材\1_mm1102\PPT\PPT_014\materaials\flower_2.png">
              <a:extLst>
                <a:ext uri="{FF2B5EF4-FFF2-40B4-BE49-F238E27FC236}">
                  <a16:creationId xmlns:a16="http://schemas.microsoft.com/office/drawing/2014/main" id="{8D474A20-1C67-4688-AF72-12C4ACFF105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411760" y="2888700"/>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0">
              <a:extLst>
                <a:ext uri="{FF2B5EF4-FFF2-40B4-BE49-F238E27FC236}">
                  <a16:creationId xmlns:a16="http://schemas.microsoft.com/office/drawing/2014/main" id="{43ACB4BE-3C8A-469E-BEFE-C9FE963381E0}"/>
                </a:ext>
              </a:extLst>
            </p:cNvPr>
            <p:cNvSpPr txBox="1"/>
            <p:nvPr/>
          </p:nvSpPr>
          <p:spPr>
            <a:xfrm>
              <a:off x="2734676" y="2867750"/>
              <a:ext cx="5731056" cy="461665"/>
            </a:xfrm>
            <a:prstGeom prst="rect">
              <a:avLst/>
            </a:prstGeom>
            <a:noFill/>
          </p:spPr>
          <p:txBody>
            <a:bodyPr wrap="none" rtlCol="0">
              <a:spAutoFit/>
            </a:bodyPr>
            <a:lstStyle/>
            <a:p>
              <a:r>
                <a:rPr lang="vi-VN" sz="2400" b="0" i="0">
                  <a:solidFill>
                    <a:srgbClr val="333333"/>
                  </a:solidFill>
                  <a:effectLst/>
                  <a:latin typeface="Times New Roman" panose="02020603050405020304" pitchFamily="18" charset="0"/>
                  <a:cs typeface="Times New Roman" panose="02020603050405020304" pitchFamily="18" charset="0"/>
                </a:rPr>
                <a:t> Đưa ra bài học về cách sống, cách sinh hoạt.</a:t>
              </a:r>
              <a:endParaRPr lang="zh-CN" altLang="en-US" sz="2400" spc="-150" dirty="0">
                <a:solidFill>
                  <a:srgbClr val="5CA139"/>
                </a:solidFill>
                <a:latin typeface="Times New Roman" panose="02020603050405020304" pitchFamily="18" charset="0"/>
                <a:ea typeface="方正卡通简体" pitchFamily="65" charset="-122"/>
                <a:cs typeface="Times New Roman" panose="02020603050405020304" pitchFamily="18" charset="0"/>
              </a:endParaRPr>
            </a:p>
          </p:txBody>
        </p:sp>
      </p:grpSp>
      <p:grpSp>
        <p:nvGrpSpPr>
          <p:cNvPr id="13" name="组合 25">
            <a:extLst>
              <a:ext uri="{FF2B5EF4-FFF2-40B4-BE49-F238E27FC236}">
                <a16:creationId xmlns:a16="http://schemas.microsoft.com/office/drawing/2014/main" id="{2F57F7CB-1232-4811-A95A-4986450A26A5}"/>
              </a:ext>
            </a:extLst>
          </p:cNvPr>
          <p:cNvGrpSpPr/>
          <p:nvPr/>
        </p:nvGrpSpPr>
        <p:grpSpPr>
          <a:xfrm>
            <a:off x="4659244" y="4469989"/>
            <a:ext cx="4766761" cy="461665"/>
            <a:chOff x="4836180" y="2875718"/>
            <a:chExt cx="4766761" cy="461665"/>
          </a:xfrm>
        </p:grpSpPr>
        <p:pic>
          <p:nvPicPr>
            <p:cNvPr id="14" name="Picture 3" descr="F:\1-原创素材\1_mm1102\PPT\PPT_014\materaials\flower_1.png">
              <a:extLst>
                <a:ext uri="{FF2B5EF4-FFF2-40B4-BE49-F238E27FC236}">
                  <a16:creationId xmlns:a16="http://schemas.microsoft.com/office/drawing/2014/main" id="{D5ACEF7D-90CE-424F-BF41-18DC84BE1A1D}"/>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36180" y="2888700"/>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1">
              <a:extLst>
                <a:ext uri="{FF2B5EF4-FFF2-40B4-BE49-F238E27FC236}">
                  <a16:creationId xmlns:a16="http://schemas.microsoft.com/office/drawing/2014/main" id="{32210CC1-8C5C-41EC-A0FF-0FB83103D050}"/>
                </a:ext>
              </a:extLst>
            </p:cNvPr>
            <p:cNvSpPr txBox="1"/>
            <p:nvPr/>
          </p:nvSpPr>
          <p:spPr>
            <a:xfrm>
              <a:off x="5159096" y="2875718"/>
              <a:ext cx="4443845" cy="461665"/>
            </a:xfrm>
            <a:prstGeom prst="rect">
              <a:avLst/>
            </a:prstGeom>
            <a:noFill/>
          </p:spPr>
          <p:txBody>
            <a:bodyPr wrap="none" rtlCol="0">
              <a:spAutoFit/>
            </a:bodyPr>
            <a:lstStyle/>
            <a:p>
              <a:r>
                <a:rPr lang="en-US" sz="2400" b="0" i="0">
                  <a:solidFill>
                    <a:srgbClr val="333333"/>
                  </a:solidFill>
                  <a:effectLst/>
                  <a:latin typeface="Times New Roman" panose="02020603050405020304" pitchFamily="18" charset="0"/>
                  <a:cs typeface="Times New Roman" panose="02020603050405020304" pitchFamily="18" charset="0"/>
                </a:rPr>
                <a:t>Nhân vật: là loài vật kiến, ve sầu,..</a:t>
              </a:r>
              <a:endParaRPr lang="zh-CN" altLang="en-US" sz="2400" spc="-150" dirty="0">
                <a:solidFill>
                  <a:srgbClr val="F5750B"/>
                </a:solidFill>
                <a:latin typeface="Times New Roman" panose="02020603050405020304" pitchFamily="18" charset="0"/>
                <a:ea typeface="方正卡通简体" pitchFamily="65" charset="-122"/>
                <a:cs typeface="Times New Roman" panose="02020603050405020304" pitchFamily="18" charset="0"/>
              </a:endParaRPr>
            </a:p>
          </p:txBody>
        </p:sp>
      </p:grpSp>
    </p:spTree>
    <p:extLst>
      <p:ext uri="{BB962C8B-B14F-4D97-AF65-F5344CB8AC3E}">
        <p14:creationId xmlns:p14="http://schemas.microsoft.com/office/powerpoint/2010/main" val="111557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
                                        </p:tgtEl>
                                        <p:attrNameLst>
                                          <p:attrName>ppt_y</p:attrName>
                                        </p:attrNameLst>
                                      </p:cBhvr>
                                      <p:tavLst>
                                        <p:tav tm="0">
                                          <p:val>
                                            <p:strVal val="#ppt_y"/>
                                          </p:val>
                                        </p:tav>
                                        <p:tav tm="100000">
                                          <p:val>
                                            <p:strVal val="#ppt_y"/>
                                          </p:val>
                                        </p:tav>
                                      </p:tavLst>
                                    </p:anim>
                                    <p:anim calcmode="lin" valueType="num">
                                      <p:cBhvr>
                                        <p:cTn id="9"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
                                        </p:tgtEl>
                                      </p:cBhvr>
                                    </p:animEffect>
                                  </p:childTnLst>
                                </p:cTn>
                              </p:par>
                            </p:childTnLst>
                          </p:cTn>
                        </p:par>
                        <p:par>
                          <p:cTn id="12" fill="hold">
                            <p:stCondLst>
                              <p:cond delay="3650"/>
                            </p:stCondLst>
                            <p:childTnLst>
                              <p:par>
                                <p:cTn id="13" presetID="26" presetClass="emph" presetSubtype="0" fill="hold" grpId="1" nodeType="afterEffect">
                                  <p:stCondLst>
                                    <p:cond delay="0"/>
                                  </p:stCondLst>
                                  <p:iterate type="lt">
                                    <p:tmPct val="0"/>
                                  </p:iterate>
                                  <p:childTnLst>
                                    <p:animEffect transition="out" filter="fade">
                                      <p:cBhvr>
                                        <p:cTn id="14" dur="500" tmFilter="0, 0; .2, .5; .8, .5; 1, 0"/>
                                        <p:tgtEl>
                                          <p:spTgt spid="3"/>
                                        </p:tgtEl>
                                      </p:cBhvr>
                                    </p:animEffect>
                                    <p:animScale>
                                      <p:cBhvr>
                                        <p:cTn id="15" dur="250" autoRev="1" fill="hold"/>
                                        <p:tgtEl>
                                          <p:spTgt spid="3"/>
                                        </p:tgtEl>
                                      </p:cBhvr>
                                      <p:by x="105000" y="105000"/>
                                    </p:animScale>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2" descr="F:\1-原创素材\1_mm1102\PPT\PPT_014\materaials\pageimg_g21.png">
            <a:extLst>
              <a:ext uri="{FF2B5EF4-FFF2-40B4-BE49-F238E27FC236}">
                <a16:creationId xmlns:a16="http://schemas.microsoft.com/office/drawing/2014/main" id="{14A9CF92-BDAD-434D-8197-5F0EF31A08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13856" y="794607"/>
            <a:ext cx="9376467" cy="5116336"/>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1">
            <a:extLst>
              <a:ext uri="{FF2B5EF4-FFF2-40B4-BE49-F238E27FC236}">
                <a16:creationId xmlns:a16="http://schemas.microsoft.com/office/drawing/2014/main" id="{6A6426BA-12AE-42DB-BDA7-93063F3D5A2D}"/>
              </a:ext>
            </a:extLst>
          </p:cNvPr>
          <p:cNvGrpSpPr/>
          <p:nvPr/>
        </p:nvGrpSpPr>
        <p:grpSpPr>
          <a:xfrm>
            <a:off x="3356315" y="2973711"/>
            <a:ext cx="6268604" cy="2246045"/>
            <a:chOff x="2267744" y="2211710"/>
            <a:chExt cx="5040560" cy="1655889"/>
          </a:xfrm>
        </p:grpSpPr>
        <p:sp>
          <p:nvSpPr>
            <p:cNvPr id="4" name="TextBox 3">
              <a:extLst>
                <a:ext uri="{FF2B5EF4-FFF2-40B4-BE49-F238E27FC236}">
                  <a16:creationId xmlns:a16="http://schemas.microsoft.com/office/drawing/2014/main" id="{F557F9C9-6C01-4023-ADBC-C4F2439FE926}"/>
                </a:ext>
              </a:extLst>
            </p:cNvPr>
            <p:cNvSpPr txBox="1"/>
            <p:nvPr/>
          </p:nvSpPr>
          <p:spPr>
            <a:xfrm>
              <a:off x="3059832" y="2211710"/>
              <a:ext cx="2882197" cy="487473"/>
            </a:xfrm>
            <a:prstGeom prst="rect">
              <a:avLst/>
            </a:prstGeom>
            <a:noFill/>
          </p:spPr>
          <p:txBody>
            <a:bodyPr wrap="square" rtlCol="0">
              <a:spAutoFit/>
            </a:bodyPr>
            <a:lstStyle/>
            <a:p>
              <a:pPr algn="ctr">
                <a:lnSpc>
                  <a:spcPct val="150000"/>
                </a:lnSpc>
              </a:pPr>
              <a:r>
                <a:rPr lang="en-US" sz="2800" b="1" i="0">
                  <a:solidFill>
                    <a:srgbClr val="FF0000"/>
                  </a:solidFill>
                  <a:effectLst/>
                  <a:latin typeface="Times New Roman" panose="02020603050405020304" pitchFamily="18" charset="0"/>
                  <a:cs typeface="Times New Roman" panose="02020603050405020304" pitchFamily="18" charset="0"/>
                </a:rPr>
                <a:t>b. Tóm tắt:</a:t>
              </a:r>
              <a:endParaRPr lang="en-US" altLang="zh-CN" sz="2800" b="1" dirty="0">
                <a:solidFill>
                  <a:srgbClr val="FF0000"/>
                </a:solidFill>
                <a:latin typeface="Times New Roman" panose="02020603050405020304" pitchFamily="18" charset="0"/>
                <a:ea typeface="华康海报体W12(P)" pitchFamily="82" charset="-122"/>
                <a:cs typeface="Times New Roman" panose="02020603050405020304" pitchFamily="18" charset="0"/>
              </a:endParaRPr>
            </a:p>
          </p:txBody>
        </p:sp>
        <p:sp>
          <p:nvSpPr>
            <p:cNvPr id="5" name="矩形 3">
              <a:extLst>
                <a:ext uri="{FF2B5EF4-FFF2-40B4-BE49-F238E27FC236}">
                  <a16:creationId xmlns:a16="http://schemas.microsoft.com/office/drawing/2014/main" id="{2B6E6253-FF2E-44E0-8767-57A7B02407F5}"/>
                </a:ext>
              </a:extLst>
            </p:cNvPr>
            <p:cNvSpPr/>
            <p:nvPr/>
          </p:nvSpPr>
          <p:spPr>
            <a:xfrm>
              <a:off x="2267744" y="2710373"/>
              <a:ext cx="5040560" cy="1157226"/>
            </a:xfrm>
            <a:prstGeom prst="rect">
              <a:avLst/>
            </a:prstGeom>
          </p:spPr>
          <p:txBody>
            <a:bodyPr wrap="square">
              <a:spAutoFit/>
            </a:bodyPr>
            <a:lstStyle/>
            <a:p>
              <a:r>
                <a:rPr lang="vi-VN" sz="2400" b="0" i="0">
                  <a:solidFill>
                    <a:srgbClr val="333333"/>
                  </a:solidFill>
                  <a:effectLst/>
                  <a:latin typeface="+mj-lt"/>
                </a:rPr>
                <a:t>Mùa đông đến, ve sầu không có nơi trú rét, không có thức ăn phải đến nhà kiến xin vay. Kiến hỏi ve suốt mùa hè đã làm gì. Ve nói suốt mùa hè ve ca hát còn Kiến thì bảo để kiến múa cho ve xem.</a:t>
              </a:r>
              <a:endParaRPr lang="zh-CN" altLang="en-US" sz="2400" dirty="0">
                <a:solidFill>
                  <a:schemeClr val="bg1">
                    <a:lumMod val="50000"/>
                  </a:schemeClr>
                </a:solidFill>
                <a:latin typeface="+mj-lt"/>
                <a:ea typeface="方正卡通简体" pitchFamily="65" charset="-122"/>
              </a:endParaRPr>
            </a:p>
          </p:txBody>
        </p:sp>
      </p:grpSp>
    </p:spTree>
    <p:extLst>
      <p:ext uri="{BB962C8B-B14F-4D97-AF65-F5344CB8AC3E}">
        <p14:creationId xmlns:p14="http://schemas.microsoft.com/office/powerpoint/2010/main" val="39501431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500" fill="hold"/>
                                        <p:tgtEl>
                                          <p:spTgt spid="2"/>
                                        </p:tgtEl>
                                        <p:attrNameLst>
                                          <p:attrName>ppt_w</p:attrName>
                                        </p:attrNameLst>
                                      </p:cBhvr>
                                      <p:tavLst>
                                        <p:tav tm="0">
                                          <p:val>
                                            <p:fltVal val="0"/>
                                          </p:val>
                                        </p:tav>
                                        <p:tav tm="100000">
                                          <p:val>
                                            <p:strVal val="#ppt_w"/>
                                          </p:val>
                                        </p:tav>
                                      </p:tavLst>
                                    </p:anim>
                                    <p:anim calcmode="lin" valueType="num">
                                      <p:cBhvr>
                                        <p:cTn id="8" dur="1500" fill="hold"/>
                                        <p:tgtEl>
                                          <p:spTgt spid="2"/>
                                        </p:tgtEl>
                                        <p:attrNameLst>
                                          <p:attrName>ppt_h</p:attrName>
                                        </p:attrNameLst>
                                      </p:cBhvr>
                                      <p:tavLst>
                                        <p:tav tm="0">
                                          <p:val>
                                            <p:fltVal val="0"/>
                                          </p:val>
                                        </p:tav>
                                        <p:tav tm="100000">
                                          <p:val>
                                            <p:strVal val="#ppt_h"/>
                                          </p:val>
                                        </p:tav>
                                      </p:tavLst>
                                    </p:anim>
                                    <p:animEffect transition="in" filter="fade">
                                      <p:cBhvr>
                                        <p:cTn id="9" dur="1500"/>
                                        <p:tgtEl>
                                          <p:spTgt spid="2"/>
                                        </p:tgtEl>
                                      </p:cBhvr>
                                    </p:animEffect>
                                  </p:childTnLst>
                                </p:cTn>
                              </p:par>
                              <p:par>
                                <p:cTn id="10" presetID="45" presetClass="entr" presetSubtype="0" fill="hold" nodeType="withEffect">
                                  <p:stCondLst>
                                    <p:cond delay="150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ppt_w</p:attrName>
                                        </p:attrNameLst>
                                      </p:cBhvr>
                                      <p:tavLst>
                                        <p:tav tm="0" fmla="#ppt_w*sin(2.5*pi*$)">
                                          <p:val>
                                            <p:fltVal val="0"/>
                                          </p:val>
                                        </p:tav>
                                        <p:tav tm="100000">
                                          <p:val>
                                            <p:fltVal val="1"/>
                                          </p:val>
                                        </p:tav>
                                      </p:tavLst>
                                    </p:anim>
                                    <p:anim calcmode="lin" valueType="num">
                                      <p:cBhvr>
                                        <p:cTn id="14" dur="1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1E9B67F-95E3-45EA-BD13-37ECC72D6894}"/>
              </a:ext>
            </a:extLst>
          </p:cNvPr>
          <p:cNvGrpSpPr/>
          <p:nvPr/>
        </p:nvGrpSpPr>
        <p:grpSpPr>
          <a:xfrm>
            <a:off x="1560046" y="1554997"/>
            <a:ext cx="6605441" cy="1640513"/>
            <a:chOff x="771464" y="643205"/>
            <a:chExt cx="6605441" cy="1640513"/>
          </a:xfrm>
        </p:grpSpPr>
        <p:sp>
          <p:nvSpPr>
            <p:cNvPr id="3" name="矩形 12">
              <a:extLst>
                <a:ext uri="{FF2B5EF4-FFF2-40B4-BE49-F238E27FC236}">
                  <a16:creationId xmlns:a16="http://schemas.microsoft.com/office/drawing/2014/main" id="{D34B765A-C17A-4653-B6B4-F431A9FFE406}"/>
                </a:ext>
              </a:extLst>
            </p:cNvPr>
            <p:cNvSpPr/>
            <p:nvPr/>
          </p:nvSpPr>
          <p:spPr>
            <a:xfrm>
              <a:off x="2563805" y="926708"/>
              <a:ext cx="4813100" cy="707886"/>
            </a:xfrm>
            <a:prstGeom prst="rect">
              <a:avLst/>
            </a:prstGeom>
          </p:spPr>
          <p:txBody>
            <a:bodyPr wrap="square">
              <a:spAutoFit/>
            </a:bodyPr>
            <a:lstStyle/>
            <a:p>
              <a:r>
                <a:rPr lang="vi-VN" sz="2000">
                  <a:latin typeface="+mj-lt"/>
                </a:rPr>
                <a:t>- Ve là một kẻ đam mê ca hát, lười biếng, không chịu làm lụng, chỉ ham mê vui ca.</a:t>
              </a:r>
              <a:endParaRPr lang="zh-CN" altLang="en-US" sz="1050" dirty="0">
                <a:solidFill>
                  <a:schemeClr val="bg1">
                    <a:lumMod val="50000"/>
                  </a:schemeClr>
                </a:solidFill>
                <a:latin typeface="+mj-lt"/>
                <a:ea typeface="方正卡通简体" pitchFamily="65" charset="-122"/>
              </a:endParaRPr>
            </a:p>
          </p:txBody>
        </p:sp>
        <p:grpSp>
          <p:nvGrpSpPr>
            <p:cNvPr id="4" name="Group 3">
              <a:extLst>
                <a:ext uri="{FF2B5EF4-FFF2-40B4-BE49-F238E27FC236}">
                  <a16:creationId xmlns:a16="http://schemas.microsoft.com/office/drawing/2014/main" id="{C08BA17C-4244-41D2-97E4-FB7AB2767157}"/>
                </a:ext>
              </a:extLst>
            </p:cNvPr>
            <p:cNvGrpSpPr/>
            <p:nvPr/>
          </p:nvGrpSpPr>
          <p:grpSpPr>
            <a:xfrm>
              <a:off x="771464" y="643205"/>
              <a:ext cx="1792341" cy="1640513"/>
              <a:chOff x="6205602" y="1139872"/>
              <a:chExt cx="1954466" cy="1928545"/>
            </a:xfrm>
          </p:grpSpPr>
          <p:pic>
            <p:nvPicPr>
              <p:cNvPr id="5" name="Picture 2" descr="F:\1-原创素材\1_mm1102\PPT\PPT_014\materaials\pageimg_g8a.png">
                <a:extLst>
                  <a:ext uri="{FF2B5EF4-FFF2-40B4-BE49-F238E27FC236}">
                    <a16:creationId xmlns:a16="http://schemas.microsoft.com/office/drawing/2014/main" id="{958D8858-39C6-4F50-8BEF-54161AE117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67743">
                <a:off x="6205602" y="1139872"/>
                <a:ext cx="1954466" cy="1928545"/>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BC87533F-B6CD-482A-8E17-2AB742A44C64}"/>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1158358">
                <a:off x="6374452" y="1378858"/>
                <a:ext cx="1539194" cy="1414954"/>
              </a:xfrm>
              <a:prstGeom prst="rect">
                <a:avLst/>
              </a:prstGeom>
            </p:spPr>
          </p:pic>
        </p:grpSp>
      </p:grpSp>
      <p:sp>
        <p:nvSpPr>
          <p:cNvPr id="7" name="TextBox 6">
            <a:extLst>
              <a:ext uri="{FF2B5EF4-FFF2-40B4-BE49-F238E27FC236}">
                <a16:creationId xmlns:a16="http://schemas.microsoft.com/office/drawing/2014/main" id="{58E16654-A3E2-443E-AAA1-2BF43AE76EBB}"/>
              </a:ext>
            </a:extLst>
          </p:cNvPr>
          <p:cNvSpPr txBox="1"/>
          <p:nvPr/>
        </p:nvSpPr>
        <p:spPr>
          <a:xfrm>
            <a:off x="1524000" y="829555"/>
            <a:ext cx="4572000" cy="461665"/>
          </a:xfrm>
          <a:prstGeom prst="rect">
            <a:avLst/>
          </a:prstGeom>
          <a:noFill/>
        </p:spPr>
        <p:txBody>
          <a:bodyPr wrap="square">
            <a:spAutoFit/>
          </a:bodyPr>
          <a:lstStyle/>
          <a:p>
            <a:r>
              <a:rPr lang="en-US" sz="2400" b="1" i="0">
                <a:solidFill>
                  <a:srgbClr val="333333"/>
                </a:solidFill>
                <a:effectLst/>
                <a:latin typeface="Times New Roman" panose="02020603050405020304" pitchFamily="18" charset="0"/>
                <a:cs typeface="Times New Roman" panose="02020603050405020304" pitchFamily="18" charset="0"/>
              </a:rPr>
              <a:t>c. Nhận xét: </a:t>
            </a:r>
            <a:endParaRPr lang="en-US" sz="2400" b="1">
              <a:latin typeface="Times New Roman" panose="02020603050405020304" pitchFamily="18" charset="0"/>
              <a:cs typeface="Times New Roman" panose="02020603050405020304" pitchFamily="18" charset="0"/>
            </a:endParaRPr>
          </a:p>
        </p:txBody>
      </p:sp>
      <p:grpSp>
        <p:nvGrpSpPr>
          <p:cNvPr id="8" name="Group 7">
            <a:extLst>
              <a:ext uri="{FF2B5EF4-FFF2-40B4-BE49-F238E27FC236}">
                <a16:creationId xmlns:a16="http://schemas.microsoft.com/office/drawing/2014/main" id="{D60AF9E9-74E3-45E5-8DA3-59567A3E0734}"/>
              </a:ext>
            </a:extLst>
          </p:cNvPr>
          <p:cNvGrpSpPr/>
          <p:nvPr/>
        </p:nvGrpSpPr>
        <p:grpSpPr>
          <a:xfrm>
            <a:off x="2885585" y="3111830"/>
            <a:ext cx="5654518" cy="1337197"/>
            <a:chOff x="2133049" y="2121230"/>
            <a:chExt cx="5654518" cy="1337197"/>
          </a:xfrm>
        </p:grpSpPr>
        <p:grpSp>
          <p:nvGrpSpPr>
            <p:cNvPr id="9" name="Group 8">
              <a:extLst>
                <a:ext uri="{FF2B5EF4-FFF2-40B4-BE49-F238E27FC236}">
                  <a16:creationId xmlns:a16="http://schemas.microsoft.com/office/drawing/2014/main" id="{51BD8D8F-2ECA-43F3-9DDF-339D2F82D6CC}"/>
                </a:ext>
              </a:extLst>
            </p:cNvPr>
            <p:cNvGrpSpPr/>
            <p:nvPr/>
          </p:nvGrpSpPr>
          <p:grpSpPr>
            <a:xfrm>
              <a:off x="2133049" y="2121230"/>
              <a:ext cx="1584177" cy="1337197"/>
              <a:chOff x="539137" y="388578"/>
              <a:chExt cx="2304256" cy="1962611"/>
            </a:xfrm>
          </p:grpSpPr>
          <p:pic>
            <p:nvPicPr>
              <p:cNvPr id="11" name="Picture 2" descr="F:\1-原创素材\1_mm1102\PPT\PPT_014\materaials\pageimg_g8a.png">
                <a:extLst>
                  <a:ext uri="{FF2B5EF4-FFF2-40B4-BE49-F238E27FC236}">
                    <a16:creationId xmlns:a16="http://schemas.microsoft.com/office/drawing/2014/main" id="{EA5023C2-B038-41B9-B1E5-4A58BAE791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137" y="388578"/>
                <a:ext cx="2304256" cy="1962611"/>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a:extLst>
                  <a:ext uri="{FF2B5EF4-FFF2-40B4-BE49-F238E27FC236}">
                    <a16:creationId xmlns:a16="http://schemas.microsoft.com/office/drawing/2014/main" id="{3C896994-5595-4536-A8D0-CCF2CD6516BD}"/>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1163570">
                <a:off x="1132601" y="579641"/>
                <a:ext cx="1149616" cy="1290590"/>
              </a:xfrm>
              <a:prstGeom prst="rect">
                <a:avLst/>
              </a:prstGeom>
            </p:spPr>
          </p:pic>
        </p:grpSp>
        <p:sp>
          <p:nvSpPr>
            <p:cNvPr id="10" name="TextBox 9">
              <a:extLst>
                <a:ext uri="{FF2B5EF4-FFF2-40B4-BE49-F238E27FC236}">
                  <a16:creationId xmlns:a16="http://schemas.microsoft.com/office/drawing/2014/main" id="{F7E6709D-4D56-4167-BE7E-4EA5DD3BE987}"/>
                </a:ext>
              </a:extLst>
            </p:cNvPr>
            <p:cNvSpPr txBox="1"/>
            <p:nvPr/>
          </p:nvSpPr>
          <p:spPr>
            <a:xfrm>
              <a:off x="3683111" y="2326453"/>
              <a:ext cx="4104456" cy="707886"/>
            </a:xfrm>
            <a:prstGeom prst="rect">
              <a:avLst/>
            </a:prstGeom>
            <a:noFill/>
          </p:spPr>
          <p:txBody>
            <a:bodyPr wrap="square">
              <a:spAutoFit/>
            </a:bodyPr>
            <a:lstStyle/>
            <a:p>
              <a:r>
                <a:rPr lang="vi-VN" sz="2000" b="0" i="0">
                  <a:solidFill>
                    <a:srgbClr val="333333"/>
                  </a:solidFill>
                  <a:effectLst/>
                  <a:latin typeface="+mj-lt"/>
                </a:rPr>
                <a:t>- Kiến: là một người chăm chỉ, cần mẫn, khôn khéo và thông minh.</a:t>
              </a:r>
              <a:endParaRPr lang="en-US" sz="2000">
                <a:latin typeface="+mj-lt"/>
              </a:endParaRPr>
            </a:p>
          </p:txBody>
        </p:sp>
      </p:grpSp>
      <p:grpSp>
        <p:nvGrpSpPr>
          <p:cNvPr id="13" name="Group 12">
            <a:extLst>
              <a:ext uri="{FF2B5EF4-FFF2-40B4-BE49-F238E27FC236}">
                <a16:creationId xmlns:a16="http://schemas.microsoft.com/office/drawing/2014/main" id="{22A12402-6A81-40CA-85B7-F6A5C8D6894F}"/>
              </a:ext>
            </a:extLst>
          </p:cNvPr>
          <p:cNvGrpSpPr/>
          <p:nvPr/>
        </p:nvGrpSpPr>
        <p:grpSpPr>
          <a:xfrm>
            <a:off x="3614989" y="4547787"/>
            <a:ext cx="6108318" cy="1339928"/>
            <a:chOff x="2862453" y="3557187"/>
            <a:chExt cx="6108318" cy="1339928"/>
          </a:xfrm>
        </p:grpSpPr>
        <p:pic>
          <p:nvPicPr>
            <p:cNvPr id="14" name="Picture 13">
              <a:extLst>
                <a:ext uri="{FF2B5EF4-FFF2-40B4-BE49-F238E27FC236}">
                  <a16:creationId xmlns:a16="http://schemas.microsoft.com/office/drawing/2014/main" id="{6D5D1050-DD36-4513-81A0-C5CEE8A075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62453" y="3557187"/>
              <a:ext cx="1853563" cy="1339928"/>
            </a:xfrm>
            <a:prstGeom prst="rect">
              <a:avLst/>
            </a:prstGeom>
          </p:spPr>
        </p:pic>
        <p:sp>
          <p:nvSpPr>
            <p:cNvPr id="15" name="TextBox 14">
              <a:extLst>
                <a:ext uri="{FF2B5EF4-FFF2-40B4-BE49-F238E27FC236}">
                  <a16:creationId xmlns:a16="http://schemas.microsoft.com/office/drawing/2014/main" id="{DBF28813-43E8-4481-9871-DB7D28322245}"/>
                </a:ext>
              </a:extLst>
            </p:cNvPr>
            <p:cNvSpPr txBox="1"/>
            <p:nvPr/>
          </p:nvSpPr>
          <p:spPr>
            <a:xfrm>
              <a:off x="3354147" y="4042830"/>
              <a:ext cx="1512168" cy="504625"/>
            </a:xfrm>
            <a:prstGeom prst="rect">
              <a:avLst/>
            </a:prstGeom>
            <a:noFill/>
          </p:spPr>
          <p:txBody>
            <a:bodyPr wrap="square" rtlCol="0">
              <a:spAutoFit/>
            </a:bodyPr>
            <a:lstStyle/>
            <a:p>
              <a:pPr>
                <a:lnSpc>
                  <a:spcPct val="150000"/>
                </a:lnSpc>
              </a:pPr>
              <a:r>
                <a:rPr lang="vi-VN" sz="2000" b="1">
                  <a:solidFill>
                    <a:schemeClr val="bg1"/>
                  </a:solidFill>
                  <a:latin typeface="+mj-lt"/>
                </a:rPr>
                <a:t>d. Chủ đề:</a:t>
              </a:r>
              <a:endParaRPr lang="en-US" altLang="zh-CN" sz="3200" b="1" dirty="0">
                <a:solidFill>
                  <a:schemeClr val="bg1"/>
                </a:solidFill>
                <a:latin typeface="+mj-lt"/>
                <a:ea typeface="华康海报体W12(P)" pitchFamily="82" charset="-122"/>
              </a:endParaRPr>
            </a:p>
          </p:txBody>
        </p:sp>
        <p:sp>
          <p:nvSpPr>
            <p:cNvPr id="16" name="矩形 3">
              <a:extLst>
                <a:ext uri="{FF2B5EF4-FFF2-40B4-BE49-F238E27FC236}">
                  <a16:creationId xmlns:a16="http://schemas.microsoft.com/office/drawing/2014/main" id="{7A2F2DE1-2130-4A84-B450-0B7550C83015}"/>
                </a:ext>
              </a:extLst>
            </p:cNvPr>
            <p:cNvSpPr/>
            <p:nvPr/>
          </p:nvSpPr>
          <p:spPr>
            <a:xfrm>
              <a:off x="4866315" y="4042830"/>
              <a:ext cx="4104456" cy="498663"/>
            </a:xfrm>
            <a:prstGeom prst="rect">
              <a:avLst/>
            </a:prstGeom>
          </p:spPr>
          <p:txBody>
            <a:bodyPr wrap="square">
              <a:spAutoFit/>
            </a:bodyPr>
            <a:lstStyle/>
            <a:p>
              <a:pPr>
                <a:lnSpc>
                  <a:spcPct val="150000"/>
                </a:lnSpc>
              </a:pPr>
              <a:r>
                <a:rPr lang="en-US" sz="2000" b="1">
                  <a:solidFill>
                    <a:srgbClr val="7030A0"/>
                  </a:solidFill>
                  <a:latin typeface="Times New Roman" panose="02020603050405020304" pitchFamily="18" charset="0"/>
                  <a:cs typeface="Times New Roman" panose="02020603050405020304" pitchFamily="18" charset="0"/>
                </a:rPr>
                <a:t>B</a:t>
              </a:r>
              <a:r>
                <a:rPr lang="vi-VN" sz="2000" b="1">
                  <a:solidFill>
                    <a:srgbClr val="7030A0"/>
                  </a:solidFill>
                  <a:latin typeface="Times New Roman" panose="02020603050405020304" pitchFamily="18" charset="0"/>
                  <a:cs typeface="Times New Roman" panose="02020603050405020304" pitchFamily="18" charset="0"/>
                </a:rPr>
                <a:t>ài học về sự tiết kiệm, chăm chỉ.</a:t>
              </a:r>
              <a:endParaRPr lang="zh-CN" altLang="en-US" sz="1400" b="1" dirty="0">
                <a:solidFill>
                  <a:srgbClr val="7030A0"/>
                </a:solidFill>
                <a:latin typeface="Times New Roman" panose="02020603050405020304" pitchFamily="18" charset="0"/>
                <a:ea typeface="方正卡通简体" pitchFamily="65" charset="-122"/>
                <a:cs typeface="Times New Roman" panose="02020603050405020304" pitchFamily="18" charset="0"/>
              </a:endParaRPr>
            </a:p>
          </p:txBody>
        </p:sp>
      </p:grpSp>
    </p:spTree>
    <p:extLst>
      <p:ext uri="{BB962C8B-B14F-4D97-AF65-F5344CB8AC3E}">
        <p14:creationId xmlns:p14="http://schemas.microsoft.com/office/powerpoint/2010/main" val="8548882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left)">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accent4">
            <a:lumMod val="20000"/>
            <a:lumOff val="80000"/>
          </a:schemeClr>
        </a:solidFill>
        <a:effectLst/>
      </p:bgPr>
    </p:bg>
    <p:spTree>
      <p:nvGrpSpPr>
        <p:cNvPr id="1" name=""/>
        <p:cNvGrpSpPr/>
        <p:nvPr/>
      </p:nvGrpSpPr>
      <p:grpSpPr>
        <a:xfrm>
          <a:off x="0" y="0"/>
          <a:ext cx="0" cy="0"/>
          <a:chOff x="0" y="0"/>
          <a:chExt cx="0" cy="0"/>
        </a:xfrm>
      </p:grpSpPr>
      <p:sp>
        <p:nvSpPr>
          <p:cNvPr id="378" name="TextBox 377">
            <a:extLst>
              <a:ext uri="{FF2B5EF4-FFF2-40B4-BE49-F238E27FC236}">
                <a16:creationId xmlns:a16="http://schemas.microsoft.com/office/drawing/2014/main" id="{6148DAD4-E088-4033-BF66-A208CA169F96}"/>
              </a:ext>
            </a:extLst>
          </p:cNvPr>
          <p:cNvSpPr txBox="1"/>
          <p:nvPr/>
        </p:nvSpPr>
        <p:spPr>
          <a:xfrm>
            <a:off x="2009154" y="386576"/>
            <a:ext cx="8531960" cy="830997"/>
          </a:xfrm>
          <a:prstGeom prst="rect">
            <a:avLst/>
          </a:prstGeom>
          <a:noFill/>
        </p:spPr>
        <p:txBody>
          <a:bodyPr wrap="square">
            <a:spAutoFit/>
          </a:bodyPr>
          <a:lstStyle/>
          <a:p>
            <a:r>
              <a:rPr lang="en-US" sz="2400" b="1" i="0">
                <a:effectLst/>
                <a:latin typeface="Times New Roman" panose="02020603050405020304" pitchFamily="18" charset="0"/>
                <a:cs typeface="Times New Roman" panose="02020603050405020304" pitchFamily="18" charset="0"/>
              </a:rPr>
              <a:t>4. </a:t>
            </a:r>
            <a:r>
              <a:rPr lang="vi-VN" sz="2400" b="1" i="0">
                <a:effectLst/>
                <a:latin typeface="Times New Roman" panose="02020603050405020304" pitchFamily="18" charset="0"/>
                <a:cs typeface="Times New Roman" panose="02020603050405020304" pitchFamily="18" charset="0"/>
              </a:rPr>
              <a:t>Nhận xét về tác dụng của việc kết hợp sử dụng phương tiện giao tiếp ngôn ngữ với phương tiện giao tiếp phi ngôn ngữ</a:t>
            </a:r>
            <a:endParaRPr lang="en-US" sz="2400" b="1">
              <a:latin typeface="Times New Roman" panose="02020603050405020304" pitchFamily="18" charset="0"/>
              <a:cs typeface="Times New Roman" panose="02020603050405020304" pitchFamily="18" charset="0"/>
            </a:endParaRPr>
          </a:p>
        </p:txBody>
      </p:sp>
      <p:grpSp>
        <p:nvGrpSpPr>
          <p:cNvPr id="379" name="Group 378">
            <a:extLst>
              <a:ext uri="{FF2B5EF4-FFF2-40B4-BE49-F238E27FC236}">
                <a16:creationId xmlns:a16="http://schemas.microsoft.com/office/drawing/2014/main" id="{4563B8FA-D9AF-44F9-AC8E-2617A1713729}"/>
              </a:ext>
            </a:extLst>
          </p:cNvPr>
          <p:cNvGrpSpPr/>
          <p:nvPr/>
        </p:nvGrpSpPr>
        <p:grpSpPr>
          <a:xfrm>
            <a:off x="282576" y="1561765"/>
            <a:ext cx="10175875" cy="5346027"/>
            <a:chOff x="-909879" y="1267035"/>
            <a:chExt cx="8191436" cy="3994266"/>
          </a:xfrm>
        </p:grpSpPr>
        <p:pic>
          <p:nvPicPr>
            <p:cNvPr id="382" name="Picture 381">
              <a:extLst>
                <a:ext uri="{FF2B5EF4-FFF2-40B4-BE49-F238E27FC236}">
                  <a16:creationId xmlns:a16="http://schemas.microsoft.com/office/drawing/2014/main" id="{7CCF41BD-68E8-4215-8E5C-832484EC5C6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9879" y="2214806"/>
              <a:ext cx="3190080" cy="3046495"/>
            </a:xfrm>
            <a:prstGeom prst="rect">
              <a:avLst/>
            </a:prstGeom>
          </p:spPr>
        </p:pic>
        <p:pic>
          <p:nvPicPr>
            <p:cNvPr id="380" name="图片 1">
              <a:extLst>
                <a:ext uri="{FF2B5EF4-FFF2-40B4-BE49-F238E27FC236}">
                  <a16:creationId xmlns:a16="http://schemas.microsoft.com/office/drawing/2014/main" id="{279938C6-37E8-47FC-981C-828051D9E48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65467" y="1267035"/>
              <a:ext cx="6016090" cy="3125242"/>
            </a:xfrm>
            <a:prstGeom prst="rect">
              <a:avLst/>
            </a:prstGeom>
          </p:spPr>
        </p:pic>
        <p:sp>
          <p:nvSpPr>
            <p:cNvPr id="381" name="矩形 3">
              <a:extLst>
                <a:ext uri="{FF2B5EF4-FFF2-40B4-BE49-F238E27FC236}">
                  <a16:creationId xmlns:a16="http://schemas.microsoft.com/office/drawing/2014/main" id="{21464A4B-9392-4836-8957-7CF3AB87A5BC}"/>
                </a:ext>
              </a:extLst>
            </p:cNvPr>
            <p:cNvSpPr/>
            <p:nvPr/>
          </p:nvSpPr>
          <p:spPr>
            <a:xfrm>
              <a:off x="1794929" y="1941608"/>
              <a:ext cx="5148516" cy="2677656"/>
            </a:xfrm>
            <a:prstGeom prst="rect">
              <a:avLst/>
            </a:prstGeom>
          </p:spPr>
          <p:txBody>
            <a:bodyPr wrap="square">
              <a:spAutoFit/>
            </a:bodyPr>
            <a:lstStyle/>
            <a:p>
              <a:r>
                <a:rPr lang="vi-VN" sz="2400">
                  <a:solidFill>
                    <a:schemeClr val="bg1"/>
                  </a:solidFill>
                  <a:latin typeface="+mj-lt"/>
                </a:rPr>
                <a:t>+ </a:t>
              </a:r>
              <a:r>
                <a:rPr lang="en-US" sz="2400">
                  <a:solidFill>
                    <a:schemeClr val="bg1"/>
                  </a:solidFill>
                  <a:latin typeface="Times New Roman" panose="02020603050405020304" pitchFamily="18" charset="0"/>
                  <a:cs typeface="Times New Roman" panose="02020603050405020304" pitchFamily="18" charset="0"/>
                </a:rPr>
                <a:t>Giúp</a:t>
              </a:r>
              <a:r>
                <a:rPr lang="en-US" sz="2400">
                  <a:solidFill>
                    <a:schemeClr val="bg1"/>
                  </a:solidFill>
                  <a:latin typeface="+mj-lt"/>
                </a:rPr>
                <a:t> </a:t>
              </a:r>
              <a:r>
                <a:rPr lang="en-US" sz="2400">
                  <a:solidFill>
                    <a:schemeClr val="bg1"/>
                  </a:solidFill>
                  <a:latin typeface="Times New Roman" panose="02020603050405020304" pitchFamily="18" charset="0"/>
                  <a:cs typeface="Times New Roman" panose="02020603050405020304" pitchFamily="18" charset="0"/>
                </a:rPr>
                <a:t>v</a:t>
              </a:r>
              <a:r>
                <a:rPr lang="vi-VN" sz="2400">
                  <a:solidFill>
                    <a:schemeClr val="bg1"/>
                  </a:solidFill>
                  <a:latin typeface="+mj-lt"/>
                </a:rPr>
                <a:t>ăn bản trở nên rõ ràng, mạch lạc, dễ hiểu hơn.</a:t>
              </a:r>
            </a:p>
            <a:p>
              <a:r>
                <a:rPr lang="vi-VN" sz="2400">
                  <a:solidFill>
                    <a:schemeClr val="bg1"/>
                  </a:solidFill>
                  <a:latin typeface="+mj-lt"/>
                </a:rPr>
                <a:t>+ Những phần không thể diễn đạt được bằng ngôn ngữ thì đã có phương tiện phi ngôn ngữ như: hình ảnh minh họa khiến cho việc đọc hiểu vẫn diễn ra một cách thuận lợi</a:t>
              </a:r>
            </a:p>
          </p:txBody>
        </p:sp>
      </p:grpSp>
      <p:grpSp>
        <p:nvGrpSpPr>
          <p:cNvPr id="391" name="组合 585">
            <a:extLst>
              <a:ext uri="{FF2B5EF4-FFF2-40B4-BE49-F238E27FC236}">
                <a16:creationId xmlns:a16="http://schemas.microsoft.com/office/drawing/2014/main" id="{B9B4B05F-9E32-4FEF-9D65-4CAF3BA2186B}"/>
              </a:ext>
            </a:extLst>
          </p:cNvPr>
          <p:cNvGrpSpPr/>
          <p:nvPr/>
        </p:nvGrpSpPr>
        <p:grpSpPr>
          <a:xfrm>
            <a:off x="-55563" y="5845629"/>
            <a:ext cx="12303126" cy="1012371"/>
            <a:chOff x="-25400" y="5164139"/>
            <a:chExt cx="12303126" cy="1743075"/>
          </a:xfrm>
        </p:grpSpPr>
        <p:sp>
          <p:nvSpPr>
            <p:cNvPr id="392" name="Freeform 17">
              <a:extLst>
                <a:ext uri="{FF2B5EF4-FFF2-40B4-BE49-F238E27FC236}">
                  <a16:creationId xmlns:a16="http://schemas.microsoft.com/office/drawing/2014/main" id="{BDC2E418-3C82-4CF7-8230-DEF57E7665BA}"/>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18">
              <a:extLst>
                <a:ext uri="{FF2B5EF4-FFF2-40B4-BE49-F238E27FC236}">
                  <a16:creationId xmlns:a16="http://schemas.microsoft.com/office/drawing/2014/main" id="{2E6CB79A-6C3B-4CDE-B9B5-0418D2F3530C}"/>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31">
              <a:extLst>
                <a:ext uri="{FF2B5EF4-FFF2-40B4-BE49-F238E27FC236}">
                  <a16:creationId xmlns:a16="http://schemas.microsoft.com/office/drawing/2014/main" id="{5C5A7356-6207-4996-9C1B-934F6B14B78F}"/>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Freeform 32">
              <a:extLst>
                <a:ext uri="{FF2B5EF4-FFF2-40B4-BE49-F238E27FC236}">
                  <a16:creationId xmlns:a16="http://schemas.microsoft.com/office/drawing/2014/main" id="{C1F81B62-2B7A-4D2C-8956-6C45ADBBE42B}"/>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4">
              <a:extLst>
                <a:ext uri="{FF2B5EF4-FFF2-40B4-BE49-F238E27FC236}">
                  <a16:creationId xmlns:a16="http://schemas.microsoft.com/office/drawing/2014/main" id="{B7CA7F4B-5326-48E4-9B0C-2381F79831FF}"/>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5">
              <a:extLst>
                <a:ext uri="{FF2B5EF4-FFF2-40B4-BE49-F238E27FC236}">
                  <a16:creationId xmlns:a16="http://schemas.microsoft.com/office/drawing/2014/main" id="{4E12E10E-016C-44C0-BA64-52E00FE4FD7F}"/>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id="{936CAA48-1A18-47B2-8FA6-175EDA4616AE}"/>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47">
              <a:extLst>
                <a:ext uri="{FF2B5EF4-FFF2-40B4-BE49-F238E27FC236}">
                  <a16:creationId xmlns:a16="http://schemas.microsoft.com/office/drawing/2014/main" id="{AE6DC9E7-3014-442A-9A58-7988471B098B}"/>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Freeform 48">
              <a:extLst>
                <a:ext uri="{FF2B5EF4-FFF2-40B4-BE49-F238E27FC236}">
                  <a16:creationId xmlns:a16="http://schemas.microsoft.com/office/drawing/2014/main" id="{D1A3441B-9AA6-4C16-B8CC-47E83B8B3419}"/>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Oval 400">
              <a:extLst>
                <a:ext uri="{FF2B5EF4-FFF2-40B4-BE49-F238E27FC236}">
                  <a16:creationId xmlns:a16="http://schemas.microsoft.com/office/drawing/2014/main" id="{D2029052-C8FC-4742-810C-C590DF37ADE4}"/>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0">
              <a:extLst>
                <a:ext uri="{FF2B5EF4-FFF2-40B4-BE49-F238E27FC236}">
                  <a16:creationId xmlns:a16="http://schemas.microsoft.com/office/drawing/2014/main" id="{05BF2A9B-0FD7-4DAD-8F9A-31A5F68D03D2}"/>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Rectangle 402">
              <a:extLst>
                <a:ext uri="{FF2B5EF4-FFF2-40B4-BE49-F238E27FC236}">
                  <a16:creationId xmlns:a16="http://schemas.microsoft.com/office/drawing/2014/main" id="{69BDFF86-8465-4C6A-B366-178A0E512B02}"/>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Rectangle 403">
              <a:extLst>
                <a:ext uri="{FF2B5EF4-FFF2-40B4-BE49-F238E27FC236}">
                  <a16:creationId xmlns:a16="http://schemas.microsoft.com/office/drawing/2014/main" id="{D0BA5ED8-4A64-4005-9BE3-46A80BD8912A}"/>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3">
              <a:extLst>
                <a:ext uri="{FF2B5EF4-FFF2-40B4-BE49-F238E27FC236}">
                  <a16:creationId xmlns:a16="http://schemas.microsoft.com/office/drawing/2014/main" id="{15D4B4F0-3144-46AB-917F-9BACD8042DC8}"/>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Freeform 54">
              <a:extLst>
                <a:ext uri="{FF2B5EF4-FFF2-40B4-BE49-F238E27FC236}">
                  <a16:creationId xmlns:a16="http://schemas.microsoft.com/office/drawing/2014/main" id="{5812F8AB-4E09-42D3-83CC-AADC90998B90}"/>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55">
              <a:extLst>
                <a:ext uri="{FF2B5EF4-FFF2-40B4-BE49-F238E27FC236}">
                  <a16:creationId xmlns:a16="http://schemas.microsoft.com/office/drawing/2014/main" id="{A97F1414-B39F-4963-9227-E616D05A00BE}"/>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56">
              <a:extLst>
                <a:ext uri="{FF2B5EF4-FFF2-40B4-BE49-F238E27FC236}">
                  <a16:creationId xmlns:a16="http://schemas.microsoft.com/office/drawing/2014/main" id="{B8E5478A-7686-45BF-974F-34496C8EC8EB}"/>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Oval 408">
              <a:extLst>
                <a:ext uri="{FF2B5EF4-FFF2-40B4-BE49-F238E27FC236}">
                  <a16:creationId xmlns:a16="http://schemas.microsoft.com/office/drawing/2014/main" id="{012BD8F7-4FD1-428A-947B-47EEE4B19684}"/>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0">
              <a:extLst>
                <a:ext uri="{FF2B5EF4-FFF2-40B4-BE49-F238E27FC236}">
                  <a16:creationId xmlns:a16="http://schemas.microsoft.com/office/drawing/2014/main" id="{72032DAA-C273-4722-A555-C7CC3AD7DE19}"/>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1">
              <a:extLst>
                <a:ext uri="{FF2B5EF4-FFF2-40B4-BE49-F238E27FC236}">
                  <a16:creationId xmlns:a16="http://schemas.microsoft.com/office/drawing/2014/main" id="{98BE54FF-23E0-4BEC-9683-227FAC3C6A0C}"/>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2">
              <a:extLst>
                <a:ext uri="{FF2B5EF4-FFF2-40B4-BE49-F238E27FC236}">
                  <a16:creationId xmlns:a16="http://schemas.microsoft.com/office/drawing/2014/main" id="{94876F71-247C-4CC8-B355-AFF1FCEADEFB}"/>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3">
              <a:extLst>
                <a:ext uri="{FF2B5EF4-FFF2-40B4-BE49-F238E27FC236}">
                  <a16:creationId xmlns:a16="http://schemas.microsoft.com/office/drawing/2014/main" id="{4CF14635-DB56-48BE-A4DC-4A0ADEB472DB}"/>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64">
              <a:extLst>
                <a:ext uri="{FF2B5EF4-FFF2-40B4-BE49-F238E27FC236}">
                  <a16:creationId xmlns:a16="http://schemas.microsoft.com/office/drawing/2014/main" id="{6D923127-B0A2-404B-B717-62EC2C6B1FFB}"/>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Freeform 65">
              <a:extLst>
                <a:ext uri="{FF2B5EF4-FFF2-40B4-BE49-F238E27FC236}">
                  <a16:creationId xmlns:a16="http://schemas.microsoft.com/office/drawing/2014/main" id="{214E54DA-BD26-482D-B34D-1A6ECE2B6F22}"/>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Freeform 68">
              <a:extLst>
                <a:ext uri="{FF2B5EF4-FFF2-40B4-BE49-F238E27FC236}">
                  <a16:creationId xmlns:a16="http://schemas.microsoft.com/office/drawing/2014/main" id="{11FE7A0A-D649-43BB-A1C3-12B6328B0692}"/>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70">
              <a:extLst>
                <a:ext uri="{FF2B5EF4-FFF2-40B4-BE49-F238E27FC236}">
                  <a16:creationId xmlns:a16="http://schemas.microsoft.com/office/drawing/2014/main" id="{D1BAF194-5A58-4C42-8F34-3AF5F8F17D51}"/>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Rectangle 417">
              <a:extLst>
                <a:ext uri="{FF2B5EF4-FFF2-40B4-BE49-F238E27FC236}">
                  <a16:creationId xmlns:a16="http://schemas.microsoft.com/office/drawing/2014/main" id="{E291A077-428C-43C5-8B22-1598606723B7}"/>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Rectangle 418">
              <a:extLst>
                <a:ext uri="{FF2B5EF4-FFF2-40B4-BE49-F238E27FC236}">
                  <a16:creationId xmlns:a16="http://schemas.microsoft.com/office/drawing/2014/main" id="{437357F7-E59E-420D-A6B3-70659BD2F519}"/>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0">
              <a:extLst>
                <a:ext uri="{FF2B5EF4-FFF2-40B4-BE49-F238E27FC236}">
                  <a16:creationId xmlns:a16="http://schemas.microsoft.com/office/drawing/2014/main" id="{B75AEC7C-F86C-4C9D-8593-4FE072B5EE00}"/>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1">
              <a:extLst>
                <a:ext uri="{FF2B5EF4-FFF2-40B4-BE49-F238E27FC236}">
                  <a16:creationId xmlns:a16="http://schemas.microsoft.com/office/drawing/2014/main" id="{622EC946-3DE8-4E95-AEB7-B673C00E24DE}"/>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Freeform 84">
              <a:extLst>
                <a:ext uri="{FF2B5EF4-FFF2-40B4-BE49-F238E27FC236}">
                  <a16:creationId xmlns:a16="http://schemas.microsoft.com/office/drawing/2014/main" id="{FD33CFE1-3565-4410-934A-42D9CC728FA9}"/>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Freeform 85">
              <a:extLst>
                <a:ext uri="{FF2B5EF4-FFF2-40B4-BE49-F238E27FC236}">
                  <a16:creationId xmlns:a16="http://schemas.microsoft.com/office/drawing/2014/main" id="{7CC07B4A-E97A-4E7E-A342-44C2152C5E92}"/>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Freeform 86">
              <a:extLst>
                <a:ext uri="{FF2B5EF4-FFF2-40B4-BE49-F238E27FC236}">
                  <a16:creationId xmlns:a16="http://schemas.microsoft.com/office/drawing/2014/main" id="{63C93CF7-E45A-4C4C-8693-CB71FCA48506}"/>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Oval 424">
              <a:extLst>
                <a:ext uri="{FF2B5EF4-FFF2-40B4-BE49-F238E27FC236}">
                  <a16:creationId xmlns:a16="http://schemas.microsoft.com/office/drawing/2014/main" id="{5456D997-A937-483E-9A5C-FF03623493A2}"/>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id="{AAD090F9-B639-441F-A761-98311201ED79}"/>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Oval 426">
              <a:extLst>
                <a:ext uri="{FF2B5EF4-FFF2-40B4-BE49-F238E27FC236}">
                  <a16:creationId xmlns:a16="http://schemas.microsoft.com/office/drawing/2014/main" id="{AFDD8C57-3CDA-40BF-9D92-7332629C1451}"/>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Freeform 90">
              <a:extLst>
                <a:ext uri="{FF2B5EF4-FFF2-40B4-BE49-F238E27FC236}">
                  <a16:creationId xmlns:a16="http://schemas.microsoft.com/office/drawing/2014/main" id="{737A6374-75AF-41EA-8465-827DF9C2894E}"/>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id="{49EB4240-CA65-4512-B15D-6CF14B92E71B}"/>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2">
              <a:extLst>
                <a:ext uri="{FF2B5EF4-FFF2-40B4-BE49-F238E27FC236}">
                  <a16:creationId xmlns:a16="http://schemas.microsoft.com/office/drawing/2014/main" id="{85ADF5A7-0AC9-4CFE-B62D-710C43B0B111}"/>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id="{424F6AB2-8E50-4995-BE85-A722A554B7DA}"/>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Oval 431">
              <a:extLst>
                <a:ext uri="{FF2B5EF4-FFF2-40B4-BE49-F238E27FC236}">
                  <a16:creationId xmlns:a16="http://schemas.microsoft.com/office/drawing/2014/main" id="{34EB8157-178D-4398-9920-83B148F57665}"/>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5">
              <a:extLst>
                <a:ext uri="{FF2B5EF4-FFF2-40B4-BE49-F238E27FC236}">
                  <a16:creationId xmlns:a16="http://schemas.microsoft.com/office/drawing/2014/main" id="{BDEFC023-F6F0-4F0C-B177-742A9410B4EC}"/>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Oval 433">
              <a:extLst>
                <a:ext uri="{FF2B5EF4-FFF2-40B4-BE49-F238E27FC236}">
                  <a16:creationId xmlns:a16="http://schemas.microsoft.com/office/drawing/2014/main" id="{5BCFB09E-E040-4780-8EC2-A6AD9EF96192}"/>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97">
              <a:extLst>
                <a:ext uri="{FF2B5EF4-FFF2-40B4-BE49-F238E27FC236}">
                  <a16:creationId xmlns:a16="http://schemas.microsoft.com/office/drawing/2014/main" id="{4A14D008-9436-477C-B8D2-0073F2143072}"/>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98">
              <a:extLst>
                <a:ext uri="{FF2B5EF4-FFF2-40B4-BE49-F238E27FC236}">
                  <a16:creationId xmlns:a16="http://schemas.microsoft.com/office/drawing/2014/main" id="{12484D81-C34C-43BC-943D-B6993A9FB104}"/>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99">
              <a:extLst>
                <a:ext uri="{FF2B5EF4-FFF2-40B4-BE49-F238E27FC236}">
                  <a16:creationId xmlns:a16="http://schemas.microsoft.com/office/drawing/2014/main" id="{A5BD775C-F2B5-4B2C-9C82-68C18B227D97}"/>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0">
              <a:extLst>
                <a:ext uri="{FF2B5EF4-FFF2-40B4-BE49-F238E27FC236}">
                  <a16:creationId xmlns:a16="http://schemas.microsoft.com/office/drawing/2014/main" id="{BDCBC3A7-7250-4176-AEF9-53E50CAD721E}"/>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1">
              <a:extLst>
                <a:ext uri="{FF2B5EF4-FFF2-40B4-BE49-F238E27FC236}">
                  <a16:creationId xmlns:a16="http://schemas.microsoft.com/office/drawing/2014/main" id="{331FA316-3512-453F-8A10-9DC9629D733E}"/>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Freeform 102">
              <a:extLst>
                <a:ext uri="{FF2B5EF4-FFF2-40B4-BE49-F238E27FC236}">
                  <a16:creationId xmlns:a16="http://schemas.microsoft.com/office/drawing/2014/main" id="{9EBDA88B-DC43-4064-B3DD-3E3C484991ED}"/>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3">
              <a:extLst>
                <a:ext uri="{FF2B5EF4-FFF2-40B4-BE49-F238E27FC236}">
                  <a16:creationId xmlns:a16="http://schemas.microsoft.com/office/drawing/2014/main" id="{9B858D0A-B53D-4A92-82A9-152FED41A05D}"/>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4">
              <a:extLst>
                <a:ext uri="{FF2B5EF4-FFF2-40B4-BE49-F238E27FC236}">
                  <a16:creationId xmlns:a16="http://schemas.microsoft.com/office/drawing/2014/main" id="{D814A027-D4C4-4C3D-A321-5843B5A6B4FB}"/>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Oval 442">
              <a:extLst>
                <a:ext uri="{FF2B5EF4-FFF2-40B4-BE49-F238E27FC236}">
                  <a16:creationId xmlns:a16="http://schemas.microsoft.com/office/drawing/2014/main" id="{6B767526-0B3F-43E5-8BF8-BF8837856DA7}"/>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6">
              <a:extLst>
                <a:ext uri="{FF2B5EF4-FFF2-40B4-BE49-F238E27FC236}">
                  <a16:creationId xmlns:a16="http://schemas.microsoft.com/office/drawing/2014/main" id="{70979D20-AF01-4561-8F91-B81DB12EACFB}"/>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Freeform 107">
              <a:extLst>
                <a:ext uri="{FF2B5EF4-FFF2-40B4-BE49-F238E27FC236}">
                  <a16:creationId xmlns:a16="http://schemas.microsoft.com/office/drawing/2014/main" id="{B8D96785-3AF8-4ACC-B9FF-14929E6B5BC0}"/>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Freeform 108">
              <a:extLst>
                <a:ext uri="{FF2B5EF4-FFF2-40B4-BE49-F238E27FC236}">
                  <a16:creationId xmlns:a16="http://schemas.microsoft.com/office/drawing/2014/main" id="{5406511F-AC2A-4C1C-BCEA-E687843B8014}"/>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Freeform 109">
              <a:extLst>
                <a:ext uri="{FF2B5EF4-FFF2-40B4-BE49-F238E27FC236}">
                  <a16:creationId xmlns:a16="http://schemas.microsoft.com/office/drawing/2014/main" id="{5B970B84-4173-472C-9920-B492C0B08EE5}"/>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Oval 447">
              <a:extLst>
                <a:ext uri="{FF2B5EF4-FFF2-40B4-BE49-F238E27FC236}">
                  <a16:creationId xmlns:a16="http://schemas.microsoft.com/office/drawing/2014/main" id="{65F65B85-42C3-4B55-8B4D-BFB167327986}"/>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id="{1AED2C9D-791F-4BD3-B67C-D9085DF2F99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Oval 449">
              <a:extLst>
                <a:ext uri="{FF2B5EF4-FFF2-40B4-BE49-F238E27FC236}">
                  <a16:creationId xmlns:a16="http://schemas.microsoft.com/office/drawing/2014/main" id="{5891B338-21B3-4547-9374-0572DD93E467}"/>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Freeform 113">
              <a:extLst>
                <a:ext uri="{FF2B5EF4-FFF2-40B4-BE49-F238E27FC236}">
                  <a16:creationId xmlns:a16="http://schemas.microsoft.com/office/drawing/2014/main" id="{00BC5373-CDF0-4C75-B9F4-733C37548273}"/>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id="{1144CD62-30CC-48D9-BCF1-4CE574ACD5C6}"/>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5">
              <a:extLst>
                <a:ext uri="{FF2B5EF4-FFF2-40B4-BE49-F238E27FC236}">
                  <a16:creationId xmlns:a16="http://schemas.microsoft.com/office/drawing/2014/main" id="{9C0132E2-5DD0-44FB-B9A0-A9EDB306578F}"/>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id="{BC0A2419-2C21-49F2-B74D-B6F85360A7A3}"/>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Oval 454">
              <a:extLst>
                <a:ext uri="{FF2B5EF4-FFF2-40B4-BE49-F238E27FC236}">
                  <a16:creationId xmlns:a16="http://schemas.microsoft.com/office/drawing/2014/main" id="{F4B370C2-9556-4A4E-BD86-55DFEFBDE550}"/>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18">
              <a:extLst>
                <a:ext uri="{FF2B5EF4-FFF2-40B4-BE49-F238E27FC236}">
                  <a16:creationId xmlns:a16="http://schemas.microsoft.com/office/drawing/2014/main" id="{54E1ACFE-A115-41B8-A2E9-B47EF7047F1B}"/>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Oval 456">
              <a:extLst>
                <a:ext uri="{FF2B5EF4-FFF2-40B4-BE49-F238E27FC236}">
                  <a16:creationId xmlns:a16="http://schemas.microsoft.com/office/drawing/2014/main" id="{3F053DCA-71A2-45CA-95A8-CB879C60052C}"/>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0">
              <a:extLst>
                <a:ext uri="{FF2B5EF4-FFF2-40B4-BE49-F238E27FC236}">
                  <a16:creationId xmlns:a16="http://schemas.microsoft.com/office/drawing/2014/main" id="{19943B14-A2FE-4CC5-933C-E021E8A029AE}"/>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1">
              <a:extLst>
                <a:ext uri="{FF2B5EF4-FFF2-40B4-BE49-F238E27FC236}">
                  <a16:creationId xmlns:a16="http://schemas.microsoft.com/office/drawing/2014/main" id="{00310C4B-5E97-4DF0-A07B-F46C30323DA9}"/>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2">
              <a:extLst>
                <a:ext uri="{FF2B5EF4-FFF2-40B4-BE49-F238E27FC236}">
                  <a16:creationId xmlns:a16="http://schemas.microsoft.com/office/drawing/2014/main" id="{9D56FB58-7E51-4DF1-BCE1-323E753FEB1A}"/>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3">
              <a:extLst>
                <a:ext uri="{FF2B5EF4-FFF2-40B4-BE49-F238E27FC236}">
                  <a16:creationId xmlns:a16="http://schemas.microsoft.com/office/drawing/2014/main" id="{24D443D9-F44D-4B0A-AADF-22B8F29EFF4B}"/>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4">
              <a:extLst>
                <a:ext uri="{FF2B5EF4-FFF2-40B4-BE49-F238E27FC236}">
                  <a16:creationId xmlns:a16="http://schemas.microsoft.com/office/drawing/2014/main" id="{22F8BB58-0EBC-49E0-9BB2-7B67A399FBBE}"/>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Freeform 125">
              <a:extLst>
                <a:ext uri="{FF2B5EF4-FFF2-40B4-BE49-F238E27FC236}">
                  <a16:creationId xmlns:a16="http://schemas.microsoft.com/office/drawing/2014/main" id="{4BA4C19F-F6E4-4961-847B-832C5FA53568}"/>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6">
              <a:extLst>
                <a:ext uri="{FF2B5EF4-FFF2-40B4-BE49-F238E27FC236}">
                  <a16:creationId xmlns:a16="http://schemas.microsoft.com/office/drawing/2014/main" id="{B641BF70-E2EF-455E-893C-D07981B4433D}"/>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27">
              <a:extLst>
                <a:ext uri="{FF2B5EF4-FFF2-40B4-BE49-F238E27FC236}">
                  <a16:creationId xmlns:a16="http://schemas.microsoft.com/office/drawing/2014/main" id="{ADF746B5-CA10-4872-BAD9-DB9B50D473F9}"/>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Oval 465">
              <a:extLst>
                <a:ext uri="{FF2B5EF4-FFF2-40B4-BE49-F238E27FC236}">
                  <a16:creationId xmlns:a16="http://schemas.microsoft.com/office/drawing/2014/main" id="{B34BF7B8-A159-4615-B1A1-19D1A2E8ED5C}"/>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29">
              <a:extLst>
                <a:ext uri="{FF2B5EF4-FFF2-40B4-BE49-F238E27FC236}">
                  <a16:creationId xmlns:a16="http://schemas.microsoft.com/office/drawing/2014/main" id="{40310061-1567-4E8D-8030-86AD2B419F6D}"/>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0">
              <a:extLst>
                <a:ext uri="{FF2B5EF4-FFF2-40B4-BE49-F238E27FC236}">
                  <a16:creationId xmlns:a16="http://schemas.microsoft.com/office/drawing/2014/main" id="{0401D966-A279-4D51-A0D0-54CE13095299}"/>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31">
              <a:extLst>
                <a:ext uri="{FF2B5EF4-FFF2-40B4-BE49-F238E27FC236}">
                  <a16:creationId xmlns:a16="http://schemas.microsoft.com/office/drawing/2014/main" id="{11E15690-A5BA-4F5E-A97B-07D48851BDFB}"/>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32">
              <a:extLst>
                <a:ext uri="{FF2B5EF4-FFF2-40B4-BE49-F238E27FC236}">
                  <a16:creationId xmlns:a16="http://schemas.microsoft.com/office/drawing/2014/main" id="{64C1558A-522D-4376-8E05-5F8F2C7C759A}"/>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33">
              <a:extLst>
                <a:ext uri="{FF2B5EF4-FFF2-40B4-BE49-F238E27FC236}">
                  <a16:creationId xmlns:a16="http://schemas.microsoft.com/office/drawing/2014/main" id="{4EE110E6-3FC6-46C0-B70A-5C929FA9B840}"/>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47">
              <a:extLst>
                <a:ext uri="{FF2B5EF4-FFF2-40B4-BE49-F238E27FC236}">
                  <a16:creationId xmlns:a16="http://schemas.microsoft.com/office/drawing/2014/main" id="{8CF2D632-A724-4C08-890C-9E7F99886139}"/>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48">
              <a:extLst>
                <a:ext uri="{FF2B5EF4-FFF2-40B4-BE49-F238E27FC236}">
                  <a16:creationId xmlns:a16="http://schemas.microsoft.com/office/drawing/2014/main" id="{1784CB7F-ECD7-46A0-9DFE-E9A1405D23CA}"/>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61">
              <a:extLst>
                <a:ext uri="{FF2B5EF4-FFF2-40B4-BE49-F238E27FC236}">
                  <a16:creationId xmlns:a16="http://schemas.microsoft.com/office/drawing/2014/main" id="{FA916ADE-899C-4BDD-B7CC-46E091C3A61F}"/>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Freeform 162">
              <a:extLst>
                <a:ext uri="{FF2B5EF4-FFF2-40B4-BE49-F238E27FC236}">
                  <a16:creationId xmlns:a16="http://schemas.microsoft.com/office/drawing/2014/main" id="{06D3EFC1-DA5B-4719-BC8C-098843403BB6}"/>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Freeform 172">
              <a:extLst>
                <a:ext uri="{FF2B5EF4-FFF2-40B4-BE49-F238E27FC236}">
                  <a16:creationId xmlns:a16="http://schemas.microsoft.com/office/drawing/2014/main" id="{5AC94949-A90D-4A71-BA1F-ABF7036A0877}"/>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3">
              <a:extLst>
                <a:ext uri="{FF2B5EF4-FFF2-40B4-BE49-F238E27FC236}">
                  <a16:creationId xmlns:a16="http://schemas.microsoft.com/office/drawing/2014/main" id="{BD7CA467-7647-411E-BE2D-E79193FDB31B}"/>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Oval 477">
              <a:extLst>
                <a:ext uri="{FF2B5EF4-FFF2-40B4-BE49-F238E27FC236}">
                  <a16:creationId xmlns:a16="http://schemas.microsoft.com/office/drawing/2014/main" id="{FF48CF15-5126-4BB5-9CE1-28856C4D471B}"/>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Oval 478">
              <a:extLst>
                <a:ext uri="{FF2B5EF4-FFF2-40B4-BE49-F238E27FC236}">
                  <a16:creationId xmlns:a16="http://schemas.microsoft.com/office/drawing/2014/main" id="{475F5B9A-02F4-4A2F-A530-3295040FD168}"/>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Freeform 176">
              <a:extLst>
                <a:ext uri="{FF2B5EF4-FFF2-40B4-BE49-F238E27FC236}">
                  <a16:creationId xmlns:a16="http://schemas.microsoft.com/office/drawing/2014/main" id="{85F57BCC-3707-44B0-95F4-B31AC64450E1}"/>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Freeform 177">
              <a:extLst>
                <a:ext uri="{FF2B5EF4-FFF2-40B4-BE49-F238E27FC236}">
                  <a16:creationId xmlns:a16="http://schemas.microsoft.com/office/drawing/2014/main" id="{BBF242DE-DCD0-4087-A07E-4C38E8F6A242}"/>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78">
              <a:extLst>
                <a:ext uri="{FF2B5EF4-FFF2-40B4-BE49-F238E27FC236}">
                  <a16:creationId xmlns:a16="http://schemas.microsoft.com/office/drawing/2014/main" id="{1DEA6BCB-0548-4B11-9826-0C4369C1E641}"/>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Oval 482">
              <a:extLst>
                <a:ext uri="{FF2B5EF4-FFF2-40B4-BE49-F238E27FC236}">
                  <a16:creationId xmlns:a16="http://schemas.microsoft.com/office/drawing/2014/main" id="{1E9E455E-A650-4D2E-B5E0-85DC5E3BA987}"/>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Oval 483">
              <a:extLst>
                <a:ext uri="{FF2B5EF4-FFF2-40B4-BE49-F238E27FC236}">
                  <a16:creationId xmlns:a16="http://schemas.microsoft.com/office/drawing/2014/main" id="{86AA3D16-F462-45CD-AD7C-6B4E6C9A2689}"/>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1">
              <a:extLst>
                <a:ext uri="{FF2B5EF4-FFF2-40B4-BE49-F238E27FC236}">
                  <a16:creationId xmlns:a16="http://schemas.microsoft.com/office/drawing/2014/main" id="{7BDD404C-6AFE-4CBC-A6D4-7CE600F61AAF}"/>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2">
              <a:extLst>
                <a:ext uri="{FF2B5EF4-FFF2-40B4-BE49-F238E27FC236}">
                  <a16:creationId xmlns:a16="http://schemas.microsoft.com/office/drawing/2014/main" id="{ABC7690C-4B69-4F99-8D77-D809F2E16432}"/>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3">
              <a:extLst>
                <a:ext uri="{FF2B5EF4-FFF2-40B4-BE49-F238E27FC236}">
                  <a16:creationId xmlns:a16="http://schemas.microsoft.com/office/drawing/2014/main" id="{18D42132-1049-477B-8BBC-CB75E2308FB3}"/>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4">
              <a:extLst>
                <a:ext uri="{FF2B5EF4-FFF2-40B4-BE49-F238E27FC236}">
                  <a16:creationId xmlns:a16="http://schemas.microsoft.com/office/drawing/2014/main" id="{07E4325F-6528-405B-84AA-5C754854305E}"/>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5">
              <a:extLst>
                <a:ext uri="{FF2B5EF4-FFF2-40B4-BE49-F238E27FC236}">
                  <a16:creationId xmlns:a16="http://schemas.microsoft.com/office/drawing/2014/main" id="{9AB69FF3-9A71-467B-9832-A421C6DCFE8B}"/>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6">
              <a:extLst>
                <a:ext uri="{FF2B5EF4-FFF2-40B4-BE49-F238E27FC236}">
                  <a16:creationId xmlns:a16="http://schemas.microsoft.com/office/drawing/2014/main" id="{372A8796-5E23-4F0C-B61A-271CE98B4ADB}"/>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87">
              <a:extLst>
                <a:ext uri="{FF2B5EF4-FFF2-40B4-BE49-F238E27FC236}">
                  <a16:creationId xmlns:a16="http://schemas.microsoft.com/office/drawing/2014/main" id="{886F8E94-01D3-4E24-98AE-DEB9B11DE3BC}"/>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88">
              <a:extLst>
                <a:ext uri="{FF2B5EF4-FFF2-40B4-BE49-F238E27FC236}">
                  <a16:creationId xmlns:a16="http://schemas.microsoft.com/office/drawing/2014/main" id="{8A04A6DD-F5F7-44C4-93AA-98112D02C01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89">
              <a:extLst>
                <a:ext uri="{FF2B5EF4-FFF2-40B4-BE49-F238E27FC236}">
                  <a16:creationId xmlns:a16="http://schemas.microsoft.com/office/drawing/2014/main" id="{6BA62B3B-73D7-4E12-A236-074CC6AA28A9}"/>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0">
              <a:extLst>
                <a:ext uri="{FF2B5EF4-FFF2-40B4-BE49-F238E27FC236}">
                  <a16:creationId xmlns:a16="http://schemas.microsoft.com/office/drawing/2014/main" id="{58C406BF-4320-466F-B650-5B6B3DF5F7E0}"/>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1">
              <a:extLst>
                <a:ext uri="{FF2B5EF4-FFF2-40B4-BE49-F238E27FC236}">
                  <a16:creationId xmlns:a16="http://schemas.microsoft.com/office/drawing/2014/main" id="{06F6BA26-4E7A-4908-823D-1F84636CEF38}"/>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2">
              <a:extLst>
                <a:ext uri="{FF2B5EF4-FFF2-40B4-BE49-F238E27FC236}">
                  <a16:creationId xmlns:a16="http://schemas.microsoft.com/office/drawing/2014/main" id="{08B46798-DC71-4A43-AFF7-2182FB911161}"/>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3">
              <a:extLst>
                <a:ext uri="{FF2B5EF4-FFF2-40B4-BE49-F238E27FC236}">
                  <a16:creationId xmlns:a16="http://schemas.microsoft.com/office/drawing/2014/main" id="{6B37D16E-1E15-4DB6-9E4C-AC78A2C3BBF2}"/>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4">
              <a:extLst>
                <a:ext uri="{FF2B5EF4-FFF2-40B4-BE49-F238E27FC236}">
                  <a16:creationId xmlns:a16="http://schemas.microsoft.com/office/drawing/2014/main" id="{B4568D32-A496-4506-9DFB-74C25EF8B064}"/>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5">
              <a:extLst>
                <a:ext uri="{FF2B5EF4-FFF2-40B4-BE49-F238E27FC236}">
                  <a16:creationId xmlns:a16="http://schemas.microsoft.com/office/drawing/2014/main" id="{5C2648FC-5ED0-4BC1-9F3F-62F881A1B7DE}"/>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6">
              <a:extLst>
                <a:ext uri="{FF2B5EF4-FFF2-40B4-BE49-F238E27FC236}">
                  <a16:creationId xmlns:a16="http://schemas.microsoft.com/office/drawing/2014/main" id="{6910AA4F-AD15-4B2D-9F2A-346ACC520FC1}"/>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197">
              <a:extLst>
                <a:ext uri="{FF2B5EF4-FFF2-40B4-BE49-F238E27FC236}">
                  <a16:creationId xmlns:a16="http://schemas.microsoft.com/office/drawing/2014/main" id="{D13E7658-476C-48D7-9688-B0764F7AEE24}"/>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198">
              <a:extLst>
                <a:ext uri="{FF2B5EF4-FFF2-40B4-BE49-F238E27FC236}">
                  <a16:creationId xmlns:a16="http://schemas.microsoft.com/office/drawing/2014/main" id="{E92634CD-3F0F-4FD3-AA78-0A7C19F7FE02}"/>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199">
              <a:extLst>
                <a:ext uri="{FF2B5EF4-FFF2-40B4-BE49-F238E27FC236}">
                  <a16:creationId xmlns:a16="http://schemas.microsoft.com/office/drawing/2014/main" id="{2257BA9E-2654-42D1-83C5-6E9B19DBB365}"/>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00">
              <a:extLst>
                <a:ext uri="{FF2B5EF4-FFF2-40B4-BE49-F238E27FC236}">
                  <a16:creationId xmlns:a16="http://schemas.microsoft.com/office/drawing/2014/main" id="{8AE01706-3401-485F-986D-28E909138D4B}"/>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09">
              <a:extLst>
                <a:ext uri="{FF2B5EF4-FFF2-40B4-BE49-F238E27FC236}">
                  <a16:creationId xmlns:a16="http://schemas.microsoft.com/office/drawing/2014/main" id="{BDBF0FA0-B29E-4461-ABB0-543E5FB5F2B3}"/>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19">
              <a:extLst>
                <a:ext uri="{FF2B5EF4-FFF2-40B4-BE49-F238E27FC236}">
                  <a16:creationId xmlns:a16="http://schemas.microsoft.com/office/drawing/2014/main" id="{F671DCB8-09C4-430E-9C61-99136BC4874D}"/>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6">
              <a:extLst>
                <a:ext uri="{FF2B5EF4-FFF2-40B4-BE49-F238E27FC236}">
                  <a16:creationId xmlns:a16="http://schemas.microsoft.com/office/drawing/2014/main" id="{D406E04C-048F-4807-81FA-BA2786EEFD25}"/>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Freeform 227">
              <a:extLst>
                <a:ext uri="{FF2B5EF4-FFF2-40B4-BE49-F238E27FC236}">
                  <a16:creationId xmlns:a16="http://schemas.microsoft.com/office/drawing/2014/main" id="{4FD3C7CF-04C9-48AC-8B92-F4A01B1AD076}"/>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Freeform 228">
              <a:extLst>
                <a:ext uri="{FF2B5EF4-FFF2-40B4-BE49-F238E27FC236}">
                  <a16:creationId xmlns:a16="http://schemas.microsoft.com/office/drawing/2014/main" id="{F75D8E6E-EC1F-4055-A80B-2DB8653CA2CA}"/>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29">
              <a:extLst>
                <a:ext uri="{FF2B5EF4-FFF2-40B4-BE49-F238E27FC236}">
                  <a16:creationId xmlns:a16="http://schemas.microsoft.com/office/drawing/2014/main" id="{AF30F80A-F1A0-4882-8E59-320A184EB820}"/>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Oval 510">
              <a:extLst>
                <a:ext uri="{FF2B5EF4-FFF2-40B4-BE49-F238E27FC236}">
                  <a16:creationId xmlns:a16="http://schemas.microsoft.com/office/drawing/2014/main" id="{F077CC4C-E0B7-40EC-B536-53F05D919B6D}"/>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Oval 511">
              <a:extLst>
                <a:ext uri="{FF2B5EF4-FFF2-40B4-BE49-F238E27FC236}">
                  <a16:creationId xmlns:a16="http://schemas.microsoft.com/office/drawing/2014/main" id="{AE7486AB-098E-4E7C-9B21-430E81046CD7}"/>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2">
              <a:extLst>
                <a:ext uri="{FF2B5EF4-FFF2-40B4-BE49-F238E27FC236}">
                  <a16:creationId xmlns:a16="http://schemas.microsoft.com/office/drawing/2014/main" id="{9E37E9D1-B670-4A58-A91C-F1EE992F009B}"/>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Freeform 233">
              <a:extLst>
                <a:ext uri="{FF2B5EF4-FFF2-40B4-BE49-F238E27FC236}">
                  <a16:creationId xmlns:a16="http://schemas.microsoft.com/office/drawing/2014/main" id="{F85482D6-5CC7-4D2A-833D-8404DED0460C}"/>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Freeform 234">
              <a:extLst>
                <a:ext uri="{FF2B5EF4-FFF2-40B4-BE49-F238E27FC236}">
                  <a16:creationId xmlns:a16="http://schemas.microsoft.com/office/drawing/2014/main" id="{B6628C9B-54EE-4E5D-BA87-500177F4A234}"/>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5">
              <a:extLst>
                <a:ext uri="{FF2B5EF4-FFF2-40B4-BE49-F238E27FC236}">
                  <a16:creationId xmlns:a16="http://schemas.microsoft.com/office/drawing/2014/main" id="{133AD8F1-5101-4933-9A6C-8B55C01B67EB}"/>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Oval 516">
              <a:extLst>
                <a:ext uri="{FF2B5EF4-FFF2-40B4-BE49-F238E27FC236}">
                  <a16:creationId xmlns:a16="http://schemas.microsoft.com/office/drawing/2014/main" id="{E61D7B21-E4C1-423D-9A78-791BC636771C}"/>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Oval 517">
              <a:extLst>
                <a:ext uri="{FF2B5EF4-FFF2-40B4-BE49-F238E27FC236}">
                  <a16:creationId xmlns:a16="http://schemas.microsoft.com/office/drawing/2014/main" id="{35D476CD-FC32-4B53-8770-CE3B5B564B17}"/>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38">
              <a:extLst>
                <a:ext uri="{FF2B5EF4-FFF2-40B4-BE49-F238E27FC236}">
                  <a16:creationId xmlns:a16="http://schemas.microsoft.com/office/drawing/2014/main" id="{033EADE8-3D12-4925-856E-5E28CFD78DDB}"/>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39">
              <a:extLst>
                <a:ext uri="{FF2B5EF4-FFF2-40B4-BE49-F238E27FC236}">
                  <a16:creationId xmlns:a16="http://schemas.microsoft.com/office/drawing/2014/main" id="{A7BA9636-BBAC-49D8-A6E1-6401A0EE9353}"/>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0">
              <a:extLst>
                <a:ext uri="{FF2B5EF4-FFF2-40B4-BE49-F238E27FC236}">
                  <a16:creationId xmlns:a16="http://schemas.microsoft.com/office/drawing/2014/main" id="{B1241D12-BDEA-406A-B573-CB06E4660ECF}"/>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Freeform 241">
              <a:extLst>
                <a:ext uri="{FF2B5EF4-FFF2-40B4-BE49-F238E27FC236}">
                  <a16:creationId xmlns:a16="http://schemas.microsoft.com/office/drawing/2014/main" id="{5C426FD3-4429-479A-A1A7-6661BB66365B}"/>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Freeform 242">
              <a:extLst>
                <a:ext uri="{FF2B5EF4-FFF2-40B4-BE49-F238E27FC236}">
                  <a16:creationId xmlns:a16="http://schemas.microsoft.com/office/drawing/2014/main" id="{A278573E-AF79-4740-A250-8B8A7680AD0C}"/>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3">
              <a:extLst>
                <a:ext uri="{FF2B5EF4-FFF2-40B4-BE49-F238E27FC236}">
                  <a16:creationId xmlns:a16="http://schemas.microsoft.com/office/drawing/2014/main" id="{E9878FFD-A595-44BF-B0BB-39F917579CD5}"/>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id="{C70122B7-D3FC-4BC3-987E-DED030ED06AE}"/>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id="{39CE57B3-F4B1-431E-835D-293F6B34653A}"/>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6">
              <a:extLst>
                <a:ext uri="{FF2B5EF4-FFF2-40B4-BE49-F238E27FC236}">
                  <a16:creationId xmlns:a16="http://schemas.microsoft.com/office/drawing/2014/main" id="{03DA20D5-1B58-4D18-92EE-DABE76CEB8AA}"/>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id="{29F9FF36-6D5D-432B-9F51-FECBA152A168}"/>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Oval 528">
              <a:extLst>
                <a:ext uri="{FF2B5EF4-FFF2-40B4-BE49-F238E27FC236}">
                  <a16:creationId xmlns:a16="http://schemas.microsoft.com/office/drawing/2014/main" id="{943DAA10-A95D-4444-935D-216CFE0DEA91}"/>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Freeform 249">
              <a:extLst>
                <a:ext uri="{FF2B5EF4-FFF2-40B4-BE49-F238E27FC236}">
                  <a16:creationId xmlns:a16="http://schemas.microsoft.com/office/drawing/2014/main" id="{38A8EDBE-079C-416A-AC36-0778DB70447E}"/>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id="{ADAD77E6-B710-4382-A4CB-100D24D43E7D}"/>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2">
              <a:extLst>
                <a:ext uri="{FF2B5EF4-FFF2-40B4-BE49-F238E27FC236}">
                  <a16:creationId xmlns:a16="http://schemas.microsoft.com/office/drawing/2014/main" id="{DE99C35B-36C4-4FF3-AD1D-D3D966F999F1}"/>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id="{1FD79202-7977-4E81-8E3D-0BE889287059}"/>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id="{BA8FA8A4-C778-4EC7-BD31-FA1884D5EE67}"/>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5">
              <a:extLst>
                <a:ext uri="{FF2B5EF4-FFF2-40B4-BE49-F238E27FC236}">
                  <a16:creationId xmlns:a16="http://schemas.microsoft.com/office/drawing/2014/main" id="{CAA6FA00-AD95-414F-A586-3D203FA494E6}"/>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Oval 535">
              <a:extLst>
                <a:ext uri="{FF2B5EF4-FFF2-40B4-BE49-F238E27FC236}">
                  <a16:creationId xmlns:a16="http://schemas.microsoft.com/office/drawing/2014/main" id="{BD1957C7-9C4B-4DBA-8D78-8CD6B8703A0E}"/>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Oval 536">
              <a:extLst>
                <a:ext uri="{FF2B5EF4-FFF2-40B4-BE49-F238E27FC236}">
                  <a16:creationId xmlns:a16="http://schemas.microsoft.com/office/drawing/2014/main" id="{6E5EE863-70B9-48EE-8AEF-7F108842A265}"/>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59">
              <a:extLst>
                <a:ext uri="{FF2B5EF4-FFF2-40B4-BE49-F238E27FC236}">
                  <a16:creationId xmlns:a16="http://schemas.microsoft.com/office/drawing/2014/main" id="{B8F1108C-AD77-46CE-85AC-C007335FA789}"/>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2">
              <a:extLst>
                <a:ext uri="{FF2B5EF4-FFF2-40B4-BE49-F238E27FC236}">
                  <a16:creationId xmlns:a16="http://schemas.microsoft.com/office/drawing/2014/main" id="{0EC96477-F378-43B0-BE51-FE629CD50DDE}"/>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3">
              <a:extLst>
                <a:ext uri="{FF2B5EF4-FFF2-40B4-BE49-F238E27FC236}">
                  <a16:creationId xmlns:a16="http://schemas.microsoft.com/office/drawing/2014/main" id="{E22664F7-03A4-460D-831D-5D1AFF8ABE86}"/>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4">
              <a:extLst>
                <a:ext uri="{FF2B5EF4-FFF2-40B4-BE49-F238E27FC236}">
                  <a16:creationId xmlns:a16="http://schemas.microsoft.com/office/drawing/2014/main" id="{E2909F1E-A8FA-442F-B9DF-C6838E93F6B6}"/>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5">
              <a:extLst>
                <a:ext uri="{FF2B5EF4-FFF2-40B4-BE49-F238E27FC236}">
                  <a16:creationId xmlns:a16="http://schemas.microsoft.com/office/drawing/2014/main" id="{5F6752E9-3D6C-48B3-BAF9-0BB4BD02494C}"/>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6">
              <a:extLst>
                <a:ext uri="{FF2B5EF4-FFF2-40B4-BE49-F238E27FC236}">
                  <a16:creationId xmlns:a16="http://schemas.microsoft.com/office/drawing/2014/main" id="{C1E7BC40-573F-424B-A157-C86D86AEFDA6}"/>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67">
              <a:extLst>
                <a:ext uri="{FF2B5EF4-FFF2-40B4-BE49-F238E27FC236}">
                  <a16:creationId xmlns:a16="http://schemas.microsoft.com/office/drawing/2014/main" id="{B04BF886-3D33-473E-8240-1D73B681E355}"/>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68">
              <a:extLst>
                <a:ext uri="{FF2B5EF4-FFF2-40B4-BE49-F238E27FC236}">
                  <a16:creationId xmlns:a16="http://schemas.microsoft.com/office/drawing/2014/main" id="{0154A455-CA62-4CBE-B0FA-1FAC591B725D}"/>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269">
              <a:extLst>
                <a:ext uri="{FF2B5EF4-FFF2-40B4-BE49-F238E27FC236}">
                  <a16:creationId xmlns:a16="http://schemas.microsoft.com/office/drawing/2014/main" id="{210FCD2F-30B4-4E44-8940-093F19409F5D}"/>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270">
              <a:extLst>
                <a:ext uri="{FF2B5EF4-FFF2-40B4-BE49-F238E27FC236}">
                  <a16:creationId xmlns:a16="http://schemas.microsoft.com/office/drawing/2014/main" id="{138E3994-8534-4A7C-845F-811ABE6BBBD6}"/>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283">
              <a:extLst>
                <a:ext uri="{FF2B5EF4-FFF2-40B4-BE49-F238E27FC236}">
                  <a16:creationId xmlns:a16="http://schemas.microsoft.com/office/drawing/2014/main" id="{BFD315DB-09E9-49D7-BE95-49A2474FBD5B}"/>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27">
              <a:extLst>
                <a:ext uri="{FF2B5EF4-FFF2-40B4-BE49-F238E27FC236}">
                  <a16:creationId xmlns:a16="http://schemas.microsoft.com/office/drawing/2014/main" id="{BE307779-3F78-4289-8CBA-0F27898F8CA2}"/>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28">
              <a:extLst>
                <a:ext uri="{FF2B5EF4-FFF2-40B4-BE49-F238E27FC236}">
                  <a16:creationId xmlns:a16="http://schemas.microsoft.com/office/drawing/2014/main" id="{45485075-DAF3-41E0-B7FD-12A627534565}"/>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29">
              <a:extLst>
                <a:ext uri="{FF2B5EF4-FFF2-40B4-BE49-F238E27FC236}">
                  <a16:creationId xmlns:a16="http://schemas.microsoft.com/office/drawing/2014/main" id="{0E0F3BB4-D953-4224-BB1E-38F482FC5389}"/>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30">
              <a:extLst>
                <a:ext uri="{FF2B5EF4-FFF2-40B4-BE49-F238E27FC236}">
                  <a16:creationId xmlns:a16="http://schemas.microsoft.com/office/drawing/2014/main" id="{B4D733B1-26E9-41BE-BC57-A930ABB11F7F}"/>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31">
              <a:extLst>
                <a:ext uri="{FF2B5EF4-FFF2-40B4-BE49-F238E27FC236}">
                  <a16:creationId xmlns:a16="http://schemas.microsoft.com/office/drawing/2014/main" id="{A13E0D76-7B98-4013-B15B-D47FF2BBC9BF}"/>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35">
              <a:extLst>
                <a:ext uri="{FF2B5EF4-FFF2-40B4-BE49-F238E27FC236}">
                  <a16:creationId xmlns:a16="http://schemas.microsoft.com/office/drawing/2014/main" id="{95917B87-C5EE-4675-A8B8-9CD279477171}"/>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0">
              <a:extLst>
                <a:ext uri="{FF2B5EF4-FFF2-40B4-BE49-F238E27FC236}">
                  <a16:creationId xmlns:a16="http://schemas.microsoft.com/office/drawing/2014/main" id="{462D15A3-8CF8-48AE-8BF3-76DBD0CB7FF4}"/>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47">
              <a:extLst>
                <a:ext uri="{FF2B5EF4-FFF2-40B4-BE49-F238E27FC236}">
                  <a16:creationId xmlns:a16="http://schemas.microsoft.com/office/drawing/2014/main" id="{E8036425-BB2F-4957-99B3-C8BB97DBCA97}"/>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48">
              <a:extLst>
                <a:ext uri="{FF2B5EF4-FFF2-40B4-BE49-F238E27FC236}">
                  <a16:creationId xmlns:a16="http://schemas.microsoft.com/office/drawing/2014/main" id="{F5C49C51-3CC2-4341-95F7-2ED4649E6354}"/>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49">
              <a:extLst>
                <a:ext uri="{FF2B5EF4-FFF2-40B4-BE49-F238E27FC236}">
                  <a16:creationId xmlns:a16="http://schemas.microsoft.com/office/drawing/2014/main" id="{75185109-DCFD-4789-AE83-3F77DC4625AF}"/>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0">
              <a:extLst>
                <a:ext uri="{FF2B5EF4-FFF2-40B4-BE49-F238E27FC236}">
                  <a16:creationId xmlns:a16="http://schemas.microsoft.com/office/drawing/2014/main" id="{A4914FF9-DC33-4D00-AD04-6AB1E0E40AB6}"/>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1">
              <a:extLst>
                <a:ext uri="{FF2B5EF4-FFF2-40B4-BE49-F238E27FC236}">
                  <a16:creationId xmlns:a16="http://schemas.microsoft.com/office/drawing/2014/main" id="{448D1DAC-12EF-4E08-A2B3-052B7C74742F}"/>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2">
              <a:extLst>
                <a:ext uri="{FF2B5EF4-FFF2-40B4-BE49-F238E27FC236}">
                  <a16:creationId xmlns:a16="http://schemas.microsoft.com/office/drawing/2014/main" id="{F4CB5392-66CE-45AC-90B9-0548E17CEEFE}"/>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3">
              <a:extLst>
                <a:ext uri="{FF2B5EF4-FFF2-40B4-BE49-F238E27FC236}">
                  <a16:creationId xmlns:a16="http://schemas.microsoft.com/office/drawing/2014/main" id="{CB0F7D04-A1E5-4453-82C4-ECE8FB5B7710}"/>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4">
              <a:extLst>
                <a:ext uri="{FF2B5EF4-FFF2-40B4-BE49-F238E27FC236}">
                  <a16:creationId xmlns:a16="http://schemas.microsoft.com/office/drawing/2014/main" id="{F26B3EAB-0C27-4B55-ABA7-161A62675EFD}"/>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5">
              <a:extLst>
                <a:ext uri="{FF2B5EF4-FFF2-40B4-BE49-F238E27FC236}">
                  <a16:creationId xmlns:a16="http://schemas.microsoft.com/office/drawing/2014/main" id="{2C3DED16-6DAC-47A3-8F50-A31C7E25D92C}"/>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6">
              <a:extLst>
                <a:ext uri="{FF2B5EF4-FFF2-40B4-BE49-F238E27FC236}">
                  <a16:creationId xmlns:a16="http://schemas.microsoft.com/office/drawing/2014/main" id="{C69AD2D9-4D20-4C47-920E-78DA94C7ABA4}"/>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57">
              <a:extLst>
                <a:ext uri="{FF2B5EF4-FFF2-40B4-BE49-F238E27FC236}">
                  <a16:creationId xmlns:a16="http://schemas.microsoft.com/office/drawing/2014/main" id="{B454472E-12CF-42C0-B1C7-B599FD2A4532}"/>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58">
              <a:extLst>
                <a:ext uri="{FF2B5EF4-FFF2-40B4-BE49-F238E27FC236}">
                  <a16:creationId xmlns:a16="http://schemas.microsoft.com/office/drawing/2014/main" id="{4C4819CB-6CEF-41F2-9250-657D1BC28E4D}"/>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59">
              <a:extLst>
                <a:ext uri="{FF2B5EF4-FFF2-40B4-BE49-F238E27FC236}">
                  <a16:creationId xmlns:a16="http://schemas.microsoft.com/office/drawing/2014/main" id="{66AED761-18B9-4761-853B-9E4C907B1DCF}"/>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0">
              <a:extLst>
                <a:ext uri="{FF2B5EF4-FFF2-40B4-BE49-F238E27FC236}">
                  <a16:creationId xmlns:a16="http://schemas.microsoft.com/office/drawing/2014/main" id="{FB2C615C-6736-4B5B-897A-1021FE26DACA}"/>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1">
              <a:extLst>
                <a:ext uri="{FF2B5EF4-FFF2-40B4-BE49-F238E27FC236}">
                  <a16:creationId xmlns:a16="http://schemas.microsoft.com/office/drawing/2014/main" id="{9CF4909A-7D3B-447D-B59D-AEC696E6CF24}"/>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2">
              <a:extLst>
                <a:ext uri="{FF2B5EF4-FFF2-40B4-BE49-F238E27FC236}">
                  <a16:creationId xmlns:a16="http://schemas.microsoft.com/office/drawing/2014/main" id="{4E4548D8-2689-44F1-9EC1-2495EA5C8680}"/>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3">
              <a:extLst>
                <a:ext uri="{FF2B5EF4-FFF2-40B4-BE49-F238E27FC236}">
                  <a16:creationId xmlns:a16="http://schemas.microsoft.com/office/drawing/2014/main" id="{0E438349-F1D9-426C-838E-DD8CAF403D2B}"/>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4">
              <a:extLst>
                <a:ext uri="{FF2B5EF4-FFF2-40B4-BE49-F238E27FC236}">
                  <a16:creationId xmlns:a16="http://schemas.microsoft.com/office/drawing/2014/main" id="{93AC9DDB-BDE9-4494-A111-8163BAC96E1C}"/>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5">
              <a:extLst>
                <a:ext uri="{FF2B5EF4-FFF2-40B4-BE49-F238E27FC236}">
                  <a16:creationId xmlns:a16="http://schemas.microsoft.com/office/drawing/2014/main" id="{EE28843A-1649-439B-9550-E0A3B0F78350}"/>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6">
              <a:extLst>
                <a:ext uri="{FF2B5EF4-FFF2-40B4-BE49-F238E27FC236}">
                  <a16:creationId xmlns:a16="http://schemas.microsoft.com/office/drawing/2014/main" id="{375AFFCE-8F64-4781-BFD4-2E27F80CC4D4}"/>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67">
              <a:extLst>
                <a:ext uri="{FF2B5EF4-FFF2-40B4-BE49-F238E27FC236}">
                  <a16:creationId xmlns:a16="http://schemas.microsoft.com/office/drawing/2014/main" id="{766F8CC6-6C9E-4B93-A287-6C4C124DE35C}"/>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68">
              <a:extLst>
                <a:ext uri="{FF2B5EF4-FFF2-40B4-BE49-F238E27FC236}">
                  <a16:creationId xmlns:a16="http://schemas.microsoft.com/office/drawing/2014/main" id="{C52FABF3-0C00-4093-B23E-9F011159700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69">
              <a:extLst>
                <a:ext uri="{FF2B5EF4-FFF2-40B4-BE49-F238E27FC236}">
                  <a16:creationId xmlns:a16="http://schemas.microsoft.com/office/drawing/2014/main" id="{374E3B1E-7C43-48AB-8323-374A1DD041DD}"/>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0">
              <a:extLst>
                <a:ext uri="{FF2B5EF4-FFF2-40B4-BE49-F238E27FC236}">
                  <a16:creationId xmlns:a16="http://schemas.microsoft.com/office/drawing/2014/main" id="{75F76D09-5721-4A1B-B3AC-843AC472C729}"/>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1">
              <a:extLst>
                <a:ext uri="{FF2B5EF4-FFF2-40B4-BE49-F238E27FC236}">
                  <a16:creationId xmlns:a16="http://schemas.microsoft.com/office/drawing/2014/main" id="{4F27E48C-A941-475F-B00F-17C9B431B5B5}"/>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2">
              <a:extLst>
                <a:ext uri="{FF2B5EF4-FFF2-40B4-BE49-F238E27FC236}">
                  <a16:creationId xmlns:a16="http://schemas.microsoft.com/office/drawing/2014/main" id="{E970BC92-1D6F-4249-83F7-C063E1C6A34D}"/>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3">
              <a:extLst>
                <a:ext uri="{FF2B5EF4-FFF2-40B4-BE49-F238E27FC236}">
                  <a16:creationId xmlns:a16="http://schemas.microsoft.com/office/drawing/2014/main" id="{D4EC6169-CEC3-41FE-991B-B242D7479E1D}"/>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4">
              <a:extLst>
                <a:ext uri="{FF2B5EF4-FFF2-40B4-BE49-F238E27FC236}">
                  <a16:creationId xmlns:a16="http://schemas.microsoft.com/office/drawing/2014/main" id="{32FC5CE8-24C8-474E-8765-573EDCC365FB}"/>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5">
              <a:extLst>
                <a:ext uri="{FF2B5EF4-FFF2-40B4-BE49-F238E27FC236}">
                  <a16:creationId xmlns:a16="http://schemas.microsoft.com/office/drawing/2014/main" id="{BB181F54-348F-42D8-A2A9-F0D4DE61FA2F}"/>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6">
              <a:extLst>
                <a:ext uri="{FF2B5EF4-FFF2-40B4-BE49-F238E27FC236}">
                  <a16:creationId xmlns:a16="http://schemas.microsoft.com/office/drawing/2014/main" id="{8A3424A1-85C4-4F28-A6C8-46B06C492F3D}"/>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77">
              <a:extLst>
                <a:ext uri="{FF2B5EF4-FFF2-40B4-BE49-F238E27FC236}">
                  <a16:creationId xmlns:a16="http://schemas.microsoft.com/office/drawing/2014/main" id="{39D9AD99-61D6-4B2E-873D-41E1541DFD0C}"/>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78">
              <a:extLst>
                <a:ext uri="{FF2B5EF4-FFF2-40B4-BE49-F238E27FC236}">
                  <a16:creationId xmlns:a16="http://schemas.microsoft.com/office/drawing/2014/main" id="{B0D79FC3-6F46-4E4D-A33B-69F91DD0CB05}"/>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79">
              <a:extLst>
                <a:ext uri="{FF2B5EF4-FFF2-40B4-BE49-F238E27FC236}">
                  <a16:creationId xmlns:a16="http://schemas.microsoft.com/office/drawing/2014/main" id="{6DB11CA2-A22B-4566-848E-31C8289D5240}"/>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0">
              <a:extLst>
                <a:ext uri="{FF2B5EF4-FFF2-40B4-BE49-F238E27FC236}">
                  <a16:creationId xmlns:a16="http://schemas.microsoft.com/office/drawing/2014/main" id="{D937AC63-8621-4476-8A49-304449D11D44}"/>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1">
              <a:extLst>
                <a:ext uri="{FF2B5EF4-FFF2-40B4-BE49-F238E27FC236}">
                  <a16:creationId xmlns:a16="http://schemas.microsoft.com/office/drawing/2014/main" id="{6B3E15C1-9E4D-4ACB-9892-E06A064BF56C}"/>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2">
              <a:extLst>
                <a:ext uri="{FF2B5EF4-FFF2-40B4-BE49-F238E27FC236}">
                  <a16:creationId xmlns:a16="http://schemas.microsoft.com/office/drawing/2014/main" id="{9EB6A7BF-56CC-4F26-81C4-0D517C649D57}"/>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3">
              <a:extLst>
                <a:ext uri="{FF2B5EF4-FFF2-40B4-BE49-F238E27FC236}">
                  <a16:creationId xmlns:a16="http://schemas.microsoft.com/office/drawing/2014/main" id="{7FF5BBA5-1626-43FA-A09E-2CA37DF232F9}"/>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4">
              <a:extLst>
                <a:ext uri="{FF2B5EF4-FFF2-40B4-BE49-F238E27FC236}">
                  <a16:creationId xmlns:a16="http://schemas.microsoft.com/office/drawing/2014/main" id="{171DD6A0-2693-455D-8280-655D693FBF3C}"/>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5">
              <a:extLst>
                <a:ext uri="{FF2B5EF4-FFF2-40B4-BE49-F238E27FC236}">
                  <a16:creationId xmlns:a16="http://schemas.microsoft.com/office/drawing/2014/main" id="{AF77F99C-6D3D-4331-A14C-C9878CE3A95D}"/>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6">
              <a:extLst>
                <a:ext uri="{FF2B5EF4-FFF2-40B4-BE49-F238E27FC236}">
                  <a16:creationId xmlns:a16="http://schemas.microsoft.com/office/drawing/2014/main" id="{C9464D78-32DF-493E-A42B-D18C37DD1F9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87">
              <a:extLst>
                <a:ext uri="{FF2B5EF4-FFF2-40B4-BE49-F238E27FC236}">
                  <a16:creationId xmlns:a16="http://schemas.microsoft.com/office/drawing/2014/main" id="{53CCF5E0-634E-4640-AC34-8F3583398B5B}"/>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88">
              <a:extLst>
                <a:ext uri="{FF2B5EF4-FFF2-40B4-BE49-F238E27FC236}">
                  <a16:creationId xmlns:a16="http://schemas.microsoft.com/office/drawing/2014/main" id="{B1BA95B7-51AA-486A-B89E-B01C98D8BA98}"/>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89">
              <a:extLst>
                <a:ext uri="{FF2B5EF4-FFF2-40B4-BE49-F238E27FC236}">
                  <a16:creationId xmlns:a16="http://schemas.microsoft.com/office/drawing/2014/main" id="{7C4C155E-1B8C-4132-8FCF-56F282D0F55B}"/>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0">
              <a:extLst>
                <a:ext uri="{FF2B5EF4-FFF2-40B4-BE49-F238E27FC236}">
                  <a16:creationId xmlns:a16="http://schemas.microsoft.com/office/drawing/2014/main" id="{C0F1C1F2-8FED-49EA-8FF2-599BF81FA58E}"/>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1">
              <a:extLst>
                <a:ext uri="{FF2B5EF4-FFF2-40B4-BE49-F238E27FC236}">
                  <a16:creationId xmlns:a16="http://schemas.microsoft.com/office/drawing/2014/main" id="{E6192057-210F-4208-96A4-D2F9525B667A}"/>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2">
              <a:extLst>
                <a:ext uri="{FF2B5EF4-FFF2-40B4-BE49-F238E27FC236}">
                  <a16:creationId xmlns:a16="http://schemas.microsoft.com/office/drawing/2014/main" id="{506CB0B3-72A1-4BB0-8D58-0B3CE6E25762}"/>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3">
              <a:extLst>
                <a:ext uri="{FF2B5EF4-FFF2-40B4-BE49-F238E27FC236}">
                  <a16:creationId xmlns:a16="http://schemas.microsoft.com/office/drawing/2014/main" id="{13391DD3-2E24-45F5-BDCD-7760300A688E}"/>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4">
              <a:extLst>
                <a:ext uri="{FF2B5EF4-FFF2-40B4-BE49-F238E27FC236}">
                  <a16:creationId xmlns:a16="http://schemas.microsoft.com/office/drawing/2014/main" id="{E5BD6EB1-68F1-44F7-B5AE-CD57851C4579}"/>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5">
              <a:extLst>
                <a:ext uri="{FF2B5EF4-FFF2-40B4-BE49-F238E27FC236}">
                  <a16:creationId xmlns:a16="http://schemas.microsoft.com/office/drawing/2014/main" id="{BA82DF8A-D054-4BBA-96FB-5783904D12FD}"/>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6">
              <a:extLst>
                <a:ext uri="{FF2B5EF4-FFF2-40B4-BE49-F238E27FC236}">
                  <a16:creationId xmlns:a16="http://schemas.microsoft.com/office/drawing/2014/main" id="{ABAC2940-0208-48CB-B8D8-CFEE0F330F48}"/>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397">
              <a:extLst>
                <a:ext uri="{FF2B5EF4-FFF2-40B4-BE49-F238E27FC236}">
                  <a16:creationId xmlns:a16="http://schemas.microsoft.com/office/drawing/2014/main" id="{BBBEB075-ECB5-4722-9E67-886D34758C28}"/>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398">
              <a:extLst>
                <a:ext uri="{FF2B5EF4-FFF2-40B4-BE49-F238E27FC236}">
                  <a16:creationId xmlns:a16="http://schemas.microsoft.com/office/drawing/2014/main" id="{1B703AB6-82FC-4648-9FD0-920F1AA08E40}"/>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399">
              <a:extLst>
                <a:ext uri="{FF2B5EF4-FFF2-40B4-BE49-F238E27FC236}">
                  <a16:creationId xmlns:a16="http://schemas.microsoft.com/office/drawing/2014/main" id="{502CF737-C0FF-4DDA-A862-9C6310F7F4F7}"/>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0">
              <a:extLst>
                <a:ext uri="{FF2B5EF4-FFF2-40B4-BE49-F238E27FC236}">
                  <a16:creationId xmlns:a16="http://schemas.microsoft.com/office/drawing/2014/main" id="{A4BA0448-06B2-4E38-A73E-5B2E962877E8}"/>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1">
              <a:extLst>
                <a:ext uri="{FF2B5EF4-FFF2-40B4-BE49-F238E27FC236}">
                  <a16:creationId xmlns:a16="http://schemas.microsoft.com/office/drawing/2014/main" id="{98D666A7-9113-4FED-8A22-ADD0B48B67CB}"/>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2">
              <a:extLst>
                <a:ext uri="{FF2B5EF4-FFF2-40B4-BE49-F238E27FC236}">
                  <a16:creationId xmlns:a16="http://schemas.microsoft.com/office/drawing/2014/main" id="{B2A8A560-CD41-4A18-A47F-931C66E2AE3C}"/>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3">
              <a:extLst>
                <a:ext uri="{FF2B5EF4-FFF2-40B4-BE49-F238E27FC236}">
                  <a16:creationId xmlns:a16="http://schemas.microsoft.com/office/drawing/2014/main" id="{3D5E0A6E-BF07-4179-B568-5C511765C81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4">
              <a:extLst>
                <a:ext uri="{FF2B5EF4-FFF2-40B4-BE49-F238E27FC236}">
                  <a16:creationId xmlns:a16="http://schemas.microsoft.com/office/drawing/2014/main" id="{443E2233-DDDE-4062-A02F-F9303BCF42CA}"/>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5">
              <a:extLst>
                <a:ext uri="{FF2B5EF4-FFF2-40B4-BE49-F238E27FC236}">
                  <a16:creationId xmlns:a16="http://schemas.microsoft.com/office/drawing/2014/main" id="{660EF3BA-F8FD-49F4-88C8-890743427545}"/>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07">
              <a:extLst>
                <a:ext uri="{FF2B5EF4-FFF2-40B4-BE49-F238E27FC236}">
                  <a16:creationId xmlns:a16="http://schemas.microsoft.com/office/drawing/2014/main" id="{B59CCB9D-FFDF-41B2-A87E-BA4794772CC9}"/>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08">
              <a:extLst>
                <a:ext uri="{FF2B5EF4-FFF2-40B4-BE49-F238E27FC236}">
                  <a16:creationId xmlns:a16="http://schemas.microsoft.com/office/drawing/2014/main" id="{2CF8ED6A-F35E-4E2B-8F4A-297964C80C6F}"/>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09">
              <a:extLst>
                <a:ext uri="{FF2B5EF4-FFF2-40B4-BE49-F238E27FC236}">
                  <a16:creationId xmlns:a16="http://schemas.microsoft.com/office/drawing/2014/main" id="{8219C289-51E2-43AB-8EAF-20F7CC16AEF5}"/>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0">
              <a:extLst>
                <a:ext uri="{FF2B5EF4-FFF2-40B4-BE49-F238E27FC236}">
                  <a16:creationId xmlns:a16="http://schemas.microsoft.com/office/drawing/2014/main" id="{E1976C3F-571D-4788-93DF-225A21E51681}"/>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1">
              <a:extLst>
                <a:ext uri="{FF2B5EF4-FFF2-40B4-BE49-F238E27FC236}">
                  <a16:creationId xmlns:a16="http://schemas.microsoft.com/office/drawing/2014/main" id="{51879CF2-3D6D-44C1-AE86-7DC1F50B3BFE}"/>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2">
              <a:extLst>
                <a:ext uri="{FF2B5EF4-FFF2-40B4-BE49-F238E27FC236}">
                  <a16:creationId xmlns:a16="http://schemas.microsoft.com/office/drawing/2014/main" id="{EF3457E9-0867-4604-9B2B-9B63B2AADAF5}"/>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3">
              <a:extLst>
                <a:ext uri="{FF2B5EF4-FFF2-40B4-BE49-F238E27FC236}">
                  <a16:creationId xmlns:a16="http://schemas.microsoft.com/office/drawing/2014/main" id="{6D0FB6AD-A93B-4773-AD31-5AB6A16B5D44}"/>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4">
              <a:extLst>
                <a:ext uri="{FF2B5EF4-FFF2-40B4-BE49-F238E27FC236}">
                  <a16:creationId xmlns:a16="http://schemas.microsoft.com/office/drawing/2014/main" id="{F2AF3A0B-9620-4876-B9F1-84FD3D5C8ADA}"/>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5">
              <a:extLst>
                <a:ext uri="{FF2B5EF4-FFF2-40B4-BE49-F238E27FC236}">
                  <a16:creationId xmlns:a16="http://schemas.microsoft.com/office/drawing/2014/main" id="{AF1AC9AF-487F-45DF-A5FD-6AA350444EB6}"/>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6">
              <a:extLst>
                <a:ext uri="{FF2B5EF4-FFF2-40B4-BE49-F238E27FC236}">
                  <a16:creationId xmlns:a16="http://schemas.microsoft.com/office/drawing/2014/main" id="{9EABE925-9A80-4CBD-9595-DE10B04F4CE5}"/>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17">
              <a:extLst>
                <a:ext uri="{FF2B5EF4-FFF2-40B4-BE49-F238E27FC236}">
                  <a16:creationId xmlns:a16="http://schemas.microsoft.com/office/drawing/2014/main" id="{2006E72C-184A-497E-A030-E75CC05CC516}"/>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18">
              <a:extLst>
                <a:ext uri="{FF2B5EF4-FFF2-40B4-BE49-F238E27FC236}">
                  <a16:creationId xmlns:a16="http://schemas.microsoft.com/office/drawing/2014/main" id="{5EC3CF49-AD05-4025-BE61-AE4C08BC5B7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19">
              <a:extLst>
                <a:ext uri="{FF2B5EF4-FFF2-40B4-BE49-F238E27FC236}">
                  <a16:creationId xmlns:a16="http://schemas.microsoft.com/office/drawing/2014/main" id="{203ECC6B-C507-4C92-8E1F-AFFD230A4CE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0">
              <a:extLst>
                <a:ext uri="{FF2B5EF4-FFF2-40B4-BE49-F238E27FC236}">
                  <a16:creationId xmlns:a16="http://schemas.microsoft.com/office/drawing/2014/main" id="{8191637F-EF62-479F-837B-8465E7E79DEA}"/>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1">
              <a:extLst>
                <a:ext uri="{FF2B5EF4-FFF2-40B4-BE49-F238E27FC236}">
                  <a16:creationId xmlns:a16="http://schemas.microsoft.com/office/drawing/2014/main" id="{4B00B830-E1FC-4737-95FB-C3B33CFDDBC1}"/>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2">
              <a:extLst>
                <a:ext uri="{FF2B5EF4-FFF2-40B4-BE49-F238E27FC236}">
                  <a16:creationId xmlns:a16="http://schemas.microsoft.com/office/drawing/2014/main" id="{E3E907A1-9BF1-4662-A74B-F18B521F0741}"/>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3">
              <a:extLst>
                <a:ext uri="{FF2B5EF4-FFF2-40B4-BE49-F238E27FC236}">
                  <a16:creationId xmlns:a16="http://schemas.microsoft.com/office/drawing/2014/main" id="{DEE0B630-A9EC-42F3-A08A-A3AA99055A5A}"/>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4">
              <a:extLst>
                <a:ext uri="{FF2B5EF4-FFF2-40B4-BE49-F238E27FC236}">
                  <a16:creationId xmlns:a16="http://schemas.microsoft.com/office/drawing/2014/main" id="{6447249D-8553-49AB-8052-146E0C2989E8}"/>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5">
              <a:extLst>
                <a:ext uri="{FF2B5EF4-FFF2-40B4-BE49-F238E27FC236}">
                  <a16:creationId xmlns:a16="http://schemas.microsoft.com/office/drawing/2014/main" id="{3D638E1B-586D-4A22-BAA5-64E3D556D9C9}"/>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6">
              <a:extLst>
                <a:ext uri="{FF2B5EF4-FFF2-40B4-BE49-F238E27FC236}">
                  <a16:creationId xmlns:a16="http://schemas.microsoft.com/office/drawing/2014/main" id="{1B13FED5-A722-42C6-9C17-31BCE9DCF383}"/>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27">
              <a:extLst>
                <a:ext uri="{FF2B5EF4-FFF2-40B4-BE49-F238E27FC236}">
                  <a16:creationId xmlns:a16="http://schemas.microsoft.com/office/drawing/2014/main" id="{C8566C64-0ACE-44C6-9962-04DAB89626A7}"/>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28">
              <a:extLst>
                <a:ext uri="{FF2B5EF4-FFF2-40B4-BE49-F238E27FC236}">
                  <a16:creationId xmlns:a16="http://schemas.microsoft.com/office/drawing/2014/main" id="{F448844E-DC77-4420-8E7C-EC30D8A5B224}"/>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29">
              <a:extLst>
                <a:ext uri="{FF2B5EF4-FFF2-40B4-BE49-F238E27FC236}">
                  <a16:creationId xmlns:a16="http://schemas.microsoft.com/office/drawing/2014/main" id="{59E07631-B837-4CB7-BF57-F78C634CF52F}"/>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0">
              <a:extLst>
                <a:ext uri="{FF2B5EF4-FFF2-40B4-BE49-F238E27FC236}">
                  <a16:creationId xmlns:a16="http://schemas.microsoft.com/office/drawing/2014/main" id="{521E97EA-4F33-4313-9BDA-35090E12BC20}"/>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1">
              <a:extLst>
                <a:ext uri="{FF2B5EF4-FFF2-40B4-BE49-F238E27FC236}">
                  <a16:creationId xmlns:a16="http://schemas.microsoft.com/office/drawing/2014/main" id="{64A2B629-4385-48BA-8F40-A68B61FE8C8F}"/>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2">
              <a:extLst>
                <a:ext uri="{FF2B5EF4-FFF2-40B4-BE49-F238E27FC236}">
                  <a16:creationId xmlns:a16="http://schemas.microsoft.com/office/drawing/2014/main" id="{66563EC8-4161-461F-8A13-927FEA09D8B3}"/>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3">
              <a:extLst>
                <a:ext uri="{FF2B5EF4-FFF2-40B4-BE49-F238E27FC236}">
                  <a16:creationId xmlns:a16="http://schemas.microsoft.com/office/drawing/2014/main" id="{AFD212FB-0DF5-4BBB-A25D-6ED0A6FE9F02}"/>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4">
              <a:extLst>
                <a:ext uri="{FF2B5EF4-FFF2-40B4-BE49-F238E27FC236}">
                  <a16:creationId xmlns:a16="http://schemas.microsoft.com/office/drawing/2014/main" id="{736E1BBA-2E4F-4BE2-AD26-898170A6DE34}"/>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5">
              <a:extLst>
                <a:ext uri="{FF2B5EF4-FFF2-40B4-BE49-F238E27FC236}">
                  <a16:creationId xmlns:a16="http://schemas.microsoft.com/office/drawing/2014/main" id="{9FD778C6-0EC9-482B-BBC5-60CDB5C911AD}"/>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6">
              <a:extLst>
                <a:ext uri="{FF2B5EF4-FFF2-40B4-BE49-F238E27FC236}">
                  <a16:creationId xmlns:a16="http://schemas.microsoft.com/office/drawing/2014/main" id="{A9C546CB-510E-421C-9948-F5755BD1FA02}"/>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37">
              <a:extLst>
                <a:ext uri="{FF2B5EF4-FFF2-40B4-BE49-F238E27FC236}">
                  <a16:creationId xmlns:a16="http://schemas.microsoft.com/office/drawing/2014/main" id="{B7B6E5E9-F4C6-4DBA-A9D5-5DED27FE6C67}"/>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38">
              <a:extLst>
                <a:ext uri="{FF2B5EF4-FFF2-40B4-BE49-F238E27FC236}">
                  <a16:creationId xmlns:a16="http://schemas.microsoft.com/office/drawing/2014/main" id="{6A448CD4-C35E-4BFF-B8CE-84137A2EE4DD}"/>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39">
              <a:extLst>
                <a:ext uri="{FF2B5EF4-FFF2-40B4-BE49-F238E27FC236}">
                  <a16:creationId xmlns:a16="http://schemas.microsoft.com/office/drawing/2014/main" id="{979935B6-B8A4-4F34-8118-AD0615EEBC41}"/>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0">
              <a:extLst>
                <a:ext uri="{FF2B5EF4-FFF2-40B4-BE49-F238E27FC236}">
                  <a16:creationId xmlns:a16="http://schemas.microsoft.com/office/drawing/2014/main" id="{359F83E2-20B9-474D-B371-F388C1C6E1B1}"/>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1">
              <a:extLst>
                <a:ext uri="{FF2B5EF4-FFF2-40B4-BE49-F238E27FC236}">
                  <a16:creationId xmlns:a16="http://schemas.microsoft.com/office/drawing/2014/main" id="{D8F6C9E0-AF76-405E-9F77-F70A35CB7564}"/>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2">
              <a:extLst>
                <a:ext uri="{FF2B5EF4-FFF2-40B4-BE49-F238E27FC236}">
                  <a16:creationId xmlns:a16="http://schemas.microsoft.com/office/drawing/2014/main" id="{7A32635B-E3DB-4548-85A2-755E5EB022F0}"/>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3">
              <a:extLst>
                <a:ext uri="{FF2B5EF4-FFF2-40B4-BE49-F238E27FC236}">
                  <a16:creationId xmlns:a16="http://schemas.microsoft.com/office/drawing/2014/main" id="{D25614CD-338B-474B-B8FC-D9ACA5A406B1}"/>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4">
              <a:extLst>
                <a:ext uri="{FF2B5EF4-FFF2-40B4-BE49-F238E27FC236}">
                  <a16:creationId xmlns:a16="http://schemas.microsoft.com/office/drawing/2014/main" id="{0FFDDFCE-1895-4477-A81B-7B61D30D9546}"/>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5">
              <a:extLst>
                <a:ext uri="{FF2B5EF4-FFF2-40B4-BE49-F238E27FC236}">
                  <a16:creationId xmlns:a16="http://schemas.microsoft.com/office/drawing/2014/main" id="{B409DAE0-4692-4416-9CD5-E2CD1548A4F3}"/>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6">
              <a:extLst>
                <a:ext uri="{FF2B5EF4-FFF2-40B4-BE49-F238E27FC236}">
                  <a16:creationId xmlns:a16="http://schemas.microsoft.com/office/drawing/2014/main" id="{12D46D80-F34E-45CB-81DD-638DAA87D0F6}"/>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47">
              <a:extLst>
                <a:ext uri="{FF2B5EF4-FFF2-40B4-BE49-F238E27FC236}">
                  <a16:creationId xmlns:a16="http://schemas.microsoft.com/office/drawing/2014/main" id="{443E4842-6963-4EE2-B484-1CBCEA6CA53F}"/>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48">
              <a:extLst>
                <a:ext uri="{FF2B5EF4-FFF2-40B4-BE49-F238E27FC236}">
                  <a16:creationId xmlns:a16="http://schemas.microsoft.com/office/drawing/2014/main" id="{FA534A2F-BF31-4B00-9D6F-EBEB317F3ACA}"/>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49">
              <a:extLst>
                <a:ext uri="{FF2B5EF4-FFF2-40B4-BE49-F238E27FC236}">
                  <a16:creationId xmlns:a16="http://schemas.microsoft.com/office/drawing/2014/main" id="{CBE2FB0E-A90E-4912-A98F-8FC569DA312D}"/>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0">
              <a:extLst>
                <a:ext uri="{FF2B5EF4-FFF2-40B4-BE49-F238E27FC236}">
                  <a16:creationId xmlns:a16="http://schemas.microsoft.com/office/drawing/2014/main" id="{494BD251-5E0B-4358-8516-5B0B5DE3FF2F}"/>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1">
              <a:extLst>
                <a:ext uri="{FF2B5EF4-FFF2-40B4-BE49-F238E27FC236}">
                  <a16:creationId xmlns:a16="http://schemas.microsoft.com/office/drawing/2014/main" id="{57D7D7CB-4300-43B1-9C8A-139CE1C5D54C}"/>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2">
              <a:extLst>
                <a:ext uri="{FF2B5EF4-FFF2-40B4-BE49-F238E27FC236}">
                  <a16:creationId xmlns:a16="http://schemas.microsoft.com/office/drawing/2014/main" id="{33F3A3B1-482F-4B10-88FA-DEF313804054}"/>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3">
              <a:extLst>
                <a:ext uri="{FF2B5EF4-FFF2-40B4-BE49-F238E27FC236}">
                  <a16:creationId xmlns:a16="http://schemas.microsoft.com/office/drawing/2014/main" id="{A2FE7EE4-1EF2-4FB9-890B-D744C4533DD5}"/>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4">
              <a:extLst>
                <a:ext uri="{FF2B5EF4-FFF2-40B4-BE49-F238E27FC236}">
                  <a16:creationId xmlns:a16="http://schemas.microsoft.com/office/drawing/2014/main" id="{382EDAA7-8E18-474C-BC62-7BDE6A4C4DBE}"/>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5">
              <a:extLst>
                <a:ext uri="{FF2B5EF4-FFF2-40B4-BE49-F238E27FC236}">
                  <a16:creationId xmlns:a16="http://schemas.microsoft.com/office/drawing/2014/main" id="{DBDE0ED0-EAD6-4CF1-A2D1-CCB5541A09E1}"/>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6">
              <a:extLst>
                <a:ext uri="{FF2B5EF4-FFF2-40B4-BE49-F238E27FC236}">
                  <a16:creationId xmlns:a16="http://schemas.microsoft.com/office/drawing/2014/main" id="{5DEA8D1F-078E-4F86-B6AB-2C009C01090D}"/>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57">
              <a:extLst>
                <a:ext uri="{FF2B5EF4-FFF2-40B4-BE49-F238E27FC236}">
                  <a16:creationId xmlns:a16="http://schemas.microsoft.com/office/drawing/2014/main" id="{12C39F57-FC82-4BC9-8082-E329E0FC7B43}"/>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58">
              <a:extLst>
                <a:ext uri="{FF2B5EF4-FFF2-40B4-BE49-F238E27FC236}">
                  <a16:creationId xmlns:a16="http://schemas.microsoft.com/office/drawing/2014/main" id="{FC43BEF3-8ED6-4971-9D7B-1D827A3EC17E}"/>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59">
              <a:extLst>
                <a:ext uri="{FF2B5EF4-FFF2-40B4-BE49-F238E27FC236}">
                  <a16:creationId xmlns:a16="http://schemas.microsoft.com/office/drawing/2014/main" id="{C3A8A6ED-B79B-44F7-B6F7-3548BA91AC30}"/>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0">
              <a:extLst>
                <a:ext uri="{FF2B5EF4-FFF2-40B4-BE49-F238E27FC236}">
                  <a16:creationId xmlns:a16="http://schemas.microsoft.com/office/drawing/2014/main" id="{3EB52B8E-0423-4CDF-B8A8-3AA55066FF88}"/>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1">
              <a:extLst>
                <a:ext uri="{FF2B5EF4-FFF2-40B4-BE49-F238E27FC236}">
                  <a16:creationId xmlns:a16="http://schemas.microsoft.com/office/drawing/2014/main" id="{D025468D-8CCE-4741-AC75-83627F39FB08}"/>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2">
              <a:extLst>
                <a:ext uri="{FF2B5EF4-FFF2-40B4-BE49-F238E27FC236}">
                  <a16:creationId xmlns:a16="http://schemas.microsoft.com/office/drawing/2014/main" id="{DD2BBAA7-47AD-4C8E-AF2A-719498F5D08C}"/>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3">
              <a:extLst>
                <a:ext uri="{FF2B5EF4-FFF2-40B4-BE49-F238E27FC236}">
                  <a16:creationId xmlns:a16="http://schemas.microsoft.com/office/drawing/2014/main" id="{E4C73D5D-0C67-48EA-B0A9-6D712D5B07E5}"/>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4">
              <a:extLst>
                <a:ext uri="{FF2B5EF4-FFF2-40B4-BE49-F238E27FC236}">
                  <a16:creationId xmlns:a16="http://schemas.microsoft.com/office/drawing/2014/main" id="{58144D6A-AB59-442C-85FF-003D3636C088}"/>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5">
              <a:extLst>
                <a:ext uri="{FF2B5EF4-FFF2-40B4-BE49-F238E27FC236}">
                  <a16:creationId xmlns:a16="http://schemas.microsoft.com/office/drawing/2014/main" id="{833C4595-1552-498D-91D5-73833E2CFA6F}"/>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6">
              <a:extLst>
                <a:ext uri="{FF2B5EF4-FFF2-40B4-BE49-F238E27FC236}">
                  <a16:creationId xmlns:a16="http://schemas.microsoft.com/office/drawing/2014/main" id="{43A421F4-F067-468F-82E5-CA8ACCC05E1A}"/>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67">
              <a:extLst>
                <a:ext uri="{FF2B5EF4-FFF2-40B4-BE49-F238E27FC236}">
                  <a16:creationId xmlns:a16="http://schemas.microsoft.com/office/drawing/2014/main" id="{3CCD04A6-E70B-4EE9-B3C8-6ECCBBA32853}"/>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68">
              <a:extLst>
                <a:ext uri="{FF2B5EF4-FFF2-40B4-BE49-F238E27FC236}">
                  <a16:creationId xmlns:a16="http://schemas.microsoft.com/office/drawing/2014/main" id="{2373BAA6-ED7B-4457-A799-A81CDE81670B}"/>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69">
              <a:extLst>
                <a:ext uri="{FF2B5EF4-FFF2-40B4-BE49-F238E27FC236}">
                  <a16:creationId xmlns:a16="http://schemas.microsoft.com/office/drawing/2014/main" id="{BC121920-DA11-48EC-8DDB-0DA1806F397A}"/>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0">
              <a:extLst>
                <a:ext uri="{FF2B5EF4-FFF2-40B4-BE49-F238E27FC236}">
                  <a16:creationId xmlns:a16="http://schemas.microsoft.com/office/drawing/2014/main" id="{4B9A3EDC-97E7-4EFA-8476-8DAB6C1AD063}"/>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1">
              <a:extLst>
                <a:ext uri="{FF2B5EF4-FFF2-40B4-BE49-F238E27FC236}">
                  <a16:creationId xmlns:a16="http://schemas.microsoft.com/office/drawing/2014/main" id="{B172DCD8-05D7-4128-9BC9-D8083F2404AF}"/>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2">
              <a:extLst>
                <a:ext uri="{FF2B5EF4-FFF2-40B4-BE49-F238E27FC236}">
                  <a16:creationId xmlns:a16="http://schemas.microsoft.com/office/drawing/2014/main" id="{1B0A656D-32A9-4033-8152-78A0B06D8521}"/>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3">
              <a:extLst>
                <a:ext uri="{FF2B5EF4-FFF2-40B4-BE49-F238E27FC236}">
                  <a16:creationId xmlns:a16="http://schemas.microsoft.com/office/drawing/2014/main" id="{B9084788-57F4-469F-9660-C750E78CCA09}"/>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4">
              <a:extLst>
                <a:ext uri="{FF2B5EF4-FFF2-40B4-BE49-F238E27FC236}">
                  <a16:creationId xmlns:a16="http://schemas.microsoft.com/office/drawing/2014/main" id="{6C3AB50A-A544-4643-A568-1EC1BCB18070}"/>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5">
              <a:extLst>
                <a:ext uri="{FF2B5EF4-FFF2-40B4-BE49-F238E27FC236}">
                  <a16:creationId xmlns:a16="http://schemas.microsoft.com/office/drawing/2014/main" id="{C0D70010-4249-449C-BD84-A12A16783306}"/>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6">
              <a:extLst>
                <a:ext uri="{FF2B5EF4-FFF2-40B4-BE49-F238E27FC236}">
                  <a16:creationId xmlns:a16="http://schemas.microsoft.com/office/drawing/2014/main" id="{9FABA365-95BA-40B2-B737-44F757D18B53}"/>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77">
              <a:extLst>
                <a:ext uri="{FF2B5EF4-FFF2-40B4-BE49-F238E27FC236}">
                  <a16:creationId xmlns:a16="http://schemas.microsoft.com/office/drawing/2014/main" id="{A2FB4A81-4963-49E7-A900-E6C6A33297F3}"/>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78">
              <a:extLst>
                <a:ext uri="{FF2B5EF4-FFF2-40B4-BE49-F238E27FC236}">
                  <a16:creationId xmlns:a16="http://schemas.microsoft.com/office/drawing/2014/main" id="{C483C028-9344-48A8-9BA7-84D1F6479464}"/>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79">
              <a:extLst>
                <a:ext uri="{FF2B5EF4-FFF2-40B4-BE49-F238E27FC236}">
                  <a16:creationId xmlns:a16="http://schemas.microsoft.com/office/drawing/2014/main" id="{9DE7A30A-56FD-4BD4-B2EA-E78F89BFB832}"/>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0">
              <a:extLst>
                <a:ext uri="{FF2B5EF4-FFF2-40B4-BE49-F238E27FC236}">
                  <a16:creationId xmlns:a16="http://schemas.microsoft.com/office/drawing/2014/main" id="{3DAC96C1-C237-46AE-A7A2-72E9FAB7ACD3}"/>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1">
              <a:extLst>
                <a:ext uri="{FF2B5EF4-FFF2-40B4-BE49-F238E27FC236}">
                  <a16:creationId xmlns:a16="http://schemas.microsoft.com/office/drawing/2014/main" id="{6CBFCF4B-CDD8-4D4A-A798-FF82A8B73B4B}"/>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2">
              <a:extLst>
                <a:ext uri="{FF2B5EF4-FFF2-40B4-BE49-F238E27FC236}">
                  <a16:creationId xmlns:a16="http://schemas.microsoft.com/office/drawing/2014/main" id="{30C86284-0DD4-4123-B08B-A805EFB7D263}"/>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3">
              <a:extLst>
                <a:ext uri="{FF2B5EF4-FFF2-40B4-BE49-F238E27FC236}">
                  <a16:creationId xmlns:a16="http://schemas.microsoft.com/office/drawing/2014/main" id="{57AFB611-6F49-4512-A455-577833A5FAFE}"/>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4">
              <a:extLst>
                <a:ext uri="{FF2B5EF4-FFF2-40B4-BE49-F238E27FC236}">
                  <a16:creationId xmlns:a16="http://schemas.microsoft.com/office/drawing/2014/main" id="{BF7535DB-8D03-4E96-B478-E2007CB7E069}"/>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5">
              <a:extLst>
                <a:ext uri="{FF2B5EF4-FFF2-40B4-BE49-F238E27FC236}">
                  <a16:creationId xmlns:a16="http://schemas.microsoft.com/office/drawing/2014/main" id="{9B57F8A0-726E-42AD-B3BF-3510F13AD8A6}"/>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6">
              <a:extLst>
                <a:ext uri="{FF2B5EF4-FFF2-40B4-BE49-F238E27FC236}">
                  <a16:creationId xmlns:a16="http://schemas.microsoft.com/office/drawing/2014/main" id="{83D0DF56-CD67-427B-81AF-6F5D70569B11}"/>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87">
              <a:extLst>
                <a:ext uri="{FF2B5EF4-FFF2-40B4-BE49-F238E27FC236}">
                  <a16:creationId xmlns:a16="http://schemas.microsoft.com/office/drawing/2014/main" id="{7C969D53-1BD9-4612-B2A6-8D06C2F2EE2E}"/>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88">
              <a:extLst>
                <a:ext uri="{FF2B5EF4-FFF2-40B4-BE49-F238E27FC236}">
                  <a16:creationId xmlns:a16="http://schemas.microsoft.com/office/drawing/2014/main" id="{33B7812B-4DC5-467C-A5A9-48A857D68FC9}"/>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89">
              <a:extLst>
                <a:ext uri="{FF2B5EF4-FFF2-40B4-BE49-F238E27FC236}">
                  <a16:creationId xmlns:a16="http://schemas.microsoft.com/office/drawing/2014/main" id="{76579FB9-ED87-4312-9231-F39C7EA9F695}"/>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0">
              <a:extLst>
                <a:ext uri="{FF2B5EF4-FFF2-40B4-BE49-F238E27FC236}">
                  <a16:creationId xmlns:a16="http://schemas.microsoft.com/office/drawing/2014/main" id="{C8EBF959-0CB1-4DD5-A612-5DA9D3E2C4B8}"/>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1">
              <a:extLst>
                <a:ext uri="{FF2B5EF4-FFF2-40B4-BE49-F238E27FC236}">
                  <a16:creationId xmlns:a16="http://schemas.microsoft.com/office/drawing/2014/main" id="{434B0452-2F9D-41C7-AB27-8D91EEC408A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2">
              <a:extLst>
                <a:ext uri="{FF2B5EF4-FFF2-40B4-BE49-F238E27FC236}">
                  <a16:creationId xmlns:a16="http://schemas.microsoft.com/office/drawing/2014/main" id="{1E7D8DD5-44AA-48B2-B1F8-00F5A4CAC03B}"/>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3">
              <a:extLst>
                <a:ext uri="{FF2B5EF4-FFF2-40B4-BE49-F238E27FC236}">
                  <a16:creationId xmlns:a16="http://schemas.microsoft.com/office/drawing/2014/main" id="{CBBDB9D5-F536-46B1-B495-4D7BCD42C1A3}"/>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4">
              <a:extLst>
                <a:ext uri="{FF2B5EF4-FFF2-40B4-BE49-F238E27FC236}">
                  <a16:creationId xmlns:a16="http://schemas.microsoft.com/office/drawing/2014/main" id="{EA55832F-E7D9-4F69-800A-3BFD987B16E3}"/>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5">
              <a:extLst>
                <a:ext uri="{FF2B5EF4-FFF2-40B4-BE49-F238E27FC236}">
                  <a16:creationId xmlns:a16="http://schemas.microsoft.com/office/drawing/2014/main" id="{394DBE35-F039-441E-B91D-F5239D6592F7}"/>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6">
              <a:extLst>
                <a:ext uri="{FF2B5EF4-FFF2-40B4-BE49-F238E27FC236}">
                  <a16:creationId xmlns:a16="http://schemas.microsoft.com/office/drawing/2014/main" id="{067F220D-8C0D-4EFA-A715-A3B261C37084}"/>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497">
              <a:extLst>
                <a:ext uri="{FF2B5EF4-FFF2-40B4-BE49-F238E27FC236}">
                  <a16:creationId xmlns:a16="http://schemas.microsoft.com/office/drawing/2014/main" id="{5750E505-18EE-4E0E-B787-6032B4E84672}"/>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498">
              <a:extLst>
                <a:ext uri="{FF2B5EF4-FFF2-40B4-BE49-F238E27FC236}">
                  <a16:creationId xmlns:a16="http://schemas.microsoft.com/office/drawing/2014/main" id="{1198A0B9-8DCC-4345-BBEE-56EFBF79D2BA}"/>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499">
              <a:extLst>
                <a:ext uri="{FF2B5EF4-FFF2-40B4-BE49-F238E27FC236}">
                  <a16:creationId xmlns:a16="http://schemas.microsoft.com/office/drawing/2014/main" id="{49635907-7134-411A-B2C7-0816401FED01}"/>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0">
              <a:extLst>
                <a:ext uri="{FF2B5EF4-FFF2-40B4-BE49-F238E27FC236}">
                  <a16:creationId xmlns:a16="http://schemas.microsoft.com/office/drawing/2014/main" id="{F7CF54F3-7F3E-4757-9F75-8351241434C2}"/>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1">
              <a:extLst>
                <a:ext uri="{FF2B5EF4-FFF2-40B4-BE49-F238E27FC236}">
                  <a16:creationId xmlns:a16="http://schemas.microsoft.com/office/drawing/2014/main" id="{2A37A690-0A45-4190-8720-002CB4165B77}"/>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2">
              <a:extLst>
                <a:ext uri="{FF2B5EF4-FFF2-40B4-BE49-F238E27FC236}">
                  <a16:creationId xmlns:a16="http://schemas.microsoft.com/office/drawing/2014/main" id="{CE47F4E1-73B9-496A-B2AE-BA13B390D56C}"/>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3">
              <a:extLst>
                <a:ext uri="{FF2B5EF4-FFF2-40B4-BE49-F238E27FC236}">
                  <a16:creationId xmlns:a16="http://schemas.microsoft.com/office/drawing/2014/main" id="{1E9C7323-1425-4E7B-969A-4F4C1A9214A1}"/>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4">
              <a:extLst>
                <a:ext uri="{FF2B5EF4-FFF2-40B4-BE49-F238E27FC236}">
                  <a16:creationId xmlns:a16="http://schemas.microsoft.com/office/drawing/2014/main" id="{A6F0A07F-788C-472D-B4D6-2F910AA1CD56}"/>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5">
              <a:extLst>
                <a:ext uri="{FF2B5EF4-FFF2-40B4-BE49-F238E27FC236}">
                  <a16:creationId xmlns:a16="http://schemas.microsoft.com/office/drawing/2014/main" id="{DA959874-F1AA-427A-A900-D66D9F397B60}"/>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6">
              <a:extLst>
                <a:ext uri="{FF2B5EF4-FFF2-40B4-BE49-F238E27FC236}">
                  <a16:creationId xmlns:a16="http://schemas.microsoft.com/office/drawing/2014/main" id="{23D28907-A83A-4584-8941-848B5A6DEE25}"/>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07">
              <a:extLst>
                <a:ext uri="{FF2B5EF4-FFF2-40B4-BE49-F238E27FC236}">
                  <a16:creationId xmlns:a16="http://schemas.microsoft.com/office/drawing/2014/main" id="{398DADC3-37A0-4E76-90AD-94BD362FE20A}"/>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08">
              <a:extLst>
                <a:ext uri="{FF2B5EF4-FFF2-40B4-BE49-F238E27FC236}">
                  <a16:creationId xmlns:a16="http://schemas.microsoft.com/office/drawing/2014/main" id="{727A163F-621B-4A5D-A30E-2E0DC7453521}"/>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09">
              <a:extLst>
                <a:ext uri="{FF2B5EF4-FFF2-40B4-BE49-F238E27FC236}">
                  <a16:creationId xmlns:a16="http://schemas.microsoft.com/office/drawing/2014/main" id="{B7A1BCEE-26E5-45B2-B3CD-B336ADC7ECF0}"/>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0">
              <a:extLst>
                <a:ext uri="{FF2B5EF4-FFF2-40B4-BE49-F238E27FC236}">
                  <a16:creationId xmlns:a16="http://schemas.microsoft.com/office/drawing/2014/main" id="{050305E7-1BC5-489A-AA46-3394E63619E4}"/>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1">
              <a:extLst>
                <a:ext uri="{FF2B5EF4-FFF2-40B4-BE49-F238E27FC236}">
                  <a16:creationId xmlns:a16="http://schemas.microsoft.com/office/drawing/2014/main" id="{5F600C8B-EE86-48D9-8E59-E3BF4DBB9AB8}"/>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2">
              <a:extLst>
                <a:ext uri="{FF2B5EF4-FFF2-40B4-BE49-F238E27FC236}">
                  <a16:creationId xmlns:a16="http://schemas.microsoft.com/office/drawing/2014/main" id="{D0805980-BB56-4ABC-B102-6B5CCA8F8B3B}"/>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3">
              <a:extLst>
                <a:ext uri="{FF2B5EF4-FFF2-40B4-BE49-F238E27FC236}">
                  <a16:creationId xmlns:a16="http://schemas.microsoft.com/office/drawing/2014/main" id="{CF5C2966-E739-4C30-AA9A-F3A88265E89F}"/>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4">
              <a:extLst>
                <a:ext uri="{FF2B5EF4-FFF2-40B4-BE49-F238E27FC236}">
                  <a16:creationId xmlns:a16="http://schemas.microsoft.com/office/drawing/2014/main" id="{71CEBC95-73AF-42E6-86C2-AEB108BC1450}"/>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5">
              <a:extLst>
                <a:ext uri="{FF2B5EF4-FFF2-40B4-BE49-F238E27FC236}">
                  <a16:creationId xmlns:a16="http://schemas.microsoft.com/office/drawing/2014/main" id="{1AD5CF94-C6D6-415C-B6B8-C72CC468B2D3}"/>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6">
              <a:extLst>
                <a:ext uri="{FF2B5EF4-FFF2-40B4-BE49-F238E27FC236}">
                  <a16:creationId xmlns:a16="http://schemas.microsoft.com/office/drawing/2014/main" id="{7560B794-9221-4310-A829-3CE4E8DD7E4C}"/>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17">
              <a:extLst>
                <a:ext uri="{FF2B5EF4-FFF2-40B4-BE49-F238E27FC236}">
                  <a16:creationId xmlns:a16="http://schemas.microsoft.com/office/drawing/2014/main" id="{1D30EE72-85CE-481F-9652-C4DC9AD4C9B4}"/>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18">
              <a:extLst>
                <a:ext uri="{FF2B5EF4-FFF2-40B4-BE49-F238E27FC236}">
                  <a16:creationId xmlns:a16="http://schemas.microsoft.com/office/drawing/2014/main" id="{C4ABC75F-F63A-4F7E-9A4F-3BF7C64A2A98}"/>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19">
              <a:extLst>
                <a:ext uri="{FF2B5EF4-FFF2-40B4-BE49-F238E27FC236}">
                  <a16:creationId xmlns:a16="http://schemas.microsoft.com/office/drawing/2014/main" id="{AC068156-F802-409A-900C-1C94E7A03FE6}"/>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0">
              <a:extLst>
                <a:ext uri="{FF2B5EF4-FFF2-40B4-BE49-F238E27FC236}">
                  <a16:creationId xmlns:a16="http://schemas.microsoft.com/office/drawing/2014/main" id="{84A8E323-155D-4594-8BB2-DE0399190B1F}"/>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1">
              <a:extLst>
                <a:ext uri="{FF2B5EF4-FFF2-40B4-BE49-F238E27FC236}">
                  <a16:creationId xmlns:a16="http://schemas.microsoft.com/office/drawing/2014/main" id="{0EB59B02-9E94-4686-8EED-002E74D98D8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2">
              <a:extLst>
                <a:ext uri="{FF2B5EF4-FFF2-40B4-BE49-F238E27FC236}">
                  <a16:creationId xmlns:a16="http://schemas.microsoft.com/office/drawing/2014/main" id="{A434A289-A41E-4AEE-A7A3-3F01958FED2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3">
              <a:extLst>
                <a:ext uri="{FF2B5EF4-FFF2-40B4-BE49-F238E27FC236}">
                  <a16:creationId xmlns:a16="http://schemas.microsoft.com/office/drawing/2014/main" id="{407141B9-FF85-4C33-A706-F193430B95A1}"/>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4">
              <a:extLst>
                <a:ext uri="{FF2B5EF4-FFF2-40B4-BE49-F238E27FC236}">
                  <a16:creationId xmlns:a16="http://schemas.microsoft.com/office/drawing/2014/main" id="{71DC5077-802C-4053-A3BC-AA263A33528C}"/>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5">
              <a:extLst>
                <a:ext uri="{FF2B5EF4-FFF2-40B4-BE49-F238E27FC236}">
                  <a16:creationId xmlns:a16="http://schemas.microsoft.com/office/drawing/2014/main" id="{BCFC2DFC-997F-4102-812A-4043BCDB37A2}"/>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6">
              <a:extLst>
                <a:ext uri="{FF2B5EF4-FFF2-40B4-BE49-F238E27FC236}">
                  <a16:creationId xmlns:a16="http://schemas.microsoft.com/office/drawing/2014/main" id="{95B1DAFB-27BB-43FE-BBF2-9AE8DFD87328}"/>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27">
              <a:extLst>
                <a:ext uri="{FF2B5EF4-FFF2-40B4-BE49-F238E27FC236}">
                  <a16:creationId xmlns:a16="http://schemas.microsoft.com/office/drawing/2014/main" id="{8A54E057-25DF-4E69-BC79-ED6407D3C757}"/>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28">
              <a:extLst>
                <a:ext uri="{FF2B5EF4-FFF2-40B4-BE49-F238E27FC236}">
                  <a16:creationId xmlns:a16="http://schemas.microsoft.com/office/drawing/2014/main" id="{69DEEB9D-3F84-4DAF-B621-D82B357EA51B}"/>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29">
              <a:extLst>
                <a:ext uri="{FF2B5EF4-FFF2-40B4-BE49-F238E27FC236}">
                  <a16:creationId xmlns:a16="http://schemas.microsoft.com/office/drawing/2014/main" id="{DD925DA2-ACDA-4DED-BD5E-BA061F459D67}"/>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0">
              <a:extLst>
                <a:ext uri="{FF2B5EF4-FFF2-40B4-BE49-F238E27FC236}">
                  <a16:creationId xmlns:a16="http://schemas.microsoft.com/office/drawing/2014/main" id="{4B63EC49-32DA-4A75-8D95-49C2D3D4C7D9}"/>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1">
              <a:extLst>
                <a:ext uri="{FF2B5EF4-FFF2-40B4-BE49-F238E27FC236}">
                  <a16:creationId xmlns:a16="http://schemas.microsoft.com/office/drawing/2014/main" id="{46B5C699-193C-4788-AB87-46019CE3E53D}"/>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2">
              <a:extLst>
                <a:ext uri="{FF2B5EF4-FFF2-40B4-BE49-F238E27FC236}">
                  <a16:creationId xmlns:a16="http://schemas.microsoft.com/office/drawing/2014/main" id="{3AD5A745-0CEE-4AEB-B5AE-F0061C4A2150}"/>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3">
              <a:extLst>
                <a:ext uri="{FF2B5EF4-FFF2-40B4-BE49-F238E27FC236}">
                  <a16:creationId xmlns:a16="http://schemas.microsoft.com/office/drawing/2014/main" id="{44B4CBCD-1C0E-4D65-BEF0-F0EA98E0D807}"/>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4">
              <a:extLst>
                <a:ext uri="{FF2B5EF4-FFF2-40B4-BE49-F238E27FC236}">
                  <a16:creationId xmlns:a16="http://schemas.microsoft.com/office/drawing/2014/main" id="{4ED317BA-A76F-4C62-A299-25DABB04E1F3}"/>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5">
              <a:extLst>
                <a:ext uri="{FF2B5EF4-FFF2-40B4-BE49-F238E27FC236}">
                  <a16:creationId xmlns:a16="http://schemas.microsoft.com/office/drawing/2014/main" id="{2DF9A92E-270D-454B-A03B-0E866ACC8978}"/>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6">
              <a:extLst>
                <a:ext uri="{FF2B5EF4-FFF2-40B4-BE49-F238E27FC236}">
                  <a16:creationId xmlns:a16="http://schemas.microsoft.com/office/drawing/2014/main" id="{FF548869-6DAE-41AF-9BBA-4EDA0E09410C}"/>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37">
              <a:extLst>
                <a:ext uri="{FF2B5EF4-FFF2-40B4-BE49-F238E27FC236}">
                  <a16:creationId xmlns:a16="http://schemas.microsoft.com/office/drawing/2014/main" id="{C5FD5806-1529-4BAB-A0CD-60D5F3A9B6CF}"/>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38">
              <a:extLst>
                <a:ext uri="{FF2B5EF4-FFF2-40B4-BE49-F238E27FC236}">
                  <a16:creationId xmlns:a16="http://schemas.microsoft.com/office/drawing/2014/main" id="{F6637364-9817-4270-93B5-425C3DB69062}"/>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39">
              <a:extLst>
                <a:ext uri="{FF2B5EF4-FFF2-40B4-BE49-F238E27FC236}">
                  <a16:creationId xmlns:a16="http://schemas.microsoft.com/office/drawing/2014/main" id="{E80F1EC2-A9C8-4539-A222-96CFF95B8817}"/>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0">
              <a:extLst>
                <a:ext uri="{FF2B5EF4-FFF2-40B4-BE49-F238E27FC236}">
                  <a16:creationId xmlns:a16="http://schemas.microsoft.com/office/drawing/2014/main" id="{29751957-1FA0-4F63-B552-C6F07790C3FD}"/>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1">
              <a:extLst>
                <a:ext uri="{FF2B5EF4-FFF2-40B4-BE49-F238E27FC236}">
                  <a16:creationId xmlns:a16="http://schemas.microsoft.com/office/drawing/2014/main" id="{8A4BAFE9-751E-4712-B4C7-C25E834425F9}"/>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2">
              <a:extLst>
                <a:ext uri="{FF2B5EF4-FFF2-40B4-BE49-F238E27FC236}">
                  <a16:creationId xmlns:a16="http://schemas.microsoft.com/office/drawing/2014/main" id="{AC549630-53EB-4B9C-BB6E-0A94266E788B}"/>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3">
              <a:extLst>
                <a:ext uri="{FF2B5EF4-FFF2-40B4-BE49-F238E27FC236}">
                  <a16:creationId xmlns:a16="http://schemas.microsoft.com/office/drawing/2014/main" id="{27E34D14-2791-4DB8-9811-E5C57A2B8F41}"/>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4">
              <a:extLst>
                <a:ext uri="{FF2B5EF4-FFF2-40B4-BE49-F238E27FC236}">
                  <a16:creationId xmlns:a16="http://schemas.microsoft.com/office/drawing/2014/main" id="{3E813D98-B6EE-4596-80F9-F71725C90073}"/>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5">
              <a:extLst>
                <a:ext uri="{FF2B5EF4-FFF2-40B4-BE49-F238E27FC236}">
                  <a16:creationId xmlns:a16="http://schemas.microsoft.com/office/drawing/2014/main" id="{90B26A5D-3ADA-4F4A-97CC-7DE3EB0FC0E0}"/>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6">
              <a:extLst>
                <a:ext uri="{FF2B5EF4-FFF2-40B4-BE49-F238E27FC236}">
                  <a16:creationId xmlns:a16="http://schemas.microsoft.com/office/drawing/2014/main" id="{78E40017-9ADA-4190-998D-A69C68A73EB3}"/>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47">
              <a:extLst>
                <a:ext uri="{FF2B5EF4-FFF2-40B4-BE49-F238E27FC236}">
                  <a16:creationId xmlns:a16="http://schemas.microsoft.com/office/drawing/2014/main" id="{E2EE858D-E94D-49B2-8F8F-BD9D461DDC30}"/>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48">
              <a:extLst>
                <a:ext uri="{FF2B5EF4-FFF2-40B4-BE49-F238E27FC236}">
                  <a16:creationId xmlns:a16="http://schemas.microsoft.com/office/drawing/2014/main" id="{F22A2DED-DAE0-4B64-AD21-7B9E7E46CC49}"/>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49">
              <a:extLst>
                <a:ext uri="{FF2B5EF4-FFF2-40B4-BE49-F238E27FC236}">
                  <a16:creationId xmlns:a16="http://schemas.microsoft.com/office/drawing/2014/main" id="{7F4D69A6-A9D5-45C1-AF92-C9B7190FFBA9}"/>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0">
              <a:extLst>
                <a:ext uri="{FF2B5EF4-FFF2-40B4-BE49-F238E27FC236}">
                  <a16:creationId xmlns:a16="http://schemas.microsoft.com/office/drawing/2014/main" id="{DB4BF627-5EDB-4008-88FB-39CA161734AA}"/>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Freeform 551">
              <a:extLst>
                <a:ext uri="{FF2B5EF4-FFF2-40B4-BE49-F238E27FC236}">
                  <a16:creationId xmlns:a16="http://schemas.microsoft.com/office/drawing/2014/main" id="{9A777AC1-6257-4055-9D68-4FF271448FFA}"/>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Freeform 552">
              <a:extLst>
                <a:ext uri="{FF2B5EF4-FFF2-40B4-BE49-F238E27FC236}">
                  <a16:creationId xmlns:a16="http://schemas.microsoft.com/office/drawing/2014/main" id="{649C833B-D822-495D-B557-1FA0435DC801}"/>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Freeform 553">
              <a:extLst>
                <a:ext uri="{FF2B5EF4-FFF2-40B4-BE49-F238E27FC236}">
                  <a16:creationId xmlns:a16="http://schemas.microsoft.com/office/drawing/2014/main" id="{6F512A6C-E1B2-4C49-8A7A-6C21A0B6DE8D}"/>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40419007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fade">
                                      <p:cBhvr>
                                        <p:cTn id="7" dur="1000"/>
                                        <p:tgtEl>
                                          <p:spTgt spid="378"/>
                                        </p:tgtEl>
                                      </p:cBhvr>
                                    </p:animEffect>
                                    <p:anim calcmode="lin" valueType="num">
                                      <p:cBhvr>
                                        <p:cTn id="8" dur="1000" fill="hold"/>
                                        <p:tgtEl>
                                          <p:spTgt spid="378"/>
                                        </p:tgtEl>
                                        <p:attrNameLst>
                                          <p:attrName>ppt_x</p:attrName>
                                        </p:attrNameLst>
                                      </p:cBhvr>
                                      <p:tavLst>
                                        <p:tav tm="0">
                                          <p:val>
                                            <p:strVal val="#ppt_x"/>
                                          </p:val>
                                        </p:tav>
                                        <p:tav tm="100000">
                                          <p:val>
                                            <p:strVal val="#ppt_x"/>
                                          </p:val>
                                        </p:tav>
                                      </p:tavLst>
                                    </p:anim>
                                    <p:anim calcmode="lin" valueType="num">
                                      <p:cBhvr>
                                        <p:cTn id="9" dur="1000" fill="hold"/>
                                        <p:tgtEl>
                                          <p:spTgt spid="37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79"/>
                                        </p:tgtEl>
                                        <p:attrNameLst>
                                          <p:attrName>style.visibility</p:attrName>
                                        </p:attrNameLst>
                                      </p:cBhvr>
                                      <p:to>
                                        <p:strVal val="visible"/>
                                      </p:to>
                                    </p:set>
                                    <p:animEffect transition="in" filter="fade">
                                      <p:cBhvr>
                                        <p:cTn id="14" dur="1000"/>
                                        <p:tgtEl>
                                          <p:spTgt spid="379"/>
                                        </p:tgtEl>
                                      </p:cBhvr>
                                    </p:animEffect>
                                    <p:anim calcmode="lin" valueType="num">
                                      <p:cBhvr>
                                        <p:cTn id="15" dur="1000" fill="hold"/>
                                        <p:tgtEl>
                                          <p:spTgt spid="379"/>
                                        </p:tgtEl>
                                        <p:attrNameLst>
                                          <p:attrName>ppt_x</p:attrName>
                                        </p:attrNameLst>
                                      </p:cBhvr>
                                      <p:tavLst>
                                        <p:tav tm="0">
                                          <p:val>
                                            <p:strVal val="#ppt_x"/>
                                          </p:val>
                                        </p:tav>
                                        <p:tav tm="100000">
                                          <p:val>
                                            <p:strVal val="#ppt_x"/>
                                          </p:val>
                                        </p:tav>
                                      </p:tavLst>
                                    </p:anim>
                                    <p:anim calcmode="lin" valueType="num">
                                      <p:cBhvr>
                                        <p:cTn id="16" dur="1000" fill="hold"/>
                                        <p:tgtEl>
                                          <p:spTgt spid="3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4">
            <a:lumMod val="20000"/>
            <a:lumOff val="80000"/>
          </a:schemeClr>
        </a:solidFill>
        <a:effectLst/>
      </p:bgPr>
    </p:bg>
    <p:spTree>
      <p:nvGrpSpPr>
        <p:cNvPr id="1" name=""/>
        <p:cNvGrpSpPr/>
        <p:nvPr/>
      </p:nvGrpSpPr>
      <p:grpSpPr>
        <a:xfrm>
          <a:off x="0" y="0"/>
          <a:ext cx="0" cy="0"/>
          <a:chOff x="0" y="0"/>
          <a:chExt cx="0" cy="0"/>
        </a:xfrm>
      </p:grpSpPr>
      <p:sp>
        <p:nvSpPr>
          <p:cNvPr id="2" name="Rectangle 1"/>
          <p:cNvSpPr/>
          <p:nvPr/>
        </p:nvSpPr>
        <p:spPr>
          <a:xfrm>
            <a:off x="2571269" y="535577"/>
            <a:ext cx="6836102" cy="1077218"/>
          </a:xfrm>
          <a:prstGeom prst="rect">
            <a:avLst/>
          </a:prstGeom>
          <a:noFill/>
        </p:spPr>
        <p:txBody>
          <a:bodyPr wrap="none" lIns="91440" tIns="45720" rIns="91440" bIns="45720">
            <a:spAutoFit/>
          </a:bodyPr>
          <a:lstStyle/>
          <a:p>
            <a:pPr algn="ctr"/>
            <a:r>
              <a:rPr lang="en-US" sz="3200" b="1" cap="none" spc="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TRÒ CHƠI RUNG </a:t>
            </a:r>
            <a:r>
              <a:rPr lang="en-US" sz="3200" b="1" cap="none" spc="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CHUÔNG VÀNG</a:t>
            </a:r>
          </a:p>
          <a:p>
            <a:pPr algn="ctr"/>
            <a:r>
              <a:rPr lang="en-US" sz="3200" b="1">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(Phiên bản Mini Game)</a:t>
            </a:r>
            <a:endParaRPr lang="en-US" sz="3200" b="1" cap="none" spc="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endParaRPr>
          </a:p>
        </p:txBody>
      </p:sp>
      <p:pic>
        <p:nvPicPr>
          <p:cNvPr id="11" name="Picture 10"/>
          <p:cNvPicPr>
            <a:picLocks noChangeAspect="1"/>
          </p:cNvPicPr>
          <p:nvPr/>
        </p:nvPicPr>
        <p:blipFill rotWithShape="1">
          <a:blip r:embed="rId2"/>
          <a:srcRect l="1389" t="1789" r="886" b="1955"/>
          <a:stretch/>
        </p:blipFill>
        <p:spPr>
          <a:xfrm>
            <a:off x="5475513" y="2333439"/>
            <a:ext cx="5575535" cy="3457762"/>
          </a:xfrm>
          <a:prstGeom prst="rect">
            <a:avLst/>
          </a:prstGeom>
        </p:spPr>
      </p:pic>
      <p:grpSp>
        <p:nvGrpSpPr>
          <p:cNvPr id="9" name="组合 585">
            <a:extLst>
              <a:ext uri="{FF2B5EF4-FFF2-40B4-BE49-F238E27FC236}">
                <a16:creationId xmlns:a16="http://schemas.microsoft.com/office/drawing/2014/main" id="{2E0B080A-C9BF-4A37-986E-CB0F33A4B2B0}"/>
              </a:ext>
            </a:extLst>
          </p:cNvPr>
          <p:cNvGrpSpPr/>
          <p:nvPr/>
        </p:nvGrpSpPr>
        <p:grpSpPr>
          <a:xfrm>
            <a:off x="-55563" y="5845629"/>
            <a:ext cx="12303126" cy="1012371"/>
            <a:chOff x="-25400" y="5164139"/>
            <a:chExt cx="12303126" cy="1743075"/>
          </a:xfrm>
        </p:grpSpPr>
        <p:sp>
          <p:nvSpPr>
            <p:cNvPr id="12" name="Freeform 17">
              <a:extLst>
                <a:ext uri="{FF2B5EF4-FFF2-40B4-BE49-F238E27FC236}">
                  <a16:creationId xmlns:a16="http://schemas.microsoft.com/office/drawing/2014/main" id="{B60C6F7B-F025-46A0-A01F-9BFEE88F8651}"/>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18">
              <a:extLst>
                <a:ext uri="{FF2B5EF4-FFF2-40B4-BE49-F238E27FC236}">
                  <a16:creationId xmlns:a16="http://schemas.microsoft.com/office/drawing/2014/main" id="{B66C29D0-1E74-4AE5-81E7-B0A738E922F2}"/>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31">
              <a:extLst>
                <a:ext uri="{FF2B5EF4-FFF2-40B4-BE49-F238E27FC236}">
                  <a16:creationId xmlns:a16="http://schemas.microsoft.com/office/drawing/2014/main" id="{682BD8C8-4B0E-4965-84EF-D3C1B8148C3A}"/>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32">
              <a:extLst>
                <a:ext uri="{FF2B5EF4-FFF2-40B4-BE49-F238E27FC236}">
                  <a16:creationId xmlns:a16="http://schemas.microsoft.com/office/drawing/2014/main" id="{6F672755-ACD2-4F1C-90F8-431C0B37E072}"/>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44">
              <a:extLst>
                <a:ext uri="{FF2B5EF4-FFF2-40B4-BE49-F238E27FC236}">
                  <a16:creationId xmlns:a16="http://schemas.microsoft.com/office/drawing/2014/main" id="{7BD88600-B304-4E5D-978D-BDB1E665DFB2}"/>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45">
              <a:extLst>
                <a:ext uri="{FF2B5EF4-FFF2-40B4-BE49-F238E27FC236}">
                  <a16:creationId xmlns:a16="http://schemas.microsoft.com/office/drawing/2014/main" id="{B15B6AF6-3F96-43AA-B267-3646B8F78394}"/>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Oval 17">
              <a:extLst>
                <a:ext uri="{FF2B5EF4-FFF2-40B4-BE49-F238E27FC236}">
                  <a16:creationId xmlns:a16="http://schemas.microsoft.com/office/drawing/2014/main" id="{2BE5A31A-8D44-4095-91AD-DB36198305F7}"/>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47">
              <a:extLst>
                <a:ext uri="{FF2B5EF4-FFF2-40B4-BE49-F238E27FC236}">
                  <a16:creationId xmlns:a16="http://schemas.microsoft.com/office/drawing/2014/main" id="{CBBA438E-6D44-4A36-BC03-36AE2D4F433A}"/>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48">
              <a:extLst>
                <a:ext uri="{FF2B5EF4-FFF2-40B4-BE49-F238E27FC236}">
                  <a16:creationId xmlns:a16="http://schemas.microsoft.com/office/drawing/2014/main" id="{330A5C92-CC77-430B-9844-64DFC9B96B60}"/>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Oval 20">
              <a:extLst>
                <a:ext uri="{FF2B5EF4-FFF2-40B4-BE49-F238E27FC236}">
                  <a16:creationId xmlns:a16="http://schemas.microsoft.com/office/drawing/2014/main" id="{FED26BA1-CEB6-4A80-AD92-D922B598D8DF}"/>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50">
              <a:extLst>
                <a:ext uri="{FF2B5EF4-FFF2-40B4-BE49-F238E27FC236}">
                  <a16:creationId xmlns:a16="http://schemas.microsoft.com/office/drawing/2014/main" id="{86C323C0-F241-40A5-B2D4-2E5B8EFCB58F}"/>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Rectangle 22">
              <a:extLst>
                <a:ext uri="{FF2B5EF4-FFF2-40B4-BE49-F238E27FC236}">
                  <a16:creationId xmlns:a16="http://schemas.microsoft.com/office/drawing/2014/main" id="{208EE4C5-A903-48A7-8F1B-6DA11401DFA8}"/>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Rectangle 23">
              <a:extLst>
                <a:ext uri="{FF2B5EF4-FFF2-40B4-BE49-F238E27FC236}">
                  <a16:creationId xmlns:a16="http://schemas.microsoft.com/office/drawing/2014/main" id="{1CF89DCE-CC25-4F35-AE81-40C5D9E8A104}"/>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53">
              <a:extLst>
                <a:ext uri="{FF2B5EF4-FFF2-40B4-BE49-F238E27FC236}">
                  <a16:creationId xmlns:a16="http://schemas.microsoft.com/office/drawing/2014/main" id="{D09E8070-C3D9-4A43-98C2-567DBCFE3FE1}"/>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54">
              <a:extLst>
                <a:ext uri="{FF2B5EF4-FFF2-40B4-BE49-F238E27FC236}">
                  <a16:creationId xmlns:a16="http://schemas.microsoft.com/office/drawing/2014/main" id="{68DF6FA7-3A55-4FC0-B367-278D6A9DC58B}"/>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55">
              <a:extLst>
                <a:ext uri="{FF2B5EF4-FFF2-40B4-BE49-F238E27FC236}">
                  <a16:creationId xmlns:a16="http://schemas.microsoft.com/office/drawing/2014/main" id="{10F1C574-F961-445D-A602-2CA94780113D}"/>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56">
              <a:extLst>
                <a:ext uri="{FF2B5EF4-FFF2-40B4-BE49-F238E27FC236}">
                  <a16:creationId xmlns:a16="http://schemas.microsoft.com/office/drawing/2014/main" id="{655521B1-3C41-4AC3-92D5-0FCCCE152AAC}"/>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Oval 28">
              <a:extLst>
                <a:ext uri="{FF2B5EF4-FFF2-40B4-BE49-F238E27FC236}">
                  <a16:creationId xmlns:a16="http://schemas.microsoft.com/office/drawing/2014/main" id="{C1EA2AD5-850A-4F16-A41D-078B869E1414}"/>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60">
              <a:extLst>
                <a:ext uri="{FF2B5EF4-FFF2-40B4-BE49-F238E27FC236}">
                  <a16:creationId xmlns:a16="http://schemas.microsoft.com/office/drawing/2014/main" id="{54CB3E06-8D68-485C-851D-0DB472EE4A92}"/>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61">
              <a:extLst>
                <a:ext uri="{FF2B5EF4-FFF2-40B4-BE49-F238E27FC236}">
                  <a16:creationId xmlns:a16="http://schemas.microsoft.com/office/drawing/2014/main" id="{5EBD8739-6344-4FED-B0EE-02E3ECAFF8BF}"/>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62">
              <a:extLst>
                <a:ext uri="{FF2B5EF4-FFF2-40B4-BE49-F238E27FC236}">
                  <a16:creationId xmlns:a16="http://schemas.microsoft.com/office/drawing/2014/main" id="{C59BA42E-DC0C-40AC-A7A2-6297402D0CEB}"/>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63">
              <a:extLst>
                <a:ext uri="{FF2B5EF4-FFF2-40B4-BE49-F238E27FC236}">
                  <a16:creationId xmlns:a16="http://schemas.microsoft.com/office/drawing/2014/main" id="{1C3F9355-CF42-420E-ADF9-E492DE96BB40}"/>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64">
              <a:extLst>
                <a:ext uri="{FF2B5EF4-FFF2-40B4-BE49-F238E27FC236}">
                  <a16:creationId xmlns:a16="http://schemas.microsoft.com/office/drawing/2014/main" id="{59C058AB-DCC9-4954-B9AB-F60873884DFF}"/>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65">
              <a:extLst>
                <a:ext uri="{FF2B5EF4-FFF2-40B4-BE49-F238E27FC236}">
                  <a16:creationId xmlns:a16="http://schemas.microsoft.com/office/drawing/2014/main" id="{058C595C-0DAC-4CC3-88A2-BEC749B8A6BE}"/>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68">
              <a:extLst>
                <a:ext uri="{FF2B5EF4-FFF2-40B4-BE49-F238E27FC236}">
                  <a16:creationId xmlns:a16="http://schemas.microsoft.com/office/drawing/2014/main" id="{22923A54-3E13-486C-BA28-5AF7BB4DFF73}"/>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0">
              <a:extLst>
                <a:ext uri="{FF2B5EF4-FFF2-40B4-BE49-F238E27FC236}">
                  <a16:creationId xmlns:a16="http://schemas.microsoft.com/office/drawing/2014/main" id="{1B301CB5-1470-45FA-8421-14169A2C4740}"/>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Rectangle 37">
              <a:extLst>
                <a:ext uri="{FF2B5EF4-FFF2-40B4-BE49-F238E27FC236}">
                  <a16:creationId xmlns:a16="http://schemas.microsoft.com/office/drawing/2014/main" id="{67CDC6CE-0E0F-489A-B045-4D3AC568E26B}"/>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Rectangle 38">
              <a:extLst>
                <a:ext uri="{FF2B5EF4-FFF2-40B4-BE49-F238E27FC236}">
                  <a16:creationId xmlns:a16="http://schemas.microsoft.com/office/drawing/2014/main" id="{C534B6E4-FBB9-4F19-9C41-0677187E64A9}"/>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80">
              <a:extLst>
                <a:ext uri="{FF2B5EF4-FFF2-40B4-BE49-F238E27FC236}">
                  <a16:creationId xmlns:a16="http://schemas.microsoft.com/office/drawing/2014/main" id="{D23BC3BA-1B47-4739-9F79-BE40E234FF95}"/>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81">
              <a:extLst>
                <a:ext uri="{FF2B5EF4-FFF2-40B4-BE49-F238E27FC236}">
                  <a16:creationId xmlns:a16="http://schemas.microsoft.com/office/drawing/2014/main" id="{1907890F-8C76-4EEC-9254-8FC93348DF79}"/>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84">
              <a:extLst>
                <a:ext uri="{FF2B5EF4-FFF2-40B4-BE49-F238E27FC236}">
                  <a16:creationId xmlns:a16="http://schemas.microsoft.com/office/drawing/2014/main" id="{6314FE7A-B4DF-46DC-BFA6-B5F403F2D03B}"/>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85">
              <a:extLst>
                <a:ext uri="{FF2B5EF4-FFF2-40B4-BE49-F238E27FC236}">
                  <a16:creationId xmlns:a16="http://schemas.microsoft.com/office/drawing/2014/main" id="{9AEB61EF-98CB-477A-B4FA-C7155D19451B}"/>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86">
              <a:extLst>
                <a:ext uri="{FF2B5EF4-FFF2-40B4-BE49-F238E27FC236}">
                  <a16:creationId xmlns:a16="http://schemas.microsoft.com/office/drawing/2014/main" id="{40B199A5-487F-4A25-9656-CA9203D6FAE6}"/>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Oval 44">
              <a:extLst>
                <a:ext uri="{FF2B5EF4-FFF2-40B4-BE49-F238E27FC236}">
                  <a16:creationId xmlns:a16="http://schemas.microsoft.com/office/drawing/2014/main" id="{4F847E82-27BD-48F1-884C-8CBBDAD3BC40}"/>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Oval 45">
              <a:extLst>
                <a:ext uri="{FF2B5EF4-FFF2-40B4-BE49-F238E27FC236}">
                  <a16:creationId xmlns:a16="http://schemas.microsoft.com/office/drawing/2014/main" id="{3552E130-85AD-41DA-944A-B675422A6ACC}"/>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Oval 46">
              <a:extLst>
                <a:ext uri="{FF2B5EF4-FFF2-40B4-BE49-F238E27FC236}">
                  <a16:creationId xmlns:a16="http://schemas.microsoft.com/office/drawing/2014/main" id="{E620D27E-AE32-4CE2-B09A-C60D95E3C740}"/>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90">
              <a:extLst>
                <a:ext uri="{FF2B5EF4-FFF2-40B4-BE49-F238E27FC236}">
                  <a16:creationId xmlns:a16="http://schemas.microsoft.com/office/drawing/2014/main" id="{F9F9909A-52CD-4DDF-B594-F823878EDC8D}"/>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Oval 48">
              <a:extLst>
                <a:ext uri="{FF2B5EF4-FFF2-40B4-BE49-F238E27FC236}">
                  <a16:creationId xmlns:a16="http://schemas.microsoft.com/office/drawing/2014/main" id="{583F55AD-EA2F-4256-B675-F0709307B2F4}"/>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92">
              <a:extLst>
                <a:ext uri="{FF2B5EF4-FFF2-40B4-BE49-F238E27FC236}">
                  <a16:creationId xmlns:a16="http://schemas.microsoft.com/office/drawing/2014/main" id="{25F2EDEA-3194-431D-B5D5-713C7B38113F}"/>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Oval 50">
              <a:extLst>
                <a:ext uri="{FF2B5EF4-FFF2-40B4-BE49-F238E27FC236}">
                  <a16:creationId xmlns:a16="http://schemas.microsoft.com/office/drawing/2014/main" id="{C35A1998-BBFD-4D86-A51A-0B181E2D83C3}"/>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Oval 51">
              <a:extLst>
                <a:ext uri="{FF2B5EF4-FFF2-40B4-BE49-F238E27FC236}">
                  <a16:creationId xmlns:a16="http://schemas.microsoft.com/office/drawing/2014/main" id="{54EF3AF1-64F9-46EE-80E9-8D658181EA8C}"/>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95">
              <a:extLst>
                <a:ext uri="{FF2B5EF4-FFF2-40B4-BE49-F238E27FC236}">
                  <a16:creationId xmlns:a16="http://schemas.microsoft.com/office/drawing/2014/main" id="{B591DCED-F4FE-417C-A9A8-06BD1D195CA3}"/>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Oval 53">
              <a:extLst>
                <a:ext uri="{FF2B5EF4-FFF2-40B4-BE49-F238E27FC236}">
                  <a16:creationId xmlns:a16="http://schemas.microsoft.com/office/drawing/2014/main" id="{4FDE29AE-13A4-46ED-87FF-6B7390A548B8}"/>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97">
              <a:extLst>
                <a:ext uri="{FF2B5EF4-FFF2-40B4-BE49-F238E27FC236}">
                  <a16:creationId xmlns:a16="http://schemas.microsoft.com/office/drawing/2014/main" id="{9A24F1DF-7C83-4210-B748-CFE5E5B68FCB}"/>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98">
              <a:extLst>
                <a:ext uri="{FF2B5EF4-FFF2-40B4-BE49-F238E27FC236}">
                  <a16:creationId xmlns:a16="http://schemas.microsoft.com/office/drawing/2014/main" id="{5968814B-0574-443E-A246-D79E24C10DEA}"/>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99">
              <a:extLst>
                <a:ext uri="{FF2B5EF4-FFF2-40B4-BE49-F238E27FC236}">
                  <a16:creationId xmlns:a16="http://schemas.microsoft.com/office/drawing/2014/main" id="{CA2D9D2D-66BA-4A8C-82C8-E202A5380433}"/>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100">
              <a:extLst>
                <a:ext uri="{FF2B5EF4-FFF2-40B4-BE49-F238E27FC236}">
                  <a16:creationId xmlns:a16="http://schemas.microsoft.com/office/drawing/2014/main" id="{92487E58-4189-47BF-BD80-A2DCB8790809}"/>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101">
              <a:extLst>
                <a:ext uri="{FF2B5EF4-FFF2-40B4-BE49-F238E27FC236}">
                  <a16:creationId xmlns:a16="http://schemas.microsoft.com/office/drawing/2014/main" id="{CC50A011-83FB-4959-8218-DFCACDC847F8}"/>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102">
              <a:extLst>
                <a:ext uri="{FF2B5EF4-FFF2-40B4-BE49-F238E27FC236}">
                  <a16:creationId xmlns:a16="http://schemas.microsoft.com/office/drawing/2014/main" id="{A3AA73D6-1A65-4F61-81F5-D42F95DC682E}"/>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103">
              <a:extLst>
                <a:ext uri="{FF2B5EF4-FFF2-40B4-BE49-F238E27FC236}">
                  <a16:creationId xmlns:a16="http://schemas.microsoft.com/office/drawing/2014/main" id="{0BD2BC0C-6D20-45FB-BEA8-A6DB4F001250}"/>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104">
              <a:extLst>
                <a:ext uri="{FF2B5EF4-FFF2-40B4-BE49-F238E27FC236}">
                  <a16:creationId xmlns:a16="http://schemas.microsoft.com/office/drawing/2014/main" id="{6D3D481C-359A-442A-BB72-5A623B6B902D}"/>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Oval 62">
              <a:extLst>
                <a:ext uri="{FF2B5EF4-FFF2-40B4-BE49-F238E27FC236}">
                  <a16:creationId xmlns:a16="http://schemas.microsoft.com/office/drawing/2014/main" id="{8474AEF4-AD01-44FC-9BFC-5D011D1267DF}"/>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106">
              <a:extLst>
                <a:ext uri="{FF2B5EF4-FFF2-40B4-BE49-F238E27FC236}">
                  <a16:creationId xmlns:a16="http://schemas.microsoft.com/office/drawing/2014/main" id="{84630DFF-B3B5-493B-8D15-D0D052F66212}"/>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107">
              <a:extLst>
                <a:ext uri="{FF2B5EF4-FFF2-40B4-BE49-F238E27FC236}">
                  <a16:creationId xmlns:a16="http://schemas.microsoft.com/office/drawing/2014/main" id="{8D1B9854-4E4B-48C6-859E-EBCAC0292051}"/>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108">
              <a:extLst>
                <a:ext uri="{FF2B5EF4-FFF2-40B4-BE49-F238E27FC236}">
                  <a16:creationId xmlns:a16="http://schemas.microsoft.com/office/drawing/2014/main" id="{C52041A1-22DE-4C8C-88D9-275C4679F3D6}"/>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109">
              <a:extLst>
                <a:ext uri="{FF2B5EF4-FFF2-40B4-BE49-F238E27FC236}">
                  <a16:creationId xmlns:a16="http://schemas.microsoft.com/office/drawing/2014/main" id="{7E36F9AB-1B23-462D-BC98-F90DE8F658D7}"/>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Oval 67">
              <a:extLst>
                <a:ext uri="{FF2B5EF4-FFF2-40B4-BE49-F238E27FC236}">
                  <a16:creationId xmlns:a16="http://schemas.microsoft.com/office/drawing/2014/main" id="{3E1565CC-013E-44E8-A339-CA54F0D07612}"/>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Oval 68">
              <a:extLst>
                <a:ext uri="{FF2B5EF4-FFF2-40B4-BE49-F238E27FC236}">
                  <a16:creationId xmlns:a16="http://schemas.microsoft.com/office/drawing/2014/main" id="{742EE6E6-F2D7-4828-9982-A69249B2045F}"/>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Oval 69">
              <a:extLst>
                <a:ext uri="{FF2B5EF4-FFF2-40B4-BE49-F238E27FC236}">
                  <a16:creationId xmlns:a16="http://schemas.microsoft.com/office/drawing/2014/main" id="{4106A023-3AF3-4DC7-8D07-198C50943046}"/>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113">
              <a:extLst>
                <a:ext uri="{FF2B5EF4-FFF2-40B4-BE49-F238E27FC236}">
                  <a16:creationId xmlns:a16="http://schemas.microsoft.com/office/drawing/2014/main" id="{7E0559A2-D666-4008-BBA3-60EB3152E213}"/>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Oval 71">
              <a:extLst>
                <a:ext uri="{FF2B5EF4-FFF2-40B4-BE49-F238E27FC236}">
                  <a16:creationId xmlns:a16="http://schemas.microsoft.com/office/drawing/2014/main" id="{3E15F2CF-80B9-4C78-A459-B6AB0917C778}"/>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115">
              <a:extLst>
                <a:ext uri="{FF2B5EF4-FFF2-40B4-BE49-F238E27FC236}">
                  <a16:creationId xmlns:a16="http://schemas.microsoft.com/office/drawing/2014/main" id="{AF1A0A5F-0557-4BA2-93A0-F90A6FEF084A}"/>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Oval 73">
              <a:extLst>
                <a:ext uri="{FF2B5EF4-FFF2-40B4-BE49-F238E27FC236}">
                  <a16:creationId xmlns:a16="http://schemas.microsoft.com/office/drawing/2014/main" id="{3DC16E98-DA2E-4E8E-8839-9B5B89AE160C}"/>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Oval 74">
              <a:extLst>
                <a:ext uri="{FF2B5EF4-FFF2-40B4-BE49-F238E27FC236}">
                  <a16:creationId xmlns:a16="http://schemas.microsoft.com/office/drawing/2014/main" id="{E5E7D5FC-0B73-47F4-9B58-8C2D089297C1}"/>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118">
              <a:extLst>
                <a:ext uri="{FF2B5EF4-FFF2-40B4-BE49-F238E27FC236}">
                  <a16:creationId xmlns:a16="http://schemas.microsoft.com/office/drawing/2014/main" id="{688E98FF-0F56-4737-84DE-F975887902A1}"/>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Oval 76">
              <a:extLst>
                <a:ext uri="{FF2B5EF4-FFF2-40B4-BE49-F238E27FC236}">
                  <a16:creationId xmlns:a16="http://schemas.microsoft.com/office/drawing/2014/main" id="{6DEBCE92-5969-4833-BEE0-14C0EF55DB35}"/>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120">
              <a:extLst>
                <a:ext uri="{FF2B5EF4-FFF2-40B4-BE49-F238E27FC236}">
                  <a16:creationId xmlns:a16="http://schemas.microsoft.com/office/drawing/2014/main" id="{FD0DCEBC-2626-4499-B9C5-8B27C0C3502B}"/>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121">
              <a:extLst>
                <a:ext uri="{FF2B5EF4-FFF2-40B4-BE49-F238E27FC236}">
                  <a16:creationId xmlns:a16="http://schemas.microsoft.com/office/drawing/2014/main" id="{77B0C746-07EE-4B57-BA97-54CC7C8F7FF6}"/>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122">
              <a:extLst>
                <a:ext uri="{FF2B5EF4-FFF2-40B4-BE49-F238E27FC236}">
                  <a16:creationId xmlns:a16="http://schemas.microsoft.com/office/drawing/2014/main" id="{314257AA-BC11-4FA9-ADC2-C855CDB16AF1}"/>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123">
              <a:extLst>
                <a:ext uri="{FF2B5EF4-FFF2-40B4-BE49-F238E27FC236}">
                  <a16:creationId xmlns:a16="http://schemas.microsoft.com/office/drawing/2014/main" id="{A87243B2-35FF-4AB2-81C4-B5D866439257}"/>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124">
              <a:extLst>
                <a:ext uri="{FF2B5EF4-FFF2-40B4-BE49-F238E27FC236}">
                  <a16:creationId xmlns:a16="http://schemas.microsoft.com/office/drawing/2014/main" id="{8200BE65-4F37-4AD0-9462-4FB27DAE02C4}"/>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125">
              <a:extLst>
                <a:ext uri="{FF2B5EF4-FFF2-40B4-BE49-F238E27FC236}">
                  <a16:creationId xmlns:a16="http://schemas.microsoft.com/office/drawing/2014/main" id="{0AE3B5B3-8FDB-4CAA-AA49-99F4C65768FF}"/>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126">
              <a:extLst>
                <a:ext uri="{FF2B5EF4-FFF2-40B4-BE49-F238E27FC236}">
                  <a16:creationId xmlns:a16="http://schemas.microsoft.com/office/drawing/2014/main" id="{CF1F6785-025F-426D-BEFC-1CB7C612CDBC}"/>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127">
              <a:extLst>
                <a:ext uri="{FF2B5EF4-FFF2-40B4-BE49-F238E27FC236}">
                  <a16:creationId xmlns:a16="http://schemas.microsoft.com/office/drawing/2014/main" id="{0CB9CF66-07E7-40F8-B624-CF93E6031A04}"/>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Oval 85">
              <a:extLst>
                <a:ext uri="{FF2B5EF4-FFF2-40B4-BE49-F238E27FC236}">
                  <a16:creationId xmlns:a16="http://schemas.microsoft.com/office/drawing/2014/main" id="{69771364-4602-4B97-81E5-175AF8A721BE}"/>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29">
              <a:extLst>
                <a:ext uri="{FF2B5EF4-FFF2-40B4-BE49-F238E27FC236}">
                  <a16:creationId xmlns:a16="http://schemas.microsoft.com/office/drawing/2014/main" id="{48345287-E977-42C4-A5F0-7566D139A95B}"/>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30">
              <a:extLst>
                <a:ext uri="{FF2B5EF4-FFF2-40B4-BE49-F238E27FC236}">
                  <a16:creationId xmlns:a16="http://schemas.microsoft.com/office/drawing/2014/main" id="{7E780EBC-06BF-4CC5-A8ED-805941E360BE}"/>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131">
              <a:extLst>
                <a:ext uri="{FF2B5EF4-FFF2-40B4-BE49-F238E27FC236}">
                  <a16:creationId xmlns:a16="http://schemas.microsoft.com/office/drawing/2014/main" id="{55B141FA-43F6-40DA-946C-4999660591DA}"/>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132">
              <a:extLst>
                <a:ext uri="{FF2B5EF4-FFF2-40B4-BE49-F238E27FC236}">
                  <a16:creationId xmlns:a16="http://schemas.microsoft.com/office/drawing/2014/main" id="{AD9B6BE0-484E-4B6F-A509-2FA6380E2944}"/>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33">
              <a:extLst>
                <a:ext uri="{FF2B5EF4-FFF2-40B4-BE49-F238E27FC236}">
                  <a16:creationId xmlns:a16="http://schemas.microsoft.com/office/drawing/2014/main" id="{E542799D-CBCA-4D10-89B3-863D61D863C5}"/>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47">
              <a:extLst>
                <a:ext uri="{FF2B5EF4-FFF2-40B4-BE49-F238E27FC236}">
                  <a16:creationId xmlns:a16="http://schemas.microsoft.com/office/drawing/2014/main" id="{30A01958-9EC4-46FB-92BE-13A826E98AD1}"/>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48">
              <a:extLst>
                <a:ext uri="{FF2B5EF4-FFF2-40B4-BE49-F238E27FC236}">
                  <a16:creationId xmlns:a16="http://schemas.microsoft.com/office/drawing/2014/main" id="{75807683-8441-4D3E-9734-6D31EF47A6F6}"/>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161">
              <a:extLst>
                <a:ext uri="{FF2B5EF4-FFF2-40B4-BE49-F238E27FC236}">
                  <a16:creationId xmlns:a16="http://schemas.microsoft.com/office/drawing/2014/main" id="{74D5E769-0A02-4FC8-A4D0-1ED90F587AF3}"/>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162">
              <a:extLst>
                <a:ext uri="{FF2B5EF4-FFF2-40B4-BE49-F238E27FC236}">
                  <a16:creationId xmlns:a16="http://schemas.microsoft.com/office/drawing/2014/main" id="{DFA28207-2CDA-4750-9B13-DC8D4E08B9F3}"/>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172">
              <a:extLst>
                <a:ext uri="{FF2B5EF4-FFF2-40B4-BE49-F238E27FC236}">
                  <a16:creationId xmlns:a16="http://schemas.microsoft.com/office/drawing/2014/main" id="{5A85FE4D-F40D-4EF1-A92A-B705EEFFB0EC}"/>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173">
              <a:extLst>
                <a:ext uri="{FF2B5EF4-FFF2-40B4-BE49-F238E27FC236}">
                  <a16:creationId xmlns:a16="http://schemas.microsoft.com/office/drawing/2014/main" id="{4C9D0C5E-578E-487C-BE01-B0091E608A2F}"/>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Oval 97">
              <a:extLst>
                <a:ext uri="{FF2B5EF4-FFF2-40B4-BE49-F238E27FC236}">
                  <a16:creationId xmlns:a16="http://schemas.microsoft.com/office/drawing/2014/main" id="{6E4F7928-096F-4FEE-8AED-4D589020B997}"/>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Oval 98">
              <a:extLst>
                <a:ext uri="{FF2B5EF4-FFF2-40B4-BE49-F238E27FC236}">
                  <a16:creationId xmlns:a16="http://schemas.microsoft.com/office/drawing/2014/main" id="{E2538543-6CDC-4EC4-9BBA-CDB03844B2D1}"/>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76">
              <a:extLst>
                <a:ext uri="{FF2B5EF4-FFF2-40B4-BE49-F238E27FC236}">
                  <a16:creationId xmlns:a16="http://schemas.microsoft.com/office/drawing/2014/main" id="{FA474ED5-5294-4866-8EEA-5A528F71B54F}"/>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177">
              <a:extLst>
                <a:ext uri="{FF2B5EF4-FFF2-40B4-BE49-F238E27FC236}">
                  <a16:creationId xmlns:a16="http://schemas.microsoft.com/office/drawing/2014/main" id="{4C351D11-2804-4D94-BCE0-F4A7F7628433}"/>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178">
              <a:extLst>
                <a:ext uri="{FF2B5EF4-FFF2-40B4-BE49-F238E27FC236}">
                  <a16:creationId xmlns:a16="http://schemas.microsoft.com/office/drawing/2014/main" id="{48298EC3-B9AB-455D-8D01-835F2898BBEE}"/>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Oval 102">
              <a:extLst>
                <a:ext uri="{FF2B5EF4-FFF2-40B4-BE49-F238E27FC236}">
                  <a16:creationId xmlns:a16="http://schemas.microsoft.com/office/drawing/2014/main" id="{C489C162-2A69-47D7-AE70-E4DF361C9806}"/>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Oval 103">
              <a:extLst>
                <a:ext uri="{FF2B5EF4-FFF2-40B4-BE49-F238E27FC236}">
                  <a16:creationId xmlns:a16="http://schemas.microsoft.com/office/drawing/2014/main" id="{AA2CD9A2-3B6A-40F8-930A-BBBA406190A5}"/>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81">
              <a:extLst>
                <a:ext uri="{FF2B5EF4-FFF2-40B4-BE49-F238E27FC236}">
                  <a16:creationId xmlns:a16="http://schemas.microsoft.com/office/drawing/2014/main" id="{7811FD2D-CCBD-47A3-A5C3-15C4E7EF9DB7}"/>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182">
              <a:extLst>
                <a:ext uri="{FF2B5EF4-FFF2-40B4-BE49-F238E27FC236}">
                  <a16:creationId xmlns:a16="http://schemas.microsoft.com/office/drawing/2014/main" id="{DA46E218-C691-43A4-8D1D-7F6F794984C9}"/>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183">
              <a:extLst>
                <a:ext uri="{FF2B5EF4-FFF2-40B4-BE49-F238E27FC236}">
                  <a16:creationId xmlns:a16="http://schemas.microsoft.com/office/drawing/2014/main" id="{DA6EE3A1-3F30-43BF-90CF-47087E0584E0}"/>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84">
              <a:extLst>
                <a:ext uri="{FF2B5EF4-FFF2-40B4-BE49-F238E27FC236}">
                  <a16:creationId xmlns:a16="http://schemas.microsoft.com/office/drawing/2014/main" id="{A1831D7C-B8CD-41D6-9F1B-A5CD069E808B}"/>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85">
              <a:extLst>
                <a:ext uri="{FF2B5EF4-FFF2-40B4-BE49-F238E27FC236}">
                  <a16:creationId xmlns:a16="http://schemas.microsoft.com/office/drawing/2014/main" id="{45412D4F-E1D8-431A-9C2C-D45952697E52}"/>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86">
              <a:extLst>
                <a:ext uri="{FF2B5EF4-FFF2-40B4-BE49-F238E27FC236}">
                  <a16:creationId xmlns:a16="http://schemas.microsoft.com/office/drawing/2014/main" id="{2D1D55C7-40B0-4DC9-AC0C-7C5489C9ED48}"/>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87">
              <a:extLst>
                <a:ext uri="{FF2B5EF4-FFF2-40B4-BE49-F238E27FC236}">
                  <a16:creationId xmlns:a16="http://schemas.microsoft.com/office/drawing/2014/main" id="{17846650-6879-4366-9973-08AE16FB0CD9}"/>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88">
              <a:extLst>
                <a:ext uri="{FF2B5EF4-FFF2-40B4-BE49-F238E27FC236}">
                  <a16:creationId xmlns:a16="http://schemas.microsoft.com/office/drawing/2014/main" id="{BB51D5D8-F345-4117-840E-602BC78DED60}"/>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89">
              <a:extLst>
                <a:ext uri="{FF2B5EF4-FFF2-40B4-BE49-F238E27FC236}">
                  <a16:creationId xmlns:a16="http://schemas.microsoft.com/office/drawing/2014/main" id="{4D9422EB-652A-4D3B-A51C-0B0CCCDAFE2F}"/>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90">
              <a:extLst>
                <a:ext uri="{FF2B5EF4-FFF2-40B4-BE49-F238E27FC236}">
                  <a16:creationId xmlns:a16="http://schemas.microsoft.com/office/drawing/2014/main" id="{266BE0F4-4472-494D-840E-DA48B854084E}"/>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191">
              <a:extLst>
                <a:ext uri="{FF2B5EF4-FFF2-40B4-BE49-F238E27FC236}">
                  <a16:creationId xmlns:a16="http://schemas.microsoft.com/office/drawing/2014/main" id="{DE218F3B-33B8-49D1-9302-4F1EA6A34B15}"/>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192">
              <a:extLst>
                <a:ext uri="{FF2B5EF4-FFF2-40B4-BE49-F238E27FC236}">
                  <a16:creationId xmlns:a16="http://schemas.microsoft.com/office/drawing/2014/main" id="{ACF55159-A5C2-4D77-ABBA-48B9DE0582FB}"/>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193">
              <a:extLst>
                <a:ext uri="{FF2B5EF4-FFF2-40B4-BE49-F238E27FC236}">
                  <a16:creationId xmlns:a16="http://schemas.microsoft.com/office/drawing/2014/main" id="{5DC40DB9-DB67-4F5E-8E2F-C3A30F5FA98B}"/>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194">
              <a:extLst>
                <a:ext uri="{FF2B5EF4-FFF2-40B4-BE49-F238E27FC236}">
                  <a16:creationId xmlns:a16="http://schemas.microsoft.com/office/drawing/2014/main" id="{BF2AFF30-5820-4997-ABB2-81D8E53644F1}"/>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195">
              <a:extLst>
                <a:ext uri="{FF2B5EF4-FFF2-40B4-BE49-F238E27FC236}">
                  <a16:creationId xmlns:a16="http://schemas.microsoft.com/office/drawing/2014/main" id="{B6C3E058-BE5A-45DA-9FCE-B622E54852EE}"/>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196">
              <a:extLst>
                <a:ext uri="{FF2B5EF4-FFF2-40B4-BE49-F238E27FC236}">
                  <a16:creationId xmlns:a16="http://schemas.microsoft.com/office/drawing/2014/main" id="{44185B0B-109C-4C50-8D16-FB572B0EB914}"/>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197">
              <a:extLst>
                <a:ext uri="{FF2B5EF4-FFF2-40B4-BE49-F238E27FC236}">
                  <a16:creationId xmlns:a16="http://schemas.microsoft.com/office/drawing/2014/main" id="{276C5F95-5E01-4196-8AB7-BD3CAFC53044}"/>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Freeform 198">
              <a:extLst>
                <a:ext uri="{FF2B5EF4-FFF2-40B4-BE49-F238E27FC236}">
                  <a16:creationId xmlns:a16="http://schemas.microsoft.com/office/drawing/2014/main" id="{0837927E-3299-411D-AC78-8D28A514E537}"/>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Freeform 199">
              <a:extLst>
                <a:ext uri="{FF2B5EF4-FFF2-40B4-BE49-F238E27FC236}">
                  <a16:creationId xmlns:a16="http://schemas.microsoft.com/office/drawing/2014/main" id="{998F0E30-556D-4226-B907-120B654E2E49}"/>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200">
              <a:extLst>
                <a:ext uri="{FF2B5EF4-FFF2-40B4-BE49-F238E27FC236}">
                  <a16:creationId xmlns:a16="http://schemas.microsoft.com/office/drawing/2014/main" id="{08C642C3-E762-4A07-89B4-D6B7DC87A703}"/>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209">
              <a:extLst>
                <a:ext uri="{FF2B5EF4-FFF2-40B4-BE49-F238E27FC236}">
                  <a16:creationId xmlns:a16="http://schemas.microsoft.com/office/drawing/2014/main" id="{58F3897D-FAC4-484C-8B3F-071BA2E1EBE4}"/>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219">
              <a:extLst>
                <a:ext uri="{FF2B5EF4-FFF2-40B4-BE49-F238E27FC236}">
                  <a16:creationId xmlns:a16="http://schemas.microsoft.com/office/drawing/2014/main" id="{7246923D-13CA-46B8-899C-273B4346F135}"/>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226">
              <a:extLst>
                <a:ext uri="{FF2B5EF4-FFF2-40B4-BE49-F238E27FC236}">
                  <a16:creationId xmlns:a16="http://schemas.microsoft.com/office/drawing/2014/main" id="{4D7768A0-E881-4432-9287-0D45E3F4B7ED}"/>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227">
              <a:extLst>
                <a:ext uri="{FF2B5EF4-FFF2-40B4-BE49-F238E27FC236}">
                  <a16:creationId xmlns:a16="http://schemas.microsoft.com/office/drawing/2014/main" id="{AFDDFC7E-484D-4141-BDE4-2672178C5AF7}"/>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Freeform 228">
              <a:extLst>
                <a:ext uri="{FF2B5EF4-FFF2-40B4-BE49-F238E27FC236}">
                  <a16:creationId xmlns:a16="http://schemas.microsoft.com/office/drawing/2014/main" id="{9D8AD5D5-583F-4158-ACB0-19905FAF047E}"/>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229">
              <a:extLst>
                <a:ext uri="{FF2B5EF4-FFF2-40B4-BE49-F238E27FC236}">
                  <a16:creationId xmlns:a16="http://schemas.microsoft.com/office/drawing/2014/main" id="{C417BA48-C053-4363-AFA6-6C8456FBDAE8}"/>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Oval 130">
              <a:extLst>
                <a:ext uri="{FF2B5EF4-FFF2-40B4-BE49-F238E27FC236}">
                  <a16:creationId xmlns:a16="http://schemas.microsoft.com/office/drawing/2014/main" id="{EEF58F8E-CAD8-481D-B93B-345F6EE49A49}"/>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Oval 131">
              <a:extLst>
                <a:ext uri="{FF2B5EF4-FFF2-40B4-BE49-F238E27FC236}">
                  <a16:creationId xmlns:a16="http://schemas.microsoft.com/office/drawing/2014/main" id="{0AA4FB3B-0C93-4725-9A18-57E5AEF33267}"/>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232">
              <a:extLst>
                <a:ext uri="{FF2B5EF4-FFF2-40B4-BE49-F238E27FC236}">
                  <a16:creationId xmlns:a16="http://schemas.microsoft.com/office/drawing/2014/main" id="{810B784C-DAC3-48C6-95A1-60D089E4730D}"/>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Freeform 233">
              <a:extLst>
                <a:ext uri="{FF2B5EF4-FFF2-40B4-BE49-F238E27FC236}">
                  <a16:creationId xmlns:a16="http://schemas.microsoft.com/office/drawing/2014/main" id="{F9EC333D-B19E-4479-BB1C-B7900D2AAC2A}"/>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Freeform 234">
              <a:extLst>
                <a:ext uri="{FF2B5EF4-FFF2-40B4-BE49-F238E27FC236}">
                  <a16:creationId xmlns:a16="http://schemas.microsoft.com/office/drawing/2014/main" id="{9360D52A-5288-43E1-8788-2316E8D23149}"/>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Freeform 235">
              <a:extLst>
                <a:ext uri="{FF2B5EF4-FFF2-40B4-BE49-F238E27FC236}">
                  <a16:creationId xmlns:a16="http://schemas.microsoft.com/office/drawing/2014/main" id="{008AFAFF-6E69-48EF-BAA5-198EFD39E96D}"/>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Oval 136">
              <a:extLst>
                <a:ext uri="{FF2B5EF4-FFF2-40B4-BE49-F238E27FC236}">
                  <a16:creationId xmlns:a16="http://schemas.microsoft.com/office/drawing/2014/main" id="{CBD3FFC1-9FB3-4191-A86A-8EA1C152B628}"/>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Oval 137">
              <a:extLst>
                <a:ext uri="{FF2B5EF4-FFF2-40B4-BE49-F238E27FC236}">
                  <a16:creationId xmlns:a16="http://schemas.microsoft.com/office/drawing/2014/main" id="{329E5475-825B-4583-BAE4-79286369D5C2}"/>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Freeform 238">
              <a:extLst>
                <a:ext uri="{FF2B5EF4-FFF2-40B4-BE49-F238E27FC236}">
                  <a16:creationId xmlns:a16="http://schemas.microsoft.com/office/drawing/2014/main" id="{A6C26024-EE93-4664-B21E-ABF9DA1E4170}"/>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Freeform 239">
              <a:extLst>
                <a:ext uri="{FF2B5EF4-FFF2-40B4-BE49-F238E27FC236}">
                  <a16:creationId xmlns:a16="http://schemas.microsoft.com/office/drawing/2014/main" id="{CC2570C7-8440-4CA3-A44B-CEFB69E1515F}"/>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240">
              <a:extLst>
                <a:ext uri="{FF2B5EF4-FFF2-40B4-BE49-F238E27FC236}">
                  <a16:creationId xmlns:a16="http://schemas.microsoft.com/office/drawing/2014/main" id="{53124A87-7E43-4F2B-8CA2-9456EB6A5261}"/>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Freeform 241">
              <a:extLst>
                <a:ext uri="{FF2B5EF4-FFF2-40B4-BE49-F238E27FC236}">
                  <a16:creationId xmlns:a16="http://schemas.microsoft.com/office/drawing/2014/main" id="{F8DBE92C-220A-4E14-B055-849C1F1B2E3F}"/>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242">
              <a:extLst>
                <a:ext uri="{FF2B5EF4-FFF2-40B4-BE49-F238E27FC236}">
                  <a16:creationId xmlns:a16="http://schemas.microsoft.com/office/drawing/2014/main" id="{1C55A0CC-72C4-4B3D-B654-1A3ECF61C6B6}"/>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Freeform 243">
              <a:extLst>
                <a:ext uri="{FF2B5EF4-FFF2-40B4-BE49-F238E27FC236}">
                  <a16:creationId xmlns:a16="http://schemas.microsoft.com/office/drawing/2014/main" id="{7C0892F7-AA2B-44DA-8FA8-32CCD3AE359B}"/>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Oval 144">
              <a:extLst>
                <a:ext uri="{FF2B5EF4-FFF2-40B4-BE49-F238E27FC236}">
                  <a16:creationId xmlns:a16="http://schemas.microsoft.com/office/drawing/2014/main" id="{984601E6-3A7F-4251-85A0-90162CBBD0B7}"/>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Oval 145">
              <a:extLst>
                <a:ext uri="{FF2B5EF4-FFF2-40B4-BE49-F238E27FC236}">
                  <a16:creationId xmlns:a16="http://schemas.microsoft.com/office/drawing/2014/main" id="{D5EAFB52-B101-42F8-8464-FE6442D1C7E5}"/>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Freeform 246">
              <a:extLst>
                <a:ext uri="{FF2B5EF4-FFF2-40B4-BE49-F238E27FC236}">
                  <a16:creationId xmlns:a16="http://schemas.microsoft.com/office/drawing/2014/main" id="{7A9549D7-FE28-4798-8B6B-5D987051490B}"/>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Oval 147">
              <a:extLst>
                <a:ext uri="{FF2B5EF4-FFF2-40B4-BE49-F238E27FC236}">
                  <a16:creationId xmlns:a16="http://schemas.microsoft.com/office/drawing/2014/main" id="{F6B12C58-9BE6-4F6A-9CF5-A35D35679344}"/>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Oval 148">
              <a:extLst>
                <a:ext uri="{FF2B5EF4-FFF2-40B4-BE49-F238E27FC236}">
                  <a16:creationId xmlns:a16="http://schemas.microsoft.com/office/drawing/2014/main" id="{BF62A6A7-1853-4CD9-BCAA-ED64F0FDAA4C}"/>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49">
              <a:extLst>
                <a:ext uri="{FF2B5EF4-FFF2-40B4-BE49-F238E27FC236}">
                  <a16:creationId xmlns:a16="http://schemas.microsoft.com/office/drawing/2014/main" id="{88AAF0CE-6275-4E02-811C-873B32B66631}"/>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Oval 150">
              <a:extLst>
                <a:ext uri="{FF2B5EF4-FFF2-40B4-BE49-F238E27FC236}">
                  <a16:creationId xmlns:a16="http://schemas.microsoft.com/office/drawing/2014/main" id="{3D1F4D3A-A461-47DB-AEC0-1ECFFAEB29C2}"/>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Freeform 252">
              <a:extLst>
                <a:ext uri="{FF2B5EF4-FFF2-40B4-BE49-F238E27FC236}">
                  <a16:creationId xmlns:a16="http://schemas.microsoft.com/office/drawing/2014/main" id="{4087B9CD-58D5-4A14-BAAB-56A5E46B4F94}"/>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Oval 152">
              <a:extLst>
                <a:ext uri="{FF2B5EF4-FFF2-40B4-BE49-F238E27FC236}">
                  <a16:creationId xmlns:a16="http://schemas.microsoft.com/office/drawing/2014/main" id="{757ED925-30FE-410F-B158-1C212667C6E7}"/>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Oval 153">
              <a:extLst>
                <a:ext uri="{FF2B5EF4-FFF2-40B4-BE49-F238E27FC236}">
                  <a16:creationId xmlns:a16="http://schemas.microsoft.com/office/drawing/2014/main" id="{5FFAA166-32A0-4FC0-B528-4CDCDBD6B1F1}"/>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Freeform 255">
              <a:extLst>
                <a:ext uri="{FF2B5EF4-FFF2-40B4-BE49-F238E27FC236}">
                  <a16:creationId xmlns:a16="http://schemas.microsoft.com/office/drawing/2014/main" id="{1FBF95C6-8E47-4AF5-A9B8-C474EB7D53F1}"/>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Oval 155">
              <a:extLst>
                <a:ext uri="{FF2B5EF4-FFF2-40B4-BE49-F238E27FC236}">
                  <a16:creationId xmlns:a16="http://schemas.microsoft.com/office/drawing/2014/main" id="{20B81ADF-9710-4D70-8CFD-6B1ED3C5C0F9}"/>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Oval 156">
              <a:extLst>
                <a:ext uri="{FF2B5EF4-FFF2-40B4-BE49-F238E27FC236}">
                  <a16:creationId xmlns:a16="http://schemas.microsoft.com/office/drawing/2014/main" id="{54432139-E6F5-4487-9CCE-B14EC05CAB6E}"/>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259">
              <a:extLst>
                <a:ext uri="{FF2B5EF4-FFF2-40B4-BE49-F238E27FC236}">
                  <a16:creationId xmlns:a16="http://schemas.microsoft.com/office/drawing/2014/main" id="{0531A549-3BC9-4D5D-B278-E11BA328702F}"/>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262">
              <a:extLst>
                <a:ext uri="{FF2B5EF4-FFF2-40B4-BE49-F238E27FC236}">
                  <a16:creationId xmlns:a16="http://schemas.microsoft.com/office/drawing/2014/main" id="{68926C5C-AD0B-4506-9B5B-4F0DE3C755CA}"/>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263">
              <a:extLst>
                <a:ext uri="{FF2B5EF4-FFF2-40B4-BE49-F238E27FC236}">
                  <a16:creationId xmlns:a16="http://schemas.microsoft.com/office/drawing/2014/main" id="{0ECFB11C-160A-4E2C-AD43-B4EEF7957253}"/>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264">
              <a:extLst>
                <a:ext uri="{FF2B5EF4-FFF2-40B4-BE49-F238E27FC236}">
                  <a16:creationId xmlns:a16="http://schemas.microsoft.com/office/drawing/2014/main" id="{F41FB368-60AB-4E06-A961-160E99F608E5}"/>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265">
              <a:extLst>
                <a:ext uri="{FF2B5EF4-FFF2-40B4-BE49-F238E27FC236}">
                  <a16:creationId xmlns:a16="http://schemas.microsoft.com/office/drawing/2014/main" id="{1647B3A5-8C53-4DA5-8592-08B0D7706139}"/>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266">
              <a:extLst>
                <a:ext uri="{FF2B5EF4-FFF2-40B4-BE49-F238E27FC236}">
                  <a16:creationId xmlns:a16="http://schemas.microsoft.com/office/drawing/2014/main" id="{3CACFCA7-EA45-47F5-B9B7-5DF227CFB44E}"/>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267">
              <a:extLst>
                <a:ext uri="{FF2B5EF4-FFF2-40B4-BE49-F238E27FC236}">
                  <a16:creationId xmlns:a16="http://schemas.microsoft.com/office/drawing/2014/main" id="{27C11616-B8ED-46EC-8F79-653EE23FFD51}"/>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268">
              <a:extLst>
                <a:ext uri="{FF2B5EF4-FFF2-40B4-BE49-F238E27FC236}">
                  <a16:creationId xmlns:a16="http://schemas.microsoft.com/office/drawing/2014/main" id="{88EB5C0A-2976-4DFC-8360-D0C9300A6FC0}"/>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269">
              <a:extLst>
                <a:ext uri="{FF2B5EF4-FFF2-40B4-BE49-F238E27FC236}">
                  <a16:creationId xmlns:a16="http://schemas.microsoft.com/office/drawing/2014/main" id="{A0A402BA-6661-4B70-817D-7CAF3E00DEBA}"/>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270">
              <a:extLst>
                <a:ext uri="{FF2B5EF4-FFF2-40B4-BE49-F238E27FC236}">
                  <a16:creationId xmlns:a16="http://schemas.microsoft.com/office/drawing/2014/main" id="{090F2DF0-5266-40F8-916E-95D4E1538B31}"/>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283">
              <a:extLst>
                <a:ext uri="{FF2B5EF4-FFF2-40B4-BE49-F238E27FC236}">
                  <a16:creationId xmlns:a16="http://schemas.microsoft.com/office/drawing/2014/main" id="{9954E3D7-A11C-4161-8C89-ADAAF50EAFA0}"/>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327">
              <a:extLst>
                <a:ext uri="{FF2B5EF4-FFF2-40B4-BE49-F238E27FC236}">
                  <a16:creationId xmlns:a16="http://schemas.microsoft.com/office/drawing/2014/main" id="{E77D017F-6563-43A3-B4F0-1D406F38B9FD}"/>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328">
              <a:extLst>
                <a:ext uri="{FF2B5EF4-FFF2-40B4-BE49-F238E27FC236}">
                  <a16:creationId xmlns:a16="http://schemas.microsoft.com/office/drawing/2014/main" id="{861198A5-DAB6-48D6-B622-D9F15017CC3E}"/>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329">
              <a:extLst>
                <a:ext uri="{FF2B5EF4-FFF2-40B4-BE49-F238E27FC236}">
                  <a16:creationId xmlns:a16="http://schemas.microsoft.com/office/drawing/2014/main" id="{ECF6A380-3A5A-424D-92F8-83BC0A578481}"/>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330">
              <a:extLst>
                <a:ext uri="{FF2B5EF4-FFF2-40B4-BE49-F238E27FC236}">
                  <a16:creationId xmlns:a16="http://schemas.microsoft.com/office/drawing/2014/main" id="{95327979-CC36-40BF-AC65-9A6F215AB7A2}"/>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331">
              <a:extLst>
                <a:ext uri="{FF2B5EF4-FFF2-40B4-BE49-F238E27FC236}">
                  <a16:creationId xmlns:a16="http://schemas.microsoft.com/office/drawing/2014/main" id="{0A59DA8D-6870-4728-9376-DE2BA516AAD3}"/>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35">
              <a:extLst>
                <a:ext uri="{FF2B5EF4-FFF2-40B4-BE49-F238E27FC236}">
                  <a16:creationId xmlns:a16="http://schemas.microsoft.com/office/drawing/2014/main" id="{6ACBF5AD-2C94-4AB5-91B6-C0E3DC529C13}"/>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40">
              <a:extLst>
                <a:ext uri="{FF2B5EF4-FFF2-40B4-BE49-F238E27FC236}">
                  <a16:creationId xmlns:a16="http://schemas.microsoft.com/office/drawing/2014/main" id="{95ECB350-5E13-47DF-9774-24AA401B9987}"/>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47">
              <a:extLst>
                <a:ext uri="{FF2B5EF4-FFF2-40B4-BE49-F238E27FC236}">
                  <a16:creationId xmlns:a16="http://schemas.microsoft.com/office/drawing/2014/main" id="{0F708BB2-A671-4DA0-8529-904DC7FE4C7D}"/>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48">
              <a:extLst>
                <a:ext uri="{FF2B5EF4-FFF2-40B4-BE49-F238E27FC236}">
                  <a16:creationId xmlns:a16="http://schemas.microsoft.com/office/drawing/2014/main" id="{EB501FC0-867B-4493-8198-AE8DB7DABA52}"/>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49">
              <a:extLst>
                <a:ext uri="{FF2B5EF4-FFF2-40B4-BE49-F238E27FC236}">
                  <a16:creationId xmlns:a16="http://schemas.microsoft.com/office/drawing/2014/main" id="{E9B2E918-93A8-4635-AB44-85D52E785E84}"/>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50">
              <a:extLst>
                <a:ext uri="{FF2B5EF4-FFF2-40B4-BE49-F238E27FC236}">
                  <a16:creationId xmlns:a16="http://schemas.microsoft.com/office/drawing/2014/main" id="{9702230A-7AE9-4B46-8238-CEE577AA2F61}"/>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51">
              <a:extLst>
                <a:ext uri="{FF2B5EF4-FFF2-40B4-BE49-F238E27FC236}">
                  <a16:creationId xmlns:a16="http://schemas.microsoft.com/office/drawing/2014/main" id="{E0AB56F5-8A09-4DB2-9282-3852E1B47304}"/>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52">
              <a:extLst>
                <a:ext uri="{FF2B5EF4-FFF2-40B4-BE49-F238E27FC236}">
                  <a16:creationId xmlns:a16="http://schemas.microsoft.com/office/drawing/2014/main" id="{E446BD0C-19EC-4681-907C-FFE910FD0B90}"/>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53">
              <a:extLst>
                <a:ext uri="{FF2B5EF4-FFF2-40B4-BE49-F238E27FC236}">
                  <a16:creationId xmlns:a16="http://schemas.microsoft.com/office/drawing/2014/main" id="{AB127D72-E3AC-4E7D-8B9E-152B6764A77B}"/>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54">
              <a:extLst>
                <a:ext uri="{FF2B5EF4-FFF2-40B4-BE49-F238E27FC236}">
                  <a16:creationId xmlns:a16="http://schemas.microsoft.com/office/drawing/2014/main" id="{9A43A457-9712-4EAC-89DB-CBAFFBBB3524}"/>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355">
              <a:extLst>
                <a:ext uri="{FF2B5EF4-FFF2-40B4-BE49-F238E27FC236}">
                  <a16:creationId xmlns:a16="http://schemas.microsoft.com/office/drawing/2014/main" id="{70F9CBB9-2CA2-431A-B7CE-EC149C1141B6}"/>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356">
              <a:extLst>
                <a:ext uri="{FF2B5EF4-FFF2-40B4-BE49-F238E27FC236}">
                  <a16:creationId xmlns:a16="http://schemas.microsoft.com/office/drawing/2014/main" id="{8900E0C8-39F6-4FCE-A38E-766BA6F7B25D}"/>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357">
              <a:extLst>
                <a:ext uri="{FF2B5EF4-FFF2-40B4-BE49-F238E27FC236}">
                  <a16:creationId xmlns:a16="http://schemas.microsoft.com/office/drawing/2014/main" id="{795EB200-94C1-42F1-B987-C96AA503524A}"/>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358">
              <a:extLst>
                <a:ext uri="{FF2B5EF4-FFF2-40B4-BE49-F238E27FC236}">
                  <a16:creationId xmlns:a16="http://schemas.microsoft.com/office/drawing/2014/main" id="{80394F0E-78DA-4F72-A686-306F621C5152}"/>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359">
              <a:extLst>
                <a:ext uri="{FF2B5EF4-FFF2-40B4-BE49-F238E27FC236}">
                  <a16:creationId xmlns:a16="http://schemas.microsoft.com/office/drawing/2014/main" id="{31BEB309-9F8B-4DC5-8C26-79687E57F6B7}"/>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360">
              <a:extLst>
                <a:ext uri="{FF2B5EF4-FFF2-40B4-BE49-F238E27FC236}">
                  <a16:creationId xmlns:a16="http://schemas.microsoft.com/office/drawing/2014/main" id="{21566837-EC01-4F1F-9AF8-5EE8C4F3663B}"/>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361">
              <a:extLst>
                <a:ext uri="{FF2B5EF4-FFF2-40B4-BE49-F238E27FC236}">
                  <a16:creationId xmlns:a16="http://schemas.microsoft.com/office/drawing/2014/main" id="{6EAB4FD4-3E75-4D62-A011-07E78C51F373}"/>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362">
              <a:extLst>
                <a:ext uri="{FF2B5EF4-FFF2-40B4-BE49-F238E27FC236}">
                  <a16:creationId xmlns:a16="http://schemas.microsoft.com/office/drawing/2014/main" id="{DBC19DC4-48D5-45DE-BD42-0D59B6FE7BE2}"/>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363">
              <a:extLst>
                <a:ext uri="{FF2B5EF4-FFF2-40B4-BE49-F238E27FC236}">
                  <a16:creationId xmlns:a16="http://schemas.microsoft.com/office/drawing/2014/main" id="{C9B0D313-AE8F-4138-BA1C-CE5C471A29A1}"/>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364">
              <a:extLst>
                <a:ext uri="{FF2B5EF4-FFF2-40B4-BE49-F238E27FC236}">
                  <a16:creationId xmlns:a16="http://schemas.microsoft.com/office/drawing/2014/main" id="{F29343EA-7797-49CD-A566-47D7F2C9DE62}"/>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365">
              <a:extLst>
                <a:ext uri="{FF2B5EF4-FFF2-40B4-BE49-F238E27FC236}">
                  <a16:creationId xmlns:a16="http://schemas.microsoft.com/office/drawing/2014/main" id="{402997C2-99AC-4A22-A8C6-8F175D4423CB}"/>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366">
              <a:extLst>
                <a:ext uri="{FF2B5EF4-FFF2-40B4-BE49-F238E27FC236}">
                  <a16:creationId xmlns:a16="http://schemas.microsoft.com/office/drawing/2014/main" id="{B1E61ADF-BD8A-4076-A477-F15FDC7162AE}"/>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367">
              <a:extLst>
                <a:ext uri="{FF2B5EF4-FFF2-40B4-BE49-F238E27FC236}">
                  <a16:creationId xmlns:a16="http://schemas.microsoft.com/office/drawing/2014/main" id="{3E615CEA-2481-4015-AC05-49AEDA3DAB87}"/>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368">
              <a:extLst>
                <a:ext uri="{FF2B5EF4-FFF2-40B4-BE49-F238E27FC236}">
                  <a16:creationId xmlns:a16="http://schemas.microsoft.com/office/drawing/2014/main" id="{EE25B165-28A7-4F5A-9F41-5F5A39D862BB}"/>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369">
              <a:extLst>
                <a:ext uri="{FF2B5EF4-FFF2-40B4-BE49-F238E27FC236}">
                  <a16:creationId xmlns:a16="http://schemas.microsoft.com/office/drawing/2014/main" id="{14D23CBB-4D79-4FE6-B263-AA3A46B07C12}"/>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370">
              <a:extLst>
                <a:ext uri="{FF2B5EF4-FFF2-40B4-BE49-F238E27FC236}">
                  <a16:creationId xmlns:a16="http://schemas.microsoft.com/office/drawing/2014/main" id="{F833C3B3-0849-4070-984F-37BBBA32FD7B}"/>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371">
              <a:extLst>
                <a:ext uri="{FF2B5EF4-FFF2-40B4-BE49-F238E27FC236}">
                  <a16:creationId xmlns:a16="http://schemas.microsoft.com/office/drawing/2014/main" id="{8DD3C0CC-A24E-4C4D-BFAA-A8E951EDA42F}"/>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372">
              <a:extLst>
                <a:ext uri="{FF2B5EF4-FFF2-40B4-BE49-F238E27FC236}">
                  <a16:creationId xmlns:a16="http://schemas.microsoft.com/office/drawing/2014/main" id="{A728CF0E-037A-482F-97D3-C43B96E7BE11}"/>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373">
              <a:extLst>
                <a:ext uri="{FF2B5EF4-FFF2-40B4-BE49-F238E27FC236}">
                  <a16:creationId xmlns:a16="http://schemas.microsoft.com/office/drawing/2014/main" id="{16B41A47-E9A6-4CC7-B7A6-DBADF03E49E2}"/>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374">
              <a:extLst>
                <a:ext uri="{FF2B5EF4-FFF2-40B4-BE49-F238E27FC236}">
                  <a16:creationId xmlns:a16="http://schemas.microsoft.com/office/drawing/2014/main" id="{A1671E4B-B0C4-426B-A77C-87FD85D93EB2}"/>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375">
              <a:extLst>
                <a:ext uri="{FF2B5EF4-FFF2-40B4-BE49-F238E27FC236}">
                  <a16:creationId xmlns:a16="http://schemas.microsoft.com/office/drawing/2014/main" id="{DF908D01-B5AC-42A6-A94E-029B048AB8C5}"/>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376">
              <a:extLst>
                <a:ext uri="{FF2B5EF4-FFF2-40B4-BE49-F238E27FC236}">
                  <a16:creationId xmlns:a16="http://schemas.microsoft.com/office/drawing/2014/main" id="{DD014C11-748F-4B30-B493-5C1E13705A38}"/>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377">
              <a:extLst>
                <a:ext uri="{FF2B5EF4-FFF2-40B4-BE49-F238E27FC236}">
                  <a16:creationId xmlns:a16="http://schemas.microsoft.com/office/drawing/2014/main" id="{A02B372E-9484-43E8-9D50-DAAACAD8EE68}"/>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378">
              <a:extLst>
                <a:ext uri="{FF2B5EF4-FFF2-40B4-BE49-F238E27FC236}">
                  <a16:creationId xmlns:a16="http://schemas.microsoft.com/office/drawing/2014/main" id="{9B788458-D16F-4B57-89AA-EE946FF1007A}"/>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379">
              <a:extLst>
                <a:ext uri="{FF2B5EF4-FFF2-40B4-BE49-F238E27FC236}">
                  <a16:creationId xmlns:a16="http://schemas.microsoft.com/office/drawing/2014/main" id="{043A6A46-EC5C-4B26-961A-031CDAEC17D9}"/>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380">
              <a:extLst>
                <a:ext uri="{FF2B5EF4-FFF2-40B4-BE49-F238E27FC236}">
                  <a16:creationId xmlns:a16="http://schemas.microsoft.com/office/drawing/2014/main" id="{15596DAC-3963-4101-AFFB-41F5318205D4}"/>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381">
              <a:extLst>
                <a:ext uri="{FF2B5EF4-FFF2-40B4-BE49-F238E27FC236}">
                  <a16:creationId xmlns:a16="http://schemas.microsoft.com/office/drawing/2014/main" id="{09C5ED30-BC28-4672-81B1-46B513301596}"/>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382">
              <a:extLst>
                <a:ext uri="{FF2B5EF4-FFF2-40B4-BE49-F238E27FC236}">
                  <a16:creationId xmlns:a16="http://schemas.microsoft.com/office/drawing/2014/main" id="{9CEFD8A7-C2F6-4F2E-8480-8457B51AF033}"/>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383">
              <a:extLst>
                <a:ext uri="{FF2B5EF4-FFF2-40B4-BE49-F238E27FC236}">
                  <a16:creationId xmlns:a16="http://schemas.microsoft.com/office/drawing/2014/main" id="{82909ECD-935F-40C2-A561-028ED294E634}"/>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384">
              <a:extLst>
                <a:ext uri="{FF2B5EF4-FFF2-40B4-BE49-F238E27FC236}">
                  <a16:creationId xmlns:a16="http://schemas.microsoft.com/office/drawing/2014/main" id="{391B578E-27EF-4CA9-B821-70529CA70405}"/>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385">
              <a:extLst>
                <a:ext uri="{FF2B5EF4-FFF2-40B4-BE49-F238E27FC236}">
                  <a16:creationId xmlns:a16="http://schemas.microsoft.com/office/drawing/2014/main" id="{EDD25918-9F2E-47A9-A4FC-B9508F4A56AA}"/>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386">
              <a:extLst>
                <a:ext uri="{FF2B5EF4-FFF2-40B4-BE49-F238E27FC236}">
                  <a16:creationId xmlns:a16="http://schemas.microsoft.com/office/drawing/2014/main" id="{230227F1-1A9A-4ED8-B515-BEF38D9164E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387">
              <a:extLst>
                <a:ext uri="{FF2B5EF4-FFF2-40B4-BE49-F238E27FC236}">
                  <a16:creationId xmlns:a16="http://schemas.microsoft.com/office/drawing/2014/main" id="{83D2DADC-990F-492E-AE19-401D958C2BE0}"/>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388">
              <a:extLst>
                <a:ext uri="{FF2B5EF4-FFF2-40B4-BE49-F238E27FC236}">
                  <a16:creationId xmlns:a16="http://schemas.microsoft.com/office/drawing/2014/main" id="{CFF22340-1B7E-44D1-9900-034CC5116BD7}"/>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389">
              <a:extLst>
                <a:ext uri="{FF2B5EF4-FFF2-40B4-BE49-F238E27FC236}">
                  <a16:creationId xmlns:a16="http://schemas.microsoft.com/office/drawing/2014/main" id="{2E938AEC-BC31-464E-BC52-DF14F4C11FD6}"/>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390">
              <a:extLst>
                <a:ext uri="{FF2B5EF4-FFF2-40B4-BE49-F238E27FC236}">
                  <a16:creationId xmlns:a16="http://schemas.microsoft.com/office/drawing/2014/main" id="{3A190F6D-2A4F-4BAA-BFBD-BAC4784F02AF}"/>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391">
              <a:extLst>
                <a:ext uri="{FF2B5EF4-FFF2-40B4-BE49-F238E27FC236}">
                  <a16:creationId xmlns:a16="http://schemas.microsoft.com/office/drawing/2014/main" id="{8C5CE535-8471-4104-A862-CDBDF7D69448}"/>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392">
              <a:extLst>
                <a:ext uri="{FF2B5EF4-FFF2-40B4-BE49-F238E27FC236}">
                  <a16:creationId xmlns:a16="http://schemas.microsoft.com/office/drawing/2014/main" id="{472F65E0-D70C-49E3-BEA9-62D14D298657}"/>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393">
              <a:extLst>
                <a:ext uri="{FF2B5EF4-FFF2-40B4-BE49-F238E27FC236}">
                  <a16:creationId xmlns:a16="http://schemas.microsoft.com/office/drawing/2014/main" id="{7CA4BAD2-11D3-444B-8583-CD3F3CA93E16}"/>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394">
              <a:extLst>
                <a:ext uri="{FF2B5EF4-FFF2-40B4-BE49-F238E27FC236}">
                  <a16:creationId xmlns:a16="http://schemas.microsoft.com/office/drawing/2014/main" id="{A84B0CCC-8D11-456D-BEEC-E7B1B539A843}"/>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395">
              <a:extLst>
                <a:ext uri="{FF2B5EF4-FFF2-40B4-BE49-F238E27FC236}">
                  <a16:creationId xmlns:a16="http://schemas.microsoft.com/office/drawing/2014/main" id="{45A0A54D-6BF9-49CF-B5EE-3D7FA1C06955}"/>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396">
              <a:extLst>
                <a:ext uri="{FF2B5EF4-FFF2-40B4-BE49-F238E27FC236}">
                  <a16:creationId xmlns:a16="http://schemas.microsoft.com/office/drawing/2014/main" id="{20113935-BD1B-4839-8D04-1A513CA9FA13}"/>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397">
              <a:extLst>
                <a:ext uri="{FF2B5EF4-FFF2-40B4-BE49-F238E27FC236}">
                  <a16:creationId xmlns:a16="http://schemas.microsoft.com/office/drawing/2014/main" id="{906A6ED1-9233-468D-B970-4214F1DB2EB3}"/>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398">
              <a:extLst>
                <a:ext uri="{FF2B5EF4-FFF2-40B4-BE49-F238E27FC236}">
                  <a16:creationId xmlns:a16="http://schemas.microsoft.com/office/drawing/2014/main" id="{17C35336-3F94-42FE-8DAD-EB5D054581FA}"/>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399">
              <a:extLst>
                <a:ext uri="{FF2B5EF4-FFF2-40B4-BE49-F238E27FC236}">
                  <a16:creationId xmlns:a16="http://schemas.microsoft.com/office/drawing/2014/main" id="{0BF4FF08-8403-4FD0-A092-A2E53CB93707}"/>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400">
              <a:extLst>
                <a:ext uri="{FF2B5EF4-FFF2-40B4-BE49-F238E27FC236}">
                  <a16:creationId xmlns:a16="http://schemas.microsoft.com/office/drawing/2014/main" id="{6910D22F-693E-45E7-BFC8-F6E58FE784BE}"/>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401">
              <a:extLst>
                <a:ext uri="{FF2B5EF4-FFF2-40B4-BE49-F238E27FC236}">
                  <a16:creationId xmlns:a16="http://schemas.microsoft.com/office/drawing/2014/main" id="{7098DC6C-E256-4418-A70C-8F29F1C5A8EC}"/>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402">
              <a:extLst>
                <a:ext uri="{FF2B5EF4-FFF2-40B4-BE49-F238E27FC236}">
                  <a16:creationId xmlns:a16="http://schemas.microsoft.com/office/drawing/2014/main" id="{EA8FBD1C-54D6-4D03-89D8-287D85321E5F}"/>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403">
              <a:extLst>
                <a:ext uri="{FF2B5EF4-FFF2-40B4-BE49-F238E27FC236}">
                  <a16:creationId xmlns:a16="http://schemas.microsoft.com/office/drawing/2014/main" id="{1E6276CD-B4C7-43D8-8C80-59C4BC785C08}"/>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404">
              <a:extLst>
                <a:ext uri="{FF2B5EF4-FFF2-40B4-BE49-F238E27FC236}">
                  <a16:creationId xmlns:a16="http://schemas.microsoft.com/office/drawing/2014/main" id="{8E2BAB84-3406-4DC5-890A-7749F5A20181}"/>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405">
              <a:extLst>
                <a:ext uri="{FF2B5EF4-FFF2-40B4-BE49-F238E27FC236}">
                  <a16:creationId xmlns:a16="http://schemas.microsoft.com/office/drawing/2014/main" id="{F6156D4F-379F-4CEA-95D1-CC7CA45350AC}"/>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407">
              <a:extLst>
                <a:ext uri="{FF2B5EF4-FFF2-40B4-BE49-F238E27FC236}">
                  <a16:creationId xmlns:a16="http://schemas.microsoft.com/office/drawing/2014/main" id="{1A609828-0C4D-48E0-9E8D-F8A10499A460}"/>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408">
              <a:extLst>
                <a:ext uri="{FF2B5EF4-FFF2-40B4-BE49-F238E27FC236}">
                  <a16:creationId xmlns:a16="http://schemas.microsoft.com/office/drawing/2014/main" id="{570E010D-4676-4AAA-A1A3-E53ED5CF6FA6}"/>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409">
              <a:extLst>
                <a:ext uri="{FF2B5EF4-FFF2-40B4-BE49-F238E27FC236}">
                  <a16:creationId xmlns:a16="http://schemas.microsoft.com/office/drawing/2014/main" id="{F64D6B54-5C70-441C-96ED-65F68FA5C4D4}"/>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410">
              <a:extLst>
                <a:ext uri="{FF2B5EF4-FFF2-40B4-BE49-F238E27FC236}">
                  <a16:creationId xmlns:a16="http://schemas.microsoft.com/office/drawing/2014/main" id="{9CE449DA-6EE0-4B3A-8336-B010303D44A2}"/>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411">
              <a:extLst>
                <a:ext uri="{FF2B5EF4-FFF2-40B4-BE49-F238E27FC236}">
                  <a16:creationId xmlns:a16="http://schemas.microsoft.com/office/drawing/2014/main" id="{1D5D63FD-04C2-474C-972B-132279F3A7C3}"/>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412">
              <a:extLst>
                <a:ext uri="{FF2B5EF4-FFF2-40B4-BE49-F238E27FC236}">
                  <a16:creationId xmlns:a16="http://schemas.microsoft.com/office/drawing/2014/main" id="{D3AD2B01-5FEF-47F4-BAF8-81FAF3E0B423}"/>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413">
              <a:extLst>
                <a:ext uri="{FF2B5EF4-FFF2-40B4-BE49-F238E27FC236}">
                  <a16:creationId xmlns:a16="http://schemas.microsoft.com/office/drawing/2014/main" id="{6EE400D1-CD00-4721-9A5F-AA7422C640D3}"/>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414">
              <a:extLst>
                <a:ext uri="{FF2B5EF4-FFF2-40B4-BE49-F238E27FC236}">
                  <a16:creationId xmlns:a16="http://schemas.microsoft.com/office/drawing/2014/main" id="{9FEA8A00-5059-486A-9524-DF664AE58471}"/>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415">
              <a:extLst>
                <a:ext uri="{FF2B5EF4-FFF2-40B4-BE49-F238E27FC236}">
                  <a16:creationId xmlns:a16="http://schemas.microsoft.com/office/drawing/2014/main" id="{A63DEC86-8FCE-47C7-9724-BB37260BFD5E}"/>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416">
              <a:extLst>
                <a:ext uri="{FF2B5EF4-FFF2-40B4-BE49-F238E27FC236}">
                  <a16:creationId xmlns:a16="http://schemas.microsoft.com/office/drawing/2014/main" id="{969A4824-EBBD-41EA-955B-F956D6896896}"/>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417">
              <a:extLst>
                <a:ext uri="{FF2B5EF4-FFF2-40B4-BE49-F238E27FC236}">
                  <a16:creationId xmlns:a16="http://schemas.microsoft.com/office/drawing/2014/main" id="{5AD108FC-3321-4104-B6C7-8A64AAB4BAE8}"/>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418">
              <a:extLst>
                <a:ext uri="{FF2B5EF4-FFF2-40B4-BE49-F238E27FC236}">
                  <a16:creationId xmlns:a16="http://schemas.microsoft.com/office/drawing/2014/main" id="{78952B10-4D29-4748-8CA7-D1CAF4F6EAF0}"/>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419">
              <a:extLst>
                <a:ext uri="{FF2B5EF4-FFF2-40B4-BE49-F238E27FC236}">
                  <a16:creationId xmlns:a16="http://schemas.microsoft.com/office/drawing/2014/main" id="{42E35A4C-4685-497F-B817-47CD5DBA1BBD}"/>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420">
              <a:extLst>
                <a:ext uri="{FF2B5EF4-FFF2-40B4-BE49-F238E27FC236}">
                  <a16:creationId xmlns:a16="http://schemas.microsoft.com/office/drawing/2014/main" id="{757C502F-ACD1-45A8-AE56-73604FB9C4CC}"/>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421">
              <a:extLst>
                <a:ext uri="{FF2B5EF4-FFF2-40B4-BE49-F238E27FC236}">
                  <a16:creationId xmlns:a16="http://schemas.microsoft.com/office/drawing/2014/main" id="{D3ADE885-5E69-4C9B-8CFD-4372DAB37DFB}"/>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422">
              <a:extLst>
                <a:ext uri="{FF2B5EF4-FFF2-40B4-BE49-F238E27FC236}">
                  <a16:creationId xmlns:a16="http://schemas.microsoft.com/office/drawing/2014/main" id="{2916431E-2476-406F-BFB2-6B428AC01335}"/>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423">
              <a:extLst>
                <a:ext uri="{FF2B5EF4-FFF2-40B4-BE49-F238E27FC236}">
                  <a16:creationId xmlns:a16="http://schemas.microsoft.com/office/drawing/2014/main" id="{0C3A1C10-7222-41BF-8C1B-BD554C9A6F2D}"/>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424">
              <a:extLst>
                <a:ext uri="{FF2B5EF4-FFF2-40B4-BE49-F238E27FC236}">
                  <a16:creationId xmlns:a16="http://schemas.microsoft.com/office/drawing/2014/main" id="{6D55652E-3743-4F23-A2E6-6C47112B0AE2}"/>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425">
              <a:extLst>
                <a:ext uri="{FF2B5EF4-FFF2-40B4-BE49-F238E27FC236}">
                  <a16:creationId xmlns:a16="http://schemas.microsoft.com/office/drawing/2014/main" id="{FD4D98A4-978D-4B18-AC12-4E8A003788CA}"/>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426">
              <a:extLst>
                <a:ext uri="{FF2B5EF4-FFF2-40B4-BE49-F238E27FC236}">
                  <a16:creationId xmlns:a16="http://schemas.microsoft.com/office/drawing/2014/main" id="{E1F78F86-CD1A-489E-B74B-F0AFA227375E}"/>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Freeform 427">
              <a:extLst>
                <a:ext uri="{FF2B5EF4-FFF2-40B4-BE49-F238E27FC236}">
                  <a16:creationId xmlns:a16="http://schemas.microsoft.com/office/drawing/2014/main" id="{B041E993-3873-4D66-85D7-756D92A13B73}"/>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428">
              <a:extLst>
                <a:ext uri="{FF2B5EF4-FFF2-40B4-BE49-F238E27FC236}">
                  <a16:creationId xmlns:a16="http://schemas.microsoft.com/office/drawing/2014/main" id="{83F824CD-9213-4E62-B89D-2CDA22DB3FFE}"/>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429">
              <a:extLst>
                <a:ext uri="{FF2B5EF4-FFF2-40B4-BE49-F238E27FC236}">
                  <a16:creationId xmlns:a16="http://schemas.microsoft.com/office/drawing/2014/main" id="{6CD46EC6-955C-49EF-9F7C-DC531E91C236}"/>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430">
              <a:extLst>
                <a:ext uri="{FF2B5EF4-FFF2-40B4-BE49-F238E27FC236}">
                  <a16:creationId xmlns:a16="http://schemas.microsoft.com/office/drawing/2014/main" id="{F81C36D4-79AF-4393-A35C-113D8253E7A8}"/>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431">
              <a:extLst>
                <a:ext uri="{FF2B5EF4-FFF2-40B4-BE49-F238E27FC236}">
                  <a16:creationId xmlns:a16="http://schemas.microsoft.com/office/drawing/2014/main" id="{2009670B-57DD-45FD-BFF9-0359BFA2DE5C}"/>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432">
              <a:extLst>
                <a:ext uri="{FF2B5EF4-FFF2-40B4-BE49-F238E27FC236}">
                  <a16:creationId xmlns:a16="http://schemas.microsoft.com/office/drawing/2014/main" id="{F82C6521-D9CB-47CA-982A-FDD281EE7016}"/>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433">
              <a:extLst>
                <a:ext uri="{FF2B5EF4-FFF2-40B4-BE49-F238E27FC236}">
                  <a16:creationId xmlns:a16="http://schemas.microsoft.com/office/drawing/2014/main" id="{55371FA2-48D2-4AC9-AF79-47929232DB4B}"/>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434">
              <a:extLst>
                <a:ext uri="{FF2B5EF4-FFF2-40B4-BE49-F238E27FC236}">
                  <a16:creationId xmlns:a16="http://schemas.microsoft.com/office/drawing/2014/main" id="{E8DB088A-128B-4509-81C1-2218261B2853}"/>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435">
              <a:extLst>
                <a:ext uri="{FF2B5EF4-FFF2-40B4-BE49-F238E27FC236}">
                  <a16:creationId xmlns:a16="http://schemas.microsoft.com/office/drawing/2014/main" id="{3B4F93FA-6D57-46AA-A48B-2EF2867A6E33}"/>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Freeform 436">
              <a:extLst>
                <a:ext uri="{FF2B5EF4-FFF2-40B4-BE49-F238E27FC236}">
                  <a16:creationId xmlns:a16="http://schemas.microsoft.com/office/drawing/2014/main" id="{600E7AE3-480C-4C15-8BC5-D0EEE7C13A8C}"/>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Freeform 437">
              <a:extLst>
                <a:ext uri="{FF2B5EF4-FFF2-40B4-BE49-F238E27FC236}">
                  <a16:creationId xmlns:a16="http://schemas.microsoft.com/office/drawing/2014/main" id="{399AE087-E302-457A-8469-94D009CB2053}"/>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Freeform 438">
              <a:extLst>
                <a:ext uri="{FF2B5EF4-FFF2-40B4-BE49-F238E27FC236}">
                  <a16:creationId xmlns:a16="http://schemas.microsoft.com/office/drawing/2014/main" id="{D05BB4EC-A879-4C15-89D6-14A20AA092FB}"/>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Freeform 439">
              <a:extLst>
                <a:ext uri="{FF2B5EF4-FFF2-40B4-BE49-F238E27FC236}">
                  <a16:creationId xmlns:a16="http://schemas.microsoft.com/office/drawing/2014/main" id="{ABB41B9A-B4C6-433D-B48D-9A1D60E2A05E}"/>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440">
              <a:extLst>
                <a:ext uri="{FF2B5EF4-FFF2-40B4-BE49-F238E27FC236}">
                  <a16:creationId xmlns:a16="http://schemas.microsoft.com/office/drawing/2014/main" id="{5B734505-B7F5-4B97-941B-AFAD4BF2F3FB}"/>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441">
              <a:extLst>
                <a:ext uri="{FF2B5EF4-FFF2-40B4-BE49-F238E27FC236}">
                  <a16:creationId xmlns:a16="http://schemas.microsoft.com/office/drawing/2014/main" id="{9F075545-06B9-4EFC-9283-AE5C1CF9337E}"/>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442">
              <a:extLst>
                <a:ext uri="{FF2B5EF4-FFF2-40B4-BE49-F238E27FC236}">
                  <a16:creationId xmlns:a16="http://schemas.microsoft.com/office/drawing/2014/main" id="{C1095B13-4BB2-41ED-BA93-E73CA8E0D5C5}"/>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443">
              <a:extLst>
                <a:ext uri="{FF2B5EF4-FFF2-40B4-BE49-F238E27FC236}">
                  <a16:creationId xmlns:a16="http://schemas.microsoft.com/office/drawing/2014/main" id="{BC59542E-3A73-4B7B-9DBB-5E51C591EF17}"/>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Freeform 444">
              <a:extLst>
                <a:ext uri="{FF2B5EF4-FFF2-40B4-BE49-F238E27FC236}">
                  <a16:creationId xmlns:a16="http://schemas.microsoft.com/office/drawing/2014/main" id="{A30A26C3-9153-439C-8680-6C82C779AEB5}"/>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Freeform 445">
              <a:extLst>
                <a:ext uri="{FF2B5EF4-FFF2-40B4-BE49-F238E27FC236}">
                  <a16:creationId xmlns:a16="http://schemas.microsoft.com/office/drawing/2014/main" id="{86DF0F84-14F3-45E1-A60C-CD1A17C5F2BE}"/>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Freeform 446">
              <a:extLst>
                <a:ext uri="{FF2B5EF4-FFF2-40B4-BE49-F238E27FC236}">
                  <a16:creationId xmlns:a16="http://schemas.microsoft.com/office/drawing/2014/main" id="{75A33C42-11B9-45B9-B330-17038383E0A9}"/>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Freeform 447">
              <a:extLst>
                <a:ext uri="{FF2B5EF4-FFF2-40B4-BE49-F238E27FC236}">
                  <a16:creationId xmlns:a16="http://schemas.microsoft.com/office/drawing/2014/main" id="{E8D7E448-DBF4-4A35-8ADE-958F3A2AC278}"/>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Freeform 448">
              <a:extLst>
                <a:ext uri="{FF2B5EF4-FFF2-40B4-BE49-F238E27FC236}">
                  <a16:creationId xmlns:a16="http://schemas.microsoft.com/office/drawing/2014/main" id="{60643FE9-E198-4A31-9E29-B60815FBE107}"/>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Freeform 449">
              <a:extLst>
                <a:ext uri="{FF2B5EF4-FFF2-40B4-BE49-F238E27FC236}">
                  <a16:creationId xmlns:a16="http://schemas.microsoft.com/office/drawing/2014/main" id="{D0BEFD7C-505E-445F-A882-01BE77F787CD}"/>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Freeform 450">
              <a:extLst>
                <a:ext uri="{FF2B5EF4-FFF2-40B4-BE49-F238E27FC236}">
                  <a16:creationId xmlns:a16="http://schemas.microsoft.com/office/drawing/2014/main" id="{79CF31A4-175F-405C-B72F-7F591F3471BC}"/>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Freeform 451">
              <a:extLst>
                <a:ext uri="{FF2B5EF4-FFF2-40B4-BE49-F238E27FC236}">
                  <a16:creationId xmlns:a16="http://schemas.microsoft.com/office/drawing/2014/main" id="{5EC85E26-AE9B-4252-A19A-72278FED7C26}"/>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Freeform 452">
              <a:extLst>
                <a:ext uri="{FF2B5EF4-FFF2-40B4-BE49-F238E27FC236}">
                  <a16:creationId xmlns:a16="http://schemas.microsoft.com/office/drawing/2014/main" id="{2B63EBB1-4FEF-4C58-B546-F365FD9C91B1}"/>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Freeform 453">
              <a:extLst>
                <a:ext uri="{FF2B5EF4-FFF2-40B4-BE49-F238E27FC236}">
                  <a16:creationId xmlns:a16="http://schemas.microsoft.com/office/drawing/2014/main" id="{F64C4481-D34E-4F4B-A8E1-E9718BEE1591}"/>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Freeform 454">
              <a:extLst>
                <a:ext uri="{FF2B5EF4-FFF2-40B4-BE49-F238E27FC236}">
                  <a16:creationId xmlns:a16="http://schemas.microsoft.com/office/drawing/2014/main" id="{E6BBA815-BF7F-4CCD-830E-913201328606}"/>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Freeform 455">
              <a:extLst>
                <a:ext uri="{FF2B5EF4-FFF2-40B4-BE49-F238E27FC236}">
                  <a16:creationId xmlns:a16="http://schemas.microsoft.com/office/drawing/2014/main" id="{4C9BA563-7429-4EF0-8E92-0512FA288B5C}"/>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Freeform 456">
              <a:extLst>
                <a:ext uri="{FF2B5EF4-FFF2-40B4-BE49-F238E27FC236}">
                  <a16:creationId xmlns:a16="http://schemas.microsoft.com/office/drawing/2014/main" id="{4AE0EB2F-4D91-4B61-BDE9-4D2D96F034A7}"/>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Freeform 457">
              <a:extLst>
                <a:ext uri="{FF2B5EF4-FFF2-40B4-BE49-F238E27FC236}">
                  <a16:creationId xmlns:a16="http://schemas.microsoft.com/office/drawing/2014/main" id="{F3CE5D6F-78E6-4B2E-B10B-D1D99DFC7DA7}"/>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Freeform 458">
              <a:extLst>
                <a:ext uri="{FF2B5EF4-FFF2-40B4-BE49-F238E27FC236}">
                  <a16:creationId xmlns:a16="http://schemas.microsoft.com/office/drawing/2014/main" id="{2BBA05FB-297E-4E54-9A3C-E4397B50829F}"/>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Freeform 459">
              <a:extLst>
                <a:ext uri="{FF2B5EF4-FFF2-40B4-BE49-F238E27FC236}">
                  <a16:creationId xmlns:a16="http://schemas.microsoft.com/office/drawing/2014/main" id="{46B5E1F9-4208-4247-A027-F8E152212DC4}"/>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Freeform 460">
              <a:extLst>
                <a:ext uri="{FF2B5EF4-FFF2-40B4-BE49-F238E27FC236}">
                  <a16:creationId xmlns:a16="http://schemas.microsoft.com/office/drawing/2014/main" id="{C8BD8B01-275A-4F2E-8463-E889D59B731F}"/>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Freeform 461">
              <a:extLst>
                <a:ext uri="{FF2B5EF4-FFF2-40B4-BE49-F238E27FC236}">
                  <a16:creationId xmlns:a16="http://schemas.microsoft.com/office/drawing/2014/main" id="{74F652B1-747C-46AA-A2D0-DAA72BC80AA3}"/>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Freeform 462">
              <a:extLst>
                <a:ext uri="{FF2B5EF4-FFF2-40B4-BE49-F238E27FC236}">
                  <a16:creationId xmlns:a16="http://schemas.microsoft.com/office/drawing/2014/main" id="{62455013-D9CC-4A27-AB00-63CE2B831B1A}"/>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Freeform 463">
              <a:extLst>
                <a:ext uri="{FF2B5EF4-FFF2-40B4-BE49-F238E27FC236}">
                  <a16:creationId xmlns:a16="http://schemas.microsoft.com/office/drawing/2014/main" id="{0C5E58DA-8794-44DB-B857-1726257FFE0B}"/>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Freeform 464">
              <a:extLst>
                <a:ext uri="{FF2B5EF4-FFF2-40B4-BE49-F238E27FC236}">
                  <a16:creationId xmlns:a16="http://schemas.microsoft.com/office/drawing/2014/main" id="{045D6F8A-5D0B-423A-8895-AFD51B2206A4}"/>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465">
              <a:extLst>
                <a:ext uri="{FF2B5EF4-FFF2-40B4-BE49-F238E27FC236}">
                  <a16:creationId xmlns:a16="http://schemas.microsoft.com/office/drawing/2014/main" id="{D4BAF737-6785-4B52-89B3-C2C03B346578}"/>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466">
              <a:extLst>
                <a:ext uri="{FF2B5EF4-FFF2-40B4-BE49-F238E27FC236}">
                  <a16:creationId xmlns:a16="http://schemas.microsoft.com/office/drawing/2014/main" id="{545BE3A8-F21A-4245-90D7-F35270BB4304}"/>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467">
              <a:extLst>
                <a:ext uri="{FF2B5EF4-FFF2-40B4-BE49-F238E27FC236}">
                  <a16:creationId xmlns:a16="http://schemas.microsoft.com/office/drawing/2014/main" id="{BFC2D134-FE20-4E63-8F4B-541AF8B02FF0}"/>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Freeform 468">
              <a:extLst>
                <a:ext uri="{FF2B5EF4-FFF2-40B4-BE49-F238E27FC236}">
                  <a16:creationId xmlns:a16="http://schemas.microsoft.com/office/drawing/2014/main" id="{C85AF8B3-2076-4E78-8486-B346A7FC1655}"/>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Freeform 469">
              <a:extLst>
                <a:ext uri="{FF2B5EF4-FFF2-40B4-BE49-F238E27FC236}">
                  <a16:creationId xmlns:a16="http://schemas.microsoft.com/office/drawing/2014/main" id="{5B1C023C-A468-4313-97A6-21F8529A8023}"/>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Freeform 470">
              <a:extLst>
                <a:ext uri="{FF2B5EF4-FFF2-40B4-BE49-F238E27FC236}">
                  <a16:creationId xmlns:a16="http://schemas.microsoft.com/office/drawing/2014/main" id="{47A72541-1DE8-4A39-8EBF-E26DB033ED56}"/>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471">
              <a:extLst>
                <a:ext uri="{FF2B5EF4-FFF2-40B4-BE49-F238E27FC236}">
                  <a16:creationId xmlns:a16="http://schemas.microsoft.com/office/drawing/2014/main" id="{E2D7B827-C161-488F-B1B9-DC43198D7FD4}"/>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472">
              <a:extLst>
                <a:ext uri="{FF2B5EF4-FFF2-40B4-BE49-F238E27FC236}">
                  <a16:creationId xmlns:a16="http://schemas.microsoft.com/office/drawing/2014/main" id="{4DB913ED-F125-49E5-908B-B5E91AA61F3B}"/>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473">
              <a:extLst>
                <a:ext uri="{FF2B5EF4-FFF2-40B4-BE49-F238E27FC236}">
                  <a16:creationId xmlns:a16="http://schemas.microsoft.com/office/drawing/2014/main" id="{29A6A827-37CC-4A2E-A23A-FCF7086ABB2E}"/>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474">
              <a:extLst>
                <a:ext uri="{FF2B5EF4-FFF2-40B4-BE49-F238E27FC236}">
                  <a16:creationId xmlns:a16="http://schemas.microsoft.com/office/drawing/2014/main" id="{51C77880-8F23-49EE-BDB3-7A5E952BDC00}"/>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Freeform 475">
              <a:extLst>
                <a:ext uri="{FF2B5EF4-FFF2-40B4-BE49-F238E27FC236}">
                  <a16:creationId xmlns:a16="http://schemas.microsoft.com/office/drawing/2014/main" id="{EE4EA6DD-1AF4-42D4-9C56-76825EB5CEB3}"/>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Freeform 476">
              <a:extLst>
                <a:ext uri="{FF2B5EF4-FFF2-40B4-BE49-F238E27FC236}">
                  <a16:creationId xmlns:a16="http://schemas.microsoft.com/office/drawing/2014/main" id="{1EBC635C-3AF2-45F1-9607-9F261C7E03E0}"/>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477">
              <a:extLst>
                <a:ext uri="{FF2B5EF4-FFF2-40B4-BE49-F238E27FC236}">
                  <a16:creationId xmlns:a16="http://schemas.microsoft.com/office/drawing/2014/main" id="{B420720C-BCF0-42EA-8D2F-95038C1756E5}"/>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Freeform 478">
              <a:extLst>
                <a:ext uri="{FF2B5EF4-FFF2-40B4-BE49-F238E27FC236}">
                  <a16:creationId xmlns:a16="http://schemas.microsoft.com/office/drawing/2014/main" id="{965B6E7A-5D6A-43B9-999F-2EE3BB41164E}"/>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Freeform 479">
              <a:extLst>
                <a:ext uri="{FF2B5EF4-FFF2-40B4-BE49-F238E27FC236}">
                  <a16:creationId xmlns:a16="http://schemas.microsoft.com/office/drawing/2014/main" id="{C9CC95F8-5261-4D53-874B-0339F686FB41}"/>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Freeform 480">
              <a:extLst>
                <a:ext uri="{FF2B5EF4-FFF2-40B4-BE49-F238E27FC236}">
                  <a16:creationId xmlns:a16="http://schemas.microsoft.com/office/drawing/2014/main" id="{D8181909-F2CE-4654-B253-C0BFC1AC9C9B}"/>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481">
              <a:extLst>
                <a:ext uri="{FF2B5EF4-FFF2-40B4-BE49-F238E27FC236}">
                  <a16:creationId xmlns:a16="http://schemas.microsoft.com/office/drawing/2014/main" id="{CBB125B4-AE85-4CA9-9555-F960FC1F768E}"/>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482">
              <a:extLst>
                <a:ext uri="{FF2B5EF4-FFF2-40B4-BE49-F238E27FC236}">
                  <a16:creationId xmlns:a16="http://schemas.microsoft.com/office/drawing/2014/main" id="{6EB402A1-8550-49DA-8E48-204ADE54E82B}"/>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483">
              <a:extLst>
                <a:ext uri="{FF2B5EF4-FFF2-40B4-BE49-F238E27FC236}">
                  <a16:creationId xmlns:a16="http://schemas.microsoft.com/office/drawing/2014/main" id="{DB5F10FE-EF39-4766-BF49-90094FAB6E23}"/>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484">
              <a:extLst>
                <a:ext uri="{FF2B5EF4-FFF2-40B4-BE49-F238E27FC236}">
                  <a16:creationId xmlns:a16="http://schemas.microsoft.com/office/drawing/2014/main" id="{15D63766-3E8C-4638-B5B5-B70196DBC19F}"/>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485">
              <a:extLst>
                <a:ext uri="{FF2B5EF4-FFF2-40B4-BE49-F238E27FC236}">
                  <a16:creationId xmlns:a16="http://schemas.microsoft.com/office/drawing/2014/main" id="{681F0B2B-562C-4183-952E-DF0BE7408E4E}"/>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486">
              <a:extLst>
                <a:ext uri="{FF2B5EF4-FFF2-40B4-BE49-F238E27FC236}">
                  <a16:creationId xmlns:a16="http://schemas.microsoft.com/office/drawing/2014/main" id="{B5C44AC3-1448-4579-BE07-B1E5833EDB2C}"/>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Freeform 487">
              <a:extLst>
                <a:ext uri="{FF2B5EF4-FFF2-40B4-BE49-F238E27FC236}">
                  <a16:creationId xmlns:a16="http://schemas.microsoft.com/office/drawing/2014/main" id="{0979978A-8DFE-49EF-98A4-A7E1D7BCED6E}"/>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Freeform 488">
              <a:extLst>
                <a:ext uri="{FF2B5EF4-FFF2-40B4-BE49-F238E27FC236}">
                  <a16:creationId xmlns:a16="http://schemas.microsoft.com/office/drawing/2014/main" id="{C039DE6A-BE9C-47C6-BB04-ABD80E96442B}"/>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Freeform 489">
              <a:extLst>
                <a:ext uri="{FF2B5EF4-FFF2-40B4-BE49-F238E27FC236}">
                  <a16:creationId xmlns:a16="http://schemas.microsoft.com/office/drawing/2014/main" id="{05E6996C-56C3-4343-9709-27E0D124CB16}"/>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Freeform 490">
              <a:extLst>
                <a:ext uri="{FF2B5EF4-FFF2-40B4-BE49-F238E27FC236}">
                  <a16:creationId xmlns:a16="http://schemas.microsoft.com/office/drawing/2014/main" id="{8043142D-1B87-4F21-87EB-6B54C23F1DCA}"/>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491">
              <a:extLst>
                <a:ext uri="{FF2B5EF4-FFF2-40B4-BE49-F238E27FC236}">
                  <a16:creationId xmlns:a16="http://schemas.microsoft.com/office/drawing/2014/main" id="{D49C79A4-DB03-4802-A7F4-5B3CB3BFCA2C}"/>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492">
              <a:extLst>
                <a:ext uri="{FF2B5EF4-FFF2-40B4-BE49-F238E27FC236}">
                  <a16:creationId xmlns:a16="http://schemas.microsoft.com/office/drawing/2014/main" id="{E193EEEC-591F-41E8-BE4B-B718D1A6E329}"/>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493">
              <a:extLst>
                <a:ext uri="{FF2B5EF4-FFF2-40B4-BE49-F238E27FC236}">
                  <a16:creationId xmlns:a16="http://schemas.microsoft.com/office/drawing/2014/main" id="{C4EC0F5E-C58C-44AA-A9AA-FDDE71EC6EED}"/>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494">
              <a:extLst>
                <a:ext uri="{FF2B5EF4-FFF2-40B4-BE49-F238E27FC236}">
                  <a16:creationId xmlns:a16="http://schemas.microsoft.com/office/drawing/2014/main" id="{02C89B7D-044F-41C5-863E-828EABC5D879}"/>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Freeform 495">
              <a:extLst>
                <a:ext uri="{FF2B5EF4-FFF2-40B4-BE49-F238E27FC236}">
                  <a16:creationId xmlns:a16="http://schemas.microsoft.com/office/drawing/2014/main" id="{3DD8FA52-34A6-42EF-9B01-9AE2E68BD25B}"/>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Freeform 496">
              <a:extLst>
                <a:ext uri="{FF2B5EF4-FFF2-40B4-BE49-F238E27FC236}">
                  <a16:creationId xmlns:a16="http://schemas.microsoft.com/office/drawing/2014/main" id="{3C94FAC5-FDC5-453B-B1E8-03F337FB4E53}"/>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Freeform 497">
              <a:extLst>
                <a:ext uri="{FF2B5EF4-FFF2-40B4-BE49-F238E27FC236}">
                  <a16:creationId xmlns:a16="http://schemas.microsoft.com/office/drawing/2014/main" id="{A8052C42-9131-45CB-BFCA-604B2BFD53B1}"/>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Freeform 498">
              <a:extLst>
                <a:ext uri="{FF2B5EF4-FFF2-40B4-BE49-F238E27FC236}">
                  <a16:creationId xmlns:a16="http://schemas.microsoft.com/office/drawing/2014/main" id="{1EE230BB-4237-4C6F-AFB6-5004709B06A5}"/>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Freeform 499">
              <a:extLst>
                <a:ext uri="{FF2B5EF4-FFF2-40B4-BE49-F238E27FC236}">
                  <a16:creationId xmlns:a16="http://schemas.microsoft.com/office/drawing/2014/main" id="{58F5EE1F-72DB-4B3C-86EC-A62EEE19ACBF}"/>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Freeform 500">
              <a:extLst>
                <a:ext uri="{FF2B5EF4-FFF2-40B4-BE49-F238E27FC236}">
                  <a16:creationId xmlns:a16="http://schemas.microsoft.com/office/drawing/2014/main" id="{64495AC5-0161-492E-9F42-5C2ECDEFFCB1}"/>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Freeform 501">
              <a:extLst>
                <a:ext uri="{FF2B5EF4-FFF2-40B4-BE49-F238E27FC236}">
                  <a16:creationId xmlns:a16="http://schemas.microsoft.com/office/drawing/2014/main" id="{6BE63C06-FE47-4BB2-813C-F62423D72EF7}"/>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Freeform 502">
              <a:extLst>
                <a:ext uri="{FF2B5EF4-FFF2-40B4-BE49-F238E27FC236}">
                  <a16:creationId xmlns:a16="http://schemas.microsoft.com/office/drawing/2014/main" id="{B1C3382F-B520-4709-B62D-366614B630F2}"/>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Freeform 503">
              <a:extLst>
                <a:ext uri="{FF2B5EF4-FFF2-40B4-BE49-F238E27FC236}">
                  <a16:creationId xmlns:a16="http://schemas.microsoft.com/office/drawing/2014/main" id="{7CE2C893-5DE1-4231-BA0F-79B97CE055BB}"/>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Freeform 504">
              <a:extLst>
                <a:ext uri="{FF2B5EF4-FFF2-40B4-BE49-F238E27FC236}">
                  <a16:creationId xmlns:a16="http://schemas.microsoft.com/office/drawing/2014/main" id="{7CD37C15-7F35-43A6-B2FB-3AF3A1B245EB}"/>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Freeform 505">
              <a:extLst>
                <a:ext uri="{FF2B5EF4-FFF2-40B4-BE49-F238E27FC236}">
                  <a16:creationId xmlns:a16="http://schemas.microsoft.com/office/drawing/2014/main" id="{740A5D1A-5307-4352-B22C-F42E5AB5907A}"/>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Freeform 506">
              <a:extLst>
                <a:ext uri="{FF2B5EF4-FFF2-40B4-BE49-F238E27FC236}">
                  <a16:creationId xmlns:a16="http://schemas.microsoft.com/office/drawing/2014/main" id="{C8609B84-9186-4509-B25D-9EDDF7050E30}"/>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Freeform 507">
              <a:extLst>
                <a:ext uri="{FF2B5EF4-FFF2-40B4-BE49-F238E27FC236}">
                  <a16:creationId xmlns:a16="http://schemas.microsoft.com/office/drawing/2014/main" id="{92953528-5EFA-43FA-BFF6-97256EAC0757}"/>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Freeform 508">
              <a:extLst>
                <a:ext uri="{FF2B5EF4-FFF2-40B4-BE49-F238E27FC236}">
                  <a16:creationId xmlns:a16="http://schemas.microsoft.com/office/drawing/2014/main" id="{317CF2C7-929E-4D44-888A-656F14677E83}"/>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Freeform 509">
              <a:extLst>
                <a:ext uri="{FF2B5EF4-FFF2-40B4-BE49-F238E27FC236}">
                  <a16:creationId xmlns:a16="http://schemas.microsoft.com/office/drawing/2014/main" id="{C6D5C16F-CA77-4A02-96A5-5CAAAFA162E8}"/>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Freeform 510">
              <a:extLst>
                <a:ext uri="{FF2B5EF4-FFF2-40B4-BE49-F238E27FC236}">
                  <a16:creationId xmlns:a16="http://schemas.microsoft.com/office/drawing/2014/main" id="{9F151E56-E55E-417B-BCC7-C160128A3B55}"/>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Freeform 511">
              <a:extLst>
                <a:ext uri="{FF2B5EF4-FFF2-40B4-BE49-F238E27FC236}">
                  <a16:creationId xmlns:a16="http://schemas.microsoft.com/office/drawing/2014/main" id="{DA92C341-03BC-40A4-9106-43CC2FBB07C8}"/>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Freeform 512">
              <a:extLst>
                <a:ext uri="{FF2B5EF4-FFF2-40B4-BE49-F238E27FC236}">
                  <a16:creationId xmlns:a16="http://schemas.microsoft.com/office/drawing/2014/main" id="{89655482-DB88-4232-B88D-3D10B63BA692}"/>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Freeform 513">
              <a:extLst>
                <a:ext uri="{FF2B5EF4-FFF2-40B4-BE49-F238E27FC236}">
                  <a16:creationId xmlns:a16="http://schemas.microsoft.com/office/drawing/2014/main" id="{D0729431-7115-4D7A-8D59-81008B70E3CD}"/>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Freeform 514">
              <a:extLst>
                <a:ext uri="{FF2B5EF4-FFF2-40B4-BE49-F238E27FC236}">
                  <a16:creationId xmlns:a16="http://schemas.microsoft.com/office/drawing/2014/main" id="{CC888795-8A34-4D45-92A5-4693A6ACC720}"/>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Freeform 515">
              <a:extLst>
                <a:ext uri="{FF2B5EF4-FFF2-40B4-BE49-F238E27FC236}">
                  <a16:creationId xmlns:a16="http://schemas.microsoft.com/office/drawing/2014/main" id="{D722131B-A7A3-42D6-B9E5-126B7BF0563B}"/>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Freeform 516">
              <a:extLst>
                <a:ext uri="{FF2B5EF4-FFF2-40B4-BE49-F238E27FC236}">
                  <a16:creationId xmlns:a16="http://schemas.microsoft.com/office/drawing/2014/main" id="{C8AA81AA-8126-40C7-9BC9-C36C96EF50B7}"/>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Freeform 517">
              <a:extLst>
                <a:ext uri="{FF2B5EF4-FFF2-40B4-BE49-F238E27FC236}">
                  <a16:creationId xmlns:a16="http://schemas.microsoft.com/office/drawing/2014/main" id="{51621547-5D4C-4681-B7AF-0F467DC7EB16}"/>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Freeform 518">
              <a:extLst>
                <a:ext uri="{FF2B5EF4-FFF2-40B4-BE49-F238E27FC236}">
                  <a16:creationId xmlns:a16="http://schemas.microsoft.com/office/drawing/2014/main" id="{74844553-A826-4718-AAC1-F919C654E352}"/>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Freeform 519">
              <a:extLst>
                <a:ext uri="{FF2B5EF4-FFF2-40B4-BE49-F238E27FC236}">
                  <a16:creationId xmlns:a16="http://schemas.microsoft.com/office/drawing/2014/main" id="{16B5818F-3C6B-425D-B80B-F134D5A04CE2}"/>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Freeform 520">
              <a:extLst>
                <a:ext uri="{FF2B5EF4-FFF2-40B4-BE49-F238E27FC236}">
                  <a16:creationId xmlns:a16="http://schemas.microsoft.com/office/drawing/2014/main" id="{40FD0493-5CA2-465C-8046-EA519091E5BC}"/>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Freeform 521">
              <a:extLst>
                <a:ext uri="{FF2B5EF4-FFF2-40B4-BE49-F238E27FC236}">
                  <a16:creationId xmlns:a16="http://schemas.microsoft.com/office/drawing/2014/main" id="{7BDDCC86-7B40-4440-8D5A-E8E600815D31}"/>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Freeform 522">
              <a:extLst>
                <a:ext uri="{FF2B5EF4-FFF2-40B4-BE49-F238E27FC236}">
                  <a16:creationId xmlns:a16="http://schemas.microsoft.com/office/drawing/2014/main" id="{05BDF0AB-F083-4335-BE31-C1EE86BBEE2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Freeform 523">
              <a:extLst>
                <a:ext uri="{FF2B5EF4-FFF2-40B4-BE49-F238E27FC236}">
                  <a16:creationId xmlns:a16="http://schemas.microsoft.com/office/drawing/2014/main" id="{58B88A16-42AC-4B97-B23F-8FBB5EF75876}"/>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Freeform 524">
              <a:extLst>
                <a:ext uri="{FF2B5EF4-FFF2-40B4-BE49-F238E27FC236}">
                  <a16:creationId xmlns:a16="http://schemas.microsoft.com/office/drawing/2014/main" id="{0E995868-E6B8-4685-8C64-5DF9C69A80E8}"/>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Freeform 525">
              <a:extLst>
                <a:ext uri="{FF2B5EF4-FFF2-40B4-BE49-F238E27FC236}">
                  <a16:creationId xmlns:a16="http://schemas.microsoft.com/office/drawing/2014/main" id="{75769C26-8CDB-41B3-B802-7343F96A8C9F}"/>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Freeform 526">
              <a:extLst>
                <a:ext uri="{FF2B5EF4-FFF2-40B4-BE49-F238E27FC236}">
                  <a16:creationId xmlns:a16="http://schemas.microsoft.com/office/drawing/2014/main" id="{11FF06ED-927D-4ACD-8B0D-0A09650334D6}"/>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Freeform 527">
              <a:extLst>
                <a:ext uri="{FF2B5EF4-FFF2-40B4-BE49-F238E27FC236}">
                  <a16:creationId xmlns:a16="http://schemas.microsoft.com/office/drawing/2014/main" id="{02E76919-D674-4269-B6D0-EA6282C38054}"/>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Freeform 528">
              <a:extLst>
                <a:ext uri="{FF2B5EF4-FFF2-40B4-BE49-F238E27FC236}">
                  <a16:creationId xmlns:a16="http://schemas.microsoft.com/office/drawing/2014/main" id="{67882132-434E-4C8D-B2EE-F95E181C6157}"/>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Freeform 529">
              <a:extLst>
                <a:ext uri="{FF2B5EF4-FFF2-40B4-BE49-F238E27FC236}">
                  <a16:creationId xmlns:a16="http://schemas.microsoft.com/office/drawing/2014/main" id="{24E3C60C-2ECB-433F-9572-35E701ECE04E}"/>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Freeform 530">
              <a:extLst>
                <a:ext uri="{FF2B5EF4-FFF2-40B4-BE49-F238E27FC236}">
                  <a16:creationId xmlns:a16="http://schemas.microsoft.com/office/drawing/2014/main" id="{F75C5093-A2FD-4922-89B6-1C8CBD8F0141}"/>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Freeform 531">
              <a:extLst>
                <a:ext uri="{FF2B5EF4-FFF2-40B4-BE49-F238E27FC236}">
                  <a16:creationId xmlns:a16="http://schemas.microsoft.com/office/drawing/2014/main" id="{C13DF696-80EB-4A2A-99A2-82D8C9290D37}"/>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Freeform 532">
              <a:extLst>
                <a:ext uri="{FF2B5EF4-FFF2-40B4-BE49-F238E27FC236}">
                  <a16:creationId xmlns:a16="http://schemas.microsoft.com/office/drawing/2014/main" id="{E604667A-5AA9-4BB7-847F-0D3704387548}"/>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Freeform 533">
              <a:extLst>
                <a:ext uri="{FF2B5EF4-FFF2-40B4-BE49-F238E27FC236}">
                  <a16:creationId xmlns:a16="http://schemas.microsoft.com/office/drawing/2014/main" id="{9AE722A6-33D9-4322-833C-D79C61D63FBB}"/>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Freeform 534">
              <a:extLst>
                <a:ext uri="{FF2B5EF4-FFF2-40B4-BE49-F238E27FC236}">
                  <a16:creationId xmlns:a16="http://schemas.microsoft.com/office/drawing/2014/main" id="{AC0CE1AB-4BFB-4FC4-ADB1-9976517E231B}"/>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Freeform 535">
              <a:extLst>
                <a:ext uri="{FF2B5EF4-FFF2-40B4-BE49-F238E27FC236}">
                  <a16:creationId xmlns:a16="http://schemas.microsoft.com/office/drawing/2014/main" id="{B7F66809-5D23-409D-BE73-71F44BF710D4}"/>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Freeform 536">
              <a:extLst>
                <a:ext uri="{FF2B5EF4-FFF2-40B4-BE49-F238E27FC236}">
                  <a16:creationId xmlns:a16="http://schemas.microsoft.com/office/drawing/2014/main" id="{E6A1A5D4-F08A-4466-A7E8-1D1D1AF764D5}"/>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Freeform 537">
              <a:extLst>
                <a:ext uri="{FF2B5EF4-FFF2-40B4-BE49-F238E27FC236}">
                  <a16:creationId xmlns:a16="http://schemas.microsoft.com/office/drawing/2014/main" id="{D885B01D-507C-47A6-A1ED-738E5D5D83D5}"/>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Freeform 538">
              <a:extLst>
                <a:ext uri="{FF2B5EF4-FFF2-40B4-BE49-F238E27FC236}">
                  <a16:creationId xmlns:a16="http://schemas.microsoft.com/office/drawing/2014/main" id="{8A10DAAA-02B7-42A2-9646-036C25F82F91}"/>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Freeform 539">
              <a:extLst>
                <a:ext uri="{FF2B5EF4-FFF2-40B4-BE49-F238E27FC236}">
                  <a16:creationId xmlns:a16="http://schemas.microsoft.com/office/drawing/2014/main" id="{4597A0A5-B669-461C-AB62-336E2CD3E53A}"/>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Freeform 540">
              <a:extLst>
                <a:ext uri="{FF2B5EF4-FFF2-40B4-BE49-F238E27FC236}">
                  <a16:creationId xmlns:a16="http://schemas.microsoft.com/office/drawing/2014/main" id="{3DEB0948-A341-4F4B-81D8-C53E98906605}"/>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Freeform 541">
              <a:extLst>
                <a:ext uri="{FF2B5EF4-FFF2-40B4-BE49-F238E27FC236}">
                  <a16:creationId xmlns:a16="http://schemas.microsoft.com/office/drawing/2014/main" id="{560BD3A6-C8A7-470A-B297-E7570A95E059}"/>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Freeform 542">
              <a:extLst>
                <a:ext uri="{FF2B5EF4-FFF2-40B4-BE49-F238E27FC236}">
                  <a16:creationId xmlns:a16="http://schemas.microsoft.com/office/drawing/2014/main" id="{E58DAD85-0C3E-466E-AEC9-FD73D082146D}"/>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Freeform 543">
              <a:extLst>
                <a:ext uri="{FF2B5EF4-FFF2-40B4-BE49-F238E27FC236}">
                  <a16:creationId xmlns:a16="http://schemas.microsoft.com/office/drawing/2014/main" id="{660E2489-A42F-4B73-AA18-83B16A54A77B}"/>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Freeform 544">
              <a:extLst>
                <a:ext uri="{FF2B5EF4-FFF2-40B4-BE49-F238E27FC236}">
                  <a16:creationId xmlns:a16="http://schemas.microsoft.com/office/drawing/2014/main" id="{3B0753EB-4608-4D42-9EE2-DBAA3F833615}"/>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Freeform 545">
              <a:extLst>
                <a:ext uri="{FF2B5EF4-FFF2-40B4-BE49-F238E27FC236}">
                  <a16:creationId xmlns:a16="http://schemas.microsoft.com/office/drawing/2014/main" id="{45365449-5886-4BAB-9F1D-DAB113B2DC77}"/>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Freeform 546">
              <a:extLst>
                <a:ext uri="{FF2B5EF4-FFF2-40B4-BE49-F238E27FC236}">
                  <a16:creationId xmlns:a16="http://schemas.microsoft.com/office/drawing/2014/main" id="{8844C54A-AE1B-4471-BFCB-2EA520B091EC}"/>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Freeform 547">
              <a:extLst>
                <a:ext uri="{FF2B5EF4-FFF2-40B4-BE49-F238E27FC236}">
                  <a16:creationId xmlns:a16="http://schemas.microsoft.com/office/drawing/2014/main" id="{3BF4C206-4B4E-4FB2-8A89-C7B85152CC4A}"/>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Freeform 548">
              <a:extLst>
                <a:ext uri="{FF2B5EF4-FFF2-40B4-BE49-F238E27FC236}">
                  <a16:creationId xmlns:a16="http://schemas.microsoft.com/office/drawing/2014/main" id="{8699FC17-2EDD-49F7-ABD8-F1B9424B7478}"/>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Freeform 549">
              <a:extLst>
                <a:ext uri="{FF2B5EF4-FFF2-40B4-BE49-F238E27FC236}">
                  <a16:creationId xmlns:a16="http://schemas.microsoft.com/office/drawing/2014/main" id="{F0C6529A-A699-4B75-9626-21F513D7DADD}"/>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Freeform 550">
              <a:extLst>
                <a:ext uri="{FF2B5EF4-FFF2-40B4-BE49-F238E27FC236}">
                  <a16:creationId xmlns:a16="http://schemas.microsoft.com/office/drawing/2014/main" id="{1081C148-391F-4479-9EAD-70764E0B17B8}"/>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Freeform 551">
              <a:extLst>
                <a:ext uri="{FF2B5EF4-FFF2-40B4-BE49-F238E27FC236}">
                  <a16:creationId xmlns:a16="http://schemas.microsoft.com/office/drawing/2014/main" id="{43786CB8-1256-496D-8421-204574F76756}"/>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Freeform 552">
              <a:extLst>
                <a:ext uri="{FF2B5EF4-FFF2-40B4-BE49-F238E27FC236}">
                  <a16:creationId xmlns:a16="http://schemas.microsoft.com/office/drawing/2014/main" id="{461F0CDB-220C-41CD-9128-7699473601A3}"/>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Freeform 553">
              <a:extLst>
                <a:ext uri="{FF2B5EF4-FFF2-40B4-BE49-F238E27FC236}">
                  <a16:creationId xmlns:a16="http://schemas.microsoft.com/office/drawing/2014/main" id="{F05F561A-B369-47A0-94D3-A167C8504BE0}"/>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pic>
        <p:nvPicPr>
          <p:cNvPr id="4" name="Picture 3">
            <a:extLst>
              <a:ext uri="{FF2B5EF4-FFF2-40B4-BE49-F238E27FC236}">
                <a16:creationId xmlns:a16="http://schemas.microsoft.com/office/drawing/2014/main" id="{4BFE2117-F901-4F74-B2AE-1E24EE4968E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8221" y="1768029"/>
            <a:ext cx="3845492" cy="3175104"/>
          </a:xfrm>
          <a:prstGeom prst="rect">
            <a:avLst/>
          </a:prstGeom>
        </p:spPr>
      </p:pic>
    </p:spTree>
    <p:extLst>
      <p:ext uri="{BB962C8B-B14F-4D97-AF65-F5344CB8AC3E}">
        <p14:creationId xmlns:p14="http://schemas.microsoft.com/office/powerpoint/2010/main" val="434904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6E0F021-A554-4014-92AD-6ECF7FF865A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14661" y="514289"/>
            <a:ext cx="4509862" cy="3960532"/>
          </a:xfrm>
          <a:prstGeom prst="rect">
            <a:avLst/>
          </a:prstGeom>
        </p:spPr>
      </p:pic>
      <p:sp>
        <p:nvSpPr>
          <p:cNvPr id="3" name="TextBox 1">
            <a:extLst>
              <a:ext uri="{FF2B5EF4-FFF2-40B4-BE49-F238E27FC236}">
                <a16:creationId xmlns:a16="http://schemas.microsoft.com/office/drawing/2014/main" id="{1C17E293-B0ED-48E0-BBF3-6BE962E11AE1}"/>
              </a:ext>
            </a:extLst>
          </p:cNvPr>
          <p:cNvSpPr txBox="1"/>
          <p:nvPr/>
        </p:nvSpPr>
        <p:spPr>
          <a:xfrm>
            <a:off x="1075297" y="3094764"/>
            <a:ext cx="3304585" cy="1015663"/>
          </a:xfrm>
          <a:prstGeom prst="rect">
            <a:avLst/>
          </a:prstGeom>
          <a:noFill/>
        </p:spPr>
        <p:txBody>
          <a:bodyPr wrap="square" rtlCol="0">
            <a:spAutoFit/>
          </a:bodyPr>
          <a:lstStyle/>
          <a:p>
            <a:pPr algn="ctr"/>
            <a:r>
              <a:rPr lang="en-US" sz="2000">
                <a:latin typeface="Times New Roman" panose="02020603050405020304" pitchFamily="18" charset="0"/>
                <a:cs typeface="Times New Roman" panose="02020603050405020304" pitchFamily="18" charset="0"/>
              </a:rPr>
              <a:t>5. </a:t>
            </a:r>
            <a:r>
              <a:rPr lang="vi-VN" sz="2000">
                <a:latin typeface="Times New Roman" panose="02020603050405020304" pitchFamily="18" charset="0"/>
                <a:cs typeface="Times New Roman" panose="02020603050405020304" pitchFamily="18" charset="0"/>
              </a:rPr>
              <a:t>Những lưu ý trong cách đọc hiểu văn bản nghị luận phân tích một tác phẩm văn học: </a:t>
            </a:r>
            <a:endParaRPr lang="zh-CN" altLang="en-US" sz="2000" dirty="0">
              <a:solidFill>
                <a:srgbClr val="C00000"/>
              </a:solidFill>
              <a:latin typeface="Times New Roman" panose="02020603050405020304" pitchFamily="18" charset="0"/>
              <a:ea typeface="华康海报体W12(P)" pitchFamily="82" charset="-122"/>
              <a:cs typeface="Times New Roman" panose="02020603050405020304" pitchFamily="18" charset="0"/>
            </a:endParaRPr>
          </a:p>
        </p:txBody>
      </p:sp>
      <p:grpSp>
        <p:nvGrpSpPr>
          <p:cNvPr id="4" name="组合 16">
            <a:extLst>
              <a:ext uri="{FF2B5EF4-FFF2-40B4-BE49-F238E27FC236}">
                <a16:creationId xmlns:a16="http://schemas.microsoft.com/office/drawing/2014/main" id="{FF272E9F-1097-48C9-96E0-380E41FB618A}"/>
              </a:ext>
            </a:extLst>
          </p:cNvPr>
          <p:cNvGrpSpPr/>
          <p:nvPr/>
        </p:nvGrpSpPr>
        <p:grpSpPr>
          <a:xfrm>
            <a:off x="4785981" y="1981680"/>
            <a:ext cx="5664305" cy="707886"/>
            <a:chOff x="2436480" y="2316838"/>
            <a:chExt cx="5664305" cy="707886"/>
          </a:xfrm>
        </p:grpSpPr>
        <p:pic>
          <p:nvPicPr>
            <p:cNvPr id="5" name="Picture 2" descr="F:\1-原创素材\1_mm1102\PPT\PPT_014\materaials\flower_5.png">
              <a:extLst>
                <a:ext uri="{FF2B5EF4-FFF2-40B4-BE49-F238E27FC236}">
                  <a16:creationId xmlns:a16="http://schemas.microsoft.com/office/drawing/2014/main" id="{2DC535F3-CDF2-4BC0-B564-096E7EC7959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36480" y="2463305"/>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3">
              <a:extLst>
                <a:ext uri="{FF2B5EF4-FFF2-40B4-BE49-F238E27FC236}">
                  <a16:creationId xmlns:a16="http://schemas.microsoft.com/office/drawing/2014/main" id="{C78C306B-3A07-4AE6-8E1A-EAC431A34818}"/>
                </a:ext>
              </a:extLst>
            </p:cNvPr>
            <p:cNvSpPr txBox="1"/>
            <p:nvPr/>
          </p:nvSpPr>
          <p:spPr>
            <a:xfrm>
              <a:off x="2850689" y="2316838"/>
              <a:ext cx="5250096" cy="707886"/>
            </a:xfrm>
            <a:prstGeom prst="rect">
              <a:avLst/>
            </a:prstGeom>
            <a:noFill/>
          </p:spPr>
          <p:txBody>
            <a:bodyPr wrap="square" rtlCol="0">
              <a:spAutoFit/>
            </a:bodyPr>
            <a:lstStyle/>
            <a:p>
              <a:r>
                <a:rPr lang="vi-VN" sz="2000" b="0" i="0">
                  <a:solidFill>
                    <a:srgbClr val="333333"/>
                  </a:solidFill>
                  <a:effectLst/>
                  <a:latin typeface="+mj-lt"/>
                </a:rPr>
                <a:t>Đọc theo thứ tự từ lớn đến bé: vấn đề được bàn luận, ý kiến lớn, ý kiến nhỏ, lí lẽ và dẫn chứng.</a:t>
              </a:r>
              <a:endParaRPr lang="zh-CN" altLang="en-US" sz="2000" spc="-150" dirty="0">
                <a:solidFill>
                  <a:srgbClr val="B30DA7"/>
                </a:solidFill>
                <a:latin typeface="+mj-lt"/>
                <a:ea typeface="方正卡通简体" pitchFamily="65" charset="-122"/>
              </a:endParaRPr>
            </a:p>
          </p:txBody>
        </p:sp>
      </p:grpSp>
      <p:grpSp>
        <p:nvGrpSpPr>
          <p:cNvPr id="7" name="组合 22">
            <a:extLst>
              <a:ext uri="{FF2B5EF4-FFF2-40B4-BE49-F238E27FC236}">
                <a16:creationId xmlns:a16="http://schemas.microsoft.com/office/drawing/2014/main" id="{788A0D93-FBD9-41CB-9C2A-392F9CD8FC8C}"/>
              </a:ext>
            </a:extLst>
          </p:cNvPr>
          <p:cNvGrpSpPr/>
          <p:nvPr/>
        </p:nvGrpSpPr>
        <p:grpSpPr>
          <a:xfrm>
            <a:off x="4785981" y="3228250"/>
            <a:ext cx="5436096" cy="1015663"/>
            <a:chOff x="2411760" y="2867750"/>
            <a:chExt cx="13172358" cy="1015663"/>
          </a:xfrm>
        </p:grpSpPr>
        <p:pic>
          <p:nvPicPr>
            <p:cNvPr id="8" name="Picture 4" descr="F:\1-原创素材\1_mm1102\PPT\PPT_014\materaials\flower_2.png">
              <a:extLst>
                <a:ext uri="{FF2B5EF4-FFF2-40B4-BE49-F238E27FC236}">
                  <a16:creationId xmlns:a16="http://schemas.microsoft.com/office/drawing/2014/main" id="{D62380A7-4EE7-4ECD-A1CF-9D567858D70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11760" y="2888700"/>
              <a:ext cx="591847" cy="353396"/>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10">
              <a:extLst>
                <a:ext uri="{FF2B5EF4-FFF2-40B4-BE49-F238E27FC236}">
                  <a16:creationId xmlns:a16="http://schemas.microsoft.com/office/drawing/2014/main" id="{DED86D6F-01BF-4A41-A653-3A1AFF91CF54}"/>
                </a:ext>
              </a:extLst>
            </p:cNvPr>
            <p:cNvSpPr txBox="1"/>
            <p:nvPr/>
          </p:nvSpPr>
          <p:spPr>
            <a:xfrm>
              <a:off x="3003607" y="2867750"/>
              <a:ext cx="12580511" cy="1015663"/>
            </a:xfrm>
            <a:prstGeom prst="rect">
              <a:avLst/>
            </a:prstGeom>
            <a:noFill/>
          </p:spPr>
          <p:txBody>
            <a:bodyPr wrap="square" rtlCol="0">
              <a:spAutoFit/>
            </a:bodyPr>
            <a:lstStyle/>
            <a:p>
              <a:r>
                <a:rPr lang="vi-VN" sz="2000" b="0" i="0">
                  <a:solidFill>
                    <a:srgbClr val="333333"/>
                  </a:solidFill>
                  <a:effectLst/>
                  <a:latin typeface="+mj-lt"/>
                </a:rPr>
                <a:t>Tìm hiểu được đặc điểm cơ bản của văn bản nghị luận phân tích một tác phẩm văn học trong từng tác phẩm.</a:t>
              </a:r>
              <a:endParaRPr lang="zh-CN" altLang="en-US" sz="2000" spc="-150" dirty="0">
                <a:solidFill>
                  <a:srgbClr val="5CA139"/>
                </a:solidFill>
                <a:latin typeface="+mj-lt"/>
                <a:ea typeface="方正卡通简体" pitchFamily="65" charset="-122"/>
                <a:cs typeface="Times New Roman" panose="02020603050405020304" pitchFamily="18" charset="0"/>
              </a:endParaRPr>
            </a:p>
          </p:txBody>
        </p:sp>
      </p:grpSp>
      <p:grpSp>
        <p:nvGrpSpPr>
          <p:cNvPr id="10" name="组合 25">
            <a:extLst>
              <a:ext uri="{FF2B5EF4-FFF2-40B4-BE49-F238E27FC236}">
                <a16:creationId xmlns:a16="http://schemas.microsoft.com/office/drawing/2014/main" id="{6EECBE87-8471-46FC-8626-E1E93C29FA82}"/>
              </a:ext>
            </a:extLst>
          </p:cNvPr>
          <p:cNvGrpSpPr/>
          <p:nvPr/>
        </p:nvGrpSpPr>
        <p:grpSpPr>
          <a:xfrm>
            <a:off x="4785981" y="4677567"/>
            <a:ext cx="5119422" cy="400110"/>
            <a:chOff x="4836180" y="2875718"/>
            <a:chExt cx="5119422" cy="400110"/>
          </a:xfrm>
        </p:grpSpPr>
        <p:pic>
          <p:nvPicPr>
            <p:cNvPr id="11" name="Picture 3" descr="F:\1-原创素材\1_mm1102\PPT\PPT_014\materaials\flower_1.png">
              <a:extLst>
                <a:ext uri="{FF2B5EF4-FFF2-40B4-BE49-F238E27FC236}">
                  <a16:creationId xmlns:a16="http://schemas.microsoft.com/office/drawing/2014/main" id="{1A1EB996-C11E-427D-AA0A-FE4EE3C059C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836180" y="2888700"/>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88913FAA-33C3-4777-954B-14767441DEF3}"/>
                </a:ext>
              </a:extLst>
            </p:cNvPr>
            <p:cNvSpPr txBox="1"/>
            <p:nvPr/>
          </p:nvSpPr>
          <p:spPr>
            <a:xfrm>
              <a:off x="5159096" y="2875718"/>
              <a:ext cx="4796506" cy="400110"/>
            </a:xfrm>
            <a:prstGeom prst="rect">
              <a:avLst/>
            </a:prstGeom>
            <a:noFill/>
          </p:spPr>
          <p:txBody>
            <a:bodyPr wrap="none" rtlCol="0">
              <a:spAutoFit/>
            </a:bodyPr>
            <a:lstStyle/>
            <a:p>
              <a:r>
                <a:rPr lang="en-US" sz="2000" b="0" i="0">
                  <a:solidFill>
                    <a:srgbClr val="333333"/>
                  </a:solidFill>
                  <a:effectLst/>
                  <a:latin typeface="Times New Roman" panose="02020603050405020304" pitchFamily="18" charset="0"/>
                  <a:cs typeface="Times New Roman" panose="02020603050405020304" pitchFamily="18" charset="0"/>
                </a:rPr>
                <a:t>Tìm hiểu các chi tiết phải theo tuần tự hợp lý</a:t>
              </a:r>
              <a:endParaRPr lang="zh-CN" altLang="en-US" sz="2000" spc="-150" dirty="0">
                <a:solidFill>
                  <a:srgbClr val="F5750B"/>
                </a:solidFill>
                <a:latin typeface="Times New Roman" panose="02020603050405020304" pitchFamily="18" charset="0"/>
                <a:ea typeface="方正卡通简体" pitchFamily="65" charset="-122"/>
                <a:cs typeface="Times New Roman" panose="02020603050405020304" pitchFamily="18" charset="0"/>
              </a:endParaRPr>
            </a:p>
          </p:txBody>
        </p:sp>
      </p:grpSp>
    </p:spTree>
    <p:extLst>
      <p:ext uri="{BB962C8B-B14F-4D97-AF65-F5344CB8AC3E}">
        <p14:creationId xmlns:p14="http://schemas.microsoft.com/office/powerpoint/2010/main" val="19130638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
                                        </p:tgtEl>
                                        <p:attrNameLst>
                                          <p:attrName>ppt_y</p:attrName>
                                        </p:attrNameLst>
                                      </p:cBhvr>
                                      <p:tavLst>
                                        <p:tav tm="0">
                                          <p:val>
                                            <p:strVal val="#ppt_y"/>
                                          </p:val>
                                        </p:tav>
                                        <p:tav tm="100000">
                                          <p:val>
                                            <p:strVal val="#ppt_y"/>
                                          </p:val>
                                        </p:tav>
                                      </p:tavLst>
                                    </p:anim>
                                    <p:anim calcmode="lin" valueType="num">
                                      <p:cBhvr>
                                        <p:cTn id="9"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
                                        </p:tgtEl>
                                      </p:cBhvr>
                                    </p:animEffect>
                                  </p:childTnLst>
                                </p:cTn>
                              </p:par>
                            </p:childTnLst>
                          </p:cTn>
                        </p:par>
                        <p:par>
                          <p:cTn id="12" fill="hold">
                            <p:stCondLst>
                              <p:cond delay="3750"/>
                            </p:stCondLst>
                            <p:childTnLst>
                              <p:par>
                                <p:cTn id="13" presetID="26" presetClass="emph" presetSubtype="0" fill="hold" grpId="1" nodeType="afterEffect">
                                  <p:stCondLst>
                                    <p:cond delay="0"/>
                                  </p:stCondLst>
                                  <p:iterate type="lt">
                                    <p:tmPct val="0"/>
                                  </p:iterate>
                                  <p:childTnLst>
                                    <p:animEffect transition="out" filter="fade">
                                      <p:cBhvr>
                                        <p:cTn id="14" dur="500" tmFilter="0, 0; .2, .5; .8, .5; 1, 0"/>
                                        <p:tgtEl>
                                          <p:spTgt spid="3"/>
                                        </p:tgtEl>
                                      </p:cBhvr>
                                    </p:animEffect>
                                    <p:animScale>
                                      <p:cBhvr>
                                        <p:cTn id="15" dur="250" autoRev="1" fill="hold"/>
                                        <p:tgtEl>
                                          <p:spTgt spid="3"/>
                                        </p:tgtEl>
                                      </p:cBhvr>
                                      <p:by x="105000" y="105000"/>
                                    </p:animScale>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EB8F8EE-2A1B-43DD-B9BF-2855E35A28EB}"/>
              </a:ext>
            </a:extLst>
          </p:cNvPr>
          <p:cNvSpPr txBox="1"/>
          <p:nvPr/>
        </p:nvSpPr>
        <p:spPr>
          <a:xfrm>
            <a:off x="1260798" y="736318"/>
            <a:ext cx="8433816" cy="830997"/>
          </a:xfrm>
          <a:prstGeom prst="rect">
            <a:avLst/>
          </a:prstGeom>
          <a:noFill/>
        </p:spPr>
        <p:txBody>
          <a:bodyPr wrap="square" rtlCol="0">
            <a:spAutoFit/>
          </a:bodyPr>
          <a:lstStyle/>
          <a:p>
            <a:r>
              <a:rPr lang="en-US" sz="2400" b="1">
                <a:latin typeface="Times New Roman" panose="02020603050405020304" pitchFamily="18" charset="0"/>
                <a:cs typeface="Times New Roman" panose="02020603050405020304" pitchFamily="18" charset="0"/>
              </a:rPr>
              <a:t>6. C</a:t>
            </a:r>
            <a:r>
              <a:rPr lang="vi-VN" sz="2400" b="1" i="0">
                <a:effectLst/>
                <a:latin typeface="Times New Roman" panose="02020603050405020304" pitchFamily="18" charset="0"/>
                <a:cs typeface="Times New Roman" panose="02020603050405020304" pitchFamily="18" charset="0"/>
              </a:rPr>
              <a:t>ác văn bản, đoạn trích ở phần Đọc mở rộng theo thể loại trong học kì I theo các thể loại </a:t>
            </a:r>
            <a:endParaRPr lang="en-US" sz="2400" b="1">
              <a:latin typeface="Times New Roman" panose="02020603050405020304" pitchFamily="18" charset="0"/>
              <a:cs typeface="Times New Roman" panose="02020603050405020304" pitchFamily="18" charset="0"/>
            </a:endParaRPr>
          </a:p>
        </p:txBody>
      </p:sp>
      <p:graphicFrame>
        <p:nvGraphicFramePr>
          <p:cNvPr id="3" name="Table 5">
            <a:extLst>
              <a:ext uri="{FF2B5EF4-FFF2-40B4-BE49-F238E27FC236}">
                <a16:creationId xmlns:a16="http://schemas.microsoft.com/office/drawing/2014/main" id="{3B7A5ACC-46FB-4392-BBEF-7485396DFEBF}"/>
              </a:ext>
            </a:extLst>
          </p:cNvPr>
          <p:cNvGraphicFramePr>
            <a:graphicFrameLocks noGrp="1"/>
          </p:cNvGraphicFramePr>
          <p:nvPr>
            <p:extLst>
              <p:ext uri="{D42A27DB-BD31-4B8C-83A1-F6EECF244321}">
                <p14:modId xmlns:p14="http://schemas.microsoft.com/office/powerpoint/2010/main" val="561356065"/>
              </p:ext>
            </p:extLst>
          </p:nvPr>
        </p:nvGraphicFramePr>
        <p:xfrm>
          <a:off x="1010003" y="2324826"/>
          <a:ext cx="10128449" cy="2920638"/>
        </p:xfrm>
        <a:graphic>
          <a:graphicData uri="http://schemas.openxmlformats.org/drawingml/2006/table">
            <a:tbl>
              <a:tblPr firstRow="1" bandRow="1">
                <a:tableStyleId>{5940675A-B579-460E-94D1-54222C63F5DA}</a:tableStyleId>
              </a:tblPr>
              <a:tblGrid>
                <a:gridCol w="1185221">
                  <a:extLst>
                    <a:ext uri="{9D8B030D-6E8A-4147-A177-3AD203B41FA5}">
                      <a16:colId xmlns:a16="http://schemas.microsoft.com/office/drawing/2014/main" val="1325829478"/>
                    </a:ext>
                  </a:extLst>
                </a:gridCol>
                <a:gridCol w="2946385">
                  <a:extLst>
                    <a:ext uri="{9D8B030D-6E8A-4147-A177-3AD203B41FA5}">
                      <a16:colId xmlns:a16="http://schemas.microsoft.com/office/drawing/2014/main" val="2612821067"/>
                    </a:ext>
                  </a:extLst>
                </a:gridCol>
                <a:gridCol w="5996843">
                  <a:extLst>
                    <a:ext uri="{9D8B030D-6E8A-4147-A177-3AD203B41FA5}">
                      <a16:colId xmlns:a16="http://schemas.microsoft.com/office/drawing/2014/main" val="673209811"/>
                    </a:ext>
                  </a:extLst>
                </a:gridCol>
              </a:tblGrid>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Bài học</a:t>
                      </a:r>
                    </a:p>
                  </a:txBody>
                  <a:tcPr marL="6007" marR="6007" marT="6007" marB="6007">
                    <a:solidFill>
                      <a:schemeClr val="accent6">
                        <a:lumMod val="20000"/>
                        <a:lumOff val="80000"/>
                      </a:schemeClr>
                    </a:solidFill>
                  </a:tcPr>
                </a:tc>
                <a:tc>
                  <a:txBody>
                    <a:bodyPr/>
                    <a:lstStyle/>
                    <a:p>
                      <a:pPr algn="ctr" fontAlgn="t"/>
                      <a:r>
                        <a:rPr lang="en-US" sz="2000" b="1">
                          <a:solidFill>
                            <a:srgbClr val="00B050"/>
                          </a:solidFill>
                          <a:effectLst/>
                          <a:latin typeface="Times New Roman" panose="02020603050405020304" pitchFamily="18" charset="0"/>
                          <a:cs typeface="Times New Roman" panose="02020603050405020304" pitchFamily="18" charset="0"/>
                        </a:rPr>
                        <a:t>Thể loại</a:t>
                      </a:r>
                      <a:endParaRPr lang="en-US" sz="2000">
                        <a:solidFill>
                          <a:srgbClr val="00B050"/>
                        </a:solidFill>
                        <a:effectLst/>
                        <a:latin typeface="Times New Roman" panose="02020603050405020304" pitchFamily="18" charset="0"/>
                        <a:cs typeface="Times New Roman" panose="02020603050405020304" pitchFamily="18" charset="0"/>
                      </a:endParaRPr>
                    </a:p>
                  </a:txBody>
                  <a:tcPr marL="6007" marR="6007" marT="6007" marB="6007">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1" i="0" kern="1200">
                          <a:solidFill>
                            <a:srgbClr val="00B050"/>
                          </a:solidFill>
                          <a:effectLst/>
                          <a:latin typeface="Times New Roman" panose="02020603050405020304" pitchFamily="18" charset="0"/>
                          <a:ea typeface="+mn-ea"/>
                          <a:cs typeface="Times New Roman" panose="02020603050405020304" pitchFamily="18" charset="0"/>
                        </a:rPr>
                        <a:t>Tên văn bản, đoạn trích đọc mở rộng</a:t>
                      </a:r>
                      <a:endParaRPr lang="en-US" sz="2000">
                        <a:solidFill>
                          <a:srgbClr val="00B050"/>
                        </a:solidFill>
                        <a:effectLst/>
                        <a:latin typeface="Times New Roman" panose="02020603050405020304" pitchFamily="18" charset="0"/>
                        <a:cs typeface="Times New Roman" panose="02020603050405020304" pitchFamily="18" charset="0"/>
                      </a:endParaRPr>
                    </a:p>
                  </a:txBody>
                  <a:tcPr>
                    <a:solidFill>
                      <a:schemeClr val="accent6">
                        <a:lumMod val="20000"/>
                        <a:lumOff val="80000"/>
                      </a:schemeClr>
                    </a:solidFill>
                  </a:tcPr>
                </a:tc>
                <a:extLst>
                  <a:ext uri="{0D108BD9-81ED-4DB2-BD59-A6C34878D82A}">
                    <a16:rowId xmlns:a16="http://schemas.microsoft.com/office/drawing/2014/main" val="2813479545"/>
                  </a:ext>
                </a:extLst>
              </a:tr>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1</a:t>
                      </a:r>
                      <a:endParaRPr lang="vi-VN" sz="2000">
                        <a:solidFill>
                          <a:srgbClr val="00B050"/>
                        </a:solidFill>
                        <a:effectLst/>
                        <a:latin typeface="Times New Roman" panose="02020603050405020304" pitchFamily="18" charset="0"/>
                        <a:cs typeface="Times New Roman" panose="02020603050405020304" pitchFamily="18" charset="0"/>
                      </a:endParaRPr>
                    </a:p>
                  </a:txBody>
                  <a:tcPr marL="6007" marR="6007" marT="6007" marB="6007">
                    <a:solidFill>
                      <a:schemeClr val="accent6">
                        <a:lumMod val="20000"/>
                        <a:lumOff val="80000"/>
                      </a:schemeClr>
                    </a:solidFill>
                  </a:tcPr>
                </a:tc>
                <a:tc>
                  <a:txBody>
                    <a:bodyPr/>
                    <a:lstStyle/>
                    <a:p>
                      <a:pPr algn="ctr" fontAlgn="t"/>
                      <a:r>
                        <a:rPr lang="vi-VN" sz="2000">
                          <a:solidFill>
                            <a:srgbClr val="00B050"/>
                          </a:solidFill>
                          <a:effectLst/>
                          <a:latin typeface="+mj-lt"/>
                          <a:cs typeface="Times New Roman" panose="02020603050405020304" pitchFamily="18" charset="0"/>
                        </a:rPr>
                        <a:t>Thơ </a:t>
                      </a:r>
                    </a:p>
                  </a:txBody>
                  <a:tcPr marL="6007" marR="6007" marT="6007" marB="6007">
                    <a:solidFill>
                      <a:schemeClr val="accent6">
                        <a:lumMod val="20000"/>
                        <a:lumOff val="80000"/>
                      </a:schemeClr>
                    </a:solidFill>
                  </a:tcPr>
                </a:tc>
                <a:tc>
                  <a:txBody>
                    <a:bodyPr/>
                    <a:lstStyle/>
                    <a:p>
                      <a:endParaRPr lang="en-US" sz="2000">
                        <a:solidFill>
                          <a:srgbClr val="00B050"/>
                        </a:solidFill>
                      </a:endParaRPr>
                    </a:p>
                  </a:txBody>
                  <a:tcPr>
                    <a:solidFill>
                      <a:schemeClr val="accent6">
                        <a:lumMod val="20000"/>
                        <a:lumOff val="80000"/>
                      </a:schemeClr>
                    </a:solidFill>
                  </a:tcPr>
                </a:tc>
                <a:extLst>
                  <a:ext uri="{0D108BD9-81ED-4DB2-BD59-A6C34878D82A}">
                    <a16:rowId xmlns:a16="http://schemas.microsoft.com/office/drawing/2014/main" val="2978258925"/>
                  </a:ext>
                </a:extLst>
              </a:tr>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2</a:t>
                      </a:r>
                      <a:endParaRPr lang="vi-VN" sz="2000">
                        <a:solidFill>
                          <a:srgbClr val="00B050"/>
                        </a:solidFill>
                        <a:effectLst/>
                        <a:latin typeface="Times New Roman" panose="02020603050405020304" pitchFamily="18" charset="0"/>
                        <a:cs typeface="Times New Roman" panose="02020603050405020304" pitchFamily="18" charset="0"/>
                      </a:endParaRPr>
                    </a:p>
                  </a:txBody>
                  <a:tcPr marL="6007" marR="6007" marT="6007" marB="6007">
                    <a:solidFill>
                      <a:schemeClr val="accent6">
                        <a:lumMod val="20000"/>
                        <a:lumOff val="80000"/>
                      </a:schemeClr>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en-US" sz="2000">
                          <a:solidFill>
                            <a:srgbClr val="00B050"/>
                          </a:solidFill>
                          <a:effectLst/>
                          <a:latin typeface="Times New Roman" panose="02020603050405020304" pitchFamily="18" charset="0"/>
                          <a:cs typeface="Times New Roman" panose="02020603050405020304" pitchFamily="18" charset="0"/>
                        </a:rPr>
                        <a:t>Truyện ngụ ngôn</a:t>
                      </a:r>
                    </a:p>
                  </a:txBody>
                  <a:tcPr marL="6007" marR="6007" marT="6007" marB="6007">
                    <a:solidFill>
                      <a:schemeClr val="accent6">
                        <a:lumMod val="20000"/>
                        <a:lumOff val="80000"/>
                      </a:schemeClr>
                    </a:solidFill>
                  </a:tcPr>
                </a:tc>
                <a:tc>
                  <a:txBody>
                    <a:bodyPr/>
                    <a:lstStyle/>
                    <a:p>
                      <a:endParaRPr lang="en-US" sz="2000">
                        <a:solidFill>
                          <a:srgbClr val="00B050"/>
                        </a:solidFill>
                      </a:endParaRPr>
                    </a:p>
                  </a:txBody>
                  <a:tcPr>
                    <a:solidFill>
                      <a:schemeClr val="accent6">
                        <a:lumMod val="20000"/>
                        <a:lumOff val="80000"/>
                      </a:schemeClr>
                    </a:solidFill>
                  </a:tcPr>
                </a:tc>
                <a:extLst>
                  <a:ext uri="{0D108BD9-81ED-4DB2-BD59-A6C34878D82A}">
                    <a16:rowId xmlns:a16="http://schemas.microsoft.com/office/drawing/2014/main" val="99656487"/>
                  </a:ext>
                </a:extLst>
              </a:tr>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3</a:t>
                      </a:r>
                    </a:p>
                  </a:txBody>
                  <a:tcPr marL="6007" marR="6007" marT="6007" marB="6007">
                    <a:solidFill>
                      <a:schemeClr val="accent6">
                        <a:lumMod val="20000"/>
                        <a:lumOff val="80000"/>
                      </a:schemeClr>
                    </a:solidFill>
                  </a:tcPr>
                </a:tc>
                <a:tc>
                  <a:txBody>
                    <a:bodyPr/>
                    <a:lstStyle/>
                    <a:p>
                      <a:pPr algn="ctr" fontAlgn="t"/>
                      <a:r>
                        <a:rPr lang="en-US" sz="2000" b="0" i="0" kern="1200">
                          <a:solidFill>
                            <a:srgbClr val="00B050"/>
                          </a:solidFill>
                          <a:effectLst/>
                          <a:latin typeface="Times New Roman" panose="02020603050405020304" pitchFamily="18" charset="0"/>
                          <a:ea typeface="+mn-ea"/>
                          <a:cs typeface="Times New Roman" panose="02020603050405020304" pitchFamily="18" charset="0"/>
                        </a:rPr>
                        <a:t>Tùy bút, tản văn</a:t>
                      </a:r>
                      <a:endParaRPr lang="en-US" sz="2000">
                        <a:solidFill>
                          <a:srgbClr val="00B050"/>
                        </a:solidFill>
                        <a:effectLst/>
                        <a:latin typeface="Times New Roman" panose="02020603050405020304" pitchFamily="18" charset="0"/>
                        <a:cs typeface="Times New Roman" panose="02020603050405020304" pitchFamily="18" charset="0"/>
                      </a:endParaRPr>
                    </a:p>
                  </a:txBody>
                  <a:tcPr marL="6007" marR="6007" marT="6007" marB="6007">
                    <a:solidFill>
                      <a:schemeClr val="accent6">
                        <a:lumMod val="20000"/>
                        <a:lumOff val="80000"/>
                      </a:schemeClr>
                    </a:solidFill>
                  </a:tcPr>
                </a:tc>
                <a:tc>
                  <a:txBody>
                    <a:bodyPr/>
                    <a:lstStyle/>
                    <a:p>
                      <a:endParaRPr lang="en-US" sz="2000">
                        <a:solidFill>
                          <a:srgbClr val="00B050"/>
                        </a:solidFill>
                      </a:endParaRPr>
                    </a:p>
                  </a:txBody>
                  <a:tcPr>
                    <a:solidFill>
                      <a:schemeClr val="accent6">
                        <a:lumMod val="20000"/>
                        <a:lumOff val="80000"/>
                      </a:schemeClr>
                    </a:solidFill>
                  </a:tcPr>
                </a:tc>
                <a:extLst>
                  <a:ext uri="{0D108BD9-81ED-4DB2-BD59-A6C34878D82A}">
                    <a16:rowId xmlns:a16="http://schemas.microsoft.com/office/drawing/2014/main" val="1550615605"/>
                  </a:ext>
                </a:extLst>
              </a:tr>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4</a:t>
                      </a:r>
                    </a:p>
                  </a:txBody>
                  <a:tcPr marL="6007" marR="6007" marT="6007" marB="6007">
                    <a:solidFill>
                      <a:schemeClr val="accent6">
                        <a:lumMod val="20000"/>
                        <a:lumOff val="80000"/>
                      </a:schemeClr>
                    </a:solidFill>
                  </a:tcPr>
                </a:tc>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Văn bản thông tin</a:t>
                      </a:r>
                    </a:p>
                  </a:txBody>
                  <a:tcPr marL="31750" marR="31750" marT="31750" marB="31750">
                    <a:solidFill>
                      <a:schemeClr val="accent6">
                        <a:lumMod val="20000"/>
                        <a:lumOff val="80000"/>
                      </a:schemeClr>
                    </a:solidFill>
                  </a:tcPr>
                </a:tc>
                <a:tc>
                  <a:txBody>
                    <a:bodyPr/>
                    <a:lstStyle/>
                    <a:p>
                      <a:endParaRPr lang="en-US" sz="2000">
                        <a:solidFill>
                          <a:srgbClr val="00B050"/>
                        </a:solidFill>
                      </a:endParaRPr>
                    </a:p>
                  </a:txBody>
                  <a:tcPr>
                    <a:solidFill>
                      <a:schemeClr val="accent6">
                        <a:lumMod val="20000"/>
                        <a:lumOff val="80000"/>
                      </a:schemeClr>
                    </a:solidFill>
                  </a:tcPr>
                </a:tc>
                <a:extLst>
                  <a:ext uri="{0D108BD9-81ED-4DB2-BD59-A6C34878D82A}">
                    <a16:rowId xmlns:a16="http://schemas.microsoft.com/office/drawing/2014/main" val="1396417778"/>
                  </a:ext>
                </a:extLst>
              </a:tr>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5</a:t>
                      </a:r>
                    </a:p>
                  </a:txBody>
                  <a:tcPr marL="6007" marR="6007" marT="6007" marB="6007">
                    <a:solidFill>
                      <a:schemeClr val="accent6">
                        <a:lumMod val="20000"/>
                        <a:lumOff val="80000"/>
                      </a:schemeClr>
                    </a:solidFill>
                  </a:tcPr>
                </a:tc>
                <a:tc>
                  <a:txBody>
                    <a:bodyPr/>
                    <a:lstStyle/>
                    <a:p>
                      <a:pPr algn="ctr" fontAlgn="t"/>
                      <a:r>
                        <a:rPr lang="en-US" sz="2000" b="0" i="0" kern="1200">
                          <a:solidFill>
                            <a:srgbClr val="00B050"/>
                          </a:solidFill>
                          <a:effectLst/>
                          <a:latin typeface="Times New Roman" panose="02020603050405020304" pitchFamily="18" charset="0"/>
                          <a:ea typeface="+mn-ea"/>
                          <a:cs typeface="Times New Roman" panose="02020603050405020304" pitchFamily="18" charset="0"/>
                        </a:rPr>
                        <a:t>Văn bản nghị luận</a:t>
                      </a:r>
                      <a:endParaRPr lang="en-US" sz="2000">
                        <a:solidFill>
                          <a:srgbClr val="00B050"/>
                        </a:solidFill>
                        <a:effectLst/>
                        <a:latin typeface="Times New Roman" panose="02020603050405020304" pitchFamily="18" charset="0"/>
                        <a:cs typeface="Times New Roman" panose="02020603050405020304" pitchFamily="18" charset="0"/>
                      </a:endParaRPr>
                    </a:p>
                  </a:txBody>
                  <a:tcPr marL="6007" marR="6007" marT="6007" marB="6007">
                    <a:solidFill>
                      <a:schemeClr val="accent6">
                        <a:lumMod val="20000"/>
                        <a:lumOff val="80000"/>
                      </a:schemeClr>
                    </a:solidFill>
                  </a:tcPr>
                </a:tc>
                <a:tc>
                  <a:txBody>
                    <a:bodyPr/>
                    <a:lstStyle/>
                    <a:p>
                      <a:endParaRPr lang="en-US" sz="2000">
                        <a:solidFill>
                          <a:srgbClr val="00B050"/>
                        </a:solidFill>
                      </a:endParaRPr>
                    </a:p>
                  </a:txBody>
                  <a:tcPr>
                    <a:solidFill>
                      <a:schemeClr val="accent6">
                        <a:lumMod val="20000"/>
                        <a:lumOff val="80000"/>
                      </a:schemeClr>
                    </a:solidFill>
                  </a:tcPr>
                </a:tc>
                <a:extLst>
                  <a:ext uri="{0D108BD9-81ED-4DB2-BD59-A6C34878D82A}">
                    <a16:rowId xmlns:a16="http://schemas.microsoft.com/office/drawing/2014/main" val="1806386809"/>
                  </a:ext>
                </a:extLst>
              </a:tr>
            </a:tbl>
          </a:graphicData>
        </a:graphic>
      </p:graphicFrame>
      <p:sp>
        <p:nvSpPr>
          <p:cNvPr id="4" name="TextBox 3">
            <a:extLst>
              <a:ext uri="{FF2B5EF4-FFF2-40B4-BE49-F238E27FC236}">
                <a16:creationId xmlns:a16="http://schemas.microsoft.com/office/drawing/2014/main" id="{FF7CD4A3-75D8-429E-9870-B3E069685BD8}"/>
              </a:ext>
            </a:extLst>
          </p:cNvPr>
          <p:cNvSpPr txBox="1"/>
          <p:nvPr/>
        </p:nvSpPr>
        <p:spPr>
          <a:xfrm>
            <a:off x="5328759" y="2770122"/>
            <a:ext cx="4572000" cy="400110"/>
          </a:xfrm>
          <a:prstGeom prst="rect">
            <a:avLst/>
          </a:prstGeom>
          <a:noFill/>
        </p:spPr>
        <p:txBody>
          <a:bodyPr wrap="square">
            <a:spAutoFit/>
          </a:bodyPr>
          <a:lstStyle/>
          <a:p>
            <a:r>
              <a:rPr lang="en-US" sz="2000" b="0" i="0">
                <a:solidFill>
                  <a:srgbClr val="333333"/>
                </a:solidFill>
                <a:effectLst/>
                <a:latin typeface="Times New Roman" panose="02020603050405020304" pitchFamily="18" charset="0"/>
                <a:cs typeface="Times New Roman" panose="02020603050405020304" pitchFamily="18" charset="0"/>
              </a:rPr>
              <a:t>Con chim chiền chiện</a:t>
            </a:r>
            <a:endParaRPr lang="en-US" sz="2000">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9E9003E2-269F-4B8E-AB8E-E6ADEF8BF860}"/>
              </a:ext>
            </a:extLst>
          </p:cNvPr>
          <p:cNvSpPr txBox="1"/>
          <p:nvPr/>
        </p:nvSpPr>
        <p:spPr>
          <a:xfrm>
            <a:off x="5306987" y="3281713"/>
            <a:ext cx="4572000" cy="400110"/>
          </a:xfrm>
          <a:prstGeom prst="rect">
            <a:avLst/>
          </a:prstGeom>
          <a:noFill/>
        </p:spPr>
        <p:txBody>
          <a:bodyPr wrap="square">
            <a:spAutoFit/>
          </a:bodyPr>
          <a:lstStyle/>
          <a:p>
            <a:r>
              <a:rPr lang="fi-FI" sz="2000" b="0" i="0">
                <a:solidFill>
                  <a:srgbClr val="333333"/>
                </a:solidFill>
                <a:effectLst/>
                <a:latin typeface="Times New Roman" panose="02020603050405020304" pitchFamily="18" charset="0"/>
                <a:cs typeface="Times New Roman" panose="02020603050405020304" pitchFamily="18" charset="0"/>
              </a:rPr>
              <a:t>Chân, tay, tai, mắt, miệng</a:t>
            </a:r>
            <a:endParaRPr lang="en-US" sz="200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A8ADC585-006C-44AC-8C11-DE2E0BDE6A2E}"/>
              </a:ext>
            </a:extLst>
          </p:cNvPr>
          <p:cNvSpPr txBox="1"/>
          <p:nvPr/>
        </p:nvSpPr>
        <p:spPr>
          <a:xfrm>
            <a:off x="5353150" y="3717661"/>
            <a:ext cx="4572000" cy="400110"/>
          </a:xfrm>
          <a:prstGeom prst="rect">
            <a:avLst/>
          </a:prstGeom>
          <a:noFill/>
        </p:spPr>
        <p:txBody>
          <a:bodyPr wrap="square">
            <a:spAutoFit/>
          </a:bodyPr>
          <a:lstStyle/>
          <a:p>
            <a:r>
              <a:rPr lang="vi-VN" sz="2000" b="0" i="0">
                <a:solidFill>
                  <a:srgbClr val="333333"/>
                </a:solidFill>
                <a:effectLst/>
                <a:latin typeface="+mj-lt"/>
              </a:rPr>
              <a:t>Mùa phơi sân trước</a:t>
            </a:r>
            <a:endParaRPr lang="en-US" sz="2000">
              <a:latin typeface="+mj-lt"/>
            </a:endParaRPr>
          </a:p>
        </p:txBody>
      </p:sp>
      <p:sp>
        <p:nvSpPr>
          <p:cNvPr id="7" name="TextBox 6">
            <a:extLst>
              <a:ext uri="{FF2B5EF4-FFF2-40B4-BE49-F238E27FC236}">
                <a16:creationId xmlns:a16="http://schemas.microsoft.com/office/drawing/2014/main" id="{05E98035-B23A-411F-A732-00801550BF85}"/>
              </a:ext>
            </a:extLst>
          </p:cNvPr>
          <p:cNvSpPr txBox="1"/>
          <p:nvPr/>
        </p:nvSpPr>
        <p:spPr>
          <a:xfrm>
            <a:off x="5328759" y="4236035"/>
            <a:ext cx="4572000" cy="400110"/>
          </a:xfrm>
          <a:prstGeom prst="rect">
            <a:avLst/>
          </a:prstGeom>
          <a:noFill/>
        </p:spPr>
        <p:txBody>
          <a:bodyPr wrap="square">
            <a:spAutoFit/>
          </a:bodyPr>
          <a:lstStyle/>
          <a:p>
            <a:r>
              <a:rPr lang="vi-VN" sz="2000" b="0" i="0">
                <a:solidFill>
                  <a:srgbClr val="333333"/>
                </a:solidFill>
                <a:effectLst/>
                <a:latin typeface="+mj-lt"/>
              </a:rPr>
              <a:t>Phòng tránh đuối nước</a:t>
            </a:r>
            <a:endParaRPr lang="en-US" sz="2000">
              <a:latin typeface="+mj-lt"/>
            </a:endParaRPr>
          </a:p>
        </p:txBody>
      </p:sp>
      <p:sp>
        <p:nvSpPr>
          <p:cNvPr id="8" name="TextBox 7">
            <a:extLst>
              <a:ext uri="{FF2B5EF4-FFF2-40B4-BE49-F238E27FC236}">
                <a16:creationId xmlns:a16="http://schemas.microsoft.com/office/drawing/2014/main" id="{48C08239-9197-415B-A2E2-7BD6C909708A}"/>
              </a:ext>
            </a:extLst>
          </p:cNvPr>
          <p:cNvSpPr txBox="1"/>
          <p:nvPr/>
        </p:nvSpPr>
        <p:spPr>
          <a:xfrm>
            <a:off x="5328759" y="4740749"/>
            <a:ext cx="6408543" cy="400110"/>
          </a:xfrm>
          <a:prstGeom prst="rect">
            <a:avLst/>
          </a:prstGeom>
          <a:noFill/>
        </p:spPr>
        <p:txBody>
          <a:bodyPr wrap="square">
            <a:spAutoFit/>
          </a:bodyPr>
          <a:lstStyle/>
          <a:p>
            <a:r>
              <a:rPr lang="en-US" sz="2000" b="0" i="0">
                <a:solidFill>
                  <a:srgbClr val="333333"/>
                </a:solidFill>
                <a:effectLst/>
                <a:latin typeface="Times New Roman" panose="02020603050405020304" pitchFamily="18" charset="0"/>
                <a:cs typeface="Times New Roman" panose="02020603050405020304" pitchFamily="18" charset="0"/>
              </a:rPr>
              <a:t>Sức hấp dẫn của truyện ngắn “Chiếc lá cuối cùng”</a:t>
            </a:r>
            <a:endParaRPr lang="en-US" sz="20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3277185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ppt_x</p:attrName>
                                        </p:attrNameLst>
                                      </p:cBhvr>
                                      <p:tavLst>
                                        <p:tav tm="0">
                                          <p:val>
                                            <p:strVal val="#ppt_x"/>
                                          </p:val>
                                        </p:tav>
                                        <p:tav tm="100000">
                                          <p:val>
                                            <p:strVal val="#ppt_x"/>
                                          </p:val>
                                        </p:tav>
                                      </p:tavLst>
                                    </p:anim>
                                    <p:anim calcmode="lin" valueType="num">
                                      <p:cBhvr>
                                        <p:cTn id="30"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1000"/>
                                        <p:tgtEl>
                                          <p:spTgt spid="6"/>
                                        </p:tgtEl>
                                      </p:cBhvr>
                                    </p:animEffect>
                                    <p:anim calcmode="lin" valueType="num">
                                      <p:cBhvr>
                                        <p:cTn id="36" dur="1000" fill="hold"/>
                                        <p:tgtEl>
                                          <p:spTgt spid="6"/>
                                        </p:tgtEl>
                                        <p:attrNameLst>
                                          <p:attrName>ppt_x</p:attrName>
                                        </p:attrNameLst>
                                      </p:cBhvr>
                                      <p:tavLst>
                                        <p:tav tm="0">
                                          <p:val>
                                            <p:strVal val="#ppt_x"/>
                                          </p:val>
                                        </p:tav>
                                        <p:tav tm="100000">
                                          <p:val>
                                            <p:strVal val="#ppt_x"/>
                                          </p:val>
                                        </p:tav>
                                      </p:tavLst>
                                    </p:anim>
                                    <p:anim calcmode="lin" valueType="num">
                                      <p:cBhvr>
                                        <p:cTn id="3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1000"/>
                                        <p:tgtEl>
                                          <p:spTgt spid="7"/>
                                        </p:tgtEl>
                                      </p:cBhvr>
                                    </p:animEffect>
                                    <p:anim calcmode="lin" valueType="num">
                                      <p:cBhvr>
                                        <p:cTn id="43" dur="1000" fill="hold"/>
                                        <p:tgtEl>
                                          <p:spTgt spid="7"/>
                                        </p:tgtEl>
                                        <p:attrNameLst>
                                          <p:attrName>ppt_x</p:attrName>
                                        </p:attrNameLst>
                                      </p:cBhvr>
                                      <p:tavLst>
                                        <p:tav tm="0">
                                          <p:val>
                                            <p:strVal val="#ppt_x"/>
                                          </p:val>
                                        </p:tav>
                                        <p:tav tm="100000">
                                          <p:val>
                                            <p:strVal val="#ppt_x"/>
                                          </p:val>
                                        </p:tav>
                                      </p:tavLst>
                                    </p:anim>
                                    <p:anim calcmode="lin" valueType="num">
                                      <p:cBhvr>
                                        <p:cTn id="4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1000"/>
                                        <p:tgtEl>
                                          <p:spTgt spid="8"/>
                                        </p:tgtEl>
                                      </p:cBhvr>
                                    </p:animEffect>
                                    <p:anim calcmode="lin" valueType="num">
                                      <p:cBhvr>
                                        <p:cTn id="50" dur="1000" fill="hold"/>
                                        <p:tgtEl>
                                          <p:spTgt spid="8"/>
                                        </p:tgtEl>
                                        <p:attrNameLst>
                                          <p:attrName>ppt_x</p:attrName>
                                        </p:attrNameLst>
                                      </p:cBhvr>
                                      <p:tavLst>
                                        <p:tav tm="0">
                                          <p:val>
                                            <p:strVal val="#ppt_x"/>
                                          </p:val>
                                        </p:tav>
                                        <p:tav tm="100000">
                                          <p:val>
                                            <p:strVal val="#ppt_x"/>
                                          </p:val>
                                        </p:tav>
                                      </p:tavLst>
                                    </p:anim>
                                    <p:anim calcmode="lin" valueType="num">
                                      <p:cBhvr>
                                        <p:cTn id="5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p:bldP spid="6" grpId="0"/>
      <p:bldP spid="7" grpId="0"/>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accent4">
            <a:lumMod val="20000"/>
            <a:lumOff val="80000"/>
          </a:schemeClr>
        </a:solidFill>
        <a:effectLst/>
      </p:bgPr>
    </p:bg>
    <p:spTree>
      <p:nvGrpSpPr>
        <p:cNvPr id="1" name=""/>
        <p:cNvGrpSpPr/>
        <p:nvPr/>
      </p:nvGrpSpPr>
      <p:grpSpPr>
        <a:xfrm>
          <a:off x="0" y="0"/>
          <a:ext cx="0" cy="0"/>
          <a:chOff x="0" y="0"/>
          <a:chExt cx="0" cy="0"/>
        </a:xfrm>
      </p:grpSpPr>
      <p:grpSp>
        <p:nvGrpSpPr>
          <p:cNvPr id="2" name="组合 585">
            <a:extLst>
              <a:ext uri="{FF2B5EF4-FFF2-40B4-BE49-F238E27FC236}">
                <a16:creationId xmlns:a16="http://schemas.microsoft.com/office/drawing/2014/main" id="{D7D52F12-745B-489D-BECE-F0C4643002BF}"/>
              </a:ext>
            </a:extLst>
          </p:cNvPr>
          <p:cNvGrpSpPr/>
          <p:nvPr/>
        </p:nvGrpSpPr>
        <p:grpSpPr>
          <a:xfrm>
            <a:off x="-55563" y="5845629"/>
            <a:ext cx="12303126" cy="1012371"/>
            <a:chOff x="-25400" y="5164139"/>
            <a:chExt cx="12303126" cy="1743075"/>
          </a:xfrm>
        </p:grpSpPr>
        <p:sp>
          <p:nvSpPr>
            <p:cNvPr id="3" name="Freeform 17">
              <a:extLst>
                <a:ext uri="{FF2B5EF4-FFF2-40B4-BE49-F238E27FC236}">
                  <a16:creationId xmlns:a16="http://schemas.microsoft.com/office/drawing/2014/main" id="{DF8E66E8-87F2-4C5D-AD43-C3ABC28D8950}"/>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 name="Freeform 18">
              <a:extLst>
                <a:ext uri="{FF2B5EF4-FFF2-40B4-BE49-F238E27FC236}">
                  <a16:creationId xmlns:a16="http://schemas.microsoft.com/office/drawing/2014/main" id="{94C07768-6D4D-4E64-A53F-802955BDAA9B}"/>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31">
              <a:extLst>
                <a:ext uri="{FF2B5EF4-FFF2-40B4-BE49-F238E27FC236}">
                  <a16:creationId xmlns:a16="http://schemas.microsoft.com/office/drawing/2014/main" id="{A3A867C4-3C65-4990-A1A3-D9EB1DC08DED}"/>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32">
              <a:extLst>
                <a:ext uri="{FF2B5EF4-FFF2-40B4-BE49-F238E27FC236}">
                  <a16:creationId xmlns:a16="http://schemas.microsoft.com/office/drawing/2014/main" id="{74B0BF5E-9477-4169-9304-58226CB6AB5F}"/>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44">
              <a:extLst>
                <a:ext uri="{FF2B5EF4-FFF2-40B4-BE49-F238E27FC236}">
                  <a16:creationId xmlns:a16="http://schemas.microsoft.com/office/drawing/2014/main" id="{0DB239D5-7B1A-4CB3-93CE-C867F9211673}"/>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45">
              <a:extLst>
                <a:ext uri="{FF2B5EF4-FFF2-40B4-BE49-F238E27FC236}">
                  <a16:creationId xmlns:a16="http://schemas.microsoft.com/office/drawing/2014/main" id="{5101942C-9C2C-4576-86B5-2C08B232EEC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Oval 8">
              <a:extLst>
                <a:ext uri="{FF2B5EF4-FFF2-40B4-BE49-F238E27FC236}">
                  <a16:creationId xmlns:a16="http://schemas.microsoft.com/office/drawing/2014/main" id="{182AF360-6F18-4A0B-86A7-BA1838F8D676}"/>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47">
              <a:extLst>
                <a:ext uri="{FF2B5EF4-FFF2-40B4-BE49-F238E27FC236}">
                  <a16:creationId xmlns:a16="http://schemas.microsoft.com/office/drawing/2014/main" id="{49C43962-17A2-449F-8470-2A6B9357F049}"/>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48">
              <a:extLst>
                <a:ext uri="{FF2B5EF4-FFF2-40B4-BE49-F238E27FC236}">
                  <a16:creationId xmlns:a16="http://schemas.microsoft.com/office/drawing/2014/main" id="{02A8A493-285F-4556-9F0F-E4944863DFE6}"/>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Oval 11">
              <a:extLst>
                <a:ext uri="{FF2B5EF4-FFF2-40B4-BE49-F238E27FC236}">
                  <a16:creationId xmlns:a16="http://schemas.microsoft.com/office/drawing/2014/main" id="{E158AB3C-6012-4609-82C0-22297B7F2B2B}"/>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50">
              <a:extLst>
                <a:ext uri="{FF2B5EF4-FFF2-40B4-BE49-F238E27FC236}">
                  <a16:creationId xmlns:a16="http://schemas.microsoft.com/office/drawing/2014/main" id="{459A09BD-CD38-4E73-B65B-5855CBE20299}"/>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Rectangle 13">
              <a:extLst>
                <a:ext uri="{FF2B5EF4-FFF2-40B4-BE49-F238E27FC236}">
                  <a16:creationId xmlns:a16="http://schemas.microsoft.com/office/drawing/2014/main" id="{C4A6841F-2508-457A-8608-26966D6D5507}"/>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Rectangle 14">
              <a:extLst>
                <a:ext uri="{FF2B5EF4-FFF2-40B4-BE49-F238E27FC236}">
                  <a16:creationId xmlns:a16="http://schemas.microsoft.com/office/drawing/2014/main" id="{827C96E7-D3DB-4A5A-AA37-9B5E41CAD4C9}"/>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53">
              <a:extLst>
                <a:ext uri="{FF2B5EF4-FFF2-40B4-BE49-F238E27FC236}">
                  <a16:creationId xmlns:a16="http://schemas.microsoft.com/office/drawing/2014/main" id="{6EB2F1BD-EDEB-4FF2-8FCA-881B5F6C863A}"/>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54">
              <a:extLst>
                <a:ext uri="{FF2B5EF4-FFF2-40B4-BE49-F238E27FC236}">
                  <a16:creationId xmlns:a16="http://schemas.microsoft.com/office/drawing/2014/main" id="{913C6453-1B46-4738-9D38-17E2161F6687}"/>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55">
              <a:extLst>
                <a:ext uri="{FF2B5EF4-FFF2-40B4-BE49-F238E27FC236}">
                  <a16:creationId xmlns:a16="http://schemas.microsoft.com/office/drawing/2014/main" id="{F3DAE497-E362-4CA0-9987-14C126E084E8}"/>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56">
              <a:extLst>
                <a:ext uri="{FF2B5EF4-FFF2-40B4-BE49-F238E27FC236}">
                  <a16:creationId xmlns:a16="http://schemas.microsoft.com/office/drawing/2014/main" id="{E946B13B-F4CC-4175-B63A-9CF6792B23D3}"/>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Oval 19">
              <a:extLst>
                <a:ext uri="{FF2B5EF4-FFF2-40B4-BE49-F238E27FC236}">
                  <a16:creationId xmlns:a16="http://schemas.microsoft.com/office/drawing/2014/main" id="{3E8246EA-7875-40B9-B634-26C250434AE5}"/>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60">
              <a:extLst>
                <a:ext uri="{FF2B5EF4-FFF2-40B4-BE49-F238E27FC236}">
                  <a16:creationId xmlns:a16="http://schemas.microsoft.com/office/drawing/2014/main" id="{7D99F145-BD26-4E2D-943B-9AA6D98C9CAD}"/>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61">
              <a:extLst>
                <a:ext uri="{FF2B5EF4-FFF2-40B4-BE49-F238E27FC236}">
                  <a16:creationId xmlns:a16="http://schemas.microsoft.com/office/drawing/2014/main" id="{2524560D-94FB-441D-93C1-511248DB37D0}"/>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62">
              <a:extLst>
                <a:ext uri="{FF2B5EF4-FFF2-40B4-BE49-F238E27FC236}">
                  <a16:creationId xmlns:a16="http://schemas.microsoft.com/office/drawing/2014/main" id="{22837625-B331-4C81-8C5D-D44ADA4F91F5}"/>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63">
              <a:extLst>
                <a:ext uri="{FF2B5EF4-FFF2-40B4-BE49-F238E27FC236}">
                  <a16:creationId xmlns:a16="http://schemas.microsoft.com/office/drawing/2014/main" id="{10471F61-452A-48BB-88EA-51392265C69E}"/>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64">
              <a:extLst>
                <a:ext uri="{FF2B5EF4-FFF2-40B4-BE49-F238E27FC236}">
                  <a16:creationId xmlns:a16="http://schemas.microsoft.com/office/drawing/2014/main" id="{634EE71F-ADDF-4020-9627-5A371D8294E1}"/>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65">
              <a:extLst>
                <a:ext uri="{FF2B5EF4-FFF2-40B4-BE49-F238E27FC236}">
                  <a16:creationId xmlns:a16="http://schemas.microsoft.com/office/drawing/2014/main" id="{31BE03F4-7E78-4626-8BC8-653DE706052D}"/>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68">
              <a:extLst>
                <a:ext uri="{FF2B5EF4-FFF2-40B4-BE49-F238E27FC236}">
                  <a16:creationId xmlns:a16="http://schemas.microsoft.com/office/drawing/2014/main" id="{81731797-0685-49B0-85BF-00218364182F}"/>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0">
              <a:extLst>
                <a:ext uri="{FF2B5EF4-FFF2-40B4-BE49-F238E27FC236}">
                  <a16:creationId xmlns:a16="http://schemas.microsoft.com/office/drawing/2014/main" id="{FCA4CF4E-7945-4338-985A-5316CDC155FE}"/>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Rectangle 28">
              <a:extLst>
                <a:ext uri="{FF2B5EF4-FFF2-40B4-BE49-F238E27FC236}">
                  <a16:creationId xmlns:a16="http://schemas.microsoft.com/office/drawing/2014/main" id="{7B3D94CB-65A4-4EA4-9523-B8C9AFFA9662}"/>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Rectangle 29">
              <a:extLst>
                <a:ext uri="{FF2B5EF4-FFF2-40B4-BE49-F238E27FC236}">
                  <a16:creationId xmlns:a16="http://schemas.microsoft.com/office/drawing/2014/main" id="{CAFAD1BE-D6C8-466E-9C04-2213CED0AA03}"/>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80">
              <a:extLst>
                <a:ext uri="{FF2B5EF4-FFF2-40B4-BE49-F238E27FC236}">
                  <a16:creationId xmlns:a16="http://schemas.microsoft.com/office/drawing/2014/main" id="{CD5592E5-0500-462C-9198-1F96C27AF2C9}"/>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81">
              <a:extLst>
                <a:ext uri="{FF2B5EF4-FFF2-40B4-BE49-F238E27FC236}">
                  <a16:creationId xmlns:a16="http://schemas.microsoft.com/office/drawing/2014/main" id="{CC5E4E16-8266-4A21-85ED-1C5950B2FF57}"/>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84">
              <a:extLst>
                <a:ext uri="{FF2B5EF4-FFF2-40B4-BE49-F238E27FC236}">
                  <a16:creationId xmlns:a16="http://schemas.microsoft.com/office/drawing/2014/main" id="{A10D0F0C-1A56-416D-A05D-75E8E1B33757}"/>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85">
              <a:extLst>
                <a:ext uri="{FF2B5EF4-FFF2-40B4-BE49-F238E27FC236}">
                  <a16:creationId xmlns:a16="http://schemas.microsoft.com/office/drawing/2014/main" id="{3B3B7055-BB81-4780-A116-8E606830C584}"/>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86">
              <a:extLst>
                <a:ext uri="{FF2B5EF4-FFF2-40B4-BE49-F238E27FC236}">
                  <a16:creationId xmlns:a16="http://schemas.microsoft.com/office/drawing/2014/main" id="{13ADD199-5802-4F1F-AA38-938B28257D0B}"/>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Oval 35">
              <a:extLst>
                <a:ext uri="{FF2B5EF4-FFF2-40B4-BE49-F238E27FC236}">
                  <a16:creationId xmlns:a16="http://schemas.microsoft.com/office/drawing/2014/main" id="{4B367E6A-BB80-4BF2-8F64-8B63FF0D4566}"/>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Oval 36">
              <a:extLst>
                <a:ext uri="{FF2B5EF4-FFF2-40B4-BE49-F238E27FC236}">
                  <a16:creationId xmlns:a16="http://schemas.microsoft.com/office/drawing/2014/main" id="{217FEA2F-5085-487F-AD5A-5B7BB498F8C1}"/>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Oval 37">
              <a:extLst>
                <a:ext uri="{FF2B5EF4-FFF2-40B4-BE49-F238E27FC236}">
                  <a16:creationId xmlns:a16="http://schemas.microsoft.com/office/drawing/2014/main" id="{AF96DED7-E981-47CE-9C67-C2DCEB5C354C}"/>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90">
              <a:extLst>
                <a:ext uri="{FF2B5EF4-FFF2-40B4-BE49-F238E27FC236}">
                  <a16:creationId xmlns:a16="http://schemas.microsoft.com/office/drawing/2014/main" id="{3FAAF713-2B7F-4259-B9FF-B5A3D9D0EFB2}"/>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Oval 39">
              <a:extLst>
                <a:ext uri="{FF2B5EF4-FFF2-40B4-BE49-F238E27FC236}">
                  <a16:creationId xmlns:a16="http://schemas.microsoft.com/office/drawing/2014/main" id="{DE16E2F3-20EB-418A-AD02-83C41F9D2E33}"/>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92">
              <a:extLst>
                <a:ext uri="{FF2B5EF4-FFF2-40B4-BE49-F238E27FC236}">
                  <a16:creationId xmlns:a16="http://schemas.microsoft.com/office/drawing/2014/main" id="{34D7B26D-3B07-44A5-9930-DA902408B05F}"/>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Oval 41">
              <a:extLst>
                <a:ext uri="{FF2B5EF4-FFF2-40B4-BE49-F238E27FC236}">
                  <a16:creationId xmlns:a16="http://schemas.microsoft.com/office/drawing/2014/main" id="{C474B7EE-FCF6-471C-B158-4D2C40880DCE}"/>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Oval 42">
              <a:extLst>
                <a:ext uri="{FF2B5EF4-FFF2-40B4-BE49-F238E27FC236}">
                  <a16:creationId xmlns:a16="http://schemas.microsoft.com/office/drawing/2014/main" id="{6B6192CE-EA4F-4980-AB9E-3B5F4149519A}"/>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95">
              <a:extLst>
                <a:ext uri="{FF2B5EF4-FFF2-40B4-BE49-F238E27FC236}">
                  <a16:creationId xmlns:a16="http://schemas.microsoft.com/office/drawing/2014/main" id="{7EA4FB92-3779-478D-8713-04DB13F6D7ED}"/>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Oval 44">
              <a:extLst>
                <a:ext uri="{FF2B5EF4-FFF2-40B4-BE49-F238E27FC236}">
                  <a16:creationId xmlns:a16="http://schemas.microsoft.com/office/drawing/2014/main" id="{2E575A59-0D04-4015-BB34-15E2BF9A314B}"/>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97">
              <a:extLst>
                <a:ext uri="{FF2B5EF4-FFF2-40B4-BE49-F238E27FC236}">
                  <a16:creationId xmlns:a16="http://schemas.microsoft.com/office/drawing/2014/main" id="{E285B855-ADA8-4EDD-B7F8-3C6F7FF105FC}"/>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98">
              <a:extLst>
                <a:ext uri="{FF2B5EF4-FFF2-40B4-BE49-F238E27FC236}">
                  <a16:creationId xmlns:a16="http://schemas.microsoft.com/office/drawing/2014/main" id="{2538EF66-0050-4548-9904-0DFD2894564C}"/>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99">
              <a:extLst>
                <a:ext uri="{FF2B5EF4-FFF2-40B4-BE49-F238E27FC236}">
                  <a16:creationId xmlns:a16="http://schemas.microsoft.com/office/drawing/2014/main" id="{973774D1-0045-44C9-883F-CB4BA7281B14}"/>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100">
              <a:extLst>
                <a:ext uri="{FF2B5EF4-FFF2-40B4-BE49-F238E27FC236}">
                  <a16:creationId xmlns:a16="http://schemas.microsoft.com/office/drawing/2014/main" id="{1237D17E-30CE-40F6-A280-3FEF05CEB837}"/>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101">
              <a:extLst>
                <a:ext uri="{FF2B5EF4-FFF2-40B4-BE49-F238E27FC236}">
                  <a16:creationId xmlns:a16="http://schemas.microsoft.com/office/drawing/2014/main" id="{05F566E1-B746-4953-8776-86F448EEADEF}"/>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102">
              <a:extLst>
                <a:ext uri="{FF2B5EF4-FFF2-40B4-BE49-F238E27FC236}">
                  <a16:creationId xmlns:a16="http://schemas.microsoft.com/office/drawing/2014/main" id="{53AC1D74-A58E-44CB-9B38-5E30DAAC2993}"/>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103">
              <a:extLst>
                <a:ext uri="{FF2B5EF4-FFF2-40B4-BE49-F238E27FC236}">
                  <a16:creationId xmlns:a16="http://schemas.microsoft.com/office/drawing/2014/main" id="{6D0005D4-02BA-4064-9FB2-8800623A732B}"/>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104">
              <a:extLst>
                <a:ext uri="{FF2B5EF4-FFF2-40B4-BE49-F238E27FC236}">
                  <a16:creationId xmlns:a16="http://schemas.microsoft.com/office/drawing/2014/main" id="{8B40311B-174F-4B68-8B49-EB5692B87F71}"/>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Oval 53">
              <a:extLst>
                <a:ext uri="{FF2B5EF4-FFF2-40B4-BE49-F238E27FC236}">
                  <a16:creationId xmlns:a16="http://schemas.microsoft.com/office/drawing/2014/main" id="{7A1EFFA8-3E33-409A-8060-C53CE8479F7E}"/>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106">
              <a:extLst>
                <a:ext uri="{FF2B5EF4-FFF2-40B4-BE49-F238E27FC236}">
                  <a16:creationId xmlns:a16="http://schemas.microsoft.com/office/drawing/2014/main" id="{C73BB821-B2CD-4C6E-82D5-6BF6666F615D}"/>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107">
              <a:extLst>
                <a:ext uri="{FF2B5EF4-FFF2-40B4-BE49-F238E27FC236}">
                  <a16:creationId xmlns:a16="http://schemas.microsoft.com/office/drawing/2014/main" id="{1D30B0E9-9830-4B0E-BB1E-3733490C8111}"/>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108">
              <a:extLst>
                <a:ext uri="{FF2B5EF4-FFF2-40B4-BE49-F238E27FC236}">
                  <a16:creationId xmlns:a16="http://schemas.microsoft.com/office/drawing/2014/main" id="{EC0BE60D-2E6D-42B5-800F-81789D1A9E48}"/>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109">
              <a:extLst>
                <a:ext uri="{FF2B5EF4-FFF2-40B4-BE49-F238E27FC236}">
                  <a16:creationId xmlns:a16="http://schemas.microsoft.com/office/drawing/2014/main" id="{3B596800-F074-4FC4-8A9E-B08E25A245CA}"/>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Oval 58">
              <a:extLst>
                <a:ext uri="{FF2B5EF4-FFF2-40B4-BE49-F238E27FC236}">
                  <a16:creationId xmlns:a16="http://schemas.microsoft.com/office/drawing/2014/main" id="{34FFDE5C-28D3-4EF7-BCDA-B33936E80CD5}"/>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Oval 59">
              <a:extLst>
                <a:ext uri="{FF2B5EF4-FFF2-40B4-BE49-F238E27FC236}">
                  <a16:creationId xmlns:a16="http://schemas.microsoft.com/office/drawing/2014/main" id="{FB2C9B69-A548-4065-9AEC-57EB9B15384F}"/>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Oval 60">
              <a:extLst>
                <a:ext uri="{FF2B5EF4-FFF2-40B4-BE49-F238E27FC236}">
                  <a16:creationId xmlns:a16="http://schemas.microsoft.com/office/drawing/2014/main" id="{5BE819BF-C91C-48A5-AC03-DEC85981A41F}"/>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113">
              <a:extLst>
                <a:ext uri="{FF2B5EF4-FFF2-40B4-BE49-F238E27FC236}">
                  <a16:creationId xmlns:a16="http://schemas.microsoft.com/office/drawing/2014/main" id="{21CEFC96-FD31-4153-B4F7-58290E704F61}"/>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Oval 62">
              <a:extLst>
                <a:ext uri="{FF2B5EF4-FFF2-40B4-BE49-F238E27FC236}">
                  <a16:creationId xmlns:a16="http://schemas.microsoft.com/office/drawing/2014/main" id="{1DE3AD7E-AF0C-4412-827B-6CE6197AE021}"/>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115">
              <a:extLst>
                <a:ext uri="{FF2B5EF4-FFF2-40B4-BE49-F238E27FC236}">
                  <a16:creationId xmlns:a16="http://schemas.microsoft.com/office/drawing/2014/main" id="{BB02B9AF-B7FC-4D9A-B592-B25DC7F789BC}"/>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Oval 64">
              <a:extLst>
                <a:ext uri="{FF2B5EF4-FFF2-40B4-BE49-F238E27FC236}">
                  <a16:creationId xmlns:a16="http://schemas.microsoft.com/office/drawing/2014/main" id="{D2AB73FD-7E01-4A7C-8552-E636C27B38DF}"/>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Oval 65">
              <a:extLst>
                <a:ext uri="{FF2B5EF4-FFF2-40B4-BE49-F238E27FC236}">
                  <a16:creationId xmlns:a16="http://schemas.microsoft.com/office/drawing/2014/main" id="{8636616F-6ABB-491F-A616-24E4805B2A13}"/>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118">
              <a:extLst>
                <a:ext uri="{FF2B5EF4-FFF2-40B4-BE49-F238E27FC236}">
                  <a16:creationId xmlns:a16="http://schemas.microsoft.com/office/drawing/2014/main" id="{F052E6AD-A382-4A3C-922C-F9D1FDC0FE0A}"/>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Oval 67">
              <a:extLst>
                <a:ext uri="{FF2B5EF4-FFF2-40B4-BE49-F238E27FC236}">
                  <a16:creationId xmlns:a16="http://schemas.microsoft.com/office/drawing/2014/main" id="{F5FAFC09-B416-47DE-9456-7F084E79E838}"/>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120">
              <a:extLst>
                <a:ext uri="{FF2B5EF4-FFF2-40B4-BE49-F238E27FC236}">
                  <a16:creationId xmlns:a16="http://schemas.microsoft.com/office/drawing/2014/main" id="{DEA958F4-3190-4B76-9BCF-915F10F2B205}"/>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121">
              <a:extLst>
                <a:ext uri="{FF2B5EF4-FFF2-40B4-BE49-F238E27FC236}">
                  <a16:creationId xmlns:a16="http://schemas.microsoft.com/office/drawing/2014/main" id="{C2815A9C-446D-4EC4-9B62-6BF1A4BD3E27}"/>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122">
              <a:extLst>
                <a:ext uri="{FF2B5EF4-FFF2-40B4-BE49-F238E27FC236}">
                  <a16:creationId xmlns:a16="http://schemas.microsoft.com/office/drawing/2014/main" id="{879414C6-541E-4A19-9A15-2FBA56F88B54}"/>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123">
              <a:extLst>
                <a:ext uri="{FF2B5EF4-FFF2-40B4-BE49-F238E27FC236}">
                  <a16:creationId xmlns:a16="http://schemas.microsoft.com/office/drawing/2014/main" id="{F20489A4-9C34-4E8B-B63D-B2420F544E60}"/>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124">
              <a:extLst>
                <a:ext uri="{FF2B5EF4-FFF2-40B4-BE49-F238E27FC236}">
                  <a16:creationId xmlns:a16="http://schemas.microsoft.com/office/drawing/2014/main" id="{EEDBE31F-3A90-4F22-925E-42056DEE1084}"/>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125">
              <a:extLst>
                <a:ext uri="{FF2B5EF4-FFF2-40B4-BE49-F238E27FC236}">
                  <a16:creationId xmlns:a16="http://schemas.microsoft.com/office/drawing/2014/main" id="{E7CBBE01-B9A0-4856-BCBB-BB0F7A431418}"/>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126">
              <a:extLst>
                <a:ext uri="{FF2B5EF4-FFF2-40B4-BE49-F238E27FC236}">
                  <a16:creationId xmlns:a16="http://schemas.microsoft.com/office/drawing/2014/main" id="{9BCE2FD0-EC2C-490F-A7BF-06C7F76D74ED}"/>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127">
              <a:extLst>
                <a:ext uri="{FF2B5EF4-FFF2-40B4-BE49-F238E27FC236}">
                  <a16:creationId xmlns:a16="http://schemas.microsoft.com/office/drawing/2014/main" id="{A67D22A3-6D2B-4A46-99FB-C98067954C51}"/>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Oval 76">
              <a:extLst>
                <a:ext uri="{FF2B5EF4-FFF2-40B4-BE49-F238E27FC236}">
                  <a16:creationId xmlns:a16="http://schemas.microsoft.com/office/drawing/2014/main" id="{C453DC15-9962-4733-97E2-CF5310249ECB}"/>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129">
              <a:extLst>
                <a:ext uri="{FF2B5EF4-FFF2-40B4-BE49-F238E27FC236}">
                  <a16:creationId xmlns:a16="http://schemas.microsoft.com/office/drawing/2014/main" id="{4C5617A4-FD27-45C8-9DF7-D31DA5030231}"/>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130">
              <a:extLst>
                <a:ext uri="{FF2B5EF4-FFF2-40B4-BE49-F238E27FC236}">
                  <a16:creationId xmlns:a16="http://schemas.microsoft.com/office/drawing/2014/main" id="{E6223AC1-64E0-4E2F-8241-B724E1C6DB08}"/>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131">
              <a:extLst>
                <a:ext uri="{FF2B5EF4-FFF2-40B4-BE49-F238E27FC236}">
                  <a16:creationId xmlns:a16="http://schemas.microsoft.com/office/drawing/2014/main" id="{40DFF1D7-C5BF-44A5-9BA2-F35893ECD211}"/>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132">
              <a:extLst>
                <a:ext uri="{FF2B5EF4-FFF2-40B4-BE49-F238E27FC236}">
                  <a16:creationId xmlns:a16="http://schemas.microsoft.com/office/drawing/2014/main" id="{E7E05C28-9FEC-416A-AB66-61F0CD49B939}"/>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133">
              <a:extLst>
                <a:ext uri="{FF2B5EF4-FFF2-40B4-BE49-F238E27FC236}">
                  <a16:creationId xmlns:a16="http://schemas.microsoft.com/office/drawing/2014/main" id="{91AFCBF8-F357-4E8E-8D2F-F4687A6AA090}"/>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147">
              <a:extLst>
                <a:ext uri="{FF2B5EF4-FFF2-40B4-BE49-F238E27FC236}">
                  <a16:creationId xmlns:a16="http://schemas.microsoft.com/office/drawing/2014/main" id="{8BAC2AAF-92AF-4CB1-8AC9-CBEE4BDC359E}"/>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148">
              <a:extLst>
                <a:ext uri="{FF2B5EF4-FFF2-40B4-BE49-F238E27FC236}">
                  <a16:creationId xmlns:a16="http://schemas.microsoft.com/office/drawing/2014/main" id="{86867568-E5CA-434F-BA5C-BAA42FF386C8}"/>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161">
              <a:extLst>
                <a:ext uri="{FF2B5EF4-FFF2-40B4-BE49-F238E27FC236}">
                  <a16:creationId xmlns:a16="http://schemas.microsoft.com/office/drawing/2014/main" id="{358F3218-4A85-4C54-989D-47A5742D4970}"/>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162">
              <a:extLst>
                <a:ext uri="{FF2B5EF4-FFF2-40B4-BE49-F238E27FC236}">
                  <a16:creationId xmlns:a16="http://schemas.microsoft.com/office/drawing/2014/main" id="{95FE75BC-B5B1-4E3F-BE68-AA024368CFA1}"/>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72">
              <a:extLst>
                <a:ext uri="{FF2B5EF4-FFF2-40B4-BE49-F238E27FC236}">
                  <a16:creationId xmlns:a16="http://schemas.microsoft.com/office/drawing/2014/main" id="{38544F83-BDE6-4BD5-9634-D80066E2F4AB}"/>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73">
              <a:extLst>
                <a:ext uri="{FF2B5EF4-FFF2-40B4-BE49-F238E27FC236}">
                  <a16:creationId xmlns:a16="http://schemas.microsoft.com/office/drawing/2014/main" id="{F6A669BA-17E7-4A0F-808A-BDBDB24E9CF9}"/>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Oval 88">
              <a:extLst>
                <a:ext uri="{FF2B5EF4-FFF2-40B4-BE49-F238E27FC236}">
                  <a16:creationId xmlns:a16="http://schemas.microsoft.com/office/drawing/2014/main" id="{9753BD6D-7D2D-486B-A196-E5F3A6CFBE6F}"/>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Oval 89">
              <a:extLst>
                <a:ext uri="{FF2B5EF4-FFF2-40B4-BE49-F238E27FC236}">
                  <a16:creationId xmlns:a16="http://schemas.microsoft.com/office/drawing/2014/main" id="{1B3500D4-5EA5-44D8-BE31-FF63C1BDF40D}"/>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76">
              <a:extLst>
                <a:ext uri="{FF2B5EF4-FFF2-40B4-BE49-F238E27FC236}">
                  <a16:creationId xmlns:a16="http://schemas.microsoft.com/office/drawing/2014/main" id="{23ED310E-E238-4354-B497-E7C619F61127}"/>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77">
              <a:extLst>
                <a:ext uri="{FF2B5EF4-FFF2-40B4-BE49-F238E27FC236}">
                  <a16:creationId xmlns:a16="http://schemas.microsoft.com/office/drawing/2014/main" id="{405D731A-E54E-459A-B8D3-1E5FCC399222}"/>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78">
              <a:extLst>
                <a:ext uri="{FF2B5EF4-FFF2-40B4-BE49-F238E27FC236}">
                  <a16:creationId xmlns:a16="http://schemas.microsoft.com/office/drawing/2014/main" id="{555BA998-6586-415F-93B8-9F4C2BA873A1}"/>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Oval 93">
              <a:extLst>
                <a:ext uri="{FF2B5EF4-FFF2-40B4-BE49-F238E27FC236}">
                  <a16:creationId xmlns:a16="http://schemas.microsoft.com/office/drawing/2014/main" id="{5137AF57-E0D4-4E13-8DCB-6FDF1AB7228E}"/>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Oval 94">
              <a:extLst>
                <a:ext uri="{FF2B5EF4-FFF2-40B4-BE49-F238E27FC236}">
                  <a16:creationId xmlns:a16="http://schemas.microsoft.com/office/drawing/2014/main" id="{02AAA945-C7D1-46F0-A577-B19A44A3B084}"/>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181">
              <a:extLst>
                <a:ext uri="{FF2B5EF4-FFF2-40B4-BE49-F238E27FC236}">
                  <a16:creationId xmlns:a16="http://schemas.microsoft.com/office/drawing/2014/main" id="{791362E1-AEAC-4176-8DC4-B839355E8032}"/>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182">
              <a:extLst>
                <a:ext uri="{FF2B5EF4-FFF2-40B4-BE49-F238E27FC236}">
                  <a16:creationId xmlns:a16="http://schemas.microsoft.com/office/drawing/2014/main" id="{BB088AA7-585B-4957-A10B-095028AC1A21}"/>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183">
              <a:extLst>
                <a:ext uri="{FF2B5EF4-FFF2-40B4-BE49-F238E27FC236}">
                  <a16:creationId xmlns:a16="http://schemas.microsoft.com/office/drawing/2014/main" id="{E1A685FF-619B-4BE2-9C34-C591809C855D}"/>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184">
              <a:extLst>
                <a:ext uri="{FF2B5EF4-FFF2-40B4-BE49-F238E27FC236}">
                  <a16:creationId xmlns:a16="http://schemas.microsoft.com/office/drawing/2014/main" id="{98050AC7-B988-4EAF-A556-045EC754A51F}"/>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85">
              <a:extLst>
                <a:ext uri="{FF2B5EF4-FFF2-40B4-BE49-F238E27FC236}">
                  <a16:creationId xmlns:a16="http://schemas.microsoft.com/office/drawing/2014/main" id="{140D3E1F-B246-48D6-882E-274C5E8C0860}"/>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186">
              <a:extLst>
                <a:ext uri="{FF2B5EF4-FFF2-40B4-BE49-F238E27FC236}">
                  <a16:creationId xmlns:a16="http://schemas.microsoft.com/office/drawing/2014/main" id="{6A180A22-2A60-4E4B-BFDE-337950601FF7}"/>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187">
              <a:extLst>
                <a:ext uri="{FF2B5EF4-FFF2-40B4-BE49-F238E27FC236}">
                  <a16:creationId xmlns:a16="http://schemas.microsoft.com/office/drawing/2014/main" id="{C922007E-DD4D-477B-AAEA-BD1ACFA7B9E8}"/>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188">
              <a:extLst>
                <a:ext uri="{FF2B5EF4-FFF2-40B4-BE49-F238E27FC236}">
                  <a16:creationId xmlns:a16="http://schemas.microsoft.com/office/drawing/2014/main" id="{4499FD61-4A7E-4B83-92C5-7F7C3C5D111C}"/>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189">
              <a:extLst>
                <a:ext uri="{FF2B5EF4-FFF2-40B4-BE49-F238E27FC236}">
                  <a16:creationId xmlns:a16="http://schemas.microsoft.com/office/drawing/2014/main" id="{10B0CB31-F892-4B84-8CE8-B8B11ACAA300}"/>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90">
              <a:extLst>
                <a:ext uri="{FF2B5EF4-FFF2-40B4-BE49-F238E27FC236}">
                  <a16:creationId xmlns:a16="http://schemas.microsoft.com/office/drawing/2014/main" id="{AED3D47F-E588-48F5-ACE1-7680A8166F1E}"/>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191">
              <a:extLst>
                <a:ext uri="{FF2B5EF4-FFF2-40B4-BE49-F238E27FC236}">
                  <a16:creationId xmlns:a16="http://schemas.microsoft.com/office/drawing/2014/main" id="{6254A03F-C5CF-46D2-B201-4D4EA305CC24}"/>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192">
              <a:extLst>
                <a:ext uri="{FF2B5EF4-FFF2-40B4-BE49-F238E27FC236}">
                  <a16:creationId xmlns:a16="http://schemas.microsoft.com/office/drawing/2014/main" id="{C3A1520A-66C8-4CB2-ABCD-ED1D4ED539FE}"/>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93">
              <a:extLst>
                <a:ext uri="{FF2B5EF4-FFF2-40B4-BE49-F238E27FC236}">
                  <a16:creationId xmlns:a16="http://schemas.microsoft.com/office/drawing/2014/main" id="{76A2EC3F-ECEF-4BAC-A106-0449158D399D}"/>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94">
              <a:extLst>
                <a:ext uri="{FF2B5EF4-FFF2-40B4-BE49-F238E27FC236}">
                  <a16:creationId xmlns:a16="http://schemas.microsoft.com/office/drawing/2014/main" id="{36D42635-9F4C-4BFC-91FC-3170491C4607}"/>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95">
              <a:extLst>
                <a:ext uri="{FF2B5EF4-FFF2-40B4-BE49-F238E27FC236}">
                  <a16:creationId xmlns:a16="http://schemas.microsoft.com/office/drawing/2014/main" id="{28B9674A-1FF8-4C07-8191-D6D034F2231E}"/>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96">
              <a:extLst>
                <a:ext uri="{FF2B5EF4-FFF2-40B4-BE49-F238E27FC236}">
                  <a16:creationId xmlns:a16="http://schemas.microsoft.com/office/drawing/2014/main" id="{EF4A68EB-6D68-4F92-BA72-7A0585C12F4B}"/>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97">
              <a:extLst>
                <a:ext uri="{FF2B5EF4-FFF2-40B4-BE49-F238E27FC236}">
                  <a16:creationId xmlns:a16="http://schemas.microsoft.com/office/drawing/2014/main" id="{72BF591A-77B6-4827-BF93-F5354D621046}"/>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98">
              <a:extLst>
                <a:ext uri="{FF2B5EF4-FFF2-40B4-BE49-F238E27FC236}">
                  <a16:creationId xmlns:a16="http://schemas.microsoft.com/office/drawing/2014/main" id="{7C4BA85F-1147-4350-A971-698B16B3EEC8}"/>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99">
              <a:extLst>
                <a:ext uri="{FF2B5EF4-FFF2-40B4-BE49-F238E27FC236}">
                  <a16:creationId xmlns:a16="http://schemas.microsoft.com/office/drawing/2014/main" id="{EC4F5B7E-859E-40C7-8985-DEB02E617C59}"/>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200">
              <a:extLst>
                <a:ext uri="{FF2B5EF4-FFF2-40B4-BE49-F238E27FC236}">
                  <a16:creationId xmlns:a16="http://schemas.microsoft.com/office/drawing/2014/main" id="{5802ED67-213B-49E2-AF8E-E8FB4D917446}"/>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209">
              <a:extLst>
                <a:ext uri="{FF2B5EF4-FFF2-40B4-BE49-F238E27FC236}">
                  <a16:creationId xmlns:a16="http://schemas.microsoft.com/office/drawing/2014/main" id="{BFDCC1B0-85F7-449B-B44A-F3142C58FAB9}"/>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219">
              <a:extLst>
                <a:ext uri="{FF2B5EF4-FFF2-40B4-BE49-F238E27FC236}">
                  <a16:creationId xmlns:a16="http://schemas.microsoft.com/office/drawing/2014/main" id="{875892F6-C78E-40F4-AC56-532176FFE0C1}"/>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226">
              <a:extLst>
                <a:ext uri="{FF2B5EF4-FFF2-40B4-BE49-F238E27FC236}">
                  <a16:creationId xmlns:a16="http://schemas.microsoft.com/office/drawing/2014/main" id="{EB651DF6-D985-41E8-B40B-48D9E5E25175}"/>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227">
              <a:extLst>
                <a:ext uri="{FF2B5EF4-FFF2-40B4-BE49-F238E27FC236}">
                  <a16:creationId xmlns:a16="http://schemas.microsoft.com/office/drawing/2014/main" id="{EC9085F8-2AA8-4F45-AF52-58B4F8135A0A}"/>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228">
              <a:extLst>
                <a:ext uri="{FF2B5EF4-FFF2-40B4-BE49-F238E27FC236}">
                  <a16:creationId xmlns:a16="http://schemas.microsoft.com/office/drawing/2014/main" id="{35BC524C-6399-4DC8-AFF7-107BB7248D0B}"/>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229">
              <a:extLst>
                <a:ext uri="{FF2B5EF4-FFF2-40B4-BE49-F238E27FC236}">
                  <a16:creationId xmlns:a16="http://schemas.microsoft.com/office/drawing/2014/main" id="{6434B018-2FBF-4C08-816C-1CA11E31F0A1}"/>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Oval 121">
              <a:extLst>
                <a:ext uri="{FF2B5EF4-FFF2-40B4-BE49-F238E27FC236}">
                  <a16:creationId xmlns:a16="http://schemas.microsoft.com/office/drawing/2014/main" id="{0CFF798F-89B5-4299-B318-B29C5FB7BDC4}"/>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Oval 122">
              <a:extLst>
                <a:ext uri="{FF2B5EF4-FFF2-40B4-BE49-F238E27FC236}">
                  <a16:creationId xmlns:a16="http://schemas.microsoft.com/office/drawing/2014/main" id="{E3874570-EA59-4B74-92D3-150EF453B053}"/>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232">
              <a:extLst>
                <a:ext uri="{FF2B5EF4-FFF2-40B4-BE49-F238E27FC236}">
                  <a16:creationId xmlns:a16="http://schemas.microsoft.com/office/drawing/2014/main" id="{D6D57DD2-CD41-423D-8643-A55ECE2AD2B4}"/>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233">
              <a:extLst>
                <a:ext uri="{FF2B5EF4-FFF2-40B4-BE49-F238E27FC236}">
                  <a16:creationId xmlns:a16="http://schemas.microsoft.com/office/drawing/2014/main" id="{F592547F-6BED-4589-B433-5A7D3DCC5DAB}"/>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234">
              <a:extLst>
                <a:ext uri="{FF2B5EF4-FFF2-40B4-BE49-F238E27FC236}">
                  <a16:creationId xmlns:a16="http://schemas.microsoft.com/office/drawing/2014/main" id="{A8C7E05E-F4F0-4224-9B6F-923CD6C71A1F}"/>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235">
              <a:extLst>
                <a:ext uri="{FF2B5EF4-FFF2-40B4-BE49-F238E27FC236}">
                  <a16:creationId xmlns:a16="http://schemas.microsoft.com/office/drawing/2014/main" id="{3543CFBC-20F9-4F1A-85D7-FDC79EFE8E66}"/>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Oval 127">
              <a:extLst>
                <a:ext uri="{FF2B5EF4-FFF2-40B4-BE49-F238E27FC236}">
                  <a16:creationId xmlns:a16="http://schemas.microsoft.com/office/drawing/2014/main" id="{3DCA0E1D-F93F-49F5-BBB8-B4777F2EDA0D}"/>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Oval 128">
              <a:extLst>
                <a:ext uri="{FF2B5EF4-FFF2-40B4-BE49-F238E27FC236}">
                  <a16:creationId xmlns:a16="http://schemas.microsoft.com/office/drawing/2014/main" id="{AC6AF228-DB28-4296-9B8C-D978EA83E290}"/>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238">
              <a:extLst>
                <a:ext uri="{FF2B5EF4-FFF2-40B4-BE49-F238E27FC236}">
                  <a16:creationId xmlns:a16="http://schemas.microsoft.com/office/drawing/2014/main" id="{D2739C71-B2F5-40AB-ADED-4E0D8D55F921}"/>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Freeform 239">
              <a:extLst>
                <a:ext uri="{FF2B5EF4-FFF2-40B4-BE49-F238E27FC236}">
                  <a16:creationId xmlns:a16="http://schemas.microsoft.com/office/drawing/2014/main" id="{C2FF82A2-F2E8-4061-B508-0DF26442A23D}"/>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Freeform 240">
              <a:extLst>
                <a:ext uri="{FF2B5EF4-FFF2-40B4-BE49-F238E27FC236}">
                  <a16:creationId xmlns:a16="http://schemas.microsoft.com/office/drawing/2014/main" id="{593EADFA-577B-4BF6-AF26-4954ACF6412D}"/>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241">
              <a:extLst>
                <a:ext uri="{FF2B5EF4-FFF2-40B4-BE49-F238E27FC236}">
                  <a16:creationId xmlns:a16="http://schemas.microsoft.com/office/drawing/2014/main" id="{762741EF-23D4-4E6E-B73F-7F08EA44EE2F}"/>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Freeform 242">
              <a:extLst>
                <a:ext uri="{FF2B5EF4-FFF2-40B4-BE49-F238E27FC236}">
                  <a16:creationId xmlns:a16="http://schemas.microsoft.com/office/drawing/2014/main" id="{547A6A68-E70C-47AD-B93D-BF730A6E1B1B}"/>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Freeform 243">
              <a:extLst>
                <a:ext uri="{FF2B5EF4-FFF2-40B4-BE49-F238E27FC236}">
                  <a16:creationId xmlns:a16="http://schemas.microsoft.com/office/drawing/2014/main" id="{90142B3E-B861-4D51-AC31-38D2523045F0}"/>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Oval 135">
              <a:extLst>
                <a:ext uri="{FF2B5EF4-FFF2-40B4-BE49-F238E27FC236}">
                  <a16:creationId xmlns:a16="http://schemas.microsoft.com/office/drawing/2014/main" id="{8E61CFF8-4C39-4803-B34E-E2C688468E93}"/>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Oval 136">
              <a:extLst>
                <a:ext uri="{FF2B5EF4-FFF2-40B4-BE49-F238E27FC236}">
                  <a16:creationId xmlns:a16="http://schemas.microsoft.com/office/drawing/2014/main" id="{159314B6-A5ED-4145-A4BB-0DF458F360B6}"/>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246">
              <a:extLst>
                <a:ext uri="{FF2B5EF4-FFF2-40B4-BE49-F238E27FC236}">
                  <a16:creationId xmlns:a16="http://schemas.microsoft.com/office/drawing/2014/main" id="{8D080CE2-E13A-4F2A-B279-A8F116318FE2}"/>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Oval 138">
              <a:extLst>
                <a:ext uri="{FF2B5EF4-FFF2-40B4-BE49-F238E27FC236}">
                  <a16:creationId xmlns:a16="http://schemas.microsoft.com/office/drawing/2014/main" id="{03B9BFFD-60B4-438D-9FE3-4183889D87CB}"/>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Oval 139">
              <a:extLst>
                <a:ext uri="{FF2B5EF4-FFF2-40B4-BE49-F238E27FC236}">
                  <a16:creationId xmlns:a16="http://schemas.microsoft.com/office/drawing/2014/main" id="{AB21429E-5050-4AF5-A0F4-9706B797837C}"/>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249">
              <a:extLst>
                <a:ext uri="{FF2B5EF4-FFF2-40B4-BE49-F238E27FC236}">
                  <a16:creationId xmlns:a16="http://schemas.microsoft.com/office/drawing/2014/main" id="{DC6CA1F4-A193-4951-9E1E-37C7DF967E81}"/>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Oval 141">
              <a:extLst>
                <a:ext uri="{FF2B5EF4-FFF2-40B4-BE49-F238E27FC236}">
                  <a16:creationId xmlns:a16="http://schemas.microsoft.com/office/drawing/2014/main" id="{DCF4075D-7DD9-48E8-A085-3CB1F9BC1010}"/>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252">
              <a:extLst>
                <a:ext uri="{FF2B5EF4-FFF2-40B4-BE49-F238E27FC236}">
                  <a16:creationId xmlns:a16="http://schemas.microsoft.com/office/drawing/2014/main" id="{A7A8961B-29D7-490C-813E-2DB724E89B7D}"/>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Oval 143">
              <a:extLst>
                <a:ext uri="{FF2B5EF4-FFF2-40B4-BE49-F238E27FC236}">
                  <a16:creationId xmlns:a16="http://schemas.microsoft.com/office/drawing/2014/main" id="{30C02BC8-6C9D-4C12-83B1-55EBA3AEF174}"/>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Oval 144">
              <a:extLst>
                <a:ext uri="{FF2B5EF4-FFF2-40B4-BE49-F238E27FC236}">
                  <a16:creationId xmlns:a16="http://schemas.microsoft.com/office/drawing/2014/main" id="{A07C8184-AF96-4C71-AC1C-B134152B2A96}"/>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Freeform 255">
              <a:extLst>
                <a:ext uri="{FF2B5EF4-FFF2-40B4-BE49-F238E27FC236}">
                  <a16:creationId xmlns:a16="http://schemas.microsoft.com/office/drawing/2014/main" id="{13DB67C9-5311-4A52-AC8B-613B4B0E0C02}"/>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Oval 146">
              <a:extLst>
                <a:ext uri="{FF2B5EF4-FFF2-40B4-BE49-F238E27FC236}">
                  <a16:creationId xmlns:a16="http://schemas.microsoft.com/office/drawing/2014/main" id="{C305EEF4-E2EF-4958-924E-C017EFA0D1E4}"/>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Oval 147">
              <a:extLst>
                <a:ext uri="{FF2B5EF4-FFF2-40B4-BE49-F238E27FC236}">
                  <a16:creationId xmlns:a16="http://schemas.microsoft.com/office/drawing/2014/main" id="{A70B154B-BFC6-4B42-98D0-A40EAEA0C821}"/>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Freeform 259">
              <a:extLst>
                <a:ext uri="{FF2B5EF4-FFF2-40B4-BE49-F238E27FC236}">
                  <a16:creationId xmlns:a16="http://schemas.microsoft.com/office/drawing/2014/main" id="{AD0E2CB0-1C2D-440B-A395-E50331355753}"/>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62">
              <a:extLst>
                <a:ext uri="{FF2B5EF4-FFF2-40B4-BE49-F238E27FC236}">
                  <a16:creationId xmlns:a16="http://schemas.microsoft.com/office/drawing/2014/main" id="{140A583E-0870-4C57-86EA-9A4B23D8734C}"/>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Freeform 263">
              <a:extLst>
                <a:ext uri="{FF2B5EF4-FFF2-40B4-BE49-F238E27FC236}">
                  <a16:creationId xmlns:a16="http://schemas.microsoft.com/office/drawing/2014/main" id="{56CA443A-8590-4899-8E99-E6194C04D779}"/>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Freeform 264">
              <a:extLst>
                <a:ext uri="{FF2B5EF4-FFF2-40B4-BE49-F238E27FC236}">
                  <a16:creationId xmlns:a16="http://schemas.microsoft.com/office/drawing/2014/main" id="{FA5D6613-5639-4DDB-AC73-518ECEB85744}"/>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Freeform 265">
              <a:extLst>
                <a:ext uri="{FF2B5EF4-FFF2-40B4-BE49-F238E27FC236}">
                  <a16:creationId xmlns:a16="http://schemas.microsoft.com/office/drawing/2014/main" id="{5A558D3C-9E46-4D74-836E-A97343FCFE24}"/>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Freeform 266">
              <a:extLst>
                <a:ext uri="{FF2B5EF4-FFF2-40B4-BE49-F238E27FC236}">
                  <a16:creationId xmlns:a16="http://schemas.microsoft.com/office/drawing/2014/main" id="{2D3DEFF8-0081-4F5D-A239-84EE1D69F9E8}"/>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Freeform 267">
              <a:extLst>
                <a:ext uri="{FF2B5EF4-FFF2-40B4-BE49-F238E27FC236}">
                  <a16:creationId xmlns:a16="http://schemas.microsoft.com/office/drawing/2014/main" id="{C91979C4-98CE-4D9B-8659-14CDACAA458E}"/>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Freeform 268">
              <a:extLst>
                <a:ext uri="{FF2B5EF4-FFF2-40B4-BE49-F238E27FC236}">
                  <a16:creationId xmlns:a16="http://schemas.microsoft.com/office/drawing/2014/main" id="{C98858ED-AF77-4300-92E7-30CE114D5A01}"/>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Freeform 269">
              <a:extLst>
                <a:ext uri="{FF2B5EF4-FFF2-40B4-BE49-F238E27FC236}">
                  <a16:creationId xmlns:a16="http://schemas.microsoft.com/office/drawing/2014/main" id="{235F97A2-5E94-498C-9BE9-CCCD9074532A}"/>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270">
              <a:extLst>
                <a:ext uri="{FF2B5EF4-FFF2-40B4-BE49-F238E27FC236}">
                  <a16:creationId xmlns:a16="http://schemas.microsoft.com/office/drawing/2014/main" id="{ED132726-5BDB-45EC-A784-3D21BF8DEC11}"/>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283">
              <a:extLst>
                <a:ext uri="{FF2B5EF4-FFF2-40B4-BE49-F238E27FC236}">
                  <a16:creationId xmlns:a16="http://schemas.microsoft.com/office/drawing/2014/main" id="{DADDF912-B567-47D9-ACEA-9F877157B715}"/>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327">
              <a:extLst>
                <a:ext uri="{FF2B5EF4-FFF2-40B4-BE49-F238E27FC236}">
                  <a16:creationId xmlns:a16="http://schemas.microsoft.com/office/drawing/2014/main" id="{681F95B0-9F1F-46EB-BA44-41BF0C72E2F9}"/>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328">
              <a:extLst>
                <a:ext uri="{FF2B5EF4-FFF2-40B4-BE49-F238E27FC236}">
                  <a16:creationId xmlns:a16="http://schemas.microsoft.com/office/drawing/2014/main" id="{D7034EE4-A338-471E-9D20-9CC60FF18691}"/>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329">
              <a:extLst>
                <a:ext uri="{FF2B5EF4-FFF2-40B4-BE49-F238E27FC236}">
                  <a16:creationId xmlns:a16="http://schemas.microsoft.com/office/drawing/2014/main" id="{7862F951-E421-4023-B1C7-362AC137991D}"/>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330">
              <a:extLst>
                <a:ext uri="{FF2B5EF4-FFF2-40B4-BE49-F238E27FC236}">
                  <a16:creationId xmlns:a16="http://schemas.microsoft.com/office/drawing/2014/main" id="{AA83BF02-8DDB-45B6-9E15-E28D91694979}"/>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331">
              <a:extLst>
                <a:ext uri="{FF2B5EF4-FFF2-40B4-BE49-F238E27FC236}">
                  <a16:creationId xmlns:a16="http://schemas.microsoft.com/office/drawing/2014/main" id="{1A9260B6-5A7D-4800-9328-5E3F98B58EE2}"/>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335">
              <a:extLst>
                <a:ext uri="{FF2B5EF4-FFF2-40B4-BE49-F238E27FC236}">
                  <a16:creationId xmlns:a16="http://schemas.microsoft.com/office/drawing/2014/main" id="{CCA99E94-5557-43C3-B59B-0F5EFCAE6845}"/>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340">
              <a:extLst>
                <a:ext uri="{FF2B5EF4-FFF2-40B4-BE49-F238E27FC236}">
                  <a16:creationId xmlns:a16="http://schemas.microsoft.com/office/drawing/2014/main" id="{D6992CA5-254C-4272-9808-5FB879B43C96}"/>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347">
              <a:extLst>
                <a:ext uri="{FF2B5EF4-FFF2-40B4-BE49-F238E27FC236}">
                  <a16:creationId xmlns:a16="http://schemas.microsoft.com/office/drawing/2014/main" id="{AF010B71-64A1-4147-A24B-E9C78D40B913}"/>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348">
              <a:extLst>
                <a:ext uri="{FF2B5EF4-FFF2-40B4-BE49-F238E27FC236}">
                  <a16:creationId xmlns:a16="http://schemas.microsoft.com/office/drawing/2014/main" id="{55F8790A-E972-4CED-8FF6-8E204ED3BD0A}"/>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349">
              <a:extLst>
                <a:ext uri="{FF2B5EF4-FFF2-40B4-BE49-F238E27FC236}">
                  <a16:creationId xmlns:a16="http://schemas.microsoft.com/office/drawing/2014/main" id="{BE34F397-1C1D-4221-B2F8-0BBEC2FE3853}"/>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350">
              <a:extLst>
                <a:ext uri="{FF2B5EF4-FFF2-40B4-BE49-F238E27FC236}">
                  <a16:creationId xmlns:a16="http://schemas.microsoft.com/office/drawing/2014/main" id="{02EF5DC0-6362-47AA-A683-BDB84BF03F91}"/>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351">
              <a:extLst>
                <a:ext uri="{FF2B5EF4-FFF2-40B4-BE49-F238E27FC236}">
                  <a16:creationId xmlns:a16="http://schemas.microsoft.com/office/drawing/2014/main" id="{1C7304A3-0743-4C8F-885F-637A5C36DAAC}"/>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352">
              <a:extLst>
                <a:ext uri="{FF2B5EF4-FFF2-40B4-BE49-F238E27FC236}">
                  <a16:creationId xmlns:a16="http://schemas.microsoft.com/office/drawing/2014/main" id="{59A71231-748D-460E-926E-19B46579061C}"/>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353">
              <a:extLst>
                <a:ext uri="{FF2B5EF4-FFF2-40B4-BE49-F238E27FC236}">
                  <a16:creationId xmlns:a16="http://schemas.microsoft.com/office/drawing/2014/main" id="{4227D948-1648-44E4-B4E3-F66A680866AA}"/>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54">
              <a:extLst>
                <a:ext uri="{FF2B5EF4-FFF2-40B4-BE49-F238E27FC236}">
                  <a16:creationId xmlns:a16="http://schemas.microsoft.com/office/drawing/2014/main" id="{AB032BA3-0C0E-42FE-8D46-B15208DF7123}"/>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55">
              <a:extLst>
                <a:ext uri="{FF2B5EF4-FFF2-40B4-BE49-F238E27FC236}">
                  <a16:creationId xmlns:a16="http://schemas.microsoft.com/office/drawing/2014/main" id="{090E9B12-7EA9-4629-B331-133C807FCC1C}"/>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56">
              <a:extLst>
                <a:ext uri="{FF2B5EF4-FFF2-40B4-BE49-F238E27FC236}">
                  <a16:creationId xmlns:a16="http://schemas.microsoft.com/office/drawing/2014/main" id="{02120B74-3908-4553-9910-D30178029DFB}"/>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57">
              <a:extLst>
                <a:ext uri="{FF2B5EF4-FFF2-40B4-BE49-F238E27FC236}">
                  <a16:creationId xmlns:a16="http://schemas.microsoft.com/office/drawing/2014/main" id="{9E6475FB-592A-4693-9C9B-A36B9E60082C}"/>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58">
              <a:extLst>
                <a:ext uri="{FF2B5EF4-FFF2-40B4-BE49-F238E27FC236}">
                  <a16:creationId xmlns:a16="http://schemas.microsoft.com/office/drawing/2014/main" id="{A2042965-1CFF-42E1-A4B8-9269EDDDBD5E}"/>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59">
              <a:extLst>
                <a:ext uri="{FF2B5EF4-FFF2-40B4-BE49-F238E27FC236}">
                  <a16:creationId xmlns:a16="http://schemas.microsoft.com/office/drawing/2014/main" id="{D6713992-3C78-45FD-ADA3-9C7E0AE3798A}"/>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60">
              <a:extLst>
                <a:ext uri="{FF2B5EF4-FFF2-40B4-BE49-F238E27FC236}">
                  <a16:creationId xmlns:a16="http://schemas.microsoft.com/office/drawing/2014/main" id="{753D6E78-750B-4762-9172-5344133D71D5}"/>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61">
              <a:extLst>
                <a:ext uri="{FF2B5EF4-FFF2-40B4-BE49-F238E27FC236}">
                  <a16:creationId xmlns:a16="http://schemas.microsoft.com/office/drawing/2014/main" id="{AB3E8D95-F0FA-4E21-926A-0D4A9E8ECA94}"/>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62">
              <a:extLst>
                <a:ext uri="{FF2B5EF4-FFF2-40B4-BE49-F238E27FC236}">
                  <a16:creationId xmlns:a16="http://schemas.microsoft.com/office/drawing/2014/main" id="{7ED66C0F-367C-4492-8EE4-CFE71C612A65}"/>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63">
              <a:extLst>
                <a:ext uri="{FF2B5EF4-FFF2-40B4-BE49-F238E27FC236}">
                  <a16:creationId xmlns:a16="http://schemas.microsoft.com/office/drawing/2014/main" id="{1BAFD153-24E0-41EA-88C2-30DACB6315EE}"/>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364">
              <a:extLst>
                <a:ext uri="{FF2B5EF4-FFF2-40B4-BE49-F238E27FC236}">
                  <a16:creationId xmlns:a16="http://schemas.microsoft.com/office/drawing/2014/main" id="{C1118C80-7773-4B68-BE0A-8859FE7FAB56}"/>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365">
              <a:extLst>
                <a:ext uri="{FF2B5EF4-FFF2-40B4-BE49-F238E27FC236}">
                  <a16:creationId xmlns:a16="http://schemas.microsoft.com/office/drawing/2014/main" id="{4D0CC01E-DEE7-4390-99BE-BDD128FF7AD6}"/>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366">
              <a:extLst>
                <a:ext uri="{FF2B5EF4-FFF2-40B4-BE49-F238E27FC236}">
                  <a16:creationId xmlns:a16="http://schemas.microsoft.com/office/drawing/2014/main" id="{2B31685F-1B11-488F-BFA3-C7D4D2F95956}"/>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367">
              <a:extLst>
                <a:ext uri="{FF2B5EF4-FFF2-40B4-BE49-F238E27FC236}">
                  <a16:creationId xmlns:a16="http://schemas.microsoft.com/office/drawing/2014/main" id="{4B357AB3-EEAF-4332-AD3D-6E2CF2595A7D}"/>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368">
              <a:extLst>
                <a:ext uri="{FF2B5EF4-FFF2-40B4-BE49-F238E27FC236}">
                  <a16:creationId xmlns:a16="http://schemas.microsoft.com/office/drawing/2014/main" id="{4023E3B5-8CBB-4D5B-816B-5091314127A1}"/>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369">
              <a:extLst>
                <a:ext uri="{FF2B5EF4-FFF2-40B4-BE49-F238E27FC236}">
                  <a16:creationId xmlns:a16="http://schemas.microsoft.com/office/drawing/2014/main" id="{C57E743D-4A81-42EB-8B19-4D1530340146}"/>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370">
              <a:extLst>
                <a:ext uri="{FF2B5EF4-FFF2-40B4-BE49-F238E27FC236}">
                  <a16:creationId xmlns:a16="http://schemas.microsoft.com/office/drawing/2014/main" id="{CAF38D1C-6144-4CE8-AABF-DF339ED27D74}"/>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371">
              <a:extLst>
                <a:ext uri="{FF2B5EF4-FFF2-40B4-BE49-F238E27FC236}">
                  <a16:creationId xmlns:a16="http://schemas.microsoft.com/office/drawing/2014/main" id="{8F0DE071-C1E6-4DE6-BF75-3AED6E501CF7}"/>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372">
              <a:extLst>
                <a:ext uri="{FF2B5EF4-FFF2-40B4-BE49-F238E27FC236}">
                  <a16:creationId xmlns:a16="http://schemas.microsoft.com/office/drawing/2014/main" id="{9A6E3F8F-7306-4142-9D3E-8376EEA31762}"/>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373">
              <a:extLst>
                <a:ext uri="{FF2B5EF4-FFF2-40B4-BE49-F238E27FC236}">
                  <a16:creationId xmlns:a16="http://schemas.microsoft.com/office/drawing/2014/main" id="{4EF2B4A7-9CEB-4C3D-80BA-3D8203DC812F}"/>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374">
              <a:extLst>
                <a:ext uri="{FF2B5EF4-FFF2-40B4-BE49-F238E27FC236}">
                  <a16:creationId xmlns:a16="http://schemas.microsoft.com/office/drawing/2014/main" id="{98C744FB-5A66-4F6C-AE4C-F21799B87AA4}"/>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375">
              <a:extLst>
                <a:ext uri="{FF2B5EF4-FFF2-40B4-BE49-F238E27FC236}">
                  <a16:creationId xmlns:a16="http://schemas.microsoft.com/office/drawing/2014/main" id="{3FE8CAFD-CDAA-4D1F-A36C-83102DC9FFAD}"/>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376">
              <a:extLst>
                <a:ext uri="{FF2B5EF4-FFF2-40B4-BE49-F238E27FC236}">
                  <a16:creationId xmlns:a16="http://schemas.microsoft.com/office/drawing/2014/main" id="{E8B588EB-BEEF-4BDE-B0D1-6A8E6437E62B}"/>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377">
              <a:extLst>
                <a:ext uri="{FF2B5EF4-FFF2-40B4-BE49-F238E27FC236}">
                  <a16:creationId xmlns:a16="http://schemas.microsoft.com/office/drawing/2014/main" id="{40D48ACC-3C73-443D-B7B4-E5DFCD91D7D7}"/>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378">
              <a:extLst>
                <a:ext uri="{FF2B5EF4-FFF2-40B4-BE49-F238E27FC236}">
                  <a16:creationId xmlns:a16="http://schemas.microsoft.com/office/drawing/2014/main" id="{6AC46447-9BC1-4CF6-A440-9C7E043AF333}"/>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379">
              <a:extLst>
                <a:ext uri="{FF2B5EF4-FFF2-40B4-BE49-F238E27FC236}">
                  <a16:creationId xmlns:a16="http://schemas.microsoft.com/office/drawing/2014/main" id="{895DC03D-ECEC-407F-923B-CC160D9100B8}"/>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380">
              <a:extLst>
                <a:ext uri="{FF2B5EF4-FFF2-40B4-BE49-F238E27FC236}">
                  <a16:creationId xmlns:a16="http://schemas.microsoft.com/office/drawing/2014/main" id="{5DA325A5-8DD5-480D-BDD9-AC1C29E2BC49}"/>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381">
              <a:extLst>
                <a:ext uri="{FF2B5EF4-FFF2-40B4-BE49-F238E27FC236}">
                  <a16:creationId xmlns:a16="http://schemas.microsoft.com/office/drawing/2014/main" id="{F66F42BF-285E-4DBC-BF8C-456C25986BFB}"/>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382">
              <a:extLst>
                <a:ext uri="{FF2B5EF4-FFF2-40B4-BE49-F238E27FC236}">
                  <a16:creationId xmlns:a16="http://schemas.microsoft.com/office/drawing/2014/main" id="{974BADE4-57EB-4492-BC58-6EFA82F34BB0}"/>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383">
              <a:extLst>
                <a:ext uri="{FF2B5EF4-FFF2-40B4-BE49-F238E27FC236}">
                  <a16:creationId xmlns:a16="http://schemas.microsoft.com/office/drawing/2014/main" id="{E08636B3-326C-439A-B8A4-0564653DC4BC}"/>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384">
              <a:extLst>
                <a:ext uri="{FF2B5EF4-FFF2-40B4-BE49-F238E27FC236}">
                  <a16:creationId xmlns:a16="http://schemas.microsoft.com/office/drawing/2014/main" id="{3847BFA3-B8AA-43AD-9798-58C3830569F8}"/>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385">
              <a:extLst>
                <a:ext uri="{FF2B5EF4-FFF2-40B4-BE49-F238E27FC236}">
                  <a16:creationId xmlns:a16="http://schemas.microsoft.com/office/drawing/2014/main" id="{9380EDED-31A9-4597-BA63-A4B94621F13D}"/>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386">
              <a:extLst>
                <a:ext uri="{FF2B5EF4-FFF2-40B4-BE49-F238E27FC236}">
                  <a16:creationId xmlns:a16="http://schemas.microsoft.com/office/drawing/2014/main" id="{6573F182-0F5D-4545-890F-B0D764A4107A}"/>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387">
              <a:extLst>
                <a:ext uri="{FF2B5EF4-FFF2-40B4-BE49-F238E27FC236}">
                  <a16:creationId xmlns:a16="http://schemas.microsoft.com/office/drawing/2014/main" id="{EDDDFDE7-D7E5-4AE8-A7A2-46C66E326A5A}"/>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388">
              <a:extLst>
                <a:ext uri="{FF2B5EF4-FFF2-40B4-BE49-F238E27FC236}">
                  <a16:creationId xmlns:a16="http://schemas.microsoft.com/office/drawing/2014/main" id="{385BAE91-705A-4BEA-9059-9C9B3BB28E48}"/>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389">
              <a:extLst>
                <a:ext uri="{FF2B5EF4-FFF2-40B4-BE49-F238E27FC236}">
                  <a16:creationId xmlns:a16="http://schemas.microsoft.com/office/drawing/2014/main" id="{ADE18D6D-1F17-409A-B81E-E000C3D46821}"/>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390">
              <a:extLst>
                <a:ext uri="{FF2B5EF4-FFF2-40B4-BE49-F238E27FC236}">
                  <a16:creationId xmlns:a16="http://schemas.microsoft.com/office/drawing/2014/main" id="{4110FD44-E3DF-4D47-9CA9-E17239986295}"/>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391">
              <a:extLst>
                <a:ext uri="{FF2B5EF4-FFF2-40B4-BE49-F238E27FC236}">
                  <a16:creationId xmlns:a16="http://schemas.microsoft.com/office/drawing/2014/main" id="{EFAE0D09-1BB6-40CC-B062-A11AA99608F2}"/>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392">
              <a:extLst>
                <a:ext uri="{FF2B5EF4-FFF2-40B4-BE49-F238E27FC236}">
                  <a16:creationId xmlns:a16="http://schemas.microsoft.com/office/drawing/2014/main" id="{6E75BD35-54D3-4A38-B290-F4604054840D}"/>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393">
              <a:extLst>
                <a:ext uri="{FF2B5EF4-FFF2-40B4-BE49-F238E27FC236}">
                  <a16:creationId xmlns:a16="http://schemas.microsoft.com/office/drawing/2014/main" id="{07E47426-9058-4C47-B87D-969D502D4DBC}"/>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394">
              <a:extLst>
                <a:ext uri="{FF2B5EF4-FFF2-40B4-BE49-F238E27FC236}">
                  <a16:creationId xmlns:a16="http://schemas.microsoft.com/office/drawing/2014/main" id="{2E763DE6-C2E6-40B5-BFB4-387BC3A8A894}"/>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395">
              <a:extLst>
                <a:ext uri="{FF2B5EF4-FFF2-40B4-BE49-F238E27FC236}">
                  <a16:creationId xmlns:a16="http://schemas.microsoft.com/office/drawing/2014/main" id="{ED4BFC90-070D-43C3-AC0B-70603B316FFA}"/>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396">
              <a:extLst>
                <a:ext uri="{FF2B5EF4-FFF2-40B4-BE49-F238E27FC236}">
                  <a16:creationId xmlns:a16="http://schemas.microsoft.com/office/drawing/2014/main" id="{B6132833-14B2-41AD-A8F2-0D4E952C94BC}"/>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397">
              <a:extLst>
                <a:ext uri="{FF2B5EF4-FFF2-40B4-BE49-F238E27FC236}">
                  <a16:creationId xmlns:a16="http://schemas.microsoft.com/office/drawing/2014/main" id="{BC397BFD-2019-4A43-99F3-205BA12739B4}"/>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398">
              <a:extLst>
                <a:ext uri="{FF2B5EF4-FFF2-40B4-BE49-F238E27FC236}">
                  <a16:creationId xmlns:a16="http://schemas.microsoft.com/office/drawing/2014/main" id="{A2CC904E-DF47-415A-AA10-482E5130234A}"/>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399">
              <a:extLst>
                <a:ext uri="{FF2B5EF4-FFF2-40B4-BE49-F238E27FC236}">
                  <a16:creationId xmlns:a16="http://schemas.microsoft.com/office/drawing/2014/main" id="{CED81484-A0FB-4197-B49C-D2FE59E90880}"/>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400">
              <a:extLst>
                <a:ext uri="{FF2B5EF4-FFF2-40B4-BE49-F238E27FC236}">
                  <a16:creationId xmlns:a16="http://schemas.microsoft.com/office/drawing/2014/main" id="{DACCE78F-C3AA-4B00-979B-324FEC8085CE}"/>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401">
              <a:extLst>
                <a:ext uri="{FF2B5EF4-FFF2-40B4-BE49-F238E27FC236}">
                  <a16:creationId xmlns:a16="http://schemas.microsoft.com/office/drawing/2014/main" id="{5B3BD1D5-4307-4004-87D0-ED965C72A2E8}"/>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402">
              <a:extLst>
                <a:ext uri="{FF2B5EF4-FFF2-40B4-BE49-F238E27FC236}">
                  <a16:creationId xmlns:a16="http://schemas.microsoft.com/office/drawing/2014/main" id="{B1B78F25-B07A-44EF-BB2C-C20B68FC274D}"/>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403">
              <a:extLst>
                <a:ext uri="{FF2B5EF4-FFF2-40B4-BE49-F238E27FC236}">
                  <a16:creationId xmlns:a16="http://schemas.microsoft.com/office/drawing/2014/main" id="{1B8FF872-F4E7-48CB-9478-8988E9D28604}"/>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404">
              <a:extLst>
                <a:ext uri="{FF2B5EF4-FFF2-40B4-BE49-F238E27FC236}">
                  <a16:creationId xmlns:a16="http://schemas.microsoft.com/office/drawing/2014/main" id="{C40B284B-19FC-4CDF-B2CC-1C561D614559}"/>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405">
              <a:extLst>
                <a:ext uri="{FF2B5EF4-FFF2-40B4-BE49-F238E27FC236}">
                  <a16:creationId xmlns:a16="http://schemas.microsoft.com/office/drawing/2014/main" id="{FFCA3581-7DDA-416E-9685-6D6EC71BFE34}"/>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407">
              <a:extLst>
                <a:ext uri="{FF2B5EF4-FFF2-40B4-BE49-F238E27FC236}">
                  <a16:creationId xmlns:a16="http://schemas.microsoft.com/office/drawing/2014/main" id="{152E5F66-E865-4578-8C0E-65EFEB6180B0}"/>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408">
              <a:extLst>
                <a:ext uri="{FF2B5EF4-FFF2-40B4-BE49-F238E27FC236}">
                  <a16:creationId xmlns:a16="http://schemas.microsoft.com/office/drawing/2014/main" id="{7BAD24E6-A997-4D5A-B1F3-393E52D36AD9}"/>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409">
              <a:extLst>
                <a:ext uri="{FF2B5EF4-FFF2-40B4-BE49-F238E27FC236}">
                  <a16:creationId xmlns:a16="http://schemas.microsoft.com/office/drawing/2014/main" id="{2DFA33F1-4329-464B-9B0C-791BE91E55C9}"/>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410">
              <a:extLst>
                <a:ext uri="{FF2B5EF4-FFF2-40B4-BE49-F238E27FC236}">
                  <a16:creationId xmlns:a16="http://schemas.microsoft.com/office/drawing/2014/main" id="{890D7F88-5376-424F-A9AD-E7D0B918F64B}"/>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411">
              <a:extLst>
                <a:ext uri="{FF2B5EF4-FFF2-40B4-BE49-F238E27FC236}">
                  <a16:creationId xmlns:a16="http://schemas.microsoft.com/office/drawing/2014/main" id="{6CD1D50A-14E1-4B86-B01A-E89CE3F88D82}"/>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412">
              <a:extLst>
                <a:ext uri="{FF2B5EF4-FFF2-40B4-BE49-F238E27FC236}">
                  <a16:creationId xmlns:a16="http://schemas.microsoft.com/office/drawing/2014/main" id="{9F42893B-3CB2-4A39-A96D-0837B9A9420F}"/>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413">
              <a:extLst>
                <a:ext uri="{FF2B5EF4-FFF2-40B4-BE49-F238E27FC236}">
                  <a16:creationId xmlns:a16="http://schemas.microsoft.com/office/drawing/2014/main" id="{2408EED5-AE3B-4F0A-B64B-3D6C61CD23D4}"/>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414">
              <a:extLst>
                <a:ext uri="{FF2B5EF4-FFF2-40B4-BE49-F238E27FC236}">
                  <a16:creationId xmlns:a16="http://schemas.microsoft.com/office/drawing/2014/main" id="{136B4598-7542-478F-A993-A046107AA75A}"/>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415">
              <a:extLst>
                <a:ext uri="{FF2B5EF4-FFF2-40B4-BE49-F238E27FC236}">
                  <a16:creationId xmlns:a16="http://schemas.microsoft.com/office/drawing/2014/main" id="{2097CEE0-F220-493F-9033-B821E8D568B1}"/>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416">
              <a:extLst>
                <a:ext uri="{FF2B5EF4-FFF2-40B4-BE49-F238E27FC236}">
                  <a16:creationId xmlns:a16="http://schemas.microsoft.com/office/drawing/2014/main" id="{A111CEAD-1F52-4237-B4E1-6FD525954C3B}"/>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417">
              <a:extLst>
                <a:ext uri="{FF2B5EF4-FFF2-40B4-BE49-F238E27FC236}">
                  <a16:creationId xmlns:a16="http://schemas.microsoft.com/office/drawing/2014/main" id="{2D286E05-9345-4D88-816B-5DB96500E6A3}"/>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418">
              <a:extLst>
                <a:ext uri="{FF2B5EF4-FFF2-40B4-BE49-F238E27FC236}">
                  <a16:creationId xmlns:a16="http://schemas.microsoft.com/office/drawing/2014/main" id="{D6C23F84-921E-4117-8F0B-BF00C5873EB9}"/>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419">
              <a:extLst>
                <a:ext uri="{FF2B5EF4-FFF2-40B4-BE49-F238E27FC236}">
                  <a16:creationId xmlns:a16="http://schemas.microsoft.com/office/drawing/2014/main" id="{69D3F412-EF93-455C-82EB-9D3AFE891F5D}"/>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420">
              <a:extLst>
                <a:ext uri="{FF2B5EF4-FFF2-40B4-BE49-F238E27FC236}">
                  <a16:creationId xmlns:a16="http://schemas.microsoft.com/office/drawing/2014/main" id="{AA769EA0-C321-4F74-B440-29529C61029C}"/>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421">
              <a:extLst>
                <a:ext uri="{FF2B5EF4-FFF2-40B4-BE49-F238E27FC236}">
                  <a16:creationId xmlns:a16="http://schemas.microsoft.com/office/drawing/2014/main" id="{8CAF6A38-B5CE-422C-A986-84D9906A962F}"/>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422">
              <a:extLst>
                <a:ext uri="{FF2B5EF4-FFF2-40B4-BE49-F238E27FC236}">
                  <a16:creationId xmlns:a16="http://schemas.microsoft.com/office/drawing/2014/main" id="{2742CFFE-EDEC-409D-8F75-CB95E6CE6402}"/>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423">
              <a:extLst>
                <a:ext uri="{FF2B5EF4-FFF2-40B4-BE49-F238E27FC236}">
                  <a16:creationId xmlns:a16="http://schemas.microsoft.com/office/drawing/2014/main" id="{703EF5DB-B88F-4F09-828C-12FAE3FFF59B}"/>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424">
              <a:extLst>
                <a:ext uri="{FF2B5EF4-FFF2-40B4-BE49-F238E27FC236}">
                  <a16:creationId xmlns:a16="http://schemas.microsoft.com/office/drawing/2014/main" id="{A57E1EF2-4FB0-4A41-B467-4C94A06932ED}"/>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425">
              <a:extLst>
                <a:ext uri="{FF2B5EF4-FFF2-40B4-BE49-F238E27FC236}">
                  <a16:creationId xmlns:a16="http://schemas.microsoft.com/office/drawing/2014/main" id="{BB26CF80-FA54-4427-A291-A37C2CA574F8}"/>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426">
              <a:extLst>
                <a:ext uri="{FF2B5EF4-FFF2-40B4-BE49-F238E27FC236}">
                  <a16:creationId xmlns:a16="http://schemas.microsoft.com/office/drawing/2014/main" id="{5B5E9C04-58EC-4B26-AAB9-4C74E2310C2A}"/>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427">
              <a:extLst>
                <a:ext uri="{FF2B5EF4-FFF2-40B4-BE49-F238E27FC236}">
                  <a16:creationId xmlns:a16="http://schemas.microsoft.com/office/drawing/2014/main" id="{CE69D443-331E-49E3-AD97-C11BC0DE8710}"/>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428">
              <a:extLst>
                <a:ext uri="{FF2B5EF4-FFF2-40B4-BE49-F238E27FC236}">
                  <a16:creationId xmlns:a16="http://schemas.microsoft.com/office/drawing/2014/main" id="{2B15E521-7453-4AB0-8377-63894CBAB8C9}"/>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429">
              <a:extLst>
                <a:ext uri="{FF2B5EF4-FFF2-40B4-BE49-F238E27FC236}">
                  <a16:creationId xmlns:a16="http://schemas.microsoft.com/office/drawing/2014/main" id="{999EBEC5-63C7-4E08-B4A8-275CE8CEB55C}"/>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430">
              <a:extLst>
                <a:ext uri="{FF2B5EF4-FFF2-40B4-BE49-F238E27FC236}">
                  <a16:creationId xmlns:a16="http://schemas.microsoft.com/office/drawing/2014/main" id="{1412DD3E-EEF8-4B51-AC74-C642EC8870FB}"/>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431">
              <a:extLst>
                <a:ext uri="{FF2B5EF4-FFF2-40B4-BE49-F238E27FC236}">
                  <a16:creationId xmlns:a16="http://schemas.microsoft.com/office/drawing/2014/main" id="{0E377BE2-DD0E-4788-A736-F931896E1D68}"/>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432">
              <a:extLst>
                <a:ext uri="{FF2B5EF4-FFF2-40B4-BE49-F238E27FC236}">
                  <a16:creationId xmlns:a16="http://schemas.microsoft.com/office/drawing/2014/main" id="{3D53457F-DD1C-4953-8E96-76BBC221AF85}"/>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433">
              <a:extLst>
                <a:ext uri="{FF2B5EF4-FFF2-40B4-BE49-F238E27FC236}">
                  <a16:creationId xmlns:a16="http://schemas.microsoft.com/office/drawing/2014/main" id="{62E19A2C-DA83-4198-9B8E-B32DD2917469}"/>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434">
              <a:extLst>
                <a:ext uri="{FF2B5EF4-FFF2-40B4-BE49-F238E27FC236}">
                  <a16:creationId xmlns:a16="http://schemas.microsoft.com/office/drawing/2014/main" id="{9AA762A7-572C-4C15-A9E4-E89C68D29043}"/>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435">
              <a:extLst>
                <a:ext uri="{FF2B5EF4-FFF2-40B4-BE49-F238E27FC236}">
                  <a16:creationId xmlns:a16="http://schemas.microsoft.com/office/drawing/2014/main" id="{003B238B-E95D-449F-92A6-57CEF2AC17EC}"/>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Freeform 436">
              <a:extLst>
                <a:ext uri="{FF2B5EF4-FFF2-40B4-BE49-F238E27FC236}">
                  <a16:creationId xmlns:a16="http://schemas.microsoft.com/office/drawing/2014/main" id="{FF83C862-1A1D-4ADF-A384-187804A12DA4}"/>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437">
              <a:extLst>
                <a:ext uri="{FF2B5EF4-FFF2-40B4-BE49-F238E27FC236}">
                  <a16:creationId xmlns:a16="http://schemas.microsoft.com/office/drawing/2014/main" id="{F116383F-703C-4DED-A9A5-392EE6056CDA}"/>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438">
              <a:extLst>
                <a:ext uri="{FF2B5EF4-FFF2-40B4-BE49-F238E27FC236}">
                  <a16:creationId xmlns:a16="http://schemas.microsoft.com/office/drawing/2014/main" id="{3C3DAF4E-F2BD-47D1-855B-AD939075938D}"/>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439">
              <a:extLst>
                <a:ext uri="{FF2B5EF4-FFF2-40B4-BE49-F238E27FC236}">
                  <a16:creationId xmlns:a16="http://schemas.microsoft.com/office/drawing/2014/main" id="{DB76E2BB-BDB5-48FD-81BA-B7761DDAEBB0}"/>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440">
              <a:extLst>
                <a:ext uri="{FF2B5EF4-FFF2-40B4-BE49-F238E27FC236}">
                  <a16:creationId xmlns:a16="http://schemas.microsoft.com/office/drawing/2014/main" id="{27E0F8DF-EFAA-4877-83E0-69B940E8DF4A}"/>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441">
              <a:extLst>
                <a:ext uri="{FF2B5EF4-FFF2-40B4-BE49-F238E27FC236}">
                  <a16:creationId xmlns:a16="http://schemas.microsoft.com/office/drawing/2014/main" id="{3FC68E2E-4729-4685-ABFF-7617D3948004}"/>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442">
              <a:extLst>
                <a:ext uri="{FF2B5EF4-FFF2-40B4-BE49-F238E27FC236}">
                  <a16:creationId xmlns:a16="http://schemas.microsoft.com/office/drawing/2014/main" id="{51E0A770-4643-4E87-803B-11FD6D72EC32}"/>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443">
              <a:extLst>
                <a:ext uri="{FF2B5EF4-FFF2-40B4-BE49-F238E27FC236}">
                  <a16:creationId xmlns:a16="http://schemas.microsoft.com/office/drawing/2014/main" id="{C015D866-F7D5-46BB-9ABD-80CC680B2724}"/>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444">
              <a:extLst>
                <a:ext uri="{FF2B5EF4-FFF2-40B4-BE49-F238E27FC236}">
                  <a16:creationId xmlns:a16="http://schemas.microsoft.com/office/drawing/2014/main" id="{96F71C9C-8FC5-4F67-ACB2-B9D273E19392}"/>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Freeform 445">
              <a:extLst>
                <a:ext uri="{FF2B5EF4-FFF2-40B4-BE49-F238E27FC236}">
                  <a16:creationId xmlns:a16="http://schemas.microsoft.com/office/drawing/2014/main" id="{EF3F17B5-2563-4434-AA8E-F980C59EBB0D}"/>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Freeform 446">
              <a:extLst>
                <a:ext uri="{FF2B5EF4-FFF2-40B4-BE49-F238E27FC236}">
                  <a16:creationId xmlns:a16="http://schemas.microsoft.com/office/drawing/2014/main" id="{3841E6EB-B4C4-4DAA-86DF-EF52B10B6F55}"/>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Freeform 447">
              <a:extLst>
                <a:ext uri="{FF2B5EF4-FFF2-40B4-BE49-F238E27FC236}">
                  <a16:creationId xmlns:a16="http://schemas.microsoft.com/office/drawing/2014/main" id="{A215816D-3550-417A-9FEC-FDB6161F9ED2}"/>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Freeform 448">
              <a:extLst>
                <a:ext uri="{FF2B5EF4-FFF2-40B4-BE49-F238E27FC236}">
                  <a16:creationId xmlns:a16="http://schemas.microsoft.com/office/drawing/2014/main" id="{E39AFB8E-72C5-4D47-BED8-73DE90A9DC75}"/>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449">
              <a:extLst>
                <a:ext uri="{FF2B5EF4-FFF2-40B4-BE49-F238E27FC236}">
                  <a16:creationId xmlns:a16="http://schemas.microsoft.com/office/drawing/2014/main" id="{A2930B9E-62CA-421E-BFCD-61536E958F80}"/>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450">
              <a:extLst>
                <a:ext uri="{FF2B5EF4-FFF2-40B4-BE49-F238E27FC236}">
                  <a16:creationId xmlns:a16="http://schemas.microsoft.com/office/drawing/2014/main" id="{1AE5B8F6-EF11-4554-994D-8294C8196345}"/>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451">
              <a:extLst>
                <a:ext uri="{FF2B5EF4-FFF2-40B4-BE49-F238E27FC236}">
                  <a16:creationId xmlns:a16="http://schemas.microsoft.com/office/drawing/2014/main" id="{EFBF7661-3F76-4E4E-A3EB-F91B99EB6075}"/>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452">
              <a:extLst>
                <a:ext uri="{FF2B5EF4-FFF2-40B4-BE49-F238E27FC236}">
                  <a16:creationId xmlns:a16="http://schemas.microsoft.com/office/drawing/2014/main" id="{C3AA908B-451A-456D-99FF-AF2CC338EEB6}"/>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Freeform 453">
              <a:extLst>
                <a:ext uri="{FF2B5EF4-FFF2-40B4-BE49-F238E27FC236}">
                  <a16:creationId xmlns:a16="http://schemas.microsoft.com/office/drawing/2014/main" id="{881A4A1C-9E2B-4683-8F8E-B7063AC9342B}"/>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Freeform 454">
              <a:extLst>
                <a:ext uri="{FF2B5EF4-FFF2-40B4-BE49-F238E27FC236}">
                  <a16:creationId xmlns:a16="http://schemas.microsoft.com/office/drawing/2014/main" id="{C8E71AC0-69C5-49B0-997E-C6077B54976A}"/>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Freeform 455">
              <a:extLst>
                <a:ext uri="{FF2B5EF4-FFF2-40B4-BE49-F238E27FC236}">
                  <a16:creationId xmlns:a16="http://schemas.microsoft.com/office/drawing/2014/main" id="{2BFACAB7-BA1E-4528-801B-025B7B561337}"/>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Freeform 456">
              <a:extLst>
                <a:ext uri="{FF2B5EF4-FFF2-40B4-BE49-F238E27FC236}">
                  <a16:creationId xmlns:a16="http://schemas.microsoft.com/office/drawing/2014/main" id="{A518C25E-73F7-4BB1-8595-3DD9954BB756}"/>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Freeform 457">
              <a:extLst>
                <a:ext uri="{FF2B5EF4-FFF2-40B4-BE49-F238E27FC236}">
                  <a16:creationId xmlns:a16="http://schemas.microsoft.com/office/drawing/2014/main" id="{A034AF4E-5ECF-4B03-AB61-6F4058987062}"/>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Freeform 458">
              <a:extLst>
                <a:ext uri="{FF2B5EF4-FFF2-40B4-BE49-F238E27FC236}">
                  <a16:creationId xmlns:a16="http://schemas.microsoft.com/office/drawing/2014/main" id="{36C5E570-DD85-4FC7-B2AC-9FE62FA33E90}"/>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Freeform 459">
              <a:extLst>
                <a:ext uri="{FF2B5EF4-FFF2-40B4-BE49-F238E27FC236}">
                  <a16:creationId xmlns:a16="http://schemas.microsoft.com/office/drawing/2014/main" id="{94F72BF8-92D1-48B6-96C4-5E888630DD15}"/>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Freeform 460">
              <a:extLst>
                <a:ext uri="{FF2B5EF4-FFF2-40B4-BE49-F238E27FC236}">
                  <a16:creationId xmlns:a16="http://schemas.microsoft.com/office/drawing/2014/main" id="{BEAC1683-50FF-4774-879F-7670BBD77DA8}"/>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Freeform 461">
              <a:extLst>
                <a:ext uri="{FF2B5EF4-FFF2-40B4-BE49-F238E27FC236}">
                  <a16:creationId xmlns:a16="http://schemas.microsoft.com/office/drawing/2014/main" id="{4D29854D-A5E0-4021-A26B-F905D14E6E1E}"/>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Freeform 462">
              <a:extLst>
                <a:ext uri="{FF2B5EF4-FFF2-40B4-BE49-F238E27FC236}">
                  <a16:creationId xmlns:a16="http://schemas.microsoft.com/office/drawing/2014/main" id="{F40FC4AC-ACD7-4E46-A3EB-BA1692AC610C}"/>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Freeform 463">
              <a:extLst>
                <a:ext uri="{FF2B5EF4-FFF2-40B4-BE49-F238E27FC236}">
                  <a16:creationId xmlns:a16="http://schemas.microsoft.com/office/drawing/2014/main" id="{5E74ABA4-BA52-430B-91DB-0B9322D4289E}"/>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Freeform 464">
              <a:extLst>
                <a:ext uri="{FF2B5EF4-FFF2-40B4-BE49-F238E27FC236}">
                  <a16:creationId xmlns:a16="http://schemas.microsoft.com/office/drawing/2014/main" id="{DA8B55AE-641C-4773-B6DC-DDEBDC38E9C4}"/>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Freeform 465">
              <a:extLst>
                <a:ext uri="{FF2B5EF4-FFF2-40B4-BE49-F238E27FC236}">
                  <a16:creationId xmlns:a16="http://schemas.microsoft.com/office/drawing/2014/main" id="{50211221-D98E-46B9-9D5C-7105DF4831B3}"/>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Freeform 466">
              <a:extLst>
                <a:ext uri="{FF2B5EF4-FFF2-40B4-BE49-F238E27FC236}">
                  <a16:creationId xmlns:a16="http://schemas.microsoft.com/office/drawing/2014/main" id="{F0BAA199-1492-4986-A4AF-A66405C88DAA}"/>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Freeform 467">
              <a:extLst>
                <a:ext uri="{FF2B5EF4-FFF2-40B4-BE49-F238E27FC236}">
                  <a16:creationId xmlns:a16="http://schemas.microsoft.com/office/drawing/2014/main" id="{F1282E7F-B0A3-4C7A-96BD-7226E0C3F0C1}"/>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Freeform 468">
              <a:extLst>
                <a:ext uri="{FF2B5EF4-FFF2-40B4-BE49-F238E27FC236}">
                  <a16:creationId xmlns:a16="http://schemas.microsoft.com/office/drawing/2014/main" id="{6EF310DD-96DD-4625-9857-86868106E4D1}"/>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Freeform 469">
              <a:extLst>
                <a:ext uri="{FF2B5EF4-FFF2-40B4-BE49-F238E27FC236}">
                  <a16:creationId xmlns:a16="http://schemas.microsoft.com/office/drawing/2014/main" id="{1FBEC583-6F3E-4AB2-8EFF-CAD255A0EFFA}"/>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Freeform 470">
              <a:extLst>
                <a:ext uri="{FF2B5EF4-FFF2-40B4-BE49-F238E27FC236}">
                  <a16:creationId xmlns:a16="http://schemas.microsoft.com/office/drawing/2014/main" id="{BDB2660D-9098-4B11-A819-FBEF974C1C10}"/>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Freeform 471">
              <a:extLst>
                <a:ext uri="{FF2B5EF4-FFF2-40B4-BE49-F238E27FC236}">
                  <a16:creationId xmlns:a16="http://schemas.microsoft.com/office/drawing/2014/main" id="{BE12655A-CD21-4EBE-92AD-233F81D54C3F}"/>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Freeform 472">
              <a:extLst>
                <a:ext uri="{FF2B5EF4-FFF2-40B4-BE49-F238E27FC236}">
                  <a16:creationId xmlns:a16="http://schemas.microsoft.com/office/drawing/2014/main" id="{6D663379-0AA9-45D3-97ED-AD29745EBFCD}"/>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Freeform 473">
              <a:extLst>
                <a:ext uri="{FF2B5EF4-FFF2-40B4-BE49-F238E27FC236}">
                  <a16:creationId xmlns:a16="http://schemas.microsoft.com/office/drawing/2014/main" id="{7877A545-CF36-4C2A-AF89-E52EC2240B45}"/>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474">
              <a:extLst>
                <a:ext uri="{FF2B5EF4-FFF2-40B4-BE49-F238E27FC236}">
                  <a16:creationId xmlns:a16="http://schemas.microsoft.com/office/drawing/2014/main" id="{AA678A43-AF49-4092-8A99-BEEA170D7E15}"/>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475">
              <a:extLst>
                <a:ext uri="{FF2B5EF4-FFF2-40B4-BE49-F238E27FC236}">
                  <a16:creationId xmlns:a16="http://schemas.microsoft.com/office/drawing/2014/main" id="{18534244-2B2F-47C4-92DD-E03DB8F099DC}"/>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476">
              <a:extLst>
                <a:ext uri="{FF2B5EF4-FFF2-40B4-BE49-F238E27FC236}">
                  <a16:creationId xmlns:a16="http://schemas.microsoft.com/office/drawing/2014/main" id="{D483B65C-9382-45E2-841E-F8103AFCB7C5}"/>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Freeform 477">
              <a:extLst>
                <a:ext uri="{FF2B5EF4-FFF2-40B4-BE49-F238E27FC236}">
                  <a16:creationId xmlns:a16="http://schemas.microsoft.com/office/drawing/2014/main" id="{65623F0E-DADE-4B19-B28C-9368E2E44BE5}"/>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Freeform 478">
              <a:extLst>
                <a:ext uri="{FF2B5EF4-FFF2-40B4-BE49-F238E27FC236}">
                  <a16:creationId xmlns:a16="http://schemas.microsoft.com/office/drawing/2014/main" id="{B269626C-BEC7-40A8-B2CF-9490FFDCD676}"/>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Freeform 479">
              <a:extLst>
                <a:ext uri="{FF2B5EF4-FFF2-40B4-BE49-F238E27FC236}">
                  <a16:creationId xmlns:a16="http://schemas.microsoft.com/office/drawing/2014/main" id="{B1D6D92B-675C-4C41-8945-32FE39AFA120}"/>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480">
              <a:extLst>
                <a:ext uri="{FF2B5EF4-FFF2-40B4-BE49-F238E27FC236}">
                  <a16:creationId xmlns:a16="http://schemas.microsoft.com/office/drawing/2014/main" id="{FD5C447F-A256-4BF1-88BA-8A6D91D4BC33}"/>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481">
              <a:extLst>
                <a:ext uri="{FF2B5EF4-FFF2-40B4-BE49-F238E27FC236}">
                  <a16:creationId xmlns:a16="http://schemas.microsoft.com/office/drawing/2014/main" id="{787A79AF-69AC-49B9-87BD-BE35DDE4ED6D}"/>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482">
              <a:extLst>
                <a:ext uri="{FF2B5EF4-FFF2-40B4-BE49-F238E27FC236}">
                  <a16:creationId xmlns:a16="http://schemas.microsoft.com/office/drawing/2014/main" id="{32269EDA-8406-4945-90B1-9D0351E5665E}"/>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483">
              <a:extLst>
                <a:ext uri="{FF2B5EF4-FFF2-40B4-BE49-F238E27FC236}">
                  <a16:creationId xmlns:a16="http://schemas.microsoft.com/office/drawing/2014/main" id="{5D5591D9-9185-4B28-B629-A0FB36B6F6F5}"/>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Freeform 484">
              <a:extLst>
                <a:ext uri="{FF2B5EF4-FFF2-40B4-BE49-F238E27FC236}">
                  <a16:creationId xmlns:a16="http://schemas.microsoft.com/office/drawing/2014/main" id="{42F0ECE8-F966-4E2B-A4B7-F6CA0D311746}"/>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Freeform 485">
              <a:extLst>
                <a:ext uri="{FF2B5EF4-FFF2-40B4-BE49-F238E27FC236}">
                  <a16:creationId xmlns:a16="http://schemas.microsoft.com/office/drawing/2014/main" id="{0D5DF024-3D3F-4B94-94DD-4FEF4FC5DAE2}"/>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486">
              <a:extLst>
                <a:ext uri="{FF2B5EF4-FFF2-40B4-BE49-F238E27FC236}">
                  <a16:creationId xmlns:a16="http://schemas.microsoft.com/office/drawing/2014/main" id="{2FE04D8D-8B2A-486D-9AAC-30EBA7EB8718}"/>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Freeform 487">
              <a:extLst>
                <a:ext uri="{FF2B5EF4-FFF2-40B4-BE49-F238E27FC236}">
                  <a16:creationId xmlns:a16="http://schemas.microsoft.com/office/drawing/2014/main" id="{6269F31C-7BB6-4CD0-947D-208C26F9845D}"/>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Freeform 488">
              <a:extLst>
                <a:ext uri="{FF2B5EF4-FFF2-40B4-BE49-F238E27FC236}">
                  <a16:creationId xmlns:a16="http://schemas.microsoft.com/office/drawing/2014/main" id="{1587F25D-7D0C-41CD-A2DE-C02F250DBA1E}"/>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Freeform 489">
              <a:extLst>
                <a:ext uri="{FF2B5EF4-FFF2-40B4-BE49-F238E27FC236}">
                  <a16:creationId xmlns:a16="http://schemas.microsoft.com/office/drawing/2014/main" id="{F3E94427-0EFA-4F89-BCD6-5D4E0F02D917}"/>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490">
              <a:extLst>
                <a:ext uri="{FF2B5EF4-FFF2-40B4-BE49-F238E27FC236}">
                  <a16:creationId xmlns:a16="http://schemas.microsoft.com/office/drawing/2014/main" id="{98E197D7-2F12-4104-BD46-46E785E97A4F}"/>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491">
              <a:extLst>
                <a:ext uri="{FF2B5EF4-FFF2-40B4-BE49-F238E27FC236}">
                  <a16:creationId xmlns:a16="http://schemas.microsoft.com/office/drawing/2014/main" id="{12E2C87B-9400-4E52-A0FA-637CC1FDA108}"/>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492">
              <a:extLst>
                <a:ext uri="{FF2B5EF4-FFF2-40B4-BE49-F238E27FC236}">
                  <a16:creationId xmlns:a16="http://schemas.microsoft.com/office/drawing/2014/main" id="{903CFA48-CCB2-4BF2-A001-A904684552B9}"/>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493">
              <a:extLst>
                <a:ext uri="{FF2B5EF4-FFF2-40B4-BE49-F238E27FC236}">
                  <a16:creationId xmlns:a16="http://schemas.microsoft.com/office/drawing/2014/main" id="{5C385E6D-29CE-4F22-977A-7645906505A3}"/>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494">
              <a:extLst>
                <a:ext uri="{FF2B5EF4-FFF2-40B4-BE49-F238E27FC236}">
                  <a16:creationId xmlns:a16="http://schemas.microsoft.com/office/drawing/2014/main" id="{4C5DE400-17EA-4653-B478-52F2DD6EA70C}"/>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495">
              <a:extLst>
                <a:ext uri="{FF2B5EF4-FFF2-40B4-BE49-F238E27FC236}">
                  <a16:creationId xmlns:a16="http://schemas.microsoft.com/office/drawing/2014/main" id="{B1C2DF7F-2E80-4EF6-9269-DD9937602AF9}"/>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Freeform 496">
              <a:extLst>
                <a:ext uri="{FF2B5EF4-FFF2-40B4-BE49-F238E27FC236}">
                  <a16:creationId xmlns:a16="http://schemas.microsoft.com/office/drawing/2014/main" id="{62FE19F8-11F2-40E5-BEE7-9BDB90DDB7BC}"/>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Freeform 497">
              <a:extLst>
                <a:ext uri="{FF2B5EF4-FFF2-40B4-BE49-F238E27FC236}">
                  <a16:creationId xmlns:a16="http://schemas.microsoft.com/office/drawing/2014/main" id="{8AD2645A-2466-4BF9-8CF4-E191843AA593}"/>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Freeform 498">
              <a:extLst>
                <a:ext uri="{FF2B5EF4-FFF2-40B4-BE49-F238E27FC236}">
                  <a16:creationId xmlns:a16="http://schemas.microsoft.com/office/drawing/2014/main" id="{29F59920-E71E-41A3-9DF0-B338668D574D}"/>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Freeform 499">
              <a:extLst>
                <a:ext uri="{FF2B5EF4-FFF2-40B4-BE49-F238E27FC236}">
                  <a16:creationId xmlns:a16="http://schemas.microsoft.com/office/drawing/2014/main" id="{0D939C69-6591-4FE7-9C54-CCA5637F4740}"/>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500">
              <a:extLst>
                <a:ext uri="{FF2B5EF4-FFF2-40B4-BE49-F238E27FC236}">
                  <a16:creationId xmlns:a16="http://schemas.microsoft.com/office/drawing/2014/main" id="{2C216624-4AED-4580-8B25-DF2A9521D08F}"/>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501">
              <a:extLst>
                <a:ext uri="{FF2B5EF4-FFF2-40B4-BE49-F238E27FC236}">
                  <a16:creationId xmlns:a16="http://schemas.microsoft.com/office/drawing/2014/main" id="{542F9BB7-2B34-4073-9CDC-9F82E5EF2F5E}"/>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502">
              <a:extLst>
                <a:ext uri="{FF2B5EF4-FFF2-40B4-BE49-F238E27FC236}">
                  <a16:creationId xmlns:a16="http://schemas.microsoft.com/office/drawing/2014/main" id="{B068D08D-51D2-42F4-A10F-0B20F00FB990}"/>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503">
              <a:extLst>
                <a:ext uri="{FF2B5EF4-FFF2-40B4-BE49-F238E27FC236}">
                  <a16:creationId xmlns:a16="http://schemas.microsoft.com/office/drawing/2014/main" id="{9B28F7EF-A738-4F37-AD31-D2B3CEE94A02}"/>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Freeform 504">
              <a:extLst>
                <a:ext uri="{FF2B5EF4-FFF2-40B4-BE49-F238E27FC236}">
                  <a16:creationId xmlns:a16="http://schemas.microsoft.com/office/drawing/2014/main" id="{333EA0AB-7E6F-46A1-93C4-403D18EA84DF}"/>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Freeform 505">
              <a:extLst>
                <a:ext uri="{FF2B5EF4-FFF2-40B4-BE49-F238E27FC236}">
                  <a16:creationId xmlns:a16="http://schemas.microsoft.com/office/drawing/2014/main" id="{0C1F9161-293A-48B6-9FCE-FB75B211CACE}"/>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Freeform 506">
              <a:extLst>
                <a:ext uri="{FF2B5EF4-FFF2-40B4-BE49-F238E27FC236}">
                  <a16:creationId xmlns:a16="http://schemas.microsoft.com/office/drawing/2014/main" id="{BC48C3F3-A8F4-48B2-A95E-17FF81980344}"/>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Freeform 507">
              <a:extLst>
                <a:ext uri="{FF2B5EF4-FFF2-40B4-BE49-F238E27FC236}">
                  <a16:creationId xmlns:a16="http://schemas.microsoft.com/office/drawing/2014/main" id="{DA8EEBAD-12D7-4DD2-8282-C618AAAC9DD3}"/>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Freeform 508">
              <a:extLst>
                <a:ext uri="{FF2B5EF4-FFF2-40B4-BE49-F238E27FC236}">
                  <a16:creationId xmlns:a16="http://schemas.microsoft.com/office/drawing/2014/main" id="{4F9DCE71-6465-44EA-AC63-A3AE6379A3D9}"/>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Freeform 509">
              <a:extLst>
                <a:ext uri="{FF2B5EF4-FFF2-40B4-BE49-F238E27FC236}">
                  <a16:creationId xmlns:a16="http://schemas.microsoft.com/office/drawing/2014/main" id="{DC4EC912-7C51-467F-B3E5-D488E4E5D936}"/>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Freeform 510">
              <a:extLst>
                <a:ext uri="{FF2B5EF4-FFF2-40B4-BE49-F238E27FC236}">
                  <a16:creationId xmlns:a16="http://schemas.microsoft.com/office/drawing/2014/main" id="{BF8BD6B3-8264-4DEA-BEC5-D36777074F00}"/>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Freeform 511">
              <a:extLst>
                <a:ext uri="{FF2B5EF4-FFF2-40B4-BE49-F238E27FC236}">
                  <a16:creationId xmlns:a16="http://schemas.microsoft.com/office/drawing/2014/main" id="{E553DFE8-07D0-4ABC-8E17-1F5A457375D4}"/>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Freeform 512">
              <a:extLst>
                <a:ext uri="{FF2B5EF4-FFF2-40B4-BE49-F238E27FC236}">
                  <a16:creationId xmlns:a16="http://schemas.microsoft.com/office/drawing/2014/main" id="{403BAFBE-AE92-470A-A255-412FC67F9677}"/>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Freeform 513">
              <a:extLst>
                <a:ext uri="{FF2B5EF4-FFF2-40B4-BE49-F238E27FC236}">
                  <a16:creationId xmlns:a16="http://schemas.microsoft.com/office/drawing/2014/main" id="{6356A026-057C-4FC8-9470-AA451FDB274D}"/>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Freeform 514">
              <a:extLst>
                <a:ext uri="{FF2B5EF4-FFF2-40B4-BE49-F238E27FC236}">
                  <a16:creationId xmlns:a16="http://schemas.microsoft.com/office/drawing/2014/main" id="{079F10C1-FCF8-4A91-9EA0-59F303A13859}"/>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Freeform 515">
              <a:extLst>
                <a:ext uri="{FF2B5EF4-FFF2-40B4-BE49-F238E27FC236}">
                  <a16:creationId xmlns:a16="http://schemas.microsoft.com/office/drawing/2014/main" id="{63E8D985-EF51-4BEF-8102-165F1EB60947}"/>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Freeform 516">
              <a:extLst>
                <a:ext uri="{FF2B5EF4-FFF2-40B4-BE49-F238E27FC236}">
                  <a16:creationId xmlns:a16="http://schemas.microsoft.com/office/drawing/2014/main" id="{6D9F46F2-A956-48FA-B13C-E56648E2B538}"/>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Freeform 517">
              <a:extLst>
                <a:ext uri="{FF2B5EF4-FFF2-40B4-BE49-F238E27FC236}">
                  <a16:creationId xmlns:a16="http://schemas.microsoft.com/office/drawing/2014/main" id="{1B6710FB-4B67-4943-BD59-29A0F9CC2EFC}"/>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Freeform 518">
              <a:extLst>
                <a:ext uri="{FF2B5EF4-FFF2-40B4-BE49-F238E27FC236}">
                  <a16:creationId xmlns:a16="http://schemas.microsoft.com/office/drawing/2014/main" id="{0057FEC9-96DB-496F-A3D1-0698F74E034A}"/>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Freeform 519">
              <a:extLst>
                <a:ext uri="{FF2B5EF4-FFF2-40B4-BE49-F238E27FC236}">
                  <a16:creationId xmlns:a16="http://schemas.microsoft.com/office/drawing/2014/main" id="{AEA7E987-C23C-4CE5-9968-3731F30BC142}"/>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Freeform 520">
              <a:extLst>
                <a:ext uri="{FF2B5EF4-FFF2-40B4-BE49-F238E27FC236}">
                  <a16:creationId xmlns:a16="http://schemas.microsoft.com/office/drawing/2014/main" id="{2AC834FD-13DD-4196-9968-8E6A339F9DF6}"/>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Freeform 521">
              <a:extLst>
                <a:ext uri="{FF2B5EF4-FFF2-40B4-BE49-F238E27FC236}">
                  <a16:creationId xmlns:a16="http://schemas.microsoft.com/office/drawing/2014/main" id="{55001B68-03D4-4601-9EB8-A69F0ACCA5E2}"/>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Freeform 522">
              <a:extLst>
                <a:ext uri="{FF2B5EF4-FFF2-40B4-BE49-F238E27FC236}">
                  <a16:creationId xmlns:a16="http://schemas.microsoft.com/office/drawing/2014/main" id="{2EF22D0F-29EB-475C-8A0F-0FCC9F8B028C}"/>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Freeform 523">
              <a:extLst>
                <a:ext uri="{FF2B5EF4-FFF2-40B4-BE49-F238E27FC236}">
                  <a16:creationId xmlns:a16="http://schemas.microsoft.com/office/drawing/2014/main" id="{A4559F0B-A1D8-4A07-B0F4-07AE6975DFDE}"/>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Freeform 524">
              <a:extLst>
                <a:ext uri="{FF2B5EF4-FFF2-40B4-BE49-F238E27FC236}">
                  <a16:creationId xmlns:a16="http://schemas.microsoft.com/office/drawing/2014/main" id="{92A47326-0E2F-4633-9FE3-36EF6D0D06E0}"/>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Freeform 525">
              <a:extLst>
                <a:ext uri="{FF2B5EF4-FFF2-40B4-BE49-F238E27FC236}">
                  <a16:creationId xmlns:a16="http://schemas.microsoft.com/office/drawing/2014/main" id="{D392E5FF-C50E-4706-9C18-5D7BA3D4FAD2}"/>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Freeform 526">
              <a:extLst>
                <a:ext uri="{FF2B5EF4-FFF2-40B4-BE49-F238E27FC236}">
                  <a16:creationId xmlns:a16="http://schemas.microsoft.com/office/drawing/2014/main" id="{9613C812-DFF6-4E8F-BD47-E5FA299B3159}"/>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Freeform 527">
              <a:extLst>
                <a:ext uri="{FF2B5EF4-FFF2-40B4-BE49-F238E27FC236}">
                  <a16:creationId xmlns:a16="http://schemas.microsoft.com/office/drawing/2014/main" id="{C93BB97D-8A65-4652-BD52-B2D02E71F4D0}"/>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Freeform 528">
              <a:extLst>
                <a:ext uri="{FF2B5EF4-FFF2-40B4-BE49-F238E27FC236}">
                  <a16:creationId xmlns:a16="http://schemas.microsoft.com/office/drawing/2014/main" id="{EF8AC6E9-AFBE-491A-982C-B0268AFD3AFF}"/>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Freeform 529">
              <a:extLst>
                <a:ext uri="{FF2B5EF4-FFF2-40B4-BE49-F238E27FC236}">
                  <a16:creationId xmlns:a16="http://schemas.microsoft.com/office/drawing/2014/main" id="{75002915-C9E7-45F4-ACE0-03222A2207C7}"/>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Freeform 530">
              <a:extLst>
                <a:ext uri="{FF2B5EF4-FFF2-40B4-BE49-F238E27FC236}">
                  <a16:creationId xmlns:a16="http://schemas.microsoft.com/office/drawing/2014/main" id="{4DBAB2CB-412F-4E43-B65A-8263C71CBAF8}"/>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Freeform 531">
              <a:extLst>
                <a:ext uri="{FF2B5EF4-FFF2-40B4-BE49-F238E27FC236}">
                  <a16:creationId xmlns:a16="http://schemas.microsoft.com/office/drawing/2014/main" id="{C106ECC0-70C3-4697-AC63-3198D60A8F05}"/>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Freeform 532">
              <a:extLst>
                <a:ext uri="{FF2B5EF4-FFF2-40B4-BE49-F238E27FC236}">
                  <a16:creationId xmlns:a16="http://schemas.microsoft.com/office/drawing/2014/main" id="{CA7FD36E-0E64-43BD-8708-072AC04368EC}"/>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Freeform 533">
              <a:extLst>
                <a:ext uri="{FF2B5EF4-FFF2-40B4-BE49-F238E27FC236}">
                  <a16:creationId xmlns:a16="http://schemas.microsoft.com/office/drawing/2014/main" id="{8DA96ADD-4DD5-4CEB-BA71-2173A97248C0}"/>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Freeform 534">
              <a:extLst>
                <a:ext uri="{FF2B5EF4-FFF2-40B4-BE49-F238E27FC236}">
                  <a16:creationId xmlns:a16="http://schemas.microsoft.com/office/drawing/2014/main" id="{5A034838-DDCF-403B-883D-55F63AC1E67D}"/>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Freeform 535">
              <a:extLst>
                <a:ext uri="{FF2B5EF4-FFF2-40B4-BE49-F238E27FC236}">
                  <a16:creationId xmlns:a16="http://schemas.microsoft.com/office/drawing/2014/main" id="{3BE81C73-723D-45E1-BDAE-1D43CD8EC903}"/>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Freeform 536">
              <a:extLst>
                <a:ext uri="{FF2B5EF4-FFF2-40B4-BE49-F238E27FC236}">
                  <a16:creationId xmlns:a16="http://schemas.microsoft.com/office/drawing/2014/main" id="{9CBFD964-97F6-46D8-A9D9-05A99FAD57DD}"/>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Freeform 537">
              <a:extLst>
                <a:ext uri="{FF2B5EF4-FFF2-40B4-BE49-F238E27FC236}">
                  <a16:creationId xmlns:a16="http://schemas.microsoft.com/office/drawing/2014/main" id="{C040C74D-0730-4A5F-8632-1190AA9FD3E7}"/>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Freeform 538">
              <a:extLst>
                <a:ext uri="{FF2B5EF4-FFF2-40B4-BE49-F238E27FC236}">
                  <a16:creationId xmlns:a16="http://schemas.microsoft.com/office/drawing/2014/main" id="{FD540A66-027B-4E31-AB16-A6D196AB1B69}"/>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Freeform 539">
              <a:extLst>
                <a:ext uri="{FF2B5EF4-FFF2-40B4-BE49-F238E27FC236}">
                  <a16:creationId xmlns:a16="http://schemas.microsoft.com/office/drawing/2014/main" id="{B3CDF35F-245F-4416-A63D-D6F23AFFF443}"/>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Freeform 540">
              <a:extLst>
                <a:ext uri="{FF2B5EF4-FFF2-40B4-BE49-F238E27FC236}">
                  <a16:creationId xmlns:a16="http://schemas.microsoft.com/office/drawing/2014/main" id="{B7D26EBA-FC97-41D4-AE06-01285B8E06AB}"/>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Freeform 541">
              <a:extLst>
                <a:ext uri="{FF2B5EF4-FFF2-40B4-BE49-F238E27FC236}">
                  <a16:creationId xmlns:a16="http://schemas.microsoft.com/office/drawing/2014/main" id="{65A49AEA-F96D-4659-BDF7-086E6B4D37C9}"/>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Freeform 542">
              <a:extLst>
                <a:ext uri="{FF2B5EF4-FFF2-40B4-BE49-F238E27FC236}">
                  <a16:creationId xmlns:a16="http://schemas.microsoft.com/office/drawing/2014/main" id="{A8463FB1-832C-420D-9082-0EE14C3DFE64}"/>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Freeform 543">
              <a:extLst>
                <a:ext uri="{FF2B5EF4-FFF2-40B4-BE49-F238E27FC236}">
                  <a16:creationId xmlns:a16="http://schemas.microsoft.com/office/drawing/2014/main" id="{D9856893-3361-4CE2-9151-BB6AC791CB28}"/>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Freeform 544">
              <a:extLst>
                <a:ext uri="{FF2B5EF4-FFF2-40B4-BE49-F238E27FC236}">
                  <a16:creationId xmlns:a16="http://schemas.microsoft.com/office/drawing/2014/main" id="{D33CDB25-83D7-4A73-A4D2-33EA6A45B7D4}"/>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Freeform 545">
              <a:extLst>
                <a:ext uri="{FF2B5EF4-FFF2-40B4-BE49-F238E27FC236}">
                  <a16:creationId xmlns:a16="http://schemas.microsoft.com/office/drawing/2014/main" id="{5D4A1C04-A942-4858-8EE8-AF6DA6DEE669}"/>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Freeform 546">
              <a:extLst>
                <a:ext uri="{FF2B5EF4-FFF2-40B4-BE49-F238E27FC236}">
                  <a16:creationId xmlns:a16="http://schemas.microsoft.com/office/drawing/2014/main" id="{D896D4AE-CC20-466F-A060-AA435EF58DCD}"/>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Freeform 547">
              <a:extLst>
                <a:ext uri="{FF2B5EF4-FFF2-40B4-BE49-F238E27FC236}">
                  <a16:creationId xmlns:a16="http://schemas.microsoft.com/office/drawing/2014/main" id="{CF13E375-1A7D-44A1-AD5E-9D50A5A414BA}"/>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Freeform 548">
              <a:extLst>
                <a:ext uri="{FF2B5EF4-FFF2-40B4-BE49-F238E27FC236}">
                  <a16:creationId xmlns:a16="http://schemas.microsoft.com/office/drawing/2014/main" id="{6252069D-FBAA-4AB6-BEA4-CD107B858423}"/>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Freeform 549">
              <a:extLst>
                <a:ext uri="{FF2B5EF4-FFF2-40B4-BE49-F238E27FC236}">
                  <a16:creationId xmlns:a16="http://schemas.microsoft.com/office/drawing/2014/main" id="{043E28E1-9250-4C4F-9F3B-18C4B5C42D0E}"/>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Freeform 550">
              <a:extLst>
                <a:ext uri="{FF2B5EF4-FFF2-40B4-BE49-F238E27FC236}">
                  <a16:creationId xmlns:a16="http://schemas.microsoft.com/office/drawing/2014/main" id="{3C8B0360-42DB-4B75-AB5E-B712B0D9ADC2}"/>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Freeform 551">
              <a:extLst>
                <a:ext uri="{FF2B5EF4-FFF2-40B4-BE49-F238E27FC236}">
                  <a16:creationId xmlns:a16="http://schemas.microsoft.com/office/drawing/2014/main" id="{36196CBA-AE4A-4657-A56B-58F2380F4553}"/>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Freeform 552">
              <a:extLst>
                <a:ext uri="{FF2B5EF4-FFF2-40B4-BE49-F238E27FC236}">
                  <a16:creationId xmlns:a16="http://schemas.microsoft.com/office/drawing/2014/main" id="{C82709FF-DE4C-4E60-A434-477B2E5372F2}"/>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Freeform 553">
              <a:extLst>
                <a:ext uri="{FF2B5EF4-FFF2-40B4-BE49-F238E27FC236}">
                  <a16:creationId xmlns:a16="http://schemas.microsoft.com/office/drawing/2014/main" id="{5F3BDB01-AFA4-4657-B65C-42658D0CF112}"/>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373" name="TextBox 372">
            <a:extLst>
              <a:ext uri="{FF2B5EF4-FFF2-40B4-BE49-F238E27FC236}">
                <a16:creationId xmlns:a16="http://schemas.microsoft.com/office/drawing/2014/main" id="{B640305B-FCC8-462F-A1B6-85F93E17F8AD}"/>
              </a:ext>
            </a:extLst>
          </p:cNvPr>
          <p:cNvSpPr txBox="1"/>
          <p:nvPr/>
        </p:nvSpPr>
        <p:spPr>
          <a:xfrm>
            <a:off x="905632" y="154706"/>
            <a:ext cx="10670418" cy="6001643"/>
          </a:xfrm>
          <a:prstGeom prst="rect">
            <a:avLst/>
          </a:prstGeom>
          <a:noFill/>
        </p:spPr>
        <p:txBody>
          <a:bodyPr wrap="square">
            <a:spAutoFit/>
          </a:bodyPr>
          <a:lstStyle/>
          <a:p>
            <a:pPr algn="just"/>
            <a:r>
              <a:rPr lang="vi-VN" sz="2400" b="1" i="0">
                <a:solidFill>
                  <a:srgbClr val="333333"/>
                </a:solidFill>
                <a:effectLst/>
                <a:latin typeface="+mj-lt"/>
              </a:rPr>
              <a:t>7</a:t>
            </a:r>
            <a:r>
              <a:rPr lang="en-US" sz="2400" b="1" i="0">
                <a:solidFill>
                  <a:srgbClr val="333333"/>
                </a:solidFill>
                <a:effectLst/>
                <a:latin typeface="+mj-lt"/>
              </a:rPr>
              <a:t>. </a:t>
            </a:r>
            <a:r>
              <a:rPr lang="vi-VN" sz="2400" b="1" i="0">
                <a:solidFill>
                  <a:srgbClr val="333333"/>
                </a:solidFill>
                <a:effectLst/>
                <a:latin typeface="+mj-lt"/>
              </a:rPr>
              <a:t>Đọc đoạn văn và thực hiện các yêu cầu bên dưới:</a:t>
            </a:r>
          </a:p>
          <a:p>
            <a:pPr algn="just" rtl="0"/>
            <a:r>
              <a:rPr lang="vi-VN" sz="2400" b="0" i="1">
                <a:solidFill>
                  <a:srgbClr val="333333"/>
                </a:solidFill>
                <a:effectLst/>
                <a:latin typeface="+mj-lt"/>
              </a:rPr>
              <a:t>(1) Người nhà quê hồi mình con nít toàn người nghèo, sân nhà quê hồi ấy cũng rặt sân đất, nên nhà nào cũng cặm cái giàn trước nhà, suốt sáu tháng mưa, sân chìm trong nước cũng có chỗ mà đem phơi củi, hay gối, chiếu. (2) Những ngày hửng nấng trên giàn luôn có thứ gì đó ngóng nắng, khi cám mốc, khi thì mớ bột gạo thừa trong lúc làm bánh, khi thì mớ cơm nguội hay mớ lá dừa khô dùng để nhen lửa, vì nắng ngun ngút trên mặt, gió lộng phía lưng. (4) Những nhà có sân rộng người ta còn phơi lúa trên giàn, lúa khô đem vô bồ được mấy hôm đã thấy trên mặt sân xâm xấp nước lúa rày đã lấm tấm xanh. (5) Qua nhà nào có trẻ nhỏ gặp những tấm chiếu manh con con nằm uống nắng.</a:t>
            </a:r>
            <a:endParaRPr lang="vi-VN" sz="2400" b="0" i="0">
              <a:solidFill>
                <a:srgbClr val="333333"/>
              </a:solidFill>
              <a:effectLst/>
              <a:latin typeface="+mj-lt"/>
            </a:endParaRPr>
          </a:p>
          <a:p>
            <a:pPr algn="r" rtl="0"/>
            <a:r>
              <a:rPr lang="vi-VN" sz="2400" b="0" i="0">
                <a:solidFill>
                  <a:srgbClr val="333333"/>
                </a:solidFill>
                <a:effectLst/>
                <a:latin typeface="+mj-lt"/>
              </a:rPr>
              <a:t>(Nguyễn Ngọc Tư, Mùa phơi sân trước)</a:t>
            </a:r>
          </a:p>
          <a:p>
            <a:pPr algn="just" rtl="0"/>
            <a:r>
              <a:rPr lang="vi-VN" sz="2400" b="0" i="0">
                <a:solidFill>
                  <a:srgbClr val="333333"/>
                </a:solidFill>
                <a:effectLst/>
                <a:latin typeface="+mj-lt"/>
              </a:rPr>
              <a:t>a. Nêu công dụng của dấu chấm lửng trong đọan văn trên.</a:t>
            </a:r>
          </a:p>
          <a:p>
            <a:pPr algn="just" rtl="0"/>
            <a:r>
              <a:rPr lang="vi-VN" sz="2400" b="0" i="0">
                <a:solidFill>
                  <a:srgbClr val="333333"/>
                </a:solidFill>
                <a:effectLst/>
                <a:latin typeface="+mj-lt"/>
              </a:rPr>
              <a:t>b. Xác định và nêu chức năng của các phó từ có trong các câu (2), (4).</a:t>
            </a:r>
          </a:p>
          <a:p>
            <a:pPr algn="just" rtl="0"/>
            <a:r>
              <a:rPr lang="vi-VN" sz="2400" b="0" i="0">
                <a:solidFill>
                  <a:srgbClr val="333333"/>
                </a:solidFill>
                <a:effectLst/>
                <a:latin typeface="+mj-lt"/>
              </a:rPr>
              <a:t>c. Tìm ít nhất ba từ địa phương Nam Bộ có trong đoạn văn trên.</a:t>
            </a:r>
          </a:p>
          <a:p>
            <a:pPr algn="just" rtl="0"/>
            <a:r>
              <a:rPr lang="vi-VN" sz="2400" b="0" i="0">
                <a:solidFill>
                  <a:srgbClr val="333333"/>
                </a:solidFill>
                <a:effectLst/>
                <a:latin typeface="+mj-lt"/>
              </a:rPr>
              <a:t>d. Chủ đề xuyên suốt đoạn văn trên là gì? Theo em, trình tự sắp xếp các câu trong đoạn văn trên có giúp chủ đề được liền mạch, thông suốt hay không? Vì sao?</a:t>
            </a:r>
          </a:p>
        </p:txBody>
      </p:sp>
    </p:spTree>
    <p:extLst>
      <p:ext uri="{BB962C8B-B14F-4D97-AF65-F5344CB8AC3E}">
        <p14:creationId xmlns:p14="http://schemas.microsoft.com/office/powerpoint/2010/main" val="17291751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2000" r="-2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4589" y="1512984"/>
            <a:ext cx="3401007" cy="3452187"/>
          </a:xfrm>
          <a:prstGeom prst="rect">
            <a:avLst/>
          </a:prstGeom>
        </p:spPr>
      </p:pic>
      <p:sp>
        <p:nvSpPr>
          <p:cNvPr id="8" name="文本框 7"/>
          <p:cNvSpPr txBox="1"/>
          <p:nvPr/>
        </p:nvSpPr>
        <p:spPr>
          <a:xfrm>
            <a:off x="1302038" y="3137124"/>
            <a:ext cx="2630445" cy="1077026"/>
          </a:xfrm>
          <a:prstGeom prst="rect">
            <a:avLst/>
          </a:prstGeom>
          <a:noFill/>
        </p:spPr>
        <p:txBody>
          <a:bodyPr wrap="square" rtlCol="0">
            <a:spAutoFit/>
          </a:bodyPr>
          <a:lstStyle/>
          <a:p>
            <a:r>
              <a:rPr lang="vi-VN" sz="2133">
                <a:solidFill>
                  <a:srgbClr val="333333"/>
                </a:solidFill>
                <a:latin typeface="+mj-lt"/>
              </a:rPr>
              <a:t>Tỏ ý còn nhiều sự vật, hiện tượng tương tự chưa liệt kê hết.</a:t>
            </a:r>
            <a:endParaRPr lang="zh-CN" altLang="en-US" sz="2133" dirty="0">
              <a:solidFill>
                <a:srgbClr val="920000"/>
              </a:solidFill>
              <a:latin typeface="+mj-lt"/>
              <a:cs typeface="+mn-ea"/>
              <a:sym typeface="+mn-lt"/>
            </a:endParaRPr>
          </a:p>
        </p:txBody>
      </p:sp>
      <p:sp>
        <p:nvSpPr>
          <p:cNvPr id="9" name="矩形 8"/>
          <p:cNvSpPr/>
          <p:nvPr/>
        </p:nvSpPr>
        <p:spPr>
          <a:xfrm>
            <a:off x="1302038" y="2321031"/>
            <a:ext cx="2074365" cy="748795"/>
          </a:xfrm>
          <a:prstGeom prst="rect">
            <a:avLst/>
          </a:prstGeom>
        </p:spPr>
        <p:txBody>
          <a:bodyPr wrap="square">
            <a:spAutoFit/>
          </a:bodyPr>
          <a:lstStyle/>
          <a:p>
            <a:pPr algn="ctr"/>
            <a:r>
              <a:rPr lang="en-US" sz="2133">
                <a:solidFill>
                  <a:srgbClr val="FF0000"/>
                </a:solidFill>
                <a:latin typeface="Times New Roman" panose="02020603050405020304" pitchFamily="18" charset="0"/>
                <a:cs typeface="Times New Roman" panose="02020603050405020304" pitchFamily="18" charset="0"/>
              </a:rPr>
              <a:t>a. Công dụng dấu chấm lửng:</a:t>
            </a:r>
            <a:endParaRPr lang="zh-CN" altLang="en-US" sz="2133" b="1" dirty="0">
              <a:solidFill>
                <a:srgbClr val="FF0000"/>
              </a:solidFill>
              <a:latin typeface="Times New Roman" panose="02020603050405020304" pitchFamily="18" charset="0"/>
              <a:cs typeface="Times New Roman" panose="02020603050405020304" pitchFamily="18" charset="0"/>
              <a:sym typeface="+mn-lt"/>
            </a:endParaRPr>
          </a:p>
        </p:txBody>
      </p:sp>
      <p:pic>
        <p:nvPicPr>
          <p:cNvPr id="3" name="图片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055596" y="1145753"/>
            <a:ext cx="4248649" cy="4199263"/>
          </a:xfrm>
          <a:prstGeom prst="rect">
            <a:avLst/>
          </a:prstGeom>
        </p:spPr>
      </p:pic>
      <p:sp>
        <p:nvSpPr>
          <p:cNvPr id="10" name="文本框 9"/>
          <p:cNvSpPr txBox="1"/>
          <p:nvPr/>
        </p:nvSpPr>
        <p:spPr>
          <a:xfrm>
            <a:off x="5068405" y="3417281"/>
            <a:ext cx="2291711" cy="420564"/>
          </a:xfrm>
          <a:prstGeom prst="rect">
            <a:avLst/>
          </a:prstGeom>
          <a:noFill/>
        </p:spPr>
        <p:txBody>
          <a:bodyPr wrap="square" rtlCol="0">
            <a:spAutoFit/>
          </a:bodyPr>
          <a:lstStyle/>
          <a:p>
            <a:pPr algn="ctr"/>
            <a:r>
              <a:rPr lang="en-US" sz="2133">
                <a:solidFill>
                  <a:srgbClr val="333333"/>
                </a:solidFill>
                <a:latin typeface="Times New Roman" panose="02020603050405020304" pitchFamily="18" charset="0"/>
                <a:cs typeface="Times New Roman" panose="02020603050405020304" pitchFamily="18" charset="0"/>
              </a:rPr>
              <a:t>để, còn, đã</a:t>
            </a:r>
            <a:endParaRPr lang="zh-CN" altLang="en-US" sz="2133" dirty="0">
              <a:solidFill>
                <a:srgbClr val="00B0F0"/>
              </a:solidFill>
              <a:latin typeface="Times New Roman" panose="02020603050405020304" pitchFamily="18" charset="0"/>
              <a:cs typeface="Times New Roman" panose="02020603050405020304" pitchFamily="18" charset="0"/>
              <a:sym typeface="+mn-lt"/>
            </a:endParaRPr>
          </a:p>
        </p:txBody>
      </p:sp>
      <p:sp>
        <p:nvSpPr>
          <p:cNvPr id="11" name="矩形 10"/>
          <p:cNvSpPr/>
          <p:nvPr/>
        </p:nvSpPr>
        <p:spPr>
          <a:xfrm>
            <a:off x="5019403" y="2495883"/>
            <a:ext cx="2303543" cy="748795"/>
          </a:xfrm>
          <a:prstGeom prst="rect">
            <a:avLst/>
          </a:prstGeom>
        </p:spPr>
        <p:txBody>
          <a:bodyPr wrap="square">
            <a:spAutoFit/>
          </a:bodyPr>
          <a:lstStyle/>
          <a:p>
            <a:pPr algn="ctr"/>
            <a:r>
              <a:rPr lang="vi-VN" sz="2133">
                <a:solidFill>
                  <a:srgbClr val="FF0000"/>
                </a:solidFill>
                <a:latin typeface="+mj-lt"/>
              </a:rPr>
              <a:t>b. Các phó từ trong các câu</a:t>
            </a:r>
            <a:r>
              <a:rPr lang="en-US" sz="2133">
                <a:solidFill>
                  <a:srgbClr val="FF0000"/>
                </a:solidFill>
                <a:latin typeface="+mj-lt"/>
              </a:rPr>
              <a:t> </a:t>
            </a:r>
            <a:r>
              <a:rPr lang="en-US" sz="2133">
                <a:solidFill>
                  <a:srgbClr val="FF0000"/>
                </a:solidFill>
                <a:latin typeface="Times New Roman" panose="02020603050405020304" pitchFamily="18" charset="0"/>
                <a:cs typeface="Times New Roman" panose="02020603050405020304" pitchFamily="18" charset="0"/>
              </a:rPr>
              <a:t>2, 4</a:t>
            </a:r>
            <a:r>
              <a:rPr lang="vi-VN" sz="2133">
                <a:solidFill>
                  <a:srgbClr val="FF0000"/>
                </a:solidFill>
                <a:latin typeface="Times New Roman" panose="02020603050405020304" pitchFamily="18" charset="0"/>
                <a:cs typeface="Times New Roman" panose="02020603050405020304" pitchFamily="18" charset="0"/>
              </a:rPr>
              <a:t>:</a:t>
            </a:r>
            <a:endParaRPr lang="zh-CN" altLang="en-US" sz="2133" b="1" dirty="0">
              <a:solidFill>
                <a:srgbClr val="FF0000"/>
              </a:solidFill>
              <a:latin typeface="Times New Roman" panose="02020603050405020304" pitchFamily="18" charset="0"/>
              <a:cs typeface="Times New Roman" panose="02020603050405020304" pitchFamily="18" charset="0"/>
              <a:sym typeface="+mn-lt"/>
            </a:endParaRPr>
          </a:p>
        </p:txBody>
      </p:sp>
      <p:pic>
        <p:nvPicPr>
          <p:cNvPr id="4" name="图片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813204" y="1175952"/>
            <a:ext cx="4248649" cy="4199261"/>
          </a:xfrm>
          <a:prstGeom prst="rect">
            <a:avLst/>
          </a:prstGeom>
        </p:spPr>
      </p:pic>
      <p:sp>
        <p:nvSpPr>
          <p:cNvPr id="12" name="文本框 11"/>
          <p:cNvSpPr txBox="1"/>
          <p:nvPr/>
        </p:nvSpPr>
        <p:spPr>
          <a:xfrm>
            <a:off x="8871337" y="3485939"/>
            <a:ext cx="2296960" cy="420564"/>
          </a:xfrm>
          <a:prstGeom prst="rect">
            <a:avLst/>
          </a:prstGeom>
          <a:noFill/>
        </p:spPr>
        <p:txBody>
          <a:bodyPr wrap="square" rtlCol="0">
            <a:spAutoFit/>
          </a:bodyPr>
          <a:lstStyle/>
          <a:p>
            <a:pPr algn="ctr"/>
            <a:r>
              <a:rPr lang="en-US" sz="2133">
                <a:solidFill>
                  <a:srgbClr val="333333"/>
                </a:solidFill>
                <a:latin typeface="Times New Roman" panose="02020603050405020304" pitchFamily="18" charset="0"/>
                <a:cs typeface="Times New Roman" panose="02020603050405020304" pitchFamily="18" charset="0"/>
              </a:rPr>
              <a:t>hồi, mau, rặt</a:t>
            </a:r>
            <a:endParaRPr lang="zh-CN" altLang="en-US" sz="2133" dirty="0">
              <a:solidFill>
                <a:srgbClr val="679C31"/>
              </a:solidFill>
              <a:latin typeface="Times New Roman" panose="02020603050405020304" pitchFamily="18" charset="0"/>
              <a:cs typeface="Times New Roman" panose="02020603050405020304" pitchFamily="18" charset="0"/>
              <a:sym typeface="+mn-lt"/>
            </a:endParaRPr>
          </a:p>
        </p:txBody>
      </p:sp>
      <p:sp>
        <p:nvSpPr>
          <p:cNvPr id="13" name="矩形 12"/>
          <p:cNvSpPr/>
          <p:nvPr/>
        </p:nvSpPr>
        <p:spPr>
          <a:xfrm>
            <a:off x="8856913" y="2309285"/>
            <a:ext cx="2296960" cy="1077026"/>
          </a:xfrm>
          <a:prstGeom prst="rect">
            <a:avLst/>
          </a:prstGeom>
        </p:spPr>
        <p:txBody>
          <a:bodyPr wrap="square">
            <a:spAutoFit/>
          </a:bodyPr>
          <a:lstStyle/>
          <a:p>
            <a:pPr algn="ctr"/>
            <a:r>
              <a:rPr lang="en-US" sz="2133">
                <a:solidFill>
                  <a:srgbClr val="FF0000"/>
                </a:solidFill>
                <a:latin typeface="Times New Roman" panose="02020603050405020304" pitchFamily="18" charset="0"/>
                <a:cs typeface="Times New Roman" panose="02020603050405020304" pitchFamily="18" charset="0"/>
              </a:rPr>
              <a:t>c. 3</a:t>
            </a:r>
            <a:r>
              <a:rPr lang="vi-VN" sz="2133">
                <a:solidFill>
                  <a:srgbClr val="FF0000"/>
                </a:solidFill>
                <a:latin typeface="Times New Roman" panose="02020603050405020304" pitchFamily="18" charset="0"/>
                <a:cs typeface="Times New Roman" panose="02020603050405020304" pitchFamily="18" charset="0"/>
              </a:rPr>
              <a:t> từ địa phương Nam Bộ có trong đoạn văn </a:t>
            </a:r>
            <a:endParaRPr lang="zh-CN" altLang="en-US" sz="2133" b="1" dirty="0">
              <a:solidFill>
                <a:srgbClr val="FF0000"/>
              </a:solidFill>
              <a:latin typeface="Times New Roman" panose="02020603050405020304" pitchFamily="18" charset="0"/>
              <a:cs typeface="Times New Roman" panose="02020603050405020304" pitchFamily="18" charset="0"/>
              <a:sym typeface="+mn-lt"/>
            </a:endParaRPr>
          </a:p>
        </p:txBody>
      </p:sp>
      <p:grpSp>
        <p:nvGrpSpPr>
          <p:cNvPr id="14" name="组合 585">
            <a:extLst>
              <a:ext uri="{FF2B5EF4-FFF2-40B4-BE49-F238E27FC236}">
                <a16:creationId xmlns:a16="http://schemas.microsoft.com/office/drawing/2014/main" id="{C8D193D9-0293-4F17-866D-180B7281ABE0}"/>
              </a:ext>
            </a:extLst>
          </p:cNvPr>
          <p:cNvGrpSpPr/>
          <p:nvPr/>
        </p:nvGrpSpPr>
        <p:grpSpPr>
          <a:xfrm>
            <a:off x="-55563" y="5845629"/>
            <a:ext cx="12303126" cy="1012371"/>
            <a:chOff x="-25400" y="5164139"/>
            <a:chExt cx="12303126" cy="1743075"/>
          </a:xfrm>
        </p:grpSpPr>
        <p:sp>
          <p:nvSpPr>
            <p:cNvPr id="15" name="Freeform 17">
              <a:extLst>
                <a:ext uri="{FF2B5EF4-FFF2-40B4-BE49-F238E27FC236}">
                  <a16:creationId xmlns:a16="http://schemas.microsoft.com/office/drawing/2014/main" id="{A9D2C3B8-EA7A-4F1D-9662-AD7A1B17A5F6}"/>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18">
              <a:extLst>
                <a:ext uri="{FF2B5EF4-FFF2-40B4-BE49-F238E27FC236}">
                  <a16:creationId xmlns:a16="http://schemas.microsoft.com/office/drawing/2014/main" id="{0CFAA08B-95E7-464A-8B98-BEBA52AEA01E}"/>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31">
              <a:extLst>
                <a:ext uri="{FF2B5EF4-FFF2-40B4-BE49-F238E27FC236}">
                  <a16:creationId xmlns:a16="http://schemas.microsoft.com/office/drawing/2014/main" id="{3916F165-8404-44D3-A50A-14268908FC1C}"/>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32">
              <a:extLst>
                <a:ext uri="{FF2B5EF4-FFF2-40B4-BE49-F238E27FC236}">
                  <a16:creationId xmlns:a16="http://schemas.microsoft.com/office/drawing/2014/main" id="{B8949AE1-B378-4B58-A5F7-C0C67035D720}"/>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44">
              <a:extLst>
                <a:ext uri="{FF2B5EF4-FFF2-40B4-BE49-F238E27FC236}">
                  <a16:creationId xmlns:a16="http://schemas.microsoft.com/office/drawing/2014/main" id="{F06C1E31-1289-4D2A-A0E9-CB343FACDDA9}"/>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45">
              <a:extLst>
                <a:ext uri="{FF2B5EF4-FFF2-40B4-BE49-F238E27FC236}">
                  <a16:creationId xmlns:a16="http://schemas.microsoft.com/office/drawing/2014/main" id="{900648ED-9B92-4DC5-8ED3-410335557381}"/>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Oval 20">
              <a:extLst>
                <a:ext uri="{FF2B5EF4-FFF2-40B4-BE49-F238E27FC236}">
                  <a16:creationId xmlns:a16="http://schemas.microsoft.com/office/drawing/2014/main" id="{C0C32DBA-7EC5-4B86-83FA-6B89AB2CD61E}"/>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47">
              <a:extLst>
                <a:ext uri="{FF2B5EF4-FFF2-40B4-BE49-F238E27FC236}">
                  <a16:creationId xmlns:a16="http://schemas.microsoft.com/office/drawing/2014/main" id="{FB3FEDCE-DA0C-48E7-AFF2-26D890A9E0F6}"/>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48">
              <a:extLst>
                <a:ext uri="{FF2B5EF4-FFF2-40B4-BE49-F238E27FC236}">
                  <a16:creationId xmlns:a16="http://schemas.microsoft.com/office/drawing/2014/main" id="{4E775E83-8403-445F-BF95-03905BD63571}"/>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Oval 23">
              <a:extLst>
                <a:ext uri="{FF2B5EF4-FFF2-40B4-BE49-F238E27FC236}">
                  <a16:creationId xmlns:a16="http://schemas.microsoft.com/office/drawing/2014/main" id="{F375587E-64B2-4EB6-9CC8-5CD7CF0B07CC}"/>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50">
              <a:extLst>
                <a:ext uri="{FF2B5EF4-FFF2-40B4-BE49-F238E27FC236}">
                  <a16:creationId xmlns:a16="http://schemas.microsoft.com/office/drawing/2014/main" id="{D3937876-2666-4EC9-8598-90D93BC977AB}"/>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Rectangle 25">
              <a:extLst>
                <a:ext uri="{FF2B5EF4-FFF2-40B4-BE49-F238E27FC236}">
                  <a16:creationId xmlns:a16="http://schemas.microsoft.com/office/drawing/2014/main" id="{467B8372-D718-4256-B854-B6E10CF6BF07}"/>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Rectangle 26">
              <a:extLst>
                <a:ext uri="{FF2B5EF4-FFF2-40B4-BE49-F238E27FC236}">
                  <a16:creationId xmlns:a16="http://schemas.microsoft.com/office/drawing/2014/main" id="{0D9F20C7-2D4D-4EBC-8FB4-7D9DE98EF519}"/>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53">
              <a:extLst>
                <a:ext uri="{FF2B5EF4-FFF2-40B4-BE49-F238E27FC236}">
                  <a16:creationId xmlns:a16="http://schemas.microsoft.com/office/drawing/2014/main" id="{FE838FEC-FD84-497C-84FA-5762CAE76815}"/>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54">
              <a:extLst>
                <a:ext uri="{FF2B5EF4-FFF2-40B4-BE49-F238E27FC236}">
                  <a16:creationId xmlns:a16="http://schemas.microsoft.com/office/drawing/2014/main" id="{FDABC5A4-9D25-46B3-B372-EBB8600E8783}"/>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55">
              <a:extLst>
                <a:ext uri="{FF2B5EF4-FFF2-40B4-BE49-F238E27FC236}">
                  <a16:creationId xmlns:a16="http://schemas.microsoft.com/office/drawing/2014/main" id="{126377EC-8B9D-4F82-99E3-76FBD07AADEC}"/>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56">
              <a:extLst>
                <a:ext uri="{FF2B5EF4-FFF2-40B4-BE49-F238E27FC236}">
                  <a16:creationId xmlns:a16="http://schemas.microsoft.com/office/drawing/2014/main" id="{22CD0FAB-DBB8-4CF2-B115-BC3106602274}"/>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Oval 31">
              <a:extLst>
                <a:ext uri="{FF2B5EF4-FFF2-40B4-BE49-F238E27FC236}">
                  <a16:creationId xmlns:a16="http://schemas.microsoft.com/office/drawing/2014/main" id="{F5E49709-4A33-42D6-8D60-1903871E5B2C}"/>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60">
              <a:extLst>
                <a:ext uri="{FF2B5EF4-FFF2-40B4-BE49-F238E27FC236}">
                  <a16:creationId xmlns:a16="http://schemas.microsoft.com/office/drawing/2014/main" id="{15FB64C3-BA4E-4534-B824-470A3F1BB90F}"/>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61">
              <a:extLst>
                <a:ext uri="{FF2B5EF4-FFF2-40B4-BE49-F238E27FC236}">
                  <a16:creationId xmlns:a16="http://schemas.microsoft.com/office/drawing/2014/main" id="{04A25744-9E7C-4B3F-BA5A-62CA7C8A2264}"/>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62">
              <a:extLst>
                <a:ext uri="{FF2B5EF4-FFF2-40B4-BE49-F238E27FC236}">
                  <a16:creationId xmlns:a16="http://schemas.microsoft.com/office/drawing/2014/main" id="{60D3323E-8E79-4245-A902-999D89861443}"/>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63">
              <a:extLst>
                <a:ext uri="{FF2B5EF4-FFF2-40B4-BE49-F238E27FC236}">
                  <a16:creationId xmlns:a16="http://schemas.microsoft.com/office/drawing/2014/main" id="{E0B9BE27-0548-40E2-97B0-F88C71274274}"/>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64">
              <a:extLst>
                <a:ext uri="{FF2B5EF4-FFF2-40B4-BE49-F238E27FC236}">
                  <a16:creationId xmlns:a16="http://schemas.microsoft.com/office/drawing/2014/main" id="{9B895BB5-CF5A-47AD-A0D4-0617C6B9FD8B}"/>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65">
              <a:extLst>
                <a:ext uri="{FF2B5EF4-FFF2-40B4-BE49-F238E27FC236}">
                  <a16:creationId xmlns:a16="http://schemas.microsoft.com/office/drawing/2014/main" id="{BE8CFE8E-84D6-4F1A-8239-FEABF5B88A9C}"/>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68">
              <a:extLst>
                <a:ext uri="{FF2B5EF4-FFF2-40B4-BE49-F238E27FC236}">
                  <a16:creationId xmlns:a16="http://schemas.microsoft.com/office/drawing/2014/main" id="{F3967BFA-9231-4580-B85A-D71AE42A84C2}"/>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0">
              <a:extLst>
                <a:ext uri="{FF2B5EF4-FFF2-40B4-BE49-F238E27FC236}">
                  <a16:creationId xmlns:a16="http://schemas.microsoft.com/office/drawing/2014/main" id="{34B83AB2-E000-4378-9A68-5802FCDF8C5A}"/>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Rectangle 40">
              <a:extLst>
                <a:ext uri="{FF2B5EF4-FFF2-40B4-BE49-F238E27FC236}">
                  <a16:creationId xmlns:a16="http://schemas.microsoft.com/office/drawing/2014/main" id="{BBEBAF64-FD96-4A45-ABFE-5976839DD5F4}"/>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Rectangle 41">
              <a:extLst>
                <a:ext uri="{FF2B5EF4-FFF2-40B4-BE49-F238E27FC236}">
                  <a16:creationId xmlns:a16="http://schemas.microsoft.com/office/drawing/2014/main" id="{BE763973-2091-4D95-9CD7-28A71ED5F929}"/>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80">
              <a:extLst>
                <a:ext uri="{FF2B5EF4-FFF2-40B4-BE49-F238E27FC236}">
                  <a16:creationId xmlns:a16="http://schemas.microsoft.com/office/drawing/2014/main" id="{C89D8DBC-A170-4EB2-9649-5814BFD98A7A}"/>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81">
              <a:extLst>
                <a:ext uri="{FF2B5EF4-FFF2-40B4-BE49-F238E27FC236}">
                  <a16:creationId xmlns:a16="http://schemas.microsoft.com/office/drawing/2014/main" id="{B8E16A43-FCC1-4FE9-8458-519B6D434403}"/>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84">
              <a:extLst>
                <a:ext uri="{FF2B5EF4-FFF2-40B4-BE49-F238E27FC236}">
                  <a16:creationId xmlns:a16="http://schemas.microsoft.com/office/drawing/2014/main" id="{2822F075-2FB6-4DBC-AF5A-E933850916BF}"/>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85">
              <a:extLst>
                <a:ext uri="{FF2B5EF4-FFF2-40B4-BE49-F238E27FC236}">
                  <a16:creationId xmlns:a16="http://schemas.microsoft.com/office/drawing/2014/main" id="{9C9489C3-4089-4F41-87AA-381BD493E94B}"/>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86">
              <a:extLst>
                <a:ext uri="{FF2B5EF4-FFF2-40B4-BE49-F238E27FC236}">
                  <a16:creationId xmlns:a16="http://schemas.microsoft.com/office/drawing/2014/main" id="{432BAE35-61E7-45BE-A978-318D9F376ED3}"/>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Oval 47">
              <a:extLst>
                <a:ext uri="{FF2B5EF4-FFF2-40B4-BE49-F238E27FC236}">
                  <a16:creationId xmlns:a16="http://schemas.microsoft.com/office/drawing/2014/main" id="{09544C67-9D93-48F4-B158-6A64BCB5C207}"/>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Oval 48">
              <a:extLst>
                <a:ext uri="{FF2B5EF4-FFF2-40B4-BE49-F238E27FC236}">
                  <a16:creationId xmlns:a16="http://schemas.microsoft.com/office/drawing/2014/main" id="{036BF332-AF01-4452-A21C-38D88755F4F0}"/>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Oval 49">
              <a:extLst>
                <a:ext uri="{FF2B5EF4-FFF2-40B4-BE49-F238E27FC236}">
                  <a16:creationId xmlns:a16="http://schemas.microsoft.com/office/drawing/2014/main" id="{47F2102A-B0EE-4159-9A39-27BA94CFAF66}"/>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90">
              <a:extLst>
                <a:ext uri="{FF2B5EF4-FFF2-40B4-BE49-F238E27FC236}">
                  <a16:creationId xmlns:a16="http://schemas.microsoft.com/office/drawing/2014/main" id="{6242112B-7375-4939-B890-6A45E7CEDF7E}"/>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Oval 51">
              <a:extLst>
                <a:ext uri="{FF2B5EF4-FFF2-40B4-BE49-F238E27FC236}">
                  <a16:creationId xmlns:a16="http://schemas.microsoft.com/office/drawing/2014/main" id="{60361D28-67B1-4CA3-BC9C-55DB7A27437C}"/>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92">
              <a:extLst>
                <a:ext uri="{FF2B5EF4-FFF2-40B4-BE49-F238E27FC236}">
                  <a16:creationId xmlns:a16="http://schemas.microsoft.com/office/drawing/2014/main" id="{590AD782-9B67-475D-9B53-180BEC948E56}"/>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Oval 53">
              <a:extLst>
                <a:ext uri="{FF2B5EF4-FFF2-40B4-BE49-F238E27FC236}">
                  <a16:creationId xmlns:a16="http://schemas.microsoft.com/office/drawing/2014/main" id="{A77BAC4E-35CF-466F-B4A2-24333F293024}"/>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Oval 54">
              <a:extLst>
                <a:ext uri="{FF2B5EF4-FFF2-40B4-BE49-F238E27FC236}">
                  <a16:creationId xmlns:a16="http://schemas.microsoft.com/office/drawing/2014/main" id="{DFAF5013-2725-4598-9B91-DC99D2617DEE}"/>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95">
              <a:extLst>
                <a:ext uri="{FF2B5EF4-FFF2-40B4-BE49-F238E27FC236}">
                  <a16:creationId xmlns:a16="http://schemas.microsoft.com/office/drawing/2014/main" id="{0CE763D6-75C0-4EC4-811A-EC3123E8938E}"/>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Oval 56">
              <a:extLst>
                <a:ext uri="{FF2B5EF4-FFF2-40B4-BE49-F238E27FC236}">
                  <a16:creationId xmlns:a16="http://schemas.microsoft.com/office/drawing/2014/main" id="{F84C3A2B-9CCA-4C6B-988B-67E72AC6BBB8}"/>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97">
              <a:extLst>
                <a:ext uri="{FF2B5EF4-FFF2-40B4-BE49-F238E27FC236}">
                  <a16:creationId xmlns:a16="http://schemas.microsoft.com/office/drawing/2014/main" id="{1C5F55E7-4E23-4DFD-97D5-5FDE92B43469}"/>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98">
              <a:extLst>
                <a:ext uri="{FF2B5EF4-FFF2-40B4-BE49-F238E27FC236}">
                  <a16:creationId xmlns:a16="http://schemas.microsoft.com/office/drawing/2014/main" id="{CE82A27C-B772-485F-A62F-EB35B10836F3}"/>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99">
              <a:extLst>
                <a:ext uri="{FF2B5EF4-FFF2-40B4-BE49-F238E27FC236}">
                  <a16:creationId xmlns:a16="http://schemas.microsoft.com/office/drawing/2014/main" id="{86872F2F-95E2-4EE0-B492-247A618352A6}"/>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100">
              <a:extLst>
                <a:ext uri="{FF2B5EF4-FFF2-40B4-BE49-F238E27FC236}">
                  <a16:creationId xmlns:a16="http://schemas.microsoft.com/office/drawing/2014/main" id="{6B0C45DB-95C1-469F-9398-A67FB98E84C4}"/>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101">
              <a:extLst>
                <a:ext uri="{FF2B5EF4-FFF2-40B4-BE49-F238E27FC236}">
                  <a16:creationId xmlns:a16="http://schemas.microsoft.com/office/drawing/2014/main" id="{60E04231-E677-4EE6-BB9F-31D7B4C6634C}"/>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102">
              <a:extLst>
                <a:ext uri="{FF2B5EF4-FFF2-40B4-BE49-F238E27FC236}">
                  <a16:creationId xmlns:a16="http://schemas.microsoft.com/office/drawing/2014/main" id="{43CBD595-E24F-404B-9FF3-922F7C165D8B}"/>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103">
              <a:extLst>
                <a:ext uri="{FF2B5EF4-FFF2-40B4-BE49-F238E27FC236}">
                  <a16:creationId xmlns:a16="http://schemas.microsoft.com/office/drawing/2014/main" id="{858D8D62-42EC-4CC7-A13C-7D1F3B55C6E4}"/>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104">
              <a:extLst>
                <a:ext uri="{FF2B5EF4-FFF2-40B4-BE49-F238E27FC236}">
                  <a16:creationId xmlns:a16="http://schemas.microsoft.com/office/drawing/2014/main" id="{D93CD7D6-C669-4D58-BB9E-942B4FB8C991}"/>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Oval 65">
              <a:extLst>
                <a:ext uri="{FF2B5EF4-FFF2-40B4-BE49-F238E27FC236}">
                  <a16:creationId xmlns:a16="http://schemas.microsoft.com/office/drawing/2014/main" id="{161E8708-7678-4DC1-AE41-ECAFE1A56926}"/>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106">
              <a:extLst>
                <a:ext uri="{FF2B5EF4-FFF2-40B4-BE49-F238E27FC236}">
                  <a16:creationId xmlns:a16="http://schemas.microsoft.com/office/drawing/2014/main" id="{5807EF88-551B-4BA0-B6A1-2FF0D512D68B}"/>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107">
              <a:extLst>
                <a:ext uri="{FF2B5EF4-FFF2-40B4-BE49-F238E27FC236}">
                  <a16:creationId xmlns:a16="http://schemas.microsoft.com/office/drawing/2014/main" id="{EA8B03F8-54CC-426D-9596-833FF8D920BD}"/>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108">
              <a:extLst>
                <a:ext uri="{FF2B5EF4-FFF2-40B4-BE49-F238E27FC236}">
                  <a16:creationId xmlns:a16="http://schemas.microsoft.com/office/drawing/2014/main" id="{941E49A9-0B35-4BF5-A123-2FE0E91C8163}"/>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109">
              <a:extLst>
                <a:ext uri="{FF2B5EF4-FFF2-40B4-BE49-F238E27FC236}">
                  <a16:creationId xmlns:a16="http://schemas.microsoft.com/office/drawing/2014/main" id="{13437D18-9477-464B-B7E5-CA8D50B99EA6}"/>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Oval 70">
              <a:extLst>
                <a:ext uri="{FF2B5EF4-FFF2-40B4-BE49-F238E27FC236}">
                  <a16:creationId xmlns:a16="http://schemas.microsoft.com/office/drawing/2014/main" id="{3B7026FA-5EE5-4849-A219-C78485F2FFA5}"/>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Oval 71">
              <a:extLst>
                <a:ext uri="{FF2B5EF4-FFF2-40B4-BE49-F238E27FC236}">
                  <a16:creationId xmlns:a16="http://schemas.microsoft.com/office/drawing/2014/main" id="{020596C5-7E05-47B7-A15F-D8AE8AC2B2E6}"/>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Oval 72">
              <a:extLst>
                <a:ext uri="{FF2B5EF4-FFF2-40B4-BE49-F238E27FC236}">
                  <a16:creationId xmlns:a16="http://schemas.microsoft.com/office/drawing/2014/main" id="{969ECB2F-2BBD-4F74-800B-16A7D842C738}"/>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113">
              <a:extLst>
                <a:ext uri="{FF2B5EF4-FFF2-40B4-BE49-F238E27FC236}">
                  <a16:creationId xmlns:a16="http://schemas.microsoft.com/office/drawing/2014/main" id="{B1776FED-BB06-489F-A060-562E846D31C7}"/>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Oval 74">
              <a:extLst>
                <a:ext uri="{FF2B5EF4-FFF2-40B4-BE49-F238E27FC236}">
                  <a16:creationId xmlns:a16="http://schemas.microsoft.com/office/drawing/2014/main" id="{C0C10B76-964D-4E1B-B1DF-3070757E4AC2}"/>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115">
              <a:extLst>
                <a:ext uri="{FF2B5EF4-FFF2-40B4-BE49-F238E27FC236}">
                  <a16:creationId xmlns:a16="http://schemas.microsoft.com/office/drawing/2014/main" id="{B55A0E22-A2BE-4E68-8844-D0535FB930B7}"/>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Oval 76">
              <a:extLst>
                <a:ext uri="{FF2B5EF4-FFF2-40B4-BE49-F238E27FC236}">
                  <a16:creationId xmlns:a16="http://schemas.microsoft.com/office/drawing/2014/main" id="{67175411-452C-4523-AEF9-8F9DE086570E}"/>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Oval 77">
              <a:extLst>
                <a:ext uri="{FF2B5EF4-FFF2-40B4-BE49-F238E27FC236}">
                  <a16:creationId xmlns:a16="http://schemas.microsoft.com/office/drawing/2014/main" id="{DC856C33-61F6-41BD-9E81-E9054E3677E9}"/>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118">
              <a:extLst>
                <a:ext uri="{FF2B5EF4-FFF2-40B4-BE49-F238E27FC236}">
                  <a16:creationId xmlns:a16="http://schemas.microsoft.com/office/drawing/2014/main" id="{DFBD5734-3100-497F-BC11-D0D1796EA94F}"/>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Oval 79">
              <a:extLst>
                <a:ext uri="{FF2B5EF4-FFF2-40B4-BE49-F238E27FC236}">
                  <a16:creationId xmlns:a16="http://schemas.microsoft.com/office/drawing/2014/main" id="{EE9D622F-0EC3-4CA9-97E2-F110816BA9E8}"/>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120">
              <a:extLst>
                <a:ext uri="{FF2B5EF4-FFF2-40B4-BE49-F238E27FC236}">
                  <a16:creationId xmlns:a16="http://schemas.microsoft.com/office/drawing/2014/main" id="{6FB4F142-1DE9-49DD-890C-77587EACDCF6}"/>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121">
              <a:extLst>
                <a:ext uri="{FF2B5EF4-FFF2-40B4-BE49-F238E27FC236}">
                  <a16:creationId xmlns:a16="http://schemas.microsoft.com/office/drawing/2014/main" id="{FEE04C51-919D-44CB-B7BF-122CC5AA45A4}"/>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122">
              <a:extLst>
                <a:ext uri="{FF2B5EF4-FFF2-40B4-BE49-F238E27FC236}">
                  <a16:creationId xmlns:a16="http://schemas.microsoft.com/office/drawing/2014/main" id="{9ACE2169-DBD1-45D0-A585-E49EE7A584A0}"/>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123">
              <a:extLst>
                <a:ext uri="{FF2B5EF4-FFF2-40B4-BE49-F238E27FC236}">
                  <a16:creationId xmlns:a16="http://schemas.microsoft.com/office/drawing/2014/main" id="{6DC49F6E-47A1-4E5C-B394-16F738A975BF}"/>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124">
              <a:extLst>
                <a:ext uri="{FF2B5EF4-FFF2-40B4-BE49-F238E27FC236}">
                  <a16:creationId xmlns:a16="http://schemas.microsoft.com/office/drawing/2014/main" id="{2A50C25F-36BC-47A0-86E8-A0E32410D5D1}"/>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125">
              <a:extLst>
                <a:ext uri="{FF2B5EF4-FFF2-40B4-BE49-F238E27FC236}">
                  <a16:creationId xmlns:a16="http://schemas.microsoft.com/office/drawing/2014/main" id="{2C9CE963-F4DB-4015-AC59-F5A390B74C66}"/>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26">
              <a:extLst>
                <a:ext uri="{FF2B5EF4-FFF2-40B4-BE49-F238E27FC236}">
                  <a16:creationId xmlns:a16="http://schemas.microsoft.com/office/drawing/2014/main" id="{0836C939-8351-4A19-8A10-8371AE7D0D9F}"/>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27">
              <a:extLst>
                <a:ext uri="{FF2B5EF4-FFF2-40B4-BE49-F238E27FC236}">
                  <a16:creationId xmlns:a16="http://schemas.microsoft.com/office/drawing/2014/main" id="{A46C77C2-8F4D-4D6A-8CBF-F613DE838B45}"/>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Oval 88">
              <a:extLst>
                <a:ext uri="{FF2B5EF4-FFF2-40B4-BE49-F238E27FC236}">
                  <a16:creationId xmlns:a16="http://schemas.microsoft.com/office/drawing/2014/main" id="{66F30468-B937-4076-92F0-A2FD884C0E0F}"/>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129">
              <a:extLst>
                <a:ext uri="{FF2B5EF4-FFF2-40B4-BE49-F238E27FC236}">
                  <a16:creationId xmlns:a16="http://schemas.microsoft.com/office/drawing/2014/main" id="{4ADD94B2-784A-4BD0-AD04-D764FBAB47F4}"/>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30">
              <a:extLst>
                <a:ext uri="{FF2B5EF4-FFF2-40B4-BE49-F238E27FC236}">
                  <a16:creationId xmlns:a16="http://schemas.microsoft.com/office/drawing/2014/main" id="{F1156808-C14D-43A9-A052-A1AB9500CDFD}"/>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31">
              <a:extLst>
                <a:ext uri="{FF2B5EF4-FFF2-40B4-BE49-F238E27FC236}">
                  <a16:creationId xmlns:a16="http://schemas.microsoft.com/office/drawing/2014/main" id="{625973C6-FD3A-4D13-AC54-FCF243863878}"/>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32">
              <a:extLst>
                <a:ext uri="{FF2B5EF4-FFF2-40B4-BE49-F238E27FC236}">
                  <a16:creationId xmlns:a16="http://schemas.microsoft.com/office/drawing/2014/main" id="{84B222C9-9982-4E73-A4F5-C86362BFEA55}"/>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133">
              <a:extLst>
                <a:ext uri="{FF2B5EF4-FFF2-40B4-BE49-F238E27FC236}">
                  <a16:creationId xmlns:a16="http://schemas.microsoft.com/office/drawing/2014/main" id="{0AE5CF8D-5720-411B-B21E-9514862F6251}"/>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147">
              <a:extLst>
                <a:ext uri="{FF2B5EF4-FFF2-40B4-BE49-F238E27FC236}">
                  <a16:creationId xmlns:a16="http://schemas.microsoft.com/office/drawing/2014/main" id="{C841DACD-AFD4-47C6-A5EF-F382385E011D}"/>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148">
              <a:extLst>
                <a:ext uri="{FF2B5EF4-FFF2-40B4-BE49-F238E27FC236}">
                  <a16:creationId xmlns:a16="http://schemas.microsoft.com/office/drawing/2014/main" id="{C9F2D0CA-3222-4BE8-8900-63E29D2EBD1A}"/>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161">
              <a:extLst>
                <a:ext uri="{FF2B5EF4-FFF2-40B4-BE49-F238E27FC236}">
                  <a16:creationId xmlns:a16="http://schemas.microsoft.com/office/drawing/2014/main" id="{A339E844-3148-44F1-AA96-C6207917B2A8}"/>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162">
              <a:extLst>
                <a:ext uri="{FF2B5EF4-FFF2-40B4-BE49-F238E27FC236}">
                  <a16:creationId xmlns:a16="http://schemas.microsoft.com/office/drawing/2014/main" id="{9DBCDD8E-9176-4874-BC1D-EF0A4E3C5AD0}"/>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172">
              <a:extLst>
                <a:ext uri="{FF2B5EF4-FFF2-40B4-BE49-F238E27FC236}">
                  <a16:creationId xmlns:a16="http://schemas.microsoft.com/office/drawing/2014/main" id="{25ACD022-31B5-4368-84FB-5B940C0BBB80}"/>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73">
              <a:extLst>
                <a:ext uri="{FF2B5EF4-FFF2-40B4-BE49-F238E27FC236}">
                  <a16:creationId xmlns:a16="http://schemas.microsoft.com/office/drawing/2014/main" id="{8F9AB137-8A63-46C8-9316-606E6C8F88F3}"/>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Oval 100">
              <a:extLst>
                <a:ext uri="{FF2B5EF4-FFF2-40B4-BE49-F238E27FC236}">
                  <a16:creationId xmlns:a16="http://schemas.microsoft.com/office/drawing/2014/main" id="{510E6016-B38F-4696-8438-70B06F8A8BF1}"/>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Oval 101">
              <a:extLst>
                <a:ext uri="{FF2B5EF4-FFF2-40B4-BE49-F238E27FC236}">
                  <a16:creationId xmlns:a16="http://schemas.microsoft.com/office/drawing/2014/main" id="{4783AC72-F70B-4034-BF85-EDF37FCA09B4}"/>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176">
              <a:extLst>
                <a:ext uri="{FF2B5EF4-FFF2-40B4-BE49-F238E27FC236}">
                  <a16:creationId xmlns:a16="http://schemas.microsoft.com/office/drawing/2014/main" id="{50E59B1B-222F-4442-8782-D0E306102E3D}"/>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177">
              <a:extLst>
                <a:ext uri="{FF2B5EF4-FFF2-40B4-BE49-F238E27FC236}">
                  <a16:creationId xmlns:a16="http://schemas.microsoft.com/office/drawing/2014/main" id="{42629795-A0F1-4BF8-91E5-0B38840296D6}"/>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78">
              <a:extLst>
                <a:ext uri="{FF2B5EF4-FFF2-40B4-BE49-F238E27FC236}">
                  <a16:creationId xmlns:a16="http://schemas.microsoft.com/office/drawing/2014/main" id="{5C714E98-6971-4473-933C-871BC96C461E}"/>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Oval 105">
              <a:extLst>
                <a:ext uri="{FF2B5EF4-FFF2-40B4-BE49-F238E27FC236}">
                  <a16:creationId xmlns:a16="http://schemas.microsoft.com/office/drawing/2014/main" id="{D4D519BF-3234-4909-B976-BC0A8A4A884A}"/>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Oval 106">
              <a:extLst>
                <a:ext uri="{FF2B5EF4-FFF2-40B4-BE49-F238E27FC236}">
                  <a16:creationId xmlns:a16="http://schemas.microsoft.com/office/drawing/2014/main" id="{A9DC14E5-7CE7-4EF7-907B-BFD2F9DAB502}"/>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81">
              <a:extLst>
                <a:ext uri="{FF2B5EF4-FFF2-40B4-BE49-F238E27FC236}">
                  <a16:creationId xmlns:a16="http://schemas.microsoft.com/office/drawing/2014/main" id="{5AF6B1BA-D095-4326-B4EA-6C3FA9E3A27A}"/>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82">
              <a:extLst>
                <a:ext uri="{FF2B5EF4-FFF2-40B4-BE49-F238E27FC236}">
                  <a16:creationId xmlns:a16="http://schemas.microsoft.com/office/drawing/2014/main" id="{B4B7C82C-DE31-4B51-88B8-FFCB0F84BE3F}"/>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83">
              <a:extLst>
                <a:ext uri="{FF2B5EF4-FFF2-40B4-BE49-F238E27FC236}">
                  <a16:creationId xmlns:a16="http://schemas.microsoft.com/office/drawing/2014/main" id="{BC342EA2-C8CC-4681-98AF-62AE49077A70}"/>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84">
              <a:extLst>
                <a:ext uri="{FF2B5EF4-FFF2-40B4-BE49-F238E27FC236}">
                  <a16:creationId xmlns:a16="http://schemas.microsoft.com/office/drawing/2014/main" id="{9E835883-3F80-4160-B15F-98F4EF0A20BF}"/>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85">
              <a:extLst>
                <a:ext uri="{FF2B5EF4-FFF2-40B4-BE49-F238E27FC236}">
                  <a16:creationId xmlns:a16="http://schemas.microsoft.com/office/drawing/2014/main" id="{D160862E-574D-49D7-8978-E01A9C5BBEF8}"/>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86">
              <a:extLst>
                <a:ext uri="{FF2B5EF4-FFF2-40B4-BE49-F238E27FC236}">
                  <a16:creationId xmlns:a16="http://schemas.microsoft.com/office/drawing/2014/main" id="{57651BAA-4AAE-4467-97F1-16E4CEA0A269}"/>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87">
              <a:extLst>
                <a:ext uri="{FF2B5EF4-FFF2-40B4-BE49-F238E27FC236}">
                  <a16:creationId xmlns:a16="http://schemas.microsoft.com/office/drawing/2014/main" id="{F0662F8C-34D5-4018-8638-F8CAA64FD4B2}"/>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188">
              <a:extLst>
                <a:ext uri="{FF2B5EF4-FFF2-40B4-BE49-F238E27FC236}">
                  <a16:creationId xmlns:a16="http://schemas.microsoft.com/office/drawing/2014/main" id="{234470A1-CCF2-4630-8629-C10796DD6BB3}"/>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189">
              <a:extLst>
                <a:ext uri="{FF2B5EF4-FFF2-40B4-BE49-F238E27FC236}">
                  <a16:creationId xmlns:a16="http://schemas.microsoft.com/office/drawing/2014/main" id="{D44E5FFE-37B0-4B42-BBFA-142BFDCDC7AD}"/>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190">
              <a:extLst>
                <a:ext uri="{FF2B5EF4-FFF2-40B4-BE49-F238E27FC236}">
                  <a16:creationId xmlns:a16="http://schemas.microsoft.com/office/drawing/2014/main" id="{31921E50-4828-4901-89BE-B552BE465AD0}"/>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191">
              <a:extLst>
                <a:ext uri="{FF2B5EF4-FFF2-40B4-BE49-F238E27FC236}">
                  <a16:creationId xmlns:a16="http://schemas.microsoft.com/office/drawing/2014/main" id="{4B9B4E01-6E91-4CE8-9768-7A1B1030F61F}"/>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192">
              <a:extLst>
                <a:ext uri="{FF2B5EF4-FFF2-40B4-BE49-F238E27FC236}">
                  <a16:creationId xmlns:a16="http://schemas.microsoft.com/office/drawing/2014/main" id="{1E42752D-9891-4F6E-8932-72C92EE8061B}"/>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193">
              <a:extLst>
                <a:ext uri="{FF2B5EF4-FFF2-40B4-BE49-F238E27FC236}">
                  <a16:creationId xmlns:a16="http://schemas.microsoft.com/office/drawing/2014/main" id="{344ABAB1-F723-45D7-9190-D344E39ABD30}"/>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194">
              <a:extLst>
                <a:ext uri="{FF2B5EF4-FFF2-40B4-BE49-F238E27FC236}">
                  <a16:creationId xmlns:a16="http://schemas.microsoft.com/office/drawing/2014/main" id="{FF2410B1-A497-4608-9CBD-681645E0E793}"/>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Freeform 195">
              <a:extLst>
                <a:ext uri="{FF2B5EF4-FFF2-40B4-BE49-F238E27FC236}">
                  <a16:creationId xmlns:a16="http://schemas.microsoft.com/office/drawing/2014/main" id="{82772468-F9FE-4457-85B6-06CF9790D061}"/>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Freeform 196">
              <a:extLst>
                <a:ext uri="{FF2B5EF4-FFF2-40B4-BE49-F238E27FC236}">
                  <a16:creationId xmlns:a16="http://schemas.microsoft.com/office/drawing/2014/main" id="{A2012BD9-3D0F-4175-9D67-F6F1AEBC77F8}"/>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197">
              <a:extLst>
                <a:ext uri="{FF2B5EF4-FFF2-40B4-BE49-F238E27FC236}">
                  <a16:creationId xmlns:a16="http://schemas.microsoft.com/office/drawing/2014/main" id="{4ECAD392-1FDD-4FD5-97F8-70841C71B500}"/>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198">
              <a:extLst>
                <a:ext uri="{FF2B5EF4-FFF2-40B4-BE49-F238E27FC236}">
                  <a16:creationId xmlns:a16="http://schemas.microsoft.com/office/drawing/2014/main" id="{D03F45F9-D1FA-4DCC-9785-0FDAFD718028}"/>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199">
              <a:extLst>
                <a:ext uri="{FF2B5EF4-FFF2-40B4-BE49-F238E27FC236}">
                  <a16:creationId xmlns:a16="http://schemas.microsoft.com/office/drawing/2014/main" id="{FD42AFBA-35AA-4F64-8E91-1943628CAA37}"/>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200">
              <a:extLst>
                <a:ext uri="{FF2B5EF4-FFF2-40B4-BE49-F238E27FC236}">
                  <a16:creationId xmlns:a16="http://schemas.microsoft.com/office/drawing/2014/main" id="{919FC78E-B79F-4E78-ABF9-9E971F3E0922}"/>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209">
              <a:extLst>
                <a:ext uri="{FF2B5EF4-FFF2-40B4-BE49-F238E27FC236}">
                  <a16:creationId xmlns:a16="http://schemas.microsoft.com/office/drawing/2014/main" id="{0135CE25-1C9A-4B95-B7B4-057E74B45E9D}"/>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Freeform 219">
              <a:extLst>
                <a:ext uri="{FF2B5EF4-FFF2-40B4-BE49-F238E27FC236}">
                  <a16:creationId xmlns:a16="http://schemas.microsoft.com/office/drawing/2014/main" id="{B8346F2B-3372-4CB8-A639-1E8A1A1EF264}"/>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226">
              <a:extLst>
                <a:ext uri="{FF2B5EF4-FFF2-40B4-BE49-F238E27FC236}">
                  <a16:creationId xmlns:a16="http://schemas.microsoft.com/office/drawing/2014/main" id="{E2CF6C18-EB99-4347-AC51-BE1401A0F0BF}"/>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Freeform 227">
              <a:extLst>
                <a:ext uri="{FF2B5EF4-FFF2-40B4-BE49-F238E27FC236}">
                  <a16:creationId xmlns:a16="http://schemas.microsoft.com/office/drawing/2014/main" id="{C32E9918-EE5E-420D-981A-3A2F0101BA84}"/>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Freeform 228">
              <a:extLst>
                <a:ext uri="{FF2B5EF4-FFF2-40B4-BE49-F238E27FC236}">
                  <a16:creationId xmlns:a16="http://schemas.microsoft.com/office/drawing/2014/main" id="{6BCFC5BB-8B70-48F0-AD97-585D7D82EBEA}"/>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229">
              <a:extLst>
                <a:ext uri="{FF2B5EF4-FFF2-40B4-BE49-F238E27FC236}">
                  <a16:creationId xmlns:a16="http://schemas.microsoft.com/office/drawing/2014/main" id="{0A9C604F-E65D-44B0-8DAF-23EBFFFB94EF}"/>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Oval 133">
              <a:extLst>
                <a:ext uri="{FF2B5EF4-FFF2-40B4-BE49-F238E27FC236}">
                  <a16:creationId xmlns:a16="http://schemas.microsoft.com/office/drawing/2014/main" id="{0C932A58-82F7-4A9E-B0CF-A4BE43381272}"/>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Oval 134">
              <a:extLst>
                <a:ext uri="{FF2B5EF4-FFF2-40B4-BE49-F238E27FC236}">
                  <a16:creationId xmlns:a16="http://schemas.microsoft.com/office/drawing/2014/main" id="{64495E05-A5F6-4838-8F4B-1B3FE01524B6}"/>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Freeform 232">
              <a:extLst>
                <a:ext uri="{FF2B5EF4-FFF2-40B4-BE49-F238E27FC236}">
                  <a16:creationId xmlns:a16="http://schemas.microsoft.com/office/drawing/2014/main" id="{995775BC-DD0A-4487-BBF0-0E8E1454AB4A}"/>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Freeform 233">
              <a:extLst>
                <a:ext uri="{FF2B5EF4-FFF2-40B4-BE49-F238E27FC236}">
                  <a16:creationId xmlns:a16="http://schemas.microsoft.com/office/drawing/2014/main" id="{58DB0BCE-A399-4860-A721-6571D39E80F5}"/>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234">
              <a:extLst>
                <a:ext uri="{FF2B5EF4-FFF2-40B4-BE49-F238E27FC236}">
                  <a16:creationId xmlns:a16="http://schemas.microsoft.com/office/drawing/2014/main" id="{E96FEBE3-6898-458C-B027-020CDCEDF3FC}"/>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Freeform 235">
              <a:extLst>
                <a:ext uri="{FF2B5EF4-FFF2-40B4-BE49-F238E27FC236}">
                  <a16:creationId xmlns:a16="http://schemas.microsoft.com/office/drawing/2014/main" id="{BC314055-117B-40AF-AF3B-669DCF81BF42}"/>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Oval 139">
              <a:extLst>
                <a:ext uri="{FF2B5EF4-FFF2-40B4-BE49-F238E27FC236}">
                  <a16:creationId xmlns:a16="http://schemas.microsoft.com/office/drawing/2014/main" id="{2D563623-6114-44B6-B660-3663A93BC83C}"/>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Oval 140">
              <a:extLst>
                <a:ext uri="{FF2B5EF4-FFF2-40B4-BE49-F238E27FC236}">
                  <a16:creationId xmlns:a16="http://schemas.microsoft.com/office/drawing/2014/main" id="{7F5600D9-7E85-4C74-A69D-E5CA0432A9C3}"/>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Freeform 238">
              <a:extLst>
                <a:ext uri="{FF2B5EF4-FFF2-40B4-BE49-F238E27FC236}">
                  <a16:creationId xmlns:a16="http://schemas.microsoft.com/office/drawing/2014/main" id="{7ABDDCDA-BF78-43C9-A0FA-843C1A200AFD}"/>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239">
              <a:extLst>
                <a:ext uri="{FF2B5EF4-FFF2-40B4-BE49-F238E27FC236}">
                  <a16:creationId xmlns:a16="http://schemas.microsoft.com/office/drawing/2014/main" id="{73324DCF-17CC-4052-BEF3-64E3D71DBA77}"/>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Freeform 240">
              <a:extLst>
                <a:ext uri="{FF2B5EF4-FFF2-40B4-BE49-F238E27FC236}">
                  <a16:creationId xmlns:a16="http://schemas.microsoft.com/office/drawing/2014/main" id="{F62F8B40-BBA9-4696-86DD-88784A766286}"/>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Freeform 241">
              <a:extLst>
                <a:ext uri="{FF2B5EF4-FFF2-40B4-BE49-F238E27FC236}">
                  <a16:creationId xmlns:a16="http://schemas.microsoft.com/office/drawing/2014/main" id="{544FE55E-9FD9-491C-A3EA-0B731AF10EC5}"/>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Freeform 242">
              <a:extLst>
                <a:ext uri="{FF2B5EF4-FFF2-40B4-BE49-F238E27FC236}">
                  <a16:creationId xmlns:a16="http://schemas.microsoft.com/office/drawing/2014/main" id="{6EA562C8-DCF8-4113-BE7E-90E8B0D0EA8A}"/>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Freeform 243">
              <a:extLst>
                <a:ext uri="{FF2B5EF4-FFF2-40B4-BE49-F238E27FC236}">
                  <a16:creationId xmlns:a16="http://schemas.microsoft.com/office/drawing/2014/main" id="{0C34E86D-5306-48DD-B2B4-A54C30ABCCA3}"/>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Oval 147">
              <a:extLst>
                <a:ext uri="{FF2B5EF4-FFF2-40B4-BE49-F238E27FC236}">
                  <a16:creationId xmlns:a16="http://schemas.microsoft.com/office/drawing/2014/main" id="{FCF185F1-071B-4800-B8E0-58812C500AD9}"/>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Oval 148">
              <a:extLst>
                <a:ext uri="{FF2B5EF4-FFF2-40B4-BE49-F238E27FC236}">
                  <a16:creationId xmlns:a16="http://schemas.microsoft.com/office/drawing/2014/main" id="{D2DB606A-BC81-416A-A164-61C44F2308F2}"/>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46">
              <a:extLst>
                <a:ext uri="{FF2B5EF4-FFF2-40B4-BE49-F238E27FC236}">
                  <a16:creationId xmlns:a16="http://schemas.microsoft.com/office/drawing/2014/main" id="{7EB816EA-7220-4AAB-BF19-03B8B139F676}"/>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Oval 150">
              <a:extLst>
                <a:ext uri="{FF2B5EF4-FFF2-40B4-BE49-F238E27FC236}">
                  <a16:creationId xmlns:a16="http://schemas.microsoft.com/office/drawing/2014/main" id="{D1FA90F4-8691-4B92-9171-856365255477}"/>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Oval 151">
              <a:extLst>
                <a:ext uri="{FF2B5EF4-FFF2-40B4-BE49-F238E27FC236}">
                  <a16:creationId xmlns:a16="http://schemas.microsoft.com/office/drawing/2014/main" id="{170E724B-F7CE-47D1-8D07-EBC0F0392949}"/>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Freeform 249">
              <a:extLst>
                <a:ext uri="{FF2B5EF4-FFF2-40B4-BE49-F238E27FC236}">
                  <a16:creationId xmlns:a16="http://schemas.microsoft.com/office/drawing/2014/main" id="{4DD18027-DBDA-479C-9772-98FC80A8E2F6}"/>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Oval 153">
              <a:extLst>
                <a:ext uri="{FF2B5EF4-FFF2-40B4-BE49-F238E27FC236}">
                  <a16:creationId xmlns:a16="http://schemas.microsoft.com/office/drawing/2014/main" id="{C1F45B32-0598-4970-890F-EE9F0B639735}"/>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Freeform 252">
              <a:extLst>
                <a:ext uri="{FF2B5EF4-FFF2-40B4-BE49-F238E27FC236}">
                  <a16:creationId xmlns:a16="http://schemas.microsoft.com/office/drawing/2014/main" id="{986E653D-AE83-4E93-BF4A-3FA35CA99B40}"/>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Oval 155">
              <a:extLst>
                <a:ext uri="{FF2B5EF4-FFF2-40B4-BE49-F238E27FC236}">
                  <a16:creationId xmlns:a16="http://schemas.microsoft.com/office/drawing/2014/main" id="{D74AD29A-00A8-4C4F-9747-194626F6B32A}"/>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Oval 156">
              <a:extLst>
                <a:ext uri="{FF2B5EF4-FFF2-40B4-BE49-F238E27FC236}">
                  <a16:creationId xmlns:a16="http://schemas.microsoft.com/office/drawing/2014/main" id="{3F2DA613-0B36-48C4-B2C9-6E511216EEA6}"/>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255">
              <a:extLst>
                <a:ext uri="{FF2B5EF4-FFF2-40B4-BE49-F238E27FC236}">
                  <a16:creationId xmlns:a16="http://schemas.microsoft.com/office/drawing/2014/main" id="{0CB285D9-6C0C-411E-8008-9C39AFFF07DE}"/>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Oval 158">
              <a:extLst>
                <a:ext uri="{FF2B5EF4-FFF2-40B4-BE49-F238E27FC236}">
                  <a16:creationId xmlns:a16="http://schemas.microsoft.com/office/drawing/2014/main" id="{D68B096E-96EB-4B97-80CA-6319FADA4134}"/>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Oval 159">
              <a:extLst>
                <a:ext uri="{FF2B5EF4-FFF2-40B4-BE49-F238E27FC236}">
                  <a16:creationId xmlns:a16="http://schemas.microsoft.com/office/drawing/2014/main" id="{20EC1327-8E06-4E7E-8E6E-713E345F305F}"/>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259">
              <a:extLst>
                <a:ext uri="{FF2B5EF4-FFF2-40B4-BE49-F238E27FC236}">
                  <a16:creationId xmlns:a16="http://schemas.microsoft.com/office/drawing/2014/main" id="{04962C89-7A36-404D-8861-EEC631521C26}"/>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262">
              <a:extLst>
                <a:ext uri="{FF2B5EF4-FFF2-40B4-BE49-F238E27FC236}">
                  <a16:creationId xmlns:a16="http://schemas.microsoft.com/office/drawing/2014/main" id="{6C730924-75FD-4018-9157-416A3FA8BF75}"/>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263">
              <a:extLst>
                <a:ext uri="{FF2B5EF4-FFF2-40B4-BE49-F238E27FC236}">
                  <a16:creationId xmlns:a16="http://schemas.microsoft.com/office/drawing/2014/main" id="{DA8CD486-9BDB-48EB-93DC-615554CC5A10}"/>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264">
              <a:extLst>
                <a:ext uri="{FF2B5EF4-FFF2-40B4-BE49-F238E27FC236}">
                  <a16:creationId xmlns:a16="http://schemas.microsoft.com/office/drawing/2014/main" id="{7DECEA44-6153-4857-84E4-4C4E9E666BFB}"/>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265">
              <a:extLst>
                <a:ext uri="{FF2B5EF4-FFF2-40B4-BE49-F238E27FC236}">
                  <a16:creationId xmlns:a16="http://schemas.microsoft.com/office/drawing/2014/main" id="{C28E2D53-1D13-49BE-A22E-8E492B111F0C}"/>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266">
              <a:extLst>
                <a:ext uri="{FF2B5EF4-FFF2-40B4-BE49-F238E27FC236}">
                  <a16:creationId xmlns:a16="http://schemas.microsoft.com/office/drawing/2014/main" id="{D08792B8-9D44-456F-9687-EB6298F154C8}"/>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267">
              <a:extLst>
                <a:ext uri="{FF2B5EF4-FFF2-40B4-BE49-F238E27FC236}">
                  <a16:creationId xmlns:a16="http://schemas.microsoft.com/office/drawing/2014/main" id="{77C0E874-D5CC-4525-A2A5-126486707149}"/>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268">
              <a:extLst>
                <a:ext uri="{FF2B5EF4-FFF2-40B4-BE49-F238E27FC236}">
                  <a16:creationId xmlns:a16="http://schemas.microsoft.com/office/drawing/2014/main" id="{70D1229B-D2A3-4734-AE1C-762E13D676BA}"/>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269">
              <a:extLst>
                <a:ext uri="{FF2B5EF4-FFF2-40B4-BE49-F238E27FC236}">
                  <a16:creationId xmlns:a16="http://schemas.microsoft.com/office/drawing/2014/main" id="{1F151C88-5683-49A2-BB92-0A171E5BBE0E}"/>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270">
              <a:extLst>
                <a:ext uri="{FF2B5EF4-FFF2-40B4-BE49-F238E27FC236}">
                  <a16:creationId xmlns:a16="http://schemas.microsoft.com/office/drawing/2014/main" id="{0052448A-9CFA-4604-B918-E0E1FDB50A58}"/>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283">
              <a:extLst>
                <a:ext uri="{FF2B5EF4-FFF2-40B4-BE49-F238E27FC236}">
                  <a16:creationId xmlns:a16="http://schemas.microsoft.com/office/drawing/2014/main" id="{F80998D2-7109-4560-BFF7-E13A08FB9169}"/>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327">
              <a:extLst>
                <a:ext uri="{FF2B5EF4-FFF2-40B4-BE49-F238E27FC236}">
                  <a16:creationId xmlns:a16="http://schemas.microsoft.com/office/drawing/2014/main" id="{EE0AFB39-AABC-47FD-8CED-BBB93B665BDC}"/>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328">
              <a:extLst>
                <a:ext uri="{FF2B5EF4-FFF2-40B4-BE49-F238E27FC236}">
                  <a16:creationId xmlns:a16="http://schemas.microsoft.com/office/drawing/2014/main" id="{65AE8F6E-7B41-45D9-BE3F-CDB405280CDA}"/>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29">
              <a:extLst>
                <a:ext uri="{FF2B5EF4-FFF2-40B4-BE49-F238E27FC236}">
                  <a16:creationId xmlns:a16="http://schemas.microsoft.com/office/drawing/2014/main" id="{41F70013-7E87-4125-9CB0-C1943BFD312A}"/>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30">
              <a:extLst>
                <a:ext uri="{FF2B5EF4-FFF2-40B4-BE49-F238E27FC236}">
                  <a16:creationId xmlns:a16="http://schemas.microsoft.com/office/drawing/2014/main" id="{D3211C6A-99B9-48AD-B979-B6AB0B9A4851}"/>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31">
              <a:extLst>
                <a:ext uri="{FF2B5EF4-FFF2-40B4-BE49-F238E27FC236}">
                  <a16:creationId xmlns:a16="http://schemas.microsoft.com/office/drawing/2014/main" id="{06F4E651-761E-404B-B001-800CDEC2692E}"/>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35">
              <a:extLst>
                <a:ext uri="{FF2B5EF4-FFF2-40B4-BE49-F238E27FC236}">
                  <a16:creationId xmlns:a16="http://schemas.microsoft.com/office/drawing/2014/main" id="{87C61320-D69C-4C26-8AAB-D4082E044360}"/>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40">
              <a:extLst>
                <a:ext uri="{FF2B5EF4-FFF2-40B4-BE49-F238E27FC236}">
                  <a16:creationId xmlns:a16="http://schemas.microsoft.com/office/drawing/2014/main" id="{FC283B53-DE74-43DF-BE8D-6549F97F2B3D}"/>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47">
              <a:extLst>
                <a:ext uri="{FF2B5EF4-FFF2-40B4-BE49-F238E27FC236}">
                  <a16:creationId xmlns:a16="http://schemas.microsoft.com/office/drawing/2014/main" id="{871AD8F1-3D84-4DE2-BEEA-8151874A85CD}"/>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48">
              <a:extLst>
                <a:ext uri="{FF2B5EF4-FFF2-40B4-BE49-F238E27FC236}">
                  <a16:creationId xmlns:a16="http://schemas.microsoft.com/office/drawing/2014/main" id="{5717FF55-D14B-4E49-ADB6-D69112EBF9D0}"/>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49">
              <a:extLst>
                <a:ext uri="{FF2B5EF4-FFF2-40B4-BE49-F238E27FC236}">
                  <a16:creationId xmlns:a16="http://schemas.microsoft.com/office/drawing/2014/main" id="{AEC774B0-764E-4E22-B00A-C311A1388FBF}"/>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50">
              <a:extLst>
                <a:ext uri="{FF2B5EF4-FFF2-40B4-BE49-F238E27FC236}">
                  <a16:creationId xmlns:a16="http://schemas.microsoft.com/office/drawing/2014/main" id="{63C7FC94-E7D1-41FA-833F-B22782A04F2A}"/>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51">
              <a:extLst>
                <a:ext uri="{FF2B5EF4-FFF2-40B4-BE49-F238E27FC236}">
                  <a16:creationId xmlns:a16="http://schemas.microsoft.com/office/drawing/2014/main" id="{99B91174-84DB-40E9-BB65-1D019B8E0B1D}"/>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352">
              <a:extLst>
                <a:ext uri="{FF2B5EF4-FFF2-40B4-BE49-F238E27FC236}">
                  <a16:creationId xmlns:a16="http://schemas.microsoft.com/office/drawing/2014/main" id="{748EE5EC-BB81-4561-B67B-A039CD83C8A6}"/>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353">
              <a:extLst>
                <a:ext uri="{FF2B5EF4-FFF2-40B4-BE49-F238E27FC236}">
                  <a16:creationId xmlns:a16="http://schemas.microsoft.com/office/drawing/2014/main" id="{C546A77D-CB27-40AF-8696-ECA7FA9333FB}"/>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354">
              <a:extLst>
                <a:ext uri="{FF2B5EF4-FFF2-40B4-BE49-F238E27FC236}">
                  <a16:creationId xmlns:a16="http://schemas.microsoft.com/office/drawing/2014/main" id="{74056956-A09E-4195-BC00-BE5C1E4DDB2C}"/>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355">
              <a:extLst>
                <a:ext uri="{FF2B5EF4-FFF2-40B4-BE49-F238E27FC236}">
                  <a16:creationId xmlns:a16="http://schemas.microsoft.com/office/drawing/2014/main" id="{A81A69E2-DF7F-4D16-8EA6-1612610C0F99}"/>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356">
              <a:extLst>
                <a:ext uri="{FF2B5EF4-FFF2-40B4-BE49-F238E27FC236}">
                  <a16:creationId xmlns:a16="http://schemas.microsoft.com/office/drawing/2014/main" id="{F42D22DE-8EF9-4555-BB7E-126B79DBEBD7}"/>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357">
              <a:extLst>
                <a:ext uri="{FF2B5EF4-FFF2-40B4-BE49-F238E27FC236}">
                  <a16:creationId xmlns:a16="http://schemas.microsoft.com/office/drawing/2014/main" id="{6DD05DD6-3A6A-4A40-B23C-2FA8FF946789}"/>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358">
              <a:extLst>
                <a:ext uri="{FF2B5EF4-FFF2-40B4-BE49-F238E27FC236}">
                  <a16:creationId xmlns:a16="http://schemas.microsoft.com/office/drawing/2014/main" id="{0320E2F6-7234-42BF-9DE3-5FD782A3370B}"/>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359">
              <a:extLst>
                <a:ext uri="{FF2B5EF4-FFF2-40B4-BE49-F238E27FC236}">
                  <a16:creationId xmlns:a16="http://schemas.microsoft.com/office/drawing/2014/main" id="{9F0AFF16-E09A-499A-863A-4A2093505149}"/>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360">
              <a:extLst>
                <a:ext uri="{FF2B5EF4-FFF2-40B4-BE49-F238E27FC236}">
                  <a16:creationId xmlns:a16="http://schemas.microsoft.com/office/drawing/2014/main" id="{6DF6EA15-8535-4B27-9AE2-112A2B94094E}"/>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361">
              <a:extLst>
                <a:ext uri="{FF2B5EF4-FFF2-40B4-BE49-F238E27FC236}">
                  <a16:creationId xmlns:a16="http://schemas.microsoft.com/office/drawing/2014/main" id="{0BB41209-CE08-4D1A-A065-E319097FBE5F}"/>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362">
              <a:extLst>
                <a:ext uri="{FF2B5EF4-FFF2-40B4-BE49-F238E27FC236}">
                  <a16:creationId xmlns:a16="http://schemas.microsoft.com/office/drawing/2014/main" id="{81691E3E-43FF-4C70-97AA-A3234948D864}"/>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363">
              <a:extLst>
                <a:ext uri="{FF2B5EF4-FFF2-40B4-BE49-F238E27FC236}">
                  <a16:creationId xmlns:a16="http://schemas.microsoft.com/office/drawing/2014/main" id="{D23E69E7-3E4A-484D-A3E6-96B52D1AC248}"/>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364">
              <a:extLst>
                <a:ext uri="{FF2B5EF4-FFF2-40B4-BE49-F238E27FC236}">
                  <a16:creationId xmlns:a16="http://schemas.microsoft.com/office/drawing/2014/main" id="{D74FFE8C-B6CD-4446-A54E-066FAAD9FF61}"/>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365">
              <a:extLst>
                <a:ext uri="{FF2B5EF4-FFF2-40B4-BE49-F238E27FC236}">
                  <a16:creationId xmlns:a16="http://schemas.microsoft.com/office/drawing/2014/main" id="{9EB44D93-D22E-4AA4-AA6A-29FCD69840ED}"/>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366">
              <a:extLst>
                <a:ext uri="{FF2B5EF4-FFF2-40B4-BE49-F238E27FC236}">
                  <a16:creationId xmlns:a16="http://schemas.microsoft.com/office/drawing/2014/main" id="{96EBB163-8F54-4E68-9CD1-93D88107CE7D}"/>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367">
              <a:extLst>
                <a:ext uri="{FF2B5EF4-FFF2-40B4-BE49-F238E27FC236}">
                  <a16:creationId xmlns:a16="http://schemas.microsoft.com/office/drawing/2014/main" id="{5C405296-D76F-4192-8321-75C71232923B}"/>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368">
              <a:extLst>
                <a:ext uri="{FF2B5EF4-FFF2-40B4-BE49-F238E27FC236}">
                  <a16:creationId xmlns:a16="http://schemas.microsoft.com/office/drawing/2014/main" id="{21383CA9-D925-429E-96B1-183A4744E9DB}"/>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369">
              <a:extLst>
                <a:ext uri="{FF2B5EF4-FFF2-40B4-BE49-F238E27FC236}">
                  <a16:creationId xmlns:a16="http://schemas.microsoft.com/office/drawing/2014/main" id="{56514E47-3B26-4968-AACE-D143F5518F24}"/>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370">
              <a:extLst>
                <a:ext uri="{FF2B5EF4-FFF2-40B4-BE49-F238E27FC236}">
                  <a16:creationId xmlns:a16="http://schemas.microsoft.com/office/drawing/2014/main" id="{679934F4-0D95-4D99-B05D-DFC73FA7AAAC}"/>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371">
              <a:extLst>
                <a:ext uri="{FF2B5EF4-FFF2-40B4-BE49-F238E27FC236}">
                  <a16:creationId xmlns:a16="http://schemas.microsoft.com/office/drawing/2014/main" id="{FB192386-54A4-4608-99AF-570C1116AEC6}"/>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372">
              <a:extLst>
                <a:ext uri="{FF2B5EF4-FFF2-40B4-BE49-F238E27FC236}">
                  <a16:creationId xmlns:a16="http://schemas.microsoft.com/office/drawing/2014/main" id="{F914D824-E2B2-4C90-9E3A-6CE418640253}"/>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373">
              <a:extLst>
                <a:ext uri="{FF2B5EF4-FFF2-40B4-BE49-F238E27FC236}">
                  <a16:creationId xmlns:a16="http://schemas.microsoft.com/office/drawing/2014/main" id="{DCA52CCD-E489-4F97-96B1-8980F7CBBACA}"/>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374">
              <a:extLst>
                <a:ext uri="{FF2B5EF4-FFF2-40B4-BE49-F238E27FC236}">
                  <a16:creationId xmlns:a16="http://schemas.microsoft.com/office/drawing/2014/main" id="{8B4FF027-1D4C-4DE0-A19B-F1681BC20F2D}"/>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375">
              <a:extLst>
                <a:ext uri="{FF2B5EF4-FFF2-40B4-BE49-F238E27FC236}">
                  <a16:creationId xmlns:a16="http://schemas.microsoft.com/office/drawing/2014/main" id="{84377BA6-A6F3-47A6-9A60-09AC5D89C511}"/>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376">
              <a:extLst>
                <a:ext uri="{FF2B5EF4-FFF2-40B4-BE49-F238E27FC236}">
                  <a16:creationId xmlns:a16="http://schemas.microsoft.com/office/drawing/2014/main" id="{371A16A8-D392-422A-8059-BB508AC38821}"/>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377">
              <a:extLst>
                <a:ext uri="{FF2B5EF4-FFF2-40B4-BE49-F238E27FC236}">
                  <a16:creationId xmlns:a16="http://schemas.microsoft.com/office/drawing/2014/main" id="{1FDB5BFF-FBF1-45A7-9896-DD90DA31622F}"/>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378">
              <a:extLst>
                <a:ext uri="{FF2B5EF4-FFF2-40B4-BE49-F238E27FC236}">
                  <a16:creationId xmlns:a16="http://schemas.microsoft.com/office/drawing/2014/main" id="{4CB6CB62-0D45-43EA-8334-426CFD9AF469}"/>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379">
              <a:extLst>
                <a:ext uri="{FF2B5EF4-FFF2-40B4-BE49-F238E27FC236}">
                  <a16:creationId xmlns:a16="http://schemas.microsoft.com/office/drawing/2014/main" id="{001B160E-22BE-498E-B2BD-1E19DE50FBBB}"/>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380">
              <a:extLst>
                <a:ext uri="{FF2B5EF4-FFF2-40B4-BE49-F238E27FC236}">
                  <a16:creationId xmlns:a16="http://schemas.microsoft.com/office/drawing/2014/main" id="{12218BF4-AD69-44BF-8671-EBDEDA03C997}"/>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381">
              <a:extLst>
                <a:ext uri="{FF2B5EF4-FFF2-40B4-BE49-F238E27FC236}">
                  <a16:creationId xmlns:a16="http://schemas.microsoft.com/office/drawing/2014/main" id="{CACE6553-5E42-4481-B0FD-C2F21D7385DA}"/>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382">
              <a:extLst>
                <a:ext uri="{FF2B5EF4-FFF2-40B4-BE49-F238E27FC236}">
                  <a16:creationId xmlns:a16="http://schemas.microsoft.com/office/drawing/2014/main" id="{AFB25879-7BD8-4B4D-995F-88503FDEE9E0}"/>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383">
              <a:extLst>
                <a:ext uri="{FF2B5EF4-FFF2-40B4-BE49-F238E27FC236}">
                  <a16:creationId xmlns:a16="http://schemas.microsoft.com/office/drawing/2014/main" id="{0DBD2AA6-7424-4245-B1F1-8E7C3D2A1F91}"/>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384">
              <a:extLst>
                <a:ext uri="{FF2B5EF4-FFF2-40B4-BE49-F238E27FC236}">
                  <a16:creationId xmlns:a16="http://schemas.microsoft.com/office/drawing/2014/main" id="{7C9B3457-C50E-4799-A4CE-87E280AD32EE}"/>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385">
              <a:extLst>
                <a:ext uri="{FF2B5EF4-FFF2-40B4-BE49-F238E27FC236}">
                  <a16:creationId xmlns:a16="http://schemas.microsoft.com/office/drawing/2014/main" id="{917D1401-B045-479D-8677-4A688C00CA58}"/>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386">
              <a:extLst>
                <a:ext uri="{FF2B5EF4-FFF2-40B4-BE49-F238E27FC236}">
                  <a16:creationId xmlns:a16="http://schemas.microsoft.com/office/drawing/2014/main" id="{14910173-0D6E-406C-9C10-1EB10509E3C5}"/>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387">
              <a:extLst>
                <a:ext uri="{FF2B5EF4-FFF2-40B4-BE49-F238E27FC236}">
                  <a16:creationId xmlns:a16="http://schemas.microsoft.com/office/drawing/2014/main" id="{3BDA58BC-659C-4C0E-9B7D-6AA25CB4FC76}"/>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388">
              <a:extLst>
                <a:ext uri="{FF2B5EF4-FFF2-40B4-BE49-F238E27FC236}">
                  <a16:creationId xmlns:a16="http://schemas.microsoft.com/office/drawing/2014/main" id="{C02CFACE-751C-47C1-A41F-DA6616656BC5}"/>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389">
              <a:extLst>
                <a:ext uri="{FF2B5EF4-FFF2-40B4-BE49-F238E27FC236}">
                  <a16:creationId xmlns:a16="http://schemas.microsoft.com/office/drawing/2014/main" id="{347870E3-9568-4574-82AA-0CAE625B1D0F}"/>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390">
              <a:extLst>
                <a:ext uri="{FF2B5EF4-FFF2-40B4-BE49-F238E27FC236}">
                  <a16:creationId xmlns:a16="http://schemas.microsoft.com/office/drawing/2014/main" id="{02047567-E00E-4B42-BBAB-ED9FBC845AFB}"/>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391">
              <a:extLst>
                <a:ext uri="{FF2B5EF4-FFF2-40B4-BE49-F238E27FC236}">
                  <a16:creationId xmlns:a16="http://schemas.microsoft.com/office/drawing/2014/main" id="{FCDAFE20-3270-48CB-AAD4-0DB45D743834}"/>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392">
              <a:extLst>
                <a:ext uri="{FF2B5EF4-FFF2-40B4-BE49-F238E27FC236}">
                  <a16:creationId xmlns:a16="http://schemas.microsoft.com/office/drawing/2014/main" id="{284299FF-ACDA-4873-B7EE-1EE232D64AAA}"/>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393">
              <a:extLst>
                <a:ext uri="{FF2B5EF4-FFF2-40B4-BE49-F238E27FC236}">
                  <a16:creationId xmlns:a16="http://schemas.microsoft.com/office/drawing/2014/main" id="{7C26E4D6-B01A-46EA-A70D-D1ACA6518D9A}"/>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394">
              <a:extLst>
                <a:ext uri="{FF2B5EF4-FFF2-40B4-BE49-F238E27FC236}">
                  <a16:creationId xmlns:a16="http://schemas.microsoft.com/office/drawing/2014/main" id="{F46D1BDA-5919-4B11-A84B-81C5683996A6}"/>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395">
              <a:extLst>
                <a:ext uri="{FF2B5EF4-FFF2-40B4-BE49-F238E27FC236}">
                  <a16:creationId xmlns:a16="http://schemas.microsoft.com/office/drawing/2014/main" id="{6A8FD21D-4116-4E34-BC74-27A9D9AFEF02}"/>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396">
              <a:extLst>
                <a:ext uri="{FF2B5EF4-FFF2-40B4-BE49-F238E27FC236}">
                  <a16:creationId xmlns:a16="http://schemas.microsoft.com/office/drawing/2014/main" id="{ECE68FAD-5878-40B8-A6FD-89FDC4AE4506}"/>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397">
              <a:extLst>
                <a:ext uri="{FF2B5EF4-FFF2-40B4-BE49-F238E27FC236}">
                  <a16:creationId xmlns:a16="http://schemas.microsoft.com/office/drawing/2014/main" id="{52F7D50F-7767-4A49-A524-0D42D98A837C}"/>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398">
              <a:extLst>
                <a:ext uri="{FF2B5EF4-FFF2-40B4-BE49-F238E27FC236}">
                  <a16:creationId xmlns:a16="http://schemas.microsoft.com/office/drawing/2014/main" id="{4A707643-9EB7-424E-8EB5-41FB8D8888AA}"/>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399">
              <a:extLst>
                <a:ext uri="{FF2B5EF4-FFF2-40B4-BE49-F238E27FC236}">
                  <a16:creationId xmlns:a16="http://schemas.microsoft.com/office/drawing/2014/main" id="{31BD8713-392E-4F59-BAD1-84DE674A1F47}"/>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400">
              <a:extLst>
                <a:ext uri="{FF2B5EF4-FFF2-40B4-BE49-F238E27FC236}">
                  <a16:creationId xmlns:a16="http://schemas.microsoft.com/office/drawing/2014/main" id="{332030BD-E739-45D8-B06F-5CC624945AF4}"/>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401">
              <a:extLst>
                <a:ext uri="{FF2B5EF4-FFF2-40B4-BE49-F238E27FC236}">
                  <a16:creationId xmlns:a16="http://schemas.microsoft.com/office/drawing/2014/main" id="{D0DC6F62-9FD0-456E-AAAC-F4937C665CC9}"/>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402">
              <a:extLst>
                <a:ext uri="{FF2B5EF4-FFF2-40B4-BE49-F238E27FC236}">
                  <a16:creationId xmlns:a16="http://schemas.microsoft.com/office/drawing/2014/main" id="{652333F0-5EBD-401E-9B5F-FB0D623C9940}"/>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403">
              <a:extLst>
                <a:ext uri="{FF2B5EF4-FFF2-40B4-BE49-F238E27FC236}">
                  <a16:creationId xmlns:a16="http://schemas.microsoft.com/office/drawing/2014/main" id="{93ABC62B-91AF-45E2-B099-0AF5A559A18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404">
              <a:extLst>
                <a:ext uri="{FF2B5EF4-FFF2-40B4-BE49-F238E27FC236}">
                  <a16:creationId xmlns:a16="http://schemas.microsoft.com/office/drawing/2014/main" id="{D5E334E9-70C3-4D75-99E8-2C71D3D1CC03}"/>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405">
              <a:extLst>
                <a:ext uri="{FF2B5EF4-FFF2-40B4-BE49-F238E27FC236}">
                  <a16:creationId xmlns:a16="http://schemas.microsoft.com/office/drawing/2014/main" id="{9C2A5A62-55E9-4BED-A506-1038F78DC287}"/>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407">
              <a:extLst>
                <a:ext uri="{FF2B5EF4-FFF2-40B4-BE49-F238E27FC236}">
                  <a16:creationId xmlns:a16="http://schemas.microsoft.com/office/drawing/2014/main" id="{1B903759-DDF8-4CA8-BD8D-807FB93ED88A}"/>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408">
              <a:extLst>
                <a:ext uri="{FF2B5EF4-FFF2-40B4-BE49-F238E27FC236}">
                  <a16:creationId xmlns:a16="http://schemas.microsoft.com/office/drawing/2014/main" id="{8688B0B0-77D2-4FF6-A202-79716074F32E}"/>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409">
              <a:extLst>
                <a:ext uri="{FF2B5EF4-FFF2-40B4-BE49-F238E27FC236}">
                  <a16:creationId xmlns:a16="http://schemas.microsoft.com/office/drawing/2014/main" id="{64B43AAC-3EC3-4DE8-9589-CF5A38740E9A}"/>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410">
              <a:extLst>
                <a:ext uri="{FF2B5EF4-FFF2-40B4-BE49-F238E27FC236}">
                  <a16:creationId xmlns:a16="http://schemas.microsoft.com/office/drawing/2014/main" id="{6268FC0C-7F42-4A72-967C-1EED4326E830}"/>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411">
              <a:extLst>
                <a:ext uri="{FF2B5EF4-FFF2-40B4-BE49-F238E27FC236}">
                  <a16:creationId xmlns:a16="http://schemas.microsoft.com/office/drawing/2014/main" id="{E37D000E-F92F-4591-AD9A-42843974C009}"/>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412">
              <a:extLst>
                <a:ext uri="{FF2B5EF4-FFF2-40B4-BE49-F238E27FC236}">
                  <a16:creationId xmlns:a16="http://schemas.microsoft.com/office/drawing/2014/main" id="{D574FA77-4B24-408A-A5C1-98DAA8E3B6B9}"/>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413">
              <a:extLst>
                <a:ext uri="{FF2B5EF4-FFF2-40B4-BE49-F238E27FC236}">
                  <a16:creationId xmlns:a16="http://schemas.microsoft.com/office/drawing/2014/main" id="{D3085E37-ED38-473B-8D0F-638A865A2E0D}"/>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414">
              <a:extLst>
                <a:ext uri="{FF2B5EF4-FFF2-40B4-BE49-F238E27FC236}">
                  <a16:creationId xmlns:a16="http://schemas.microsoft.com/office/drawing/2014/main" id="{AA4F350B-0FAD-47AA-9402-43BACACAF4E3}"/>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415">
              <a:extLst>
                <a:ext uri="{FF2B5EF4-FFF2-40B4-BE49-F238E27FC236}">
                  <a16:creationId xmlns:a16="http://schemas.microsoft.com/office/drawing/2014/main" id="{BA640F1C-4AF8-4AB8-89AC-8A5A4779F982}"/>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416">
              <a:extLst>
                <a:ext uri="{FF2B5EF4-FFF2-40B4-BE49-F238E27FC236}">
                  <a16:creationId xmlns:a16="http://schemas.microsoft.com/office/drawing/2014/main" id="{626C80B8-269F-4AEE-9BC1-82F8FF9EC67A}"/>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417">
              <a:extLst>
                <a:ext uri="{FF2B5EF4-FFF2-40B4-BE49-F238E27FC236}">
                  <a16:creationId xmlns:a16="http://schemas.microsoft.com/office/drawing/2014/main" id="{80D600F4-3EFB-47B4-B48C-C3AF24F834A4}"/>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418">
              <a:extLst>
                <a:ext uri="{FF2B5EF4-FFF2-40B4-BE49-F238E27FC236}">
                  <a16:creationId xmlns:a16="http://schemas.microsoft.com/office/drawing/2014/main" id="{AEFB708B-412C-42D8-B586-351FE762685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419">
              <a:extLst>
                <a:ext uri="{FF2B5EF4-FFF2-40B4-BE49-F238E27FC236}">
                  <a16:creationId xmlns:a16="http://schemas.microsoft.com/office/drawing/2014/main" id="{AC515D44-C878-4A2F-A678-D694BAA663ED}"/>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420">
              <a:extLst>
                <a:ext uri="{FF2B5EF4-FFF2-40B4-BE49-F238E27FC236}">
                  <a16:creationId xmlns:a16="http://schemas.microsoft.com/office/drawing/2014/main" id="{7B06ADAC-416A-4D94-B6FE-A0121C72C947}"/>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421">
              <a:extLst>
                <a:ext uri="{FF2B5EF4-FFF2-40B4-BE49-F238E27FC236}">
                  <a16:creationId xmlns:a16="http://schemas.microsoft.com/office/drawing/2014/main" id="{A1021D7C-3726-498F-B7A0-3C1A3A5E53B2}"/>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422">
              <a:extLst>
                <a:ext uri="{FF2B5EF4-FFF2-40B4-BE49-F238E27FC236}">
                  <a16:creationId xmlns:a16="http://schemas.microsoft.com/office/drawing/2014/main" id="{907EE584-4203-4757-9C60-528F1D64A6FD}"/>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423">
              <a:extLst>
                <a:ext uri="{FF2B5EF4-FFF2-40B4-BE49-F238E27FC236}">
                  <a16:creationId xmlns:a16="http://schemas.microsoft.com/office/drawing/2014/main" id="{21B14B13-11ED-40DF-B4B7-9A4A03D158EB}"/>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Freeform 424">
              <a:extLst>
                <a:ext uri="{FF2B5EF4-FFF2-40B4-BE49-F238E27FC236}">
                  <a16:creationId xmlns:a16="http://schemas.microsoft.com/office/drawing/2014/main" id="{88EDFD51-B44B-47A2-A5ED-E793AE431974}"/>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425">
              <a:extLst>
                <a:ext uri="{FF2B5EF4-FFF2-40B4-BE49-F238E27FC236}">
                  <a16:creationId xmlns:a16="http://schemas.microsoft.com/office/drawing/2014/main" id="{AAC43893-EAF9-4904-A3E2-0E9492B3CF75}"/>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426">
              <a:extLst>
                <a:ext uri="{FF2B5EF4-FFF2-40B4-BE49-F238E27FC236}">
                  <a16:creationId xmlns:a16="http://schemas.microsoft.com/office/drawing/2014/main" id="{76C11038-581D-4E16-AA84-0ADDF3A1990B}"/>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427">
              <a:extLst>
                <a:ext uri="{FF2B5EF4-FFF2-40B4-BE49-F238E27FC236}">
                  <a16:creationId xmlns:a16="http://schemas.microsoft.com/office/drawing/2014/main" id="{8AAD4893-1B40-44C6-9064-85BF0CE4CD3F}"/>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428">
              <a:extLst>
                <a:ext uri="{FF2B5EF4-FFF2-40B4-BE49-F238E27FC236}">
                  <a16:creationId xmlns:a16="http://schemas.microsoft.com/office/drawing/2014/main" id="{CE153078-15D4-4333-B479-C82E0DE960DE}"/>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429">
              <a:extLst>
                <a:ext uri="{FF2B5EF4-FFF2-40B4-BE49-F238E27FC236}">
                  <a16:creationId xmlns:a16="http://schemas.microsoft.com/office/drawing/2014/main" id="{F5516423-FCC2-40C5-A048-02D22312E234}"/>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430">
              <a:extLst>
                <a:ext uri="{FF2B5EF4-FFF2-40B4-BE49-F238E27FC236}">
                  <a16:creationId xmlns:a16="http://schemas.microsoft.com/office/drawing/2014/main" id="{88014A39-9B99-4804-BEC0-58F1E2B714A1}"/>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431">
              <a:extLst>
                <a:ext uri="{FF2B5EF4-FFF2-40B4-BE49-F238E27FC236}">
                  <a16:creationId xmlns:a16="http://schemas.microsoft.com/office/drawing/2014/main" id="{7BD94B42-6CF4-4EC6-AA19-02205C32266B}"/>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432">
              <a:extLst>
                <a:ext uri="{FF2B5EF4-FFF2-40B4-BE49-F238E27FC236}">
                  <a16:creationId xmlns:a16="http://schemas.microsoft.com/office/drawing/2014/main" id="{3916D1AE-D0E2-45D6-A0B9-3CA5B565CF0A}"/>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Freeform 433">
              <a:extLst>
                <a:ext uri="{FF2B5EF4-FFF2-40B4-BE49-F238E27FC236}">
                  <a16:creationId xmlns:a16="http://schemas.microsoft.com/office/drawing/2014/main" id="{40C0445B-2577-4371-9676-97BBEDD8A841}"/>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Freeform 434">
              <a:extLst>
                <a:ext uri="{FF2B5EF4-FFF2-40B4-BE49-F238E27FC236}">
                  <a16:creationId xmlns:a16="http://schemas.microsoft.com/office/drawing/2014/main" id="{BE11FA37-9AF6-44F9-9B4F-387A45797CDA}"/>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Freeform 435">
              <a:extLst>
                <a:ext uri="{FF2B5EF4-FFF2-40B4-BE49-F238E27FC236}">
                  <a16:creationId xmlns:a16="http://schemas.microsoft.com/office/drawing/2014/main" id="{C419C275-72EC-4B54-B159-36AFDF989F94}"/>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Freeform 436">
              <a:extLst>
                <a:ext uri="{FF2B5EF4-FFF2-40B4-BE49-F238E27FC236}">
                  <a16:creationId xmlns:a16="http://schemas.microsoft.com/office/drawing/2014/main" id="{AD16F2A6-BFAD-4E1F-A4F6-58A3109CBD59}"/>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437">
              <a:extLst>
                <a:ext uri="{FF2B5EF4-FFF2-40B4-BE49-F238E27FC236}">
                  <a16:creationId xmlns:a16="http://schemas.microsoft.com/office/drawing/2014/main" id="{A735E28D-243A-4C84-B366-DFA3514C1C1E}"/>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438">
              <a:extLst>
                <a:ext uri="{FF2B5EF4-FFF2-40B4-BE49-F238E27FC236}">
                  <a16:creationId xmlns:a16="http://schemas.microsoft.com/office/drawing/2014/main" id="{4B8FB25E-222C-4ABF-BB37-305529FBDB21}"/>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439">
              <a:extLst>
                <a:ext uri="{FF2B5EF4-FFF2-40B4-BE49-F238E27FC236}">
                  <a16:creationId xmlns:a16="http://schemas.microsoft.com/office/drawing/2014/main" id="{AE36FE9B-1562-4780-85FF-58874661416D}"/>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440">
              <a:extLst>
                <a:ext uri="{FF2B5EF4-FFF2-40B4-BE49-F238E27FC236}">
                  <a16:creationId xmlns:a16="http://schemas.microsoft.com/office/drawing/2014/main" id="{B1E20F4B-0199-424A-ACD4-FCEE5584689D}"/>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Freeform 441">
              <a:extLst>
                <a:ext uri="{FF2B5EF4-FFF2-40B4-BE49-F238E27FC236}">
                  <a16:creationId xmlns:a16="http://schemas.microsoft.com/office/drawing/2014/main" id="{51AFA14C-1840-4877-8D51-794E56374CD1}"/>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Freeform 442">
              <a:extLst>
                <a:ext uri="{FF2B5EF4-FFF2-40B4-BE49-F238E27FC236}">
                  <a16:creationId xmlns:a16="http://schemas.microsoft.com/office/drawing/2014/main" id="{59D05821-04A9-4087-9CF4-B16DE7F1EA61}"/>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Freeform 443">
              <a:extLst>
                <a:ext uri="{FF2B5EF4-FFF2-40B4-BE49-F238E27FC236}">
                  <a16:creationId xmlns:a16="http://schemas.microsoft.com/office/drawing/2014/main" id="{CCF07294-5425-4ABF-9E01-BF04E73F5CBF}"/>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Freeform 444">
              <a:extLst>
                <a:ext uri="{FF2B5EF4-FFF2-40B4-BE49-F238E27FC236}">
                  <a16:creationId xmlns:a16="http://schemas.microsoft.com/office/drawing/2014/main" id="{09AFF44A-D5F1-48BD-A52C-CA4F36E6E176}"/>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Freeform 445">
              <a:extLst>
                <a:ext uri="{FF2B5EF4-FFF2-40B4-BE49-F238E27FC236}">
                  <a16:creationId xmlns:a16="http://schemas.microsoft.com/office/drawing/2014/main" id="{4D8B0B53-DD6D-4CCA-AD5C-DCF14994BCD4}"/>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Freeform 446">
              <a:extLst>
                <a:ext uri="{FF2B5EF4-FFF2-40B4-BE49-F238E27FC236}">
                  <a16:creationId xmlns:a16="http://schemas.microsoft.com/office/drawing/2014/main" id="{D879B0B7-F934-4963-980C-1BF2C8F6C11F}"/>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Freeform 447">
              <a:extLst>
                <a:ext uri="{FF2B5EF4-FFF2-40B4-BE49-F238E27FC236}">
                  <a16:creationId xmlns:a16="http://schemas.microsoft.com/office/drawing/2014/main" id="{0F6A0C3F-F5A0-4A40-B171-A64A25730948}"/>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Freeform 448">
              <a:extLst>
                <a:ext uri="{FF2B5EF4-FFF2-40B4-BE49-F238E27FC236}">
                  <a16:creationId xmlns:a16="http://schemas.microsoft.com/office/drawing/2014/main" id="{A0C7A367-D324-48FD-843F-00F52587E1E8}"/>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Freeform 449">
              <a:extLst>
                <a:ext uri="{FF2B5EF4-FFF2-40B4-BE49-F238E27FC236}">
                  <a16:creationId xmlns:a16="http://schemas.microsoft.com/office/drawing/2014/main" id="{796C64AB-6DAF-43BD-901C-964670263730}"/>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Freeform 450">
              <a:extLst>
                <a:ext uri="{FF2B5EF4-FFF2-40B4-BE49-F238E27FC236}">
                  <a16:creationId xmlns:a16="http://schemas.microsoft.com/office/drawing/2014/main" id="{BADE4822-FF56-43AA-B5B9-CE15526778E8}"/>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Freeform 451">
              <a:extLst>
                <a:ext uri="{FF2B5EF4-FFF2-40B4-BE49-F238E27FC236}">
                  <a16:creationId xmlns:a16="http://schemas.microsoft.com/office/drawing/2014/main" id="{C70B8DEC-1F2B-4D7B-A0CE-2DE20EC21670}"/>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Freeform 452">
              <a:extLst>
                <a:ext uri="{FF2B5EF4-FFF2-40B4-BE49-F238E27FC236}">
                  <a16:creationId xmlns:a16="http://schemas.microsoft.com/office/drawing/2014/main" id="{02D64EF0-F601-4055-A1EE-333C390EDD14}"/>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Freeform 453">
              <a:extLst>
                <a:ext uri="{FF2B5EF4-FFF2-40B4-BE49-F238E27FC236}">
                  <a16:creationId xmlns:a16="http://schemas.microsoft.com/office/drawing/2014/main" id="{098B0BA6-3AC0-41D5-9DC5-C25B9654436F}"/>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Freeform 454">
              <a:extLst>
                <a:ext uri="{FF2B5EF4-FFF2-40B4-BE49-F238E27FC236}">
                  <a16:creationId xmlns:a16="http://schemas.microsoft.com/office/drawing/2014/main" id="{F6AD3B46-CE93-4EE6-B278-F43A1E019BEC}"/>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Freeform 455">
              <a:extLst>
                <a:ext uri="{FF2B5EF4-FFF2-40B4-BE49-F238E27FC236}">
                  <a16:creationId xmlns:a16="http://schemas.microsoft.com/office/drawing/2014/main" id="{54AC81C6-9978-4FC6-B199-D3483B550CDF}"/>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Freeform 456">
              <a:extLst>
                <a:ext uri="{FF2B5EF4-FFF2-40B4-BE49-F238E27FC236}">
                  <a16:creationId xmlns:a16="http://schemas.microsoft.com/office/drawing/2014/main" id="{35A52928-66C1-4808-90ED-4D42A4C5F3BB}"/>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Freeform 457">
              <a:extLst>
                <a:ext uri="{FF2B5EF4-FFF2-40B4-BE49-F238E27FC236}">
                  <a16:creationId xmlns:a16="http://schemas.microsoft.com/office/drawing/2014/main" id="{DE76B169-AECF-46F6-B202-6383137FAD54}"/>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Freeform 458">
              <a:extLst>
                <a:ext uri="{FF2B5EF4-FFF2-40B4-BE49-F238E27FC236}">
                  <a16:creationId xmlns:a16="http://schemas.microsoft.com/office/drawing/2014/main" id="{4B8DEF5F-B01C-4F26-A676-5BA0DB7DAAFE}"/>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Freeform 459">
              <a:extLst>
                <a:ext uri="{FF2B5EF4-FFF2-40B4-BE49-F238E27FC236}">
                  <a16:creationId xmlns:a16="http://schemas.microsoft.com/office/drawing/2014/main" id="{FAF4201B-9972-4F51-9435-EFC7EFBC7524}"/>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Freeform 460">
              <a:extLst>
                <a:ext uri="{FF2B5EF4-FFF2-40B4-BE49-F238E27FC236}">
                  <a16:creationId xmlns:a16="http://schemas.microsoft.com/office/drawing/2014/main" id="{4513289A-7C27-4523-9D87-F9A27029B09A}"/>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Freeform 461">
              <a:extLst>
                <a:ext uri="{FF2B5EF4-FFF2-40B4-BE49-F238E27FC236}">
                  <a16:creationId xmlns:a16="http://schemas.microsoft.com/office/drawing/2014/main" id="{038BB027-0ED7-4D26-A6AB-925FE4464D28}"/>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462">
              <a:extLst>
                <a:ext uri="{FF2B5EF4-FFF2-40B4-BE49-F238E27FC236}">
                  <a16:creationId xmlns:a16="http://schemas.microsoft.com/office/drawing/2014/main" id="{25449CA4-7B84-4784-A3FF-069B16591B8D}"/>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463">
              <a:extLst>
                <a:ext uri="{FF2B5EF4-FFF2-40B4-BE49-F238E27FC236}">
                  <a16:creationId xmlns:a16="http://schemas.microsoft.com/office/drawing/2014/main" id="{328D3D1B-AF32-4620-995C-25E40DA9B997}"/>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464">
              <a:extLst>
                <a:ext uri="{FF2B5EF4-FFF2-40B4-BE49-F238E27FC236}">
                  <a16:creationId xmlns:a16="http://schemas.microsoft.com/office/drawing/2014/main" id="{AD97532E-950F-4778-8157-817B6A831118}"/>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Freeform 465">
              <a:extLst>
                <a:ext uri="{FF2B5EF4-FFF2-40B4-BE49-F238E27FC236}">
                  <a16:creationId xmlns:a16="http://schemas.microsoft.com/office/drawing/2014/main" id="{A9140EC4-A287-4CFB-95DA-1E51DDF1C9C3}"/>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Freeform 466">
              <a:extLst>
                <a:ext uri="{FF2B5EF4-FFF2-40B4-BE49-F238E27FC236}">
                  <a16:creationId xmlns:a16="http://schemas.microsoft.com/office/drawing/2014/main" id="{B0B96460-99D7-4A83-BCC2-152946B4B899}"/>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Freeform 467">
              <a:extLst>
                <a:ext uri="{FF2B5EF4-FFF2-40B4-BE49-F238E27FC236}">
                  <a16:creationId xmlns:a16="http://schemas.microsoft.com/office/drawing/2014/main" id="{A9A9C604-2E53-488F-B4BA-2FCDCF9CB6C2}"/>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468">
              <a:extLst>
                <a:ext uri="{FF2B5EF4-FFF2-40B4-BE49-F238E27FC236}">
                  <a16:creationId xmlns:a16="http://schemas.microsoft.com/office/drawing/2014/main" id="{B72E4034-1BEF-40D9-A635-1F765FC427B5}"/>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469">
              <a:extLst>
                <a:ext uri="{FF2B5EF4-FFF2-40B4-BE49-F238E27FC236}">
                  <a16:creationId xmlns:a16="http://schemas.microsoft.com/office/drawing/2014/main" id="{A9CB1AF8-DCA8-4285-9121-C35A70DBC0C9}"/>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470">
              <a:extLst>
                <a:ext uri="{FF2B5EF4-FFF2-40B4-BE49-F238E27FC236}">
                  <a16:creationId xmlns:a16="http://schemas.microsoft.com/office/drawing/2014/main" id="{CC7DED7E-401E-4803-9C16-C0CA85CDDE45}"/>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471">
              <a:extLst>
                <a:ext uri="{FF2B5EF4-FFF2-40B4-BE49-F238E27FC236}">
                  <a16:creationId xmlns:a16="http://schemas.microsoft.com/office/drawing/2014/main" id="{EDB139B0-CBFA-4E19-9CDA-31406AF538E6}"/>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Freeform 472">
              <a:extLst>
                <a:ext uri="{FF2B5EF4-FFF2-40B4-BE49-F238E27FC236}">
                  <a16:creationId xmlns:a16="http://schemas.microsoft.com/office/drawing/2014/main" id="{3C8C7ECD-7B2E-42BF-8E03-CA2EF456E1A0}"/>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Freeform 473">
              <a:extLst>
                <a:ext uri="{FF2B5EF4-FFF2-40B4-BE49-F238E27FC236}">
                  <a16:creationId xmlns:a16="http://schemas.microsoft.com/office/drawing/2014/main" id="{B131E6B5-A2BE-46E5-B019-1663021E62DE}"/>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474">
              <a:extLst>
                <a:ext uri="{FF2B5EF4-FFF2-40B4-BE49-F238E27FC236}">
                  <a16:creationId xmlns:a16="http://schemas.microsoft.com/office/drawing/2014/main" id="{033DF1C0-8126-4585-A2A1-9C446599196A}"/>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Freeform 475">
              <a:extLst>
                <a:ext uri="{FF2B5EF4-FFF2-40B4-BE49-F238E27FC236}">
                  <a16:creationId xmlns:a16="http://schemas.microsoft.com/office/drawing/2014/main" id="{E7EE7CC7-0115-41EA-825A-F3934BF3AC67}"/>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Freeform 476">
              <a:extLst>
                <a:ext uri="{FF2B5EF4-FFF2-40B4-BE49-F238E27FC236}">
                  <a16:creationId xmlns:a16="http://schemas.microsoft.com/office/drawing/2014/main" id="{4348B913-75B5-41D5-A416-A56BA199DB88}"/>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Freeform 477">
              <a:extLst>
                <a:ext uri="{FF2B5EF4-FFF2-40B4-BE49-F238E27FC236}">
                  <a16:creationId xmlns:a16="http://schemas.microsoft.com/office/drawing/2014/main" id="{1BEF2498-ACA9-48E3-9B8A-CDB373B22629}"/>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478">
              <a:extLst>
                <a:ext uri="{FF2B5EF4-FFF2-40B4-BE49-F238E27FC236}">
                  <a16:creationId xmlns:a16="http://schemas.microsoft.com/office/drawing/2014/main" id="{B24F8EE6-BC5A-47D1-B03F-B793D51CD73F}"/>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479">
              <a:extLst>
                <a:ext uri="{FF2B5EF4-FFF2-40B4-BE49-F238E27FC236}">
                  <a16:creationId xmlns:a16="http://schemas.microsoft.com/office/drawing/2014/main" id="{B974220E-E102-49DD-B251-24B9DD9E01E8}"/>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480">
              <a:extLst>
                <a:ext uri="{FF2B5EF4-FFF2-40B4-BE49-F238E27FC236}">
                  <a16:creationId xmlns:a16="http://schemas.microsoft.com/office/drawing/2014/main" id="{B249BC41-1A0E-4D86-9145-3971AD60D0B4}"/>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481">
              <a:extLst>
                <a:ext uri="{FF2B5EF4-FFF2-40B4-BE49-F238E27FC236}">
                  <a16:creationId xmlns:a16="http://schemas.microsoft.com/office/drawing/2014/main" id="{0346C41B-68CE-4D2E-8FF1-DE639B16DB18}"/>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482">
              <a:extLst>
                <a:ext uri="{FF2B5EF4-FFF2-40B4-BE49-F238E27FC236}">
                  <a16:creationId xmlns:a16="http://schemas.microsoft.com/office/drawing/2014/main" id="{2F64050A-B749-4468-8C93-D121A34FEABF}"/>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483">
              <a:extLst>
                <a:ext uri="{FF2B5EF4-FFF2-40B4-BE49-F238E27FC236}">
                  <a16:creationId xmlns:a16="http://schemas.microsoft.com/office/drawing/2014/main" id="{FF4A2136-4550-4549-A168-4D3147A6584E}"/>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Freeform 484">
              <a:extLst>
                <a:ext uri="{FF2B5EF4-FFF2-40B4-BE49-F238E27FC236}">
                  <a16:creationId xmlns:a16="http://schemas.microsoft.com/office/drawing/2014/main" id="{BE2E93AA-0A36-4188-BD85-260E4F46C45A}"/>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Freeform 485">
              <a:extLst>
                <a:ext uri="{FF2B5EF4-FFF2-40B4-BE49-F238E27FC236}">
                  <a16:creationId xmlns:a16="http://schemas.microsoft.com/office/drawing/2014/main" id="{0761D702-40B1-4D7B-A131-4E70CD6E9D10}"/>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Freeform 486">
              <a:extLst>
                <a:ext uri="{FF2B5EF4-FFF2-40B4-BE49-F238E27FC236}">
                  <a16:creationId xmlns:a16="http://schemas.microsoft.com/office/drawing/2014/main" id="{24FFAD0A-EA26-4364-B0FF-0431FF262095}"/>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Freeform 487">
              <a:extLst>
                <a:ext uri="{FF2B5EF4-FFF2-40B4-BE49-F238E27FC236}">
                  <a16:creationId xmlns:a16="http://schemas.microsoft.com/office/drawing/2014/main" id="{E7FDE9D2-8097-4F3F-8701-0B7376187D77}"/>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488">
              <a:extLst>
                <a:ext uri="{FF2B5EF4-FFF2-40B4-BE49-F238E27FC236}">
                  <a16:creationId xmlns:a16="http://schemas.microsoft.com/office/drawing/2014/main" id="{EAFF316A-EC8B-4ECE-ABFB-F64A6BED37A4}"/>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489">
              <a:extLst>
                <a:ext uri="{FF2B5EF4-FFF2-40B4-BE49-F238E27FC236}">
                  <a16:creationId xmlns:a16="http://schemas.microsoft.com/office/drawing/2014/main" id="{4A5CCA7B-409B-42BF-B269-865EB3E78745}"/>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490">
              <a:extLst>
                <a:ext uri="{FF2B5EF4-FFF2-40B4-BE49-F238E27FC236}">
                  <a16:creationId xmlns:a16="http://schemas.microsoft.com/office/drawing/2014/main" id="{4E5438AF-C47F-45F6-9237-8D7C896A7F36}"/>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491">
              <a:extLst>
                <a:ext uri="{FF2B5EF4-FFF2-40B4-BE49-F238E27FC236}">
                  <a16:creationId xmlns:a16="http://schemas.microsoft.com/office/drawing/2014/main" id="{064D0298-4ECE-4E4E-8D5A-75DF123284B1}"/>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Freeform 492">
              <a:extLst>
                <a:ext uri="{FF2B5EF4-FFF2-40B4-BE49-F238E27FC236}">
                  <a16:creationId xmlns:a16="http://schemas.microsoft.com/office/drawing/2014/main" id="{9305231D-0228-4AB6-8E4A-0DA420007BF7}"/>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Freeform 493">
              <a:extLst>
                <a:ext uri="{FF2B5EF4-FFF2-40B4-BE49-F238E27FC236}">
                  <a16:creationId xmlns:a16="http://schemas.microsoft.com/office/drawing/2014/main" id="{0C830BB2-8B76-46E0-BC18-32890DC31741}"/>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Freeform 494">
              <a:extLst>
                <a:ext uri="{FF2B5EF4-FFF2-40B4-BE49-F238E27FC236}">
                  <a16:creationId xmlns:a16="http://schemas.microsoft.com/office/drawing/2014/main" id="{8FE7541E-CB09-4EA9-B3AE-BE7BE51E1748}"/>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Freeform 495">
              <a:extLst>
                <a:ext uri="{FF2B5EF4-FFF2-40B4-BE49-F238E27FC236}">
                  <a16:creationId xmlns:a16="http://schemas.microsoft.com/office/drawing/2014/main" id="{BED3B00F-1A30-4A41-B939-3DD047D2AE80}"/>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Freeform 496">
              <a:extLst>
                <a:ext uri="{FF2B5EF4-FFF2-40B4-BE49-F238E27FC236}">
                  <a16:creationId xmlns:a16="http://schemas.microsoft.com/office/drawing/2014/main" id="{58983FFD-22F1-4A52-B63C-ACDBAE0C8730}"/>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Freeform 497">
              <a:extLst>
                <a:ext uri="{FF2B5EF4-FFF2-40B4-BE49-F238E27FC236}">
                  <a16:creationId xmlns:a16="http://schemas.microsoft.com/office/drawing/2014/main" id="{452A01C5-44E3-4BDC-AC8C-8CC8245859DC}"/>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Freeform 498">
              <a:extLst>
                <a:ext uri="{FF2B5EF4-FFF2-40B4-BE49-F238E27FC236}">
                  <a16:creationId xmlns:a16="http://schemas.microsoft.com/office/drawing/2014/main" id="{9E6769C9-0301-4F0C-A9B2-557E5466CAFD}"/>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Freeform 499">
              <a:extLst>
                <a:ext uri="{FF2B5EF4-FFF2-40B4-BE49-F238E27FC236}">
                  <a16:creationId xmlns:a16="http://schemas.microsoft.com/office/drawing/2014/main" id="{8C1DA9D8-6FC8-452B-A4D3-6E3A61C699F6}"/>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Freeform 500">
              <a:extLst>
                <a:ext uri="{FF2B5EF4-FFF2-40B4-BE49-F238E27FC236}">
                  <a16:creationId xmlns:a16="http://schemas.microsoft.com/office/drawing/2014/main" id="{D05B0632-6D7C-40FC-9423-02D7A22090B5}"/>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Freeform 501">
              <a:extLst>
                <a:ext uri="{FF2B5EF4-FFF2-40B4-BE49-F238E27FC236}">
                  <a16:creationId xmlns:a16="http://schemas.microsoft.com/office/drawing/2014/main" id="{3C1F3A90-F2D5-410D-B08A-0CA0A2304A34}"/>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Freeform 502">
              <a:extLst>
                <a:ext uri="{FF2B5EF4-FFF2-40B4-BE49-F238E27FC236}">
                  <a16:creationId xmlns:a16="http://schemas.microsoft.com/office/drawing/2014/main" id="{C93EA956-47F6-4C3E-93BF-D6E2E3F23ADD}"/>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Freeform 503">
              <a:extLst>
                <a:ext uri="{FF2B5EF4-FFF2-40B4-BE49-F238E27FC236}">
                  <a16:creationId xmlns:a16="http://schemas.microsoft.com/office/drawing/2014/main" id="{C1C6C28C-A5E8-48D4-8571-769EAA29ED9D}"/>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Freeform 504">
              <a:extLst>
                <a:ext uri="{FF2B5EF4-FFF2-40B4-BE49-F238E27FC236}">
                  <a16:creationId xmlns:a16="http://schemas.microsoft.com/office/drawing/2014/main" id="{421EDDEC-8AC2-431A-9101-76C949060D08}"/>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Freeform 505">
              <a:extLst>
                <a:ext uri="{FF2B5EF4-FFF2-40B4-BE49-F238E27FC236}">
                  <a16:creationId xmlns:a16="http://schemas.microsoft.com/office/drawing/2014/main" id="{48A0F1DD-3FB3-410D-A5C0-0EA5A5A8C65B}"/>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Freeform 506">
              <a:extLst>
                <a:ext uri="{FF2B5EF4-FFF2-40B4-BE49-F238E27FC236}">
                  <a16:creationId xmlns:a16="http://schemas.microsoft.com/office/drawing/2014/main" id="{6C233A9B-206E-4DD8-B71B-8F77922B4389}"/>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Freeform 507">
              <a:extLst>
                <a:ext uri="{FF2B5EF4-FFF2-40B4-BE49-F238E27FC236}">
                  <a16:creationId xmlns:a16="http://schemas.microsoft.com/office/drawing/2014/main" id="{90A99E4C-6D88-4C69-9658-1EF542D31431}"/>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Freeform 508">
              <a:extLst>
                <a:ext uri="{FF2B5EF4-FFF2-40B4-BE49-F238E27FC236}">
                  <a16:creationId xmlns:a16="http://schemas.microsoft.com/office/drawing/2014/main" id="{E4905DDE-C573-4E20-BFD2-A8FB8ADF110A}"/>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Freeform 509">
              <a:extLst>
                <a:ext uri="{FF2B5EF4-FFF2-40B4-BE49-F238E27FC236}">
                  <a16:creationId xmlns:a16="http://schemas.microsoft.com/office/drawing/2014/main" id="{9B51E6CC-94DE-43BC-B2D6-DFA360163897}"/>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Freeform 510">
              <a:extLst>
                <a:ext uri="{FF2B5EF4-FFF2-40B4-BE49-F238E27FC236}">
                  <a16:creationId xmlns:a16="http://schemas.microsoft.com/office/drawing/2014/main" id="{3DC939EB-0A5D-4E93-8839-957045FFE766}"/>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Freeform 511">
              <a:extLst>
                <a:ext uri="{FF2B5EF4-FFF2-40B4-BE49-F238E27FC236}">
                  <a16:creationId xmlns:a16="http://schemas.microsoft.com/office/drawing/2014/main" id="{811F7B9D-5E39-4E35-9932-62892AFB8895}"/>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Freeform 512">
              <a:extLst>
                <a:ext uri="{FF2B5EF4-FFF2-40B4-BE49-F238E27FC236}">
                  <a16:creationId xmlns:a16="http://schemas.microsoft.com/office/drawing/2014/main" id="{F7505CBC-D7B7-4E09-9883-87E67861C6CF}"/>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Freeform 513">
              <a:extLst>
                <a:ext uri="{FF2B5EF4-FFF2-40B4-BE49-F238E27FC236}">
                  <a16:creationId xmlns:a16="http://schemas.microsoft.com/office/drawing/2014/main" id="{3C6A3C4E-82D3-4635-ABCB-DC9E85E27BD8}"/>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Freeform 514">
              <a:extLst>
                <a:ext uri="{FF2B5EF4-FFF2-40B4-BE49-F238E27FC236}">
                  <a16:creationId xmlns:a16="http://schemas.microsoft.com/office/drawing/2014/main" id="{F08D6FE4-8FE7-4F47-8981-A3172B71E80E}"/>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Freeform 515">
              <a:extLst>
                <a:ext uri="{FF2B5EF4-FFF2-40B4-BE49-F238E27FC236}">
                  <a16:creationId xmlns:a16="http://schemas.microsoft.com/office/drawing/2014/main" id="{4F37D742-FFD4-4B15-BA2C-777C86843661}"/>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Freeform 516">
              <a:extLst>
                <a:ext uri="{FF2B5EF4-FFF2-40B4-BE49-F238E27FC236}">
                  <a16:creationId xmlns:a16="http://schemas.microsoft.com/office/drawing/2014/main" id="{09345385-C87F-4D81-AEB3-9985F80FD9AC}"/>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Freeform 517">
              <a:extLst>
                <a:ext uri="{FF2B5EF4-FFF2-40B4-BE49-F238E27FC236}">
                  <a16:creationId xmlns:a16="http://schemas.microsoft.com/office/drawing/2014/main" id="{C7F5891F-5AF2-4582-816E-070286B948B6}"/>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Freeform 518">
              <a:extLst>
                <a:ext uri="{FF2B5EF4-FFF2-40B4-BE49-F238E27FC236}">
                  <a16:creationId xmlns:a16="http://schemas.microsoft.com/office/drawing/2014/main" id="{E132DD4A-E743-4195-BAB2-CF94E1667385}"/>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Freeform 519">
              <a:extLst>
                <a:ext uri="{FF2B5EF4-FFF2-40B4-BE49-F238E27FC236}">
                  <a16:creationId xmlns:a16="http://schemas.microsoft.com/office/drawing/2014/main" id="{113BFE30-64E1-4D8A-9525-E35D105D8504}"/>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Freeform 520">
              <a:extLst>
                <a:ext uri="{FF2B5EF4-FFF2-40B4-BE49-F238E27FC236}">
                  <a16:creationId xmlns:a16="http://schemas.microsoft.com/office/drawing/2014/main" id="{143D002C-899D-4701-8408-853A90A721A3}"/>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Freeform 521">
              <a:extLst>
                <a:ext uri="{FF2B5EF4-FFF2-40B4-BE49-F238E27FC236}">
                  <a16:creationId xmlns:a16="http://schemas.microsoft.com/office/drawing/2014/main" id="{177FC637-3BC7-4C65-8EDD-DFF0A10D2E39}"/>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Freeform 522">
              <a:extLst>
                <a:ext uri="{FF2B5EF4-FFF2-40B4-BE49-F238E27FC236}">
                  <a16:creationId xmlns:a16="http://schemas.microsoft.com/office/drawing/2014/main" id="{1B61C0C6-A028-4BFB-B5C0-F9E99A7D3512}"/>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Freeform 523">
              <a:extLst>
                <a:ext uri="{FF2B5EF4-FFF2-40B4-BE49-F238E27FC236}">
                  <a16:creationId xmlns:a16="http://schemas.microsoft.com/office/drawing/2014/main" id="{91942826-8B53-4875-A607-8322D247C954}"/>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Freeform 524">
              <a:extLst>
                <a:ext uri="{FF2B5EF4-FFF2-40B4-BE49-F238E27FC236}">
                  <a16:creationId xmlns:a16="http://schemas.microsoft.com/office/drawing/2014/main" id="{80D7671B-B02F-46A0-AA9A-7B22C9EFDF59}"/>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Freeform 525">
              <a:extLst>
                <a:ext uri="{FF2B5EF4-FFF2-40B4-BE49-F238E27FC236}">
                  <a16:creationId xmlns:a16="http://schemas.microsoft.com/office/drawing/2014/main" id="{2D40CA65-C9BE-4C29-A8D4-46CA865E1CE3}"/>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Freeform 526">
              <a:extLst>
                <a:ext uri="{FF2B5EF4-FFF2-40B4-BE49-F238E27FC236}">
                  <a16:creationId xmlns:a16="http://schemas.microsoft.com/office/drawing/2014/main" id="{AE3CC51B-DB24-4C6B-8148-AAD710A57D39}"/>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Freeform 527">
              <a:extLst>
                <a:ext uri="{FF2B5EF4-FFF2-40B4-BE49-F238E27FC236}">
                  <a16:creationId xmlns:a16="http://schemas.microsoft.com/office/drawing/2014/main" id="{33FB8D3A-1E31-4FCA-BA48-0A56EE59BFFC}"/>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Freeform 528">
              <a:extLst>
                <a:ext uri="{FF2B5EF4-FFF2-40B4-BE49-F238E27FC236}">
                  <a16:creationId xmlns:a16="http://schemas.microsoft.com/office/drawing/2014/main" id="{41FAEA3D-C45B-4C4C-B3EF-0E31494B2EDF}"/>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Freeform 529">
              <a:extLst>
                <a:ext uri="{FF2B5EF4-FFF2-40B4-BE49-F238E27FC236}">
                  <a16:creationId xmlns:a16="http://schemas.microsoft.com/office/drawing/2014/main" id="{6039E090-F124-4B80-B460-4A6A1C653926}"/>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Freeform 530">
              <a:extLst>
                <a:ext uri="{FF2B5EF4-FFF2-40B4-BE49-F238E27FC236}">
                  <a16:creationId xmlns:a16="http://schemas.microsoft.com/office/drawing/2014/main" id="{AADB2D45-B4B7-408B-A6C5-50B7B79E2BB9}"/>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Freeform 531">
              <a:extLst>
                <a:ext uri="{FF2B5EF4-FFF2-40B4-BE49-F238E27FC236}">
                  <a16:creationId xmlns:a16="http://schemas.microsoft.com/office/drawing/2014/main" id="{0639192C-6CC8-44F4-A8F9-8AC9069C5914}"/>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Freeform 532">
              <a:extLst>
                <a:ext uri="{FF2B5EF4-FFF2-40B4-BE49-F238E27FC236}">
                  <a16:creationId xmlns:a16="http://schemas.microsoft.com/office/drawing/2014/main" id="{8957D105-121B-4EBA-B336-E9807D353758}"/>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Freeform 533">
              <a:extLst>
                <a:ext uri="{FF2B5EF4-FFF2-40B4-BE49-F238E27FC236}">
                  <a16:creationId xmlns:a16="http://schemas.microsoft.com/office/drawing/2014/main" id="{C954ED38-4112-4954-9186-DE4162B036B3}"/>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Freeform 534">
              <a:extLst>
                <a:ext uri="{FF2B5EF4-FFF2-40B4-BE49-F238E27FC236}">
                  <a16:creationId xmlns:a16="http://schemas.microsoft.com/office/drawing/2014/main" id="{E2FFC105-7BB1-4DAC-9B06-125F36945BA7}"/>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Freeform 535">
              <a:extLst>
                <a:ext uri="{FF2B5EF4-FFF2-40B4-BE49-F238E27FC236}">
                  <a16:creationId xmlns:a16="http://schemas.microsoft.com/office/drawing/2014/main" id="{0B3AA848-DA05-4CD8-B1D8-92B931BFDD53}"/>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Freeform 536">
              <a:extLst>
                <a:ext uri="{FF2B5EF4-FFF2-40B4-BE49-F238E27FC236}">
                  <a16:creationId xmlns:a16="http://schemas.microsoft.com/office/drawing/2014/main" id="{2E8539AC-03BF-4857-ACD0-F0706F97E403}"/>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Freeform 537">
              <a:extLst>
                <a:ext uri="{FF2B5EF4-FFF2-40B4-BE49-F238E27FC236}">
                  <a16:creationId xmlns:a16="http://schemas.microsoft.com/office/drawing/2014/main" id="{21C4621D-ECFC-41A1-88AC-B244BE434491}"/>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Freeform 538">
              <a:extLst>
                <a:ext uri="{FF2B5EF4-FFF2-40B4-BE49-F238E27FC236}">
                  <a16:creationId xmlns:a16="http://schemas.microsoft.com/office/drawing/2014/main" id="{1B36D0ED-1C07-4DC1-B6D1-9F9E059EC0EA}"/>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Freeform 539">
              <a:extLst>
                <a:ext uri="{FF2B5EF4-FFF2-40B4-BE49-F238E27FC236}">
                  <a16:creationId xmlns:a16="http://schemas.microsoft.com/office/drawing/2014/main" id="{E9DE339C-74AE-43F7-B205-539F1F57169C}"/>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Freeform 540">
              <a:extLst>
                <a:ext uri="{FF2B5EF4-FFF2-40B4-BE49-F238E27FC236}">
                  <a16:creationId xmlns:a16="http://schemas.microsoft.com/office/drawing/2014/main" id="{4E365439-7693-436A-BCEA-ADBC42C9CE2D}"/>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Freeform 541">
              <a:extLst>
                <a:ext uri="{FF2B5EF4-FFF2-40B4-BE49-F238E27FC236}">
                  <a16:creationId xmlns:a16="http://schemas.microsoft.com/office/drawing/2014/main" id="{B4A11E6B-7D0B-4981-B752-2BFB47991204}"/>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Freeform 542">
              <a:extLst>
                <a:ext uri="{FF2B5EF4-FFF2-40B4-BE49-F238E27FC236}">
                  <a16:creationId xmlns:a16="http://schemas.microsoft.com/office/drawing/2014/main" id="{2853DE5F-85CD-4F31-A0A2-1C3C22474A89}"/>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Freeform 543">
              <a:extLst>
                <a:ext uri="{FF2B5EF4-FFF2-40B4-BE49-F238E27FC236}">
                  <a16:creationId xmlns:a16="http://schemas.microsoft.com/office/drawing/2014/main" id="{8295A1DB-6571-41D4-9D70-0F7E7E2762D0}"/>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Freeform 544">
              <a:extLst>
                <a:ext uri="{FF2B5EF4-FFF2-40B4-BE49-F238E27FC236}">
                  <a16:creationId xmlns:a16="http://schemas.microsoft.com/office/drawing/2014/main" id="{4F5DB87C-3CE8-451B-B361-1414CBEEA39F}"/>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Freeform 545">
              <a:extLst>
                <a:ext uri="{FF2B5EF4-FFF2-40B4-BE49-F238E27FC236}">
                  <a16:creationId xmlns:a16="http://schemas.microsoft.com/office/drawing/2014/main" id="{FC89BE76-0B7F-444D-B694-F3C4DD6D0E60}"/>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Freeform 546">
              <a:extLst>
                <a:ext uri="{FF2B5EF4-FFF2-40B4-BE49-F238E27FC236}">
                  <a16:creationId xmlns:a16="http://schemas.microsoft.com/office/drawing/2014/main" id="{00C39489-08B5-40CE-9963-E139EA66D100}"/>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Freeform 547">
              <a:extLst>
                <a:ext uri="{FF2B5EF4-FFF2-40B4-BE49-F238E27FC236}">
                  <a16:creationId xmlns:a16="http://schemas.microsoft.com/office/drawing/2014/main" id="{5B656273-957A-45D4-9BC7-049DCA01531A}"/>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Freeform 548">
              <a:extLst>
                <a:ext uri="{FF2B5EF4-FFF2-40B4-BE49-F238E27FC236}">
                  <a16:creationId xmlns:a16="http://schemas.microsoft.com/office/drawing/2014/main" id="{F9FF47A0-95A4-405D-9299-043759E367A5}"/>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Freeform 549">
              <a:extLst>
                <a:ext uri="{FF2B5EF4-FFF2-40B4-BE49-F238E27FC236}">
                  <a16:creationId xmlns:a16="http://schemas.microsoft.com/office/drawing/2014/main" id="{6E235F71-3EEC-4272-A4BB-1E6171201FF7}"/>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Freeform 550">
              <a:extLst>
                <a:ext uri="{FF2B5EF4-FFF2-40B4-BE49-F238E27FC236}">
                  <a16:creationId xmlns:a16="http://schemas.microsoft.com/office/drawing/2014/main" id="{5505F6BD-251E-4D35-AA45-479A981F84E7}"/>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Freeform 551">
              <a:extLst>
                <a:ext uri="{FF2B5EF4-FFF2-40B4-BE49-F238E27FC236}">
                  <a16:creationId xmlns:a16="http://schemas.microsoft.com/office/drawing/2014/main" id="{058BC2E4-B053-41CC-A875-6236A14AD5B7}"/>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Freeform 552">
              <a:extLst>
                <a:ext uri="{FF2B5EF4-FFF2-40B4-BE49-F238E27FC236}">
                  <a16:creationId xmlns:a16="http://schemas.microsoft.com/office/drawing/2014/main" id="{3C8654DD-1A9A-448D-B624-6E5F495FF354}"/>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Freeform 553">
              <a:extLst>
                <a:ext uri="{FF2B5EF4-FFF2-40B4-BE49-F238E27FC236}">
                  <a16:creationId xmlns:a16="http://schemas.microsoft.com/office/drawing/2014/main" id="{7AD4304E-961A-4958-916A-422BFDD53FE8}"/>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8" presetClass="emph" presetSubtype="0" fill="hold" nodeType="withEffect">
                                  <p:stCondLst>
                                    <p:cond delay="0"/>
                                  </p:stCondLst>
                                  <p:childTnLst>
                                    <p:animRot by="21600000">
                                      <p:cBhvr>
                                        <p:cTn id="10" dur="2000" fill="hold"/>
                                        <p:tgtEl>
                                          <p:spTgt spid="2"/>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ppt_x</p:attrName>
                                        </p:attrNameLst>
                                      </p:cBhvr>
                                      <p:tavLst>
                                        <p:tav tm="0">
                                          <p:val>
                                            <p:strVal val="#ppt_x"/>
                                          </p:val>
                                        </p:tav>
                                        <p:tav tm="100000">
                                          <p:val>
                                            <p:strVal val="#ppt_x"/>
                                          </p:val>
                                        </p:tav>
                                      </p:tavLst>
                                    </p:anim>
                                    <p:anim calcmode="lin" valueType="num">
                                      <p:cBhvr>
                                        <p:cTn id="2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1400" fill="hold"/>
                                        <p:tgtEl>
                                          <p:spTgt spid="3"/>
                                        </p:tgtEl>
                                        <p:attrNameLst>
                                          <p:attrName>ppt_x</p:attrName>
                                        </p:attrNameLst>
                                      </p:cBhvr>
                                      <p:tavLst>
                                        <p:tav tm="0">
                                          <p:val>
                                            <p:strVal val="0-#ppt_w/2"/>
                                          </p:val>
                                        </p:tav>
                                        <p:tav tm="100000">
                                          <p:val>
                                            <p:strVal val="#ppt_x"/>
                                          </p:val>
                                        </p:tav>
                                      </p:tavLst>
                                    </p:anim>
                                    <p:anim calcmode="lin" valueType="num">
                                      <p:cBhvr additive="base">
                                        <p:cTn id="30" dur="1400" fill="hold"/>
                                        <p:tgtEl>
                                          <p:spTgt spid="3"/>
                                        </p:tgtEl>
                                        <p:attrNameLst>
                                          <p:attrName>ppt_y</p:attrName>
                                        </p:attrNameLst>
                                      </p:cBhvr>
                                      <p:tavLst>
                                        <p:tav tm="0">
                                          <p:val>
                                            <p:strVal val="#ppt_y"/>
                                          </p:val>
                                        </p:tav>
                                        <p:tav tm="100000">
                                          <p:val>
                                            <p:strVal val="#ppt_y"/>
                                          </p:val>
                                        </p:tav>
                                      </p:tavLst>
                                    </p:anim>
                                  </p:childTnLst>
                                </p:cTn>
                              </p:par>
                              <p:par>
                                <p:cTn id="31" presetID="8" presetClass="emph" presetSubtype="0" fill="hold" nodeType="withEffect">
                                  <p:stCondLst>
                                    <p:cond delay="0"/>
                                  </p:stCondLst>
                                  <p:childTnLst>
                                    <p:animRot by="21600000">
                                      <p:cBhvr>
                                        <p:cTn id="32" dur="2000" fill="hold"/>
                                        <p:tgtEl>
                                          <p:spTgt spid="3"/>
                                        </p:tgtEl>
                                        <p:attrNameLst>
                                          <p:attrName>r</p:attrName>
                                        </p:attrNameLst>
                                      </p:cBhvr>
                                    </p:animRo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7" presetClass="entr" presetSubtype="0"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1000"/>
                                        <p:tgtEl>
                                          <p:spTgt spid="10"/>
                                        </p:tgtEl>
                                      </p:cBhvr>
                                    </p:animEffect>
                                    <p:anim calcmode="lin" valueType="num">
                                      <p:cBhvr>
                                        <p:cTn id="45" dur="1000" fill="hold"/>
                                        <p:tgtEl>
                                          <p:spTgt spid="10"/>
                                        </p:tgtEl>
                                        <p:attrNameLst>
                                          <p:attrName>ppt_x</p:attrName>
                                        </p:attrNameLst>
                                      </p:cBhvr>
                                      <p:tavLst>
                                        <p:tav tm="0">
                                          <p:val>
                                            <p:strVal val="#ppt_x"/>
                                          </p:val>
                                        </p:tav>
                                        <p:tav tm="100000">
                                          <p:val>
                                            <p:strVal val="#ppt_x"/>
                                          </p:val>
                                        </p:tav>
                                      </p:tavLst>
                                    </p:anim>
                                    <p:anim calcmode="lin" valueType="num">
                                      <p:cBhvr>
                                        <p:cTn id="4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
                                        </p:tgtEl>
                                        <p:attrNameLst>
                                          <p:attrName>style.visibility</p:attrName>
                                        </p:attrNameLst>
                                      </p:cBhvr>
                                      <p:to>
                                        <p:strVal val="visible"/>
                                      </p:to>
                                    </p:set>
                                    <p:anim calcmode="lin" valueType="num">
                                      <p:cBhvr additive="base">
                                        <p:cTn id="51" dur="1400" fill="hold"/>
                                        <p:tgtEl>
                                          <p:spTgt spid="4"/>
                                        </p:tgtEl>
                                        <p:attrNameLst>
                                          <p:attrName>ppt_x</p:attrName>
                                        </p:attrNameLst>
                                      </p:cBhvr>
                                      <p:tavLst>
                                        <p:tav tm="0">
                                          <p:val>
                                            <p:strVal val="0-#ppt_w/2"/>
                                          </p:val>
                                        </p:tav>
                                        <p:tav tm="100000">
                                          <p:val>
                                            <p:strVal val="#ppt_x"/>
                                          </p:val>
                                        </p:tav>
                                      </p:tavLst>
                                    </p:anim>
                                    <p:anim calcmode="lin" valueType="num">
                                      <p:cBhvr additive="base">
                                        <p:cTn id="52" dur="1400" fill="hold"/>
                                        <p:tgtEl>
                                          <p:spTgt spid="4"/>
                                        </p:tgtEl>
                                        <p:attrNameLst>
                                          <p:attrName>ppt_y</p:attrName>
                                        </p:attrNameLst>
                                      </p:cBhvr>
                                      <p:tavLst>
                                        <p:tav tm="0">
                                          <p:val>
                                            <p:strVal val="#ppt_y"/>
                                          </p:val>
                                        </p:tav>
                                        <p:tav tm="100000">
                                          <p:val>
                                            <p:strVal val="#ppt_y"/>
                                          </p:val>
                                        </p:tav>
                                      </p:tavLst>
                                    </p:anim>
                                  </p:childTnLst>
                                </p:cTn>
                              </p:par>
                              <p:par>
                                <p:cTn id="53" presetID="8" presetClass="emph" presetSubtype="0" fill="hold" nodeType="withEffect">
                                  <p:stCondLst>
                                    <p:cond delay="0"/>
                                  </p:stCondLst>
                                  <p:childTnLst>
                                    <p:animRot by="21600000">
                                      <p:cBhvr>
                                        <p:cTn id="54" dur="2000" fill="hold"/>
                                        <p:tgtEl>
                                          <p:spTgt spid="4"/>
                                        </p:tgtEl>
                                        <p:attrNameLst>
                                          <p:attrName>r</p:attrName>
                                        </p:attrNameLst>
                                      </p:cBhvr>
                                    </p:animRo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7" presetClass="entr" presetSubtype="0" fill="hold" grpId="0" nodeType="click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fade">
                                      <p:cBhvr>
                                        <p:cTn id="66" dur="1000"/>
                                        <p:tgtEl>
                                          <p:spTgt spid="12"/>
                                        </p:tgtEl>
                                      </p:cBhvr>
                                    </p:animEffect>
                                    <p:anim calcmode="lin" valueType="num">
                                      <p:cBhvr>
                                        <p:cTn id="67" dur="1000" fill="hold"/>
                                        <p:tgtEl>
                                          <p:spTgt spid="12"/>
                                        </p:tgtEl>
                                        <p:attrNameLst>
                                          <p:attrName>ppt_x</p:attrName>
                                        </p:attrNameLst>
                                      </p:cBhvr>
                                      <p:tavLst>
                                        <p:tav tm="0">
                                          <p:val>
                                            <p:strVal val="#ppt_x"/>
                                          </p:val>
                                        </p:tav>
                                        <p:tav tm="100000">
                                          <p:val>
                                            <p:strVal val="#ppt_x"/>
                                          </p:val>
                                        </p:tav>
                                      </p:tavLst>
                                    </p:anim>
                                    <p:anim calcmode="lin" valueType="num">
                                      <p:cBhvr>
                                        <p:cTn id="6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2000" r="-2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4">
            <a:extLst>
              <a:ext uri="{28A0092B-C50C-407E-A947-70E740481C1C}">
                <a14:useLocalDpi xmlns:a14="http://schemas.microsoft.com/office/drawing/2010/main" val="0"/>
              </a:ext>
            </a:extLst>
          </a:blip>
          <a:srcRect r="4473" b="20330"/>
          <a:stretch>
            <a:fillRect/>
          </a:stretch>
        </p:blipFill>
        <p:spPr>
          <a:xfrm flipH="1">
            <a:off x="-1" y="-219405"/>
            <a:ext cx="10704512" cy="7681505"/>
          </a:xfrm>
          <a:prstGeom prst="rect">
            <a:avLst/>
          </a:prstGeom>
        </p:spPr>
      </p:pic>
      <p:pic>
        <p:nvPicPr>
          <p:cNvPr id="4" name="图片 3"/>
          <p:cNvPicPr>
            <a:picLocks noChangeAspect="1"/>
          </p:cNvPicPr>
          <p:nvPr/>
        </p:nvPicPr>
        <p:blipFill rotWithShape="1">
          <a:blip r:embed="rId5">
            <a:extLst>
              <a:ext uri="{28A0092B-C50C-407E-A947-70E740481C1C}">
                <a14:useLocalDpi xmlns:a14="http://schemas.microsoft.com/office/drawing/2010/main" val="0"/>
              </a:ext>
            </a:extLst>
          </a:blip>
          <a:srcRect b="3774"/>
          <a:stretch>
            <a:fillRect/>
          </a:stretch>
        </p:blipFill>
        <p:spPr>
          <a:xfrm>
            <a:off x="8479037" y="4869161"/>
            <a:ext cx="3712963" cy="2003529"/>
          </a:xfrm>
          <a:prstGeom prst="rect">
            <a:avLst/>
          </a:prstGeom>
        </p:spPr>
      </p:pic>
      <p:sp>
        <p:nvSpPr>
          <p:cNvPr id="7" name="文本框 7">
            <a:extLst>
              <a:ext uri="{FF2B5EF4-FFF2-40B4-BE49-F238E27FC236}">
                <a16:creationId xmlns:a16="http://schemas.microsoft.com/office/drawing/2014/main" id="{2697F85D-6D68-400D-B7F0-431C7DD49EA8}"/>
              </a:ext>
            </a:extLst>
          </p:cNvPr>
          <p:cNvSpPr txBox="1"/>
          <p:nvPr/>
        </p:nvSpPr>
        <p:spPr>
          <a:xfrm>
            <a:off x="1487488" y="2655225"/>
            <a:ext cx="6528725" cy="830997"/>
          </a:xfrm>
          <a:prstGeom prst="rect">
            <a:avLst/>
          </a:prstGeom>
          <a:noFill/>
        </p:spPr>
        <p:txBody>
          <a:bodyPr wrap="square" rtlCol="0">
            <a:spAutoFit/>
          </a:bodyPr>
          <a:lstStyle/>
          <a:p>
            <a:r>
              <a:rPr lang="vi-VN" sz="2400">
                <a:solidFill>
                  <a:srgbClr val="FF0000"/>
                </a:solidFill>
                <a:latin typeface="+mj-lt"/>
              </a:rPr>
              <a:t>d. Chủ đề xuyên suốt đoạn văn: nói về cảnh sinh hoạt ở thôn quê khi bước vào mùa phơi.</a:t>
            </a:r>
            <a:endParaRPr lang="zh-CN" altLang="en-US" sz="1867" dirty="0">
              <a:solidFill>
                <a:srgbClr val="FF0000"/>
              </a:solidFill>
              <a:latin typeface="+mj-lt"/>
              <a:cs typeface="+mn-ea"/>
              <a:sym typeface="+mn-lt"/>
            </a:endParaRPr>
          </a:p>
        </p:txBody>
      </p:sp>
      <p:sp>
        <p:nvSpPr>
          <p:cNvPr id="11" name="矩形 8">
            <a:extLst>
              <a:ext uri="{FF2B5EF4-FFF2-40B4-BE49-F238E27FC236}">
                <a16:creationId xmlns:a16="http://schemas.microsoft.com/office/drawing/2014/main" id="{43505209-8345-4BED-B0BF-CF3807E44CBC}"/>
              </a:ext>
            </a:extLst>
          </p:cNvPr>
          <p:cNvSpPr/>
          <p:nvPr/>
        </p:nvSpPr>
        <p:spPr>
          <a:xfrm>
            <a:off x="1103445" y="3758493"/>
            <a:ext cx="7296811" cy="1569660"/>
          </a:xfrm>
          <a:prstGeom prst="rect">
            <a:avLst/>
          </a:prstGeom>
        </p:spPr>
        <p:txBody>
          <a:bodyPr wrap="square">
            <a:spAutoFit/>
          </a:bodyPr>
          <a:lstStyle/>
          <a:p>
            <a:r>
              <a:rPr lang="en-US" sz="2400">
                <a:latin typeface="Times New Roman" panose="02020603050405020304" pitchFamily="18" charset="0"/>
                <a:cs typeface="Times New Roman" panose="02020603050405020304" pitchFamily="18" charset="0"/>
              </a:rPr>
              <a:t>- T</a:t>
            </a:r>
            <a:r>
              <a:rPr lang="vi-VN" sz="2400">
                <a:latin typeface="+mj-lt"/>
              </a:rPr>
              <a:t>rình tự sắp xếp các câu trong đoạn văn trên giúp chủ đề được liền mạch, thông suốt. Các câu văn được sắp xếp theo trình tự không gian, đoạn văn được viết theo cách diễn dịch, phù hợp logic văn bản.</a:t>
            </a:r>
            <a:endParaRPr lang="zh-CN" altLang="en-US" sz="1867" dirty="0">
              <a:solidFill>
                <a:srgbClr val="4CA420"/>
              </a:solidFill>
              <a:latin typeface="+mj-lt"/>
              <a:cs typeface="+mn-ea"/>
              <a:sym typeface="+mn-lt"/>
            </a:endParaRPr>
          </a:p>
        </p:txBody>
      </p:sp>
      <p:grpSp>
        <p:nvGrpSpPr>
          <p:cNvPr id="6" name="组合 585">
            <a:extLst>
              <a:ext uri="{FF2B5EF4-FFF2-40B4-BE49-F238E27FC236}">
                <a16:creationId xmlns:a16="http://schemas.microsoft.com/office/drawing/2014/main" id="{18FC6B44-0D31-45AB-8759-419930DA8C32}"/>
              </a:ext>
            </a:extLst>
          </p:cNvPr>
          <p:cNvGrpSpPr/>
          <p:nvPr/>
        </p:nvGrpSpPr>
        <p:grpSpPr>
          <a:xfrm>
            <a:off x="-55563" y="5845629"/>
            <a:ext cx="12303126" cy="1012371"/>
            <a:chOff x="-25400" y="5164139"/>
            <a:chExt cx="12303126" cy="1743075"/>
          </a:xfrm>
        </p:grpSpPr>
        <p:sp>
          <p:nvSpPr>
            <p:cNvPr id="9" name="Freeform 17">
              <a:extLst>
                <a:ext uri="{FF2B5EF4-FFF2-40B4-BE49-F238E27FC236}">
                  <a16:creationId xmlns:a16="http://schemas.microsoft.com/office/drawing/2014/main" id="{51F21CB0-D921-47B9-89F9-F7A597371BBF}"/>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18">
              <a:extLst>
                <a:ext uri="{FF2B5EF4-FFF2-40B4-BE49-F238E27FC236}">
                  <a16:creationId xmlns:a16="http://schemas.microsoft.com/office/drawing/2014/main" id="{85BF5F96-6005-4C55-B967-19CADC1918DB}"/>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31">
              <a:extLst>
                <a:ext uri="{FF2B5EF4-FFF2-40B4-BE49-F238E27FC236}">
                  <a16:creationId xmlns:a16="http://schemas.microsoft.com/office/drawing/2014/main" id="{AFAADB27-0610-4C5E-91A4-E483CB33ACB6}"/>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32">
              <a:extLst>
                <a:ext uri="{FF2B5EF4-FFF2-40B4-BE49-F238E27FC236}">
                  <a16:creationId xmlns:a16="http://schemas.microsoft.com/office/drawing/2014/main" id="{3556E204-26F1-4B8A-B0E8-DF340F70A4B8}"/>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44">
              <a:extLst>
                <a:ext uri="{FF2B5EF4-FFF2-40B4-BE49-F238E27FC236}">
                  <a16:creationId xmlns:a16="http://schemas.microsoft.com/office/drawing/2014/main" id="{09693A38-BD6F-44EB-82DD-15FCC53FC519}"/>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45">
              <a:extLst>
                <a:ext uri="{FF2B5EF4-FFF2-40B4-BE49-F238E27FC236}">
                  <a16:creationId xmlns:a16="http://schemas.microsoft.com/office/drawing/2014/main" id="{EBE4B08D-272B-4457-AC71-2905BFE9D46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Oval 15">
              <a:extLst>
                <a:ext uri="{FF2B5EF4-FFF2-40B4-BE49-F238E27FC236}">
                  <a16:creationId xmlns:a16="http://schemas.microsoft.com/office/drawing/2014/main" id="{66217496-B0F0-4455-A509-F1D0F27AB6BD}"/>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47">
              <a:extLst>
                <a:ext uri="{FF2B5EF4-FFF2-40B4-BE49-F238E27FC236}">
                  <a16:creationId xmlns:a16="http://schemas.microsoft.com/office/drawing/2014/main" id="{5F622EDD-583C-438E-AD8D-23454D71B9B5}"/>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48">
              <a:extLst>
                <a:ext uri="{FF2B5EF4-FFF2-40B4-BE49-F238E27FC236}">
                  <a16:creationId xmlns:a16="http://schemas.microsoft.com/office/drawing/2014/main" id="{A612E927-0F43-483D-9F1A-F5D54C444890}"/>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Oval 18">
              <a:extLst>
                <a:ext uri="{FF2B5EF4-FFF2-40B4-BE49-F238E27FC236}">
                  <a16:creationId xmlns:a16="http://schemas.microsoft.com/office/drawing/2014/main" id="{78ACC2ED-F144-468F-AC67-50412EFD885C}"/>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50">
              <a:extLst>
                <a:ext uri="{FF2B5EF4-FFF2-40B4-BE49-F238E27FC236}">
                  <a16:creationId xmlns:a16="http://schemas.microsoft.com/office/drawing/2014/main" id="{EAE8F316-570F-4CCE-A41D-8F49BAFD4A01}"/>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Rectangle 20">
              <a:extLst>
                <a:ext uri="{FF2B5EF4-FFF2-40B4-BE49-F238E27FC236}">
                  <a16:creationId xmlns:a16="http://schemas.microsoft.com/office/drawing/2014/main" id="{5DC87939-8EEE-47F8-B040-BBEE54C258D6}"/>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Rectangle 21">
              <a:extLst>
                <a:ext uri="{FF2B5EF4-FFF2-40B4-BE49-F238E27FC236}">
                  <a16:creationId xmlns:a16="http://schemas.microsoft.com/office/drawing/2014/main" id="{4C513D17-2BF4-4583-B855-BC5A3E399ACC}"/>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53">
              <a:extLst>
                <a:ext uri="{FF2B5EF4-FFF2-40B4-BE49-F238E27FC236}">
                  <a16:creationId xmlns:a16="http://schemas.microsoft.com/office/drawing/2014/main" id="{950CAABE-433A-4913-B2D2-80974E5FECF3}"/>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54">
              <a:extLst>
                <a:ext uri="{FF2B5EF4-FFF2-40B4-BE49-F238E27FC236}">
                  <a16:creationId xmlns:a16="http://schemas.microsoft.com/office/drawing/2014/main" id="{C2623E22-66BA-43DD-8A6E-6A05B8CF3A73}"/>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55">
              <a:extLst>
                <a:ext uri="{FF2B5EF4-FFF2-40B4-BE49-F238E27FC236}">
                  <a16:creationId xmlns:a16="http://schemas.microsoft.com/office/drawing/2014/main" id="{AFDEE77B-CC42-4B9B-9784-E33E2CDBABAC}"/>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56">
              <a:extLst>
                <a:ext uri="{FF2B5EF4-FFF2-40B4-BE49-F238E27FC236}">
                  <a16:creationId xmlns:a16="http://schemas.microsoft.com/office/drawing/2014/main" id="{72680333-4C7D-4134-94B5-7853DD649F6D}"/>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Oval 26">
              <a:extLst>
                <a:ext uri="{FF2B5EF4-FFF2-40B4-BE49-F238E27FC236}">
                  <a16:creationId xmlns:a16="http://schemas.microsoft.com/office/drawing/2014/main" id="{D474B312-7A17-413C-B559-391345763FC2}"/>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60">
              <a:extLst>
                <a:ext uri="{FF2B5EF4-FFF2-40B4-BE49-F238E27FC236}">
                  <a16:creationId xmlns:a16="http://schemas.microsoft.com/office/drawing/2014/main" id="{7ABA55CE-21FD-42CF-B9B1-30BE7113A5F8}"/>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61">
              <a:extLst>
                <a:ext uri="{FF2B5EF4-FFF2-40B4-BE49-F238E27FC236}">
                  <a16:creationId xmlns:a16="http://schemas.microsoft.com/office/drawing/2014/main" id="{B5EFDEFB-8E5E-4853-AAA7-16568629D630}"/>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62">
              <a:extLst>
                <a:ext uri="{FF2B5EF4-FFF2-40B4-BE49-F238E27FC236}">
                  <a16:creationId xmlns:a16="http://schemas.microsoft.com/office/drawing/2014/main" id="{070B3671-713B-43DD-A95D-DDD80D589521}"/>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63">
              <a:extLst>
                <a:ext uri="{FF2B5EF4-FFF2-40B4-BE49-F238E27FC236}">
                  <a16:creationId xmlns:a16="http://schemas.microsoft.com/office/drawing/2014/main" id="{7D9AF4FB-8DFC-439D-AEC2-B70BC4DF9EB6}"/>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64">
              <a:extLst>
                <a:ext uri="{FF2B5EF4-FFF2-40B4-BE49-F238E27FC236}">
                  <a16:creationId xmlns:a16="http://schemas.microsoft.com/office/drawing/2014/main" id="{AB354A63-8BF8-4E92-856E-0E2FDE3D8C02}"/>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65">
              <a:extLst>
                <a:ext uri="{FF2B5EF4-FFF2-40B4-BE49-F238E27FC236}">
                  <a16:creationId xmlns:a16="http://schemas.microsoft.com/office/drawing/2014/main" id="{BFEFDF36-0F36-4545-BBE8-FDF6D3430F7C}"/>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68">
              <a:extLst>
                <a:ext uri="{FF2B5EF4-FFF2-40B4-BE49-F238E27FC236}">
                  <a16:creationId xmlns:a16="http://schemas.microsoft.com/office/drawing/2014/main" id="{9EE3C2B3-FC32-4AB6-8758-8187B205A3EE}"/>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0">
              <a:extLst>
                <a:ext uri="{FF2B5EF4-FFF2-40B4-BE49-F238E27FC236}">
                  <a16:creationId xmlns:a16="http://schemas.microsoft.com/office/drawing/2014/main" id="{F4ADEAA4-41DB-485B-8D48-98B652BF826B}"/>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Rectangle 35">
              <a:extLst>
                <a:ext uri="{FF2B5EF4-FFF2-40B4-BE49-F238E27FC236}">
                  <a16:creationId xmlns:a16="http://schemas.microsoft.com/office/drawing/2014/main" id="{8AFD9597-D396-4A75-A8C1-E63F5194C328}"/>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Rectangle 36">
              <a:extLst>
                <a:ext uri="{FF2B5EF4-FFF2-40B4-BE49-F238E27FC236}">
                  <a16:creationId xmlns:a16="http://schemas.microsoft.com/office/drawing/2014/main" id="{28540479-5DB7-4C6A-B9A4-3DBFD531997A}"/>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80">
              <a:extLst>
                <a:ext uri="{FF2B5EF4-FFF2-40B4-BE49-F238E27FC236}">
                  <a16:creationId xmlns:a16="http://schemas.microsoft.com/office/drawing/2014/main" id="{C0899097-095D-4D71-B52F-39E86BF5EC27}"/>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81">
              <a:extLst>
                <a:ext uri="{FF2B5EF4-FFF2-40B4-BE49-F238E27FC236}">
                  <a16:creationId xmlns:a16="http://schemas.microsoft.com/office/drawing/2014/main" id="{A99367D8-AA18-4669-8A9D-CD45FC4A0643}"/>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84">
              <a:extLst>
                <a:ext uri="{FF2B5EF4-FFF2-40B4-BE49-F238E27FC236}">
                  <a16:creationId xmlns:a16="http://schemas.microsoft.com/office/drawing/2014/main" id="{293C3F1F-7460-4405-B800-F038689BCB07}"/>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85">
              <a:extLst>
                <a:ext uri="{FF2B5EF4-FFF2-40B4-BE49-F238E27FC236}">
                  <a16:creationId xmlns:a16="http://schemas.microsoft.com/office/drawing/2014/main" id="{0622F140-2845-4983-8BE1-748E2AD55EC4}"/>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86">
              <a:extLst>
                <a:ext uri="{FF2B5EF4-FFF2-40B4-BE49-F238E27FC236}">
                  <a16:creationId xmlns:a16="http://schemas.microsoft.com/office/drawing/2014/main" id="{3A42C8BD-3C35-4C12-A03E-1A4B2AC8E01F}"/>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Oval 42">
              <a:extLst>
                <a:ext uri="{FF2B5EF4-FFF2-40B4-BE49-F238E27FC236}">
                  <a16:creationId xmlns:a16="http://schemas.microsoft.com/office/drawing/2014/main" id="{88E82733-7246-47DA-B86C-1A6F2A29D79B}"/>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Oval 43">
              <a:extLst>
                <a:ext uri="{FF2B5EF4-FFF2-40B4-BE49-F238E27FC236}">
                  <a16:creationId xmlns:a16="http://schemas.microsoft.com/office/drawing/2014/main" id="{68C85289-4E95-4696-98CF-00B632E3AD57}"/>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Oval 44">
              <a:extLst>
                <a:ext uri="{FF2B5EF4-FFF2-40B4-BE49-F238E27FC236}">
                  <a16:creationId xmlns:a16="http://schemas.microsoft.com/office/drawing/2014/main" id="{C3005B63-CC4F-4503-A9D1-497BF0A7E95A}"/>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90">
              <a:extLst>
                <a:ext uri="{FF2B5EF4-FFF2-40B4-BE49-F238E27FC236}">
                  <a16:creationId xmlns:a16="http://schemas.microsoft.com/office/drawing/2014/main" id="{F97C5029-4B1A-4668-B79C-5F13902831DB}"/>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Oval 46">
              <a:extLst>
                <a:ext uri="{FF2B5EF4-FFF2-40B4-BE49-F238E27FC236}">
                  <a16:creationId xmlns:a16="http://schemas.microsoft.com/office/drawing/2014/main" id="{9ABCCBFA-6BD9-44D6-A789-D36AB6914418}"/>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92">
              <a:extLst>
                <a:ext uri="{FF2B5EF4-FFF2-40B4-BE49-F238E27FC236}">
                  <a16:creationId xmlns:a16="http://schemas.microsoft.com/office/drawing/2014/main" id="{0B4ACCC5-91B6-4C8C-90FD-16E8852F3F1C}"/>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Oval 48">
              <a:extLst>
                <a:ext uri="{FF2B5EF4-FFF2-40B4-BE49-F238E27FC236}">
                  <a16:creationId xmlns:a16="http://schemas.microsoft.com/office/drawing/2014/main" id="{A0135009-386F-49AC-B254-C616DD9BA9BB}"/>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Oval 49">
              <a:extLst>
                <a:ext uri="{FF2B5EF4-FFF2-40B4-BE49-F238E27FC236}">
                  <a16:creationId xmlns:a16="http://schemas.microsoft.com/office/drawing/2014/main" id="{419C4586-3663-41D8-A4C5-9C939DE3606C}"/>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95">
              <a:extLst>
                <a:ext uri="{FF2B5EF4-FFF2-40B4-BE49-F238E27FC236}">
                  <a16:creationId xmlns:a16="http://schemas.microsoft.com/office/drawing/2014/main" id="{0A98A9EB-06B4-4508-9F82-542A2344EEF5}"/>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Oval 51">
              <a:extLst>
                <a:ext uri="{FF2B5EF4-FFF2-40B4-BE49-F238E27FC236}">
                  <a16:creationId xmlns:a16="http://schemas.microsoft.com/office/drawing/2014/main" id="{7F1370F1-3F2A-472A-8BEB-A6936BDA82DC}"/>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97">
              <a:extLst>
                <a:ext uri="{FF2B5EF4-FFF2-40B4-BE49-F238E27FC236}">
                  <a16:creationId xmlns:a16="http://schemas.microsoft.com/office/drawing/2014/main" id="{FFEBFA3B-5B77-4621-AC06-53E1A085AA90}"/>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98">
              <a:extLst>
                <a:ext uri="{FF2B5EF4-FFF2-40B4-BE49-F238E27FC236}">
                  <a16:creationId xmlns:a16="http://schemas.microsoft.com/office/drawing/2014/main" id="{E4ED5D1E-3D94-4711-86B1-2694F76C3F27}"/>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99">
              <a:extLst>
                <a:ext uri="{FF2B5EF4-FFF2-40B4-BE49-F238E27FC236}">
                  <a16:creationId xmlns:a16="http://schemas.microsoft.com/office/drawing/2014/main" id="{CAB8E5DE-5692-47FA-9549-1A6640E39898}"/>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100">
              <a:extLst>
                <a:ext uri="{FF2B5EF4-FFF2-40B4-BE49-F238E27FC236}">
                  <a16:creationId xmlns:a16="http://schemas.microsoft.com/office/drawing/2014/main" id="{9F3F01C0-A56B-4428-A126-FC6091E98D90}"/>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101">
              <a:extLst>
                <a:ext uri="{FF2B5EF4-FFF2-40B4-BE49-F238E27FC236}">
                  <a16:creationId xmlns:a16="http://schemas.microsoft.com/office/drawing/2014/main" id="{78616B79-1109-4B04-9ABD-C75939BD4003}"/>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102">
              <a:extLst>
                <a:ext uri="{FF2B5EF4-FFF2-40B4-BE49-F238E27FC236}">
                  <a16:creationId xmlns:a16="http://schemas.microsoft.com/office/drawing/2014/main" id="{254CDE81-BDB4-4A5B-8E9A-F89FA4747DFB}"/>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103">
              <a:extLst>
                <a:ext uri="{FF2B5EF4-FFF2-40B4-BE49-F238E27FC236}">
                  <a16:creationId xmlns:a16="http://schemas.microsoft.com/office/drawing/2014/main" id="{DC5E0D5F-63D7-4736-B78E-2DCCA0768CDA}"/>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104">
              <a:extLst>
                <a:ext uri="{FF2B5EF4-FFF2-40B4-BE49-F238E27FC236}">
                  <a16:creationId xmlns:a16="http://schemas.microsoft.com/office/drawing/2014/main" id="{FD57AF3B-1629-47CA-AE3B-7A2D1CE5737C}"/>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Oval 60">
              <a:extLst>
                <a:ext uri="{FF2B5EF4-FFF2-40B4-BE49-F238E27FC236}">
                  <a16:creationId xmlns:a16="http://schemas.microsoft.com/office/drawing/2014/main" id="{22D1B013-B3F2-488B-B489-9E7DE1AD51BC}"/>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106">
              <a:extLst>
                <a:ext uri="{FF2B5EF4-FFF2-40B4-BE49-F238E27FC236}">
                  <a16:creationId xmlns:a16="http://schemas.microsoft.com/office/drawing/2014/main" id="{3A596A6F-2772-4424-BB8D-D2550A5C532C}"/>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107">
              <a:extLst>
                <a:ext uri="{FF2B5EF4-FFF2-40B4-BE49-F238E27FC236}">
                  <a16:creationId xmlns:a16="http://schemas.microsoft.com/office/drawing/2014/main" id="{716FCEB5-935D-49B4-9795-77537D0CBD0C}"/>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108">
              <a:extLst>
                <a:ext uri="{FF2B5EF4-FFF2-40B4-BE49-F238E27FC236}">
                  <a16:creationId xmlns:a16="http://schemas.microsoft.com/office/drawing/2014/main" id="{01ECDA3C-6363-4908-A5EB-A46BBA87313C}"/>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109">
              <a:extLst>
                <a:ext uri="{FF2B5EF4-FFF2-40B4-BE49-F238E27FC236}">
                  <a16:creationId xmlns:a16="http://schemas.microsoft.com/office/drawing/2014/main" id="{3F1EF227-94E9-4EF6-80A6-F97CD26EE18A}"/>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Oval 65">
              <a:extLst>
                <a:ext uri="{FF2B5EF4-FFF2-40B4-BE49-F238E27FC236}">
                  <a16:creationId xmlns:a16="http://schemas.microsoft.com/office/drawing/2014/main" id="{F3D9A799-EB3A-4FEE-B3EC-C92A45352768}"/>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Oval 66">
              <a:extLst>
                <a:ext uri="{FF2B5EF4-FFF2-40B4-BE49-F238E27FC236}">
                  <a16:creationId xmlns:a16="http://schemas.microsoft.com/office/drawing/2014/main" id="{C8E645AE-B6C5-47A4-9EDD-72A15121A8EE}"/>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Oval 67">
              <a:extLst>
                <a:ext uri="{FF2B5EF4-FFF2-40B4-BE49-F238E27FC236}">
                  <a16:creationId xmlns:a16="http://schemas.microsoft.com/office/drawing/2014/main" id="{64AC2492-3C16-43A0-A212-6D8C25AB2719}"/>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113">
              <a:extLst>
                <a:ext uri="{FF2B5EF4-FFF2-40B4-BE49-F238E27FC236}">
                  <a16:creationId xmlns:a16="http://schemas.microsoft.com/office/drawing/2014/main" id="{113EBD53-0363-4086-89DA-93B0C0EA1EAB}"/>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Oval 69">
              <a:extLst>
                <a:ext uri="{FF2B5EF4-FFF2-40B4-BE49-F238E27FC236}">
                  <a16:creationId xmlns:a16="http://schemas.microsoft.com/office/drawing/2014/main" id="{39E681C1-543A-4F40-992C-E57B5829D7FB}"/>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115">
              <a:extLst>
                <a:ext uri="{FF2B5EF4-FFF2-40B4-BE49-F238E27FC236}">
                  <a16:creationId xmlns:a16="http://schemas.microsoft.com/office/drawing/2014/main" id="{0515D60B-6C5F-461B-8B45-21569530EDCB}"/>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Oval 71">
              <a:extLst>
                <a:ext uri="{FF2B5EF4-FFF2-40B4-BE49-F238E27FC236}">
                  <a16:creationId xmlns:a16="http://schemas.microsoft.com/office/drawing/2014/main" id="{CFB45DD9-0B17-4964-9F66-8E42018A1AF4}"/>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Oval 72">
              <a:extLst>
                <a:ext uri="{FF2B5EF4-FFF2-40B4-BE49-F238E27FC236}">
                  <a16:creationId xmlns:a16="http://schemas.microsoft.com/office/drawing/2014/main" id="{B1A92537-79B1-4741-BD0C-7F634CD8C02C}"/>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118">
              <a:extLst>
                <a:ext uri="{FF2B5EF4-FFF2-40B4-BE49-F238E27FC236}">
                  <a16:creationId xmlns:a16="http://schemas.microsoft.com/office/drawing/2014/main" id="{17089495-B9EA-4A4A-ACF1-FF0E1B4E39C6}"/>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Oval 74">
              <a:extLst>
                <a:ext uri="{FF2B5EF4-FFF2-40B4-BE49-F238E27FC236}">
                  <a16:creationId xmlns:a16="http://schemas.microsoft.com/office/drawing/2014/main" id="{38FCD12D-DAF5-4C30-9721-6B779A845C6F}"/>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120">
              <a:extLst>
                <a:ext uri="{FF2B5EF4-FFF2-40B4-BE49-F238E27FC236}">
                  <a16:creationId xmlns:a16="http://schemas.microsoft.com/office/drawing/2014/main" id="{6C398958-5281-46A2-AFDE-CDFE9AD39B9C}"/>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121">
              <a:extLst>
                <a:ext uri="{FF2B5EF4-FFF2-40B4-BE49-F238E27FC236}">
                  <a16:creationId xmlns:a16="http://schemas.microsoft.com/office/drawing/2014/main" id="{E2D6AB76-7451-4C8A-BD27-170B163C5EBA}"/>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122">
              <a:extLst>
                <a:ext uri="{FF2B5EF4-FFF2-40B4-BE49-F238E27FC236}">
                  <a16:creationId xmlns:a16="http://schemas.microsoft.com/office/drawing/2014/main" id="{BBB38FA8-0A3C-48CB-82E9-748CAB96C901}"/>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123">
              <a:extLst>
                <a:ext uri="{FF2B5EF4-FFF2-40B4-BE49-F238E27FC236}">
                  <a16:creationId xmlns:a16="http://schemas.microsoft.com/office/drawing/2014/main" id="{B16662BB-1865-46DA-AD88-1C2A59FFFFCD}"/>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124">
              <a:extLst>
                <a:ext uri="{FF2B5EF4-FFF2-40B4-BE49-F238E27FC236}">
                  <a16:creationId xmlns:a16="http://schemas.microsoft.com/office/drawing/2014/main" id="{A10320E9-2C32-404F-8A12-0D26167296E3}"/>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125">
              <a:extLst>
                <a:ext uri="{FF2B5EF4-FFF2-40B4-BE49-F238E27FC236}">
                  <a16:creationId xmlns:a16="http://schemas.microsoft.com/office/drawing/2014/main" id="{C24C373F-685A-4425-BD61-18E0E33D777E}"/>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126">
              <a:extLst>
                <a:ext uri="{FF2B5EF4-FFF2-40B4-BE49-F238E27FC236}">
                  <a16:creationId xmlns:a16="http://schemas.microsoft.com/office/drawing/2014/main" id="{7A68DA8D-5907-4D79-AF8C-319BB4515846}"/>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127">
              <a:extLst>
                <a:ext uri="{FF2B5EF4-FFF2-40B4-BE49-F238E27FC236}">
                  <a16:creationId xmlns:a16="http://schemas.microsoft.com/office/drawing/2014/main" id="{8A273484-73D7-44CB-8596-39419658B06D}"/>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Oval 83">
              <a:extLst>
                <a:ext uri="{FF2B5EF4-FFF2-40B4-BE49-F238E27FC236}">
                  <a16:creationId xmlns:a16="http://schemas.microsoft.com/office/drawing/2014/main" id="{3D6FDC30-76A6-4C36-81C1-773E3E8D229C}"/>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129">
              <a:extLst>
                <a:ext uri="{FF2B5EF4-FFF2-40B4-BE49-F238E27FC236}">
                  <a16:creationId xmlns:a16="http://schemas.microsoft.com/office/drawing/2014/main" id="{0643CB96-AF6A-49AB-A1B5-77F3F49F4681}"/>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130">
              <a:extLst>
                <a:ext uri="{FF2B5EF4-FFF2-40B4-BE49-F238E27FC236}">
                  <a16:creationId xmlns:a16="http://schemas.microsoft.com/office/drawing/2014/main" id="{C759B35B-05FF-4637-903F-3F45330D80EF}"/>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31">
              <a:extLst>
                <a:ext uri="{FF2B5EF4-FFF2-40B4-BE49-F238E27FC236}">
                  <a16:creationId xmlns:a16="http://schemas.microsoft.com/office/drawing/2014/main" id="{C05CA1E8-565A-44FB-BA31-A5E3EE8CF405}"/>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32">
              <a:extLst>
                <a:ext uri="{FF2B5EF4-FFF2-40B4-BE49-F238E27FC236}">
                  <a16:creationId xmlns:a16="http://schemas.microsoft.com/office/drawing/2014/main" id="{9576238B-6927-46DB-91A7-9570AB1D0C47}"/>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133">
              <a:extLst>
                <a:ext uri="{FF2B5EF4-FFF2-40B4-BE49-F238E27FC236}">
                  <a16:creationId xmlns:a16="http://schemas.microsoft.com/office/drawing/2014/main" id="{084A47F8-341F-4559-BFB7-D6A28E174FC4}"/>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147">
              <a:extLst>
                <a:ext uri="{FF2B5EF4-FFF2-40B4-BE49-F238E27FC236}">
                  <a16:creationId xmlns:a16="http://schemas.microsoft.com/office/drawing/2014/main" id="{0EA29A04-6214-42E7-AA7C-B821FCC17757}"/>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48">
              <a:extLst>
                <a:ext uri="{FF2B5EF4-FFF2-40B4-BE49-F238E27FC236}">
                  <a16:creationId xmlns:a16="http://schemas.microsoft.com/office/drawing/2014/main" id="{57EFFD75-311B-4157-B3C5-0CB45AAAB9A9}"/>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61">
              <a:extLst>
                <a:ext uri="{FF2B5EF4-FFF2-40B4-BE49-F238E27FC236}">
                  <a16:creationId xmlns:a16="http://schemas.microsoft.com/office/drawing/2014/main" id="{42E1039F-8D38-4CD8-9EC2-9B305A4D1CF1}"/>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62">
              <a:extLst>
                <a:ext uri="{FF2B5EF4-FFF2-40B4-BE49-F238E27FC236}">
                  <a16:creationId xmlns:a16="http://schemas.microsoft.com/office/drawing/2014/main" id="{012DCA2A-601E-4B33-BAF8-970523AA68C4}"/>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172">
              <a:extLst>
                <a:ext uri="{FF2B5EF4-FFF2-40B4-BE49-F238E27FC236}">
                  <a16:creationId xmlns:a16="http://schemas.microsoft.com/office/drawing/2014/main" id="{9EA72B86-3664-4709-88FD-765383C855B4}"/>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173">
              <a:extLst>
                <a:ext uri="{FF2B5EF4-FFF2-40B4-BE49-F238E27FC236}">
                  <a16:creationId xmlns:a16="http://schemas.microsoft.com/office/drawing/2014/main" id="{60D3E094-5D36-4FA4-B9C0-F284ADB14857}"/>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Oval 95">
              <a:extLst>
                <a:ext uri="{FF2B5EF4-FFF2-40B4-BE49-F238E27FC236}">
                  <a16:creationId xmlns:a16="http://schemas.microsoft.com/office/drawing/2014/main" id="{CCC57924-7330-41DB-9E50-A7F693464477}"/>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Oval 96">
              <a:extLst>
                <a:ext uri="{FF2B5EF4-FFF2-40B4-BE49-F238E27FC236}">
                  <a16:creationId xmlns:a16="http://schemas.microsoft.com/office/drawing/2014/main" id="{1D64E069-80E3-463F-9465-7B5F587EEC7B}"/>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176">
              <a:extLst>
                <a:ext uri="{FF2B5EF4-FFF2-40B4-BE49-F238E27FC236}">
                  <a16:creationId xmlns:a16="http://schemas.microsoft.com/office/drawing/2014/main" id="{68B2426F-ECE1-4D21-8E49-4C9C307C6FBF}"/>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177">
              <a:extLst>
                <a:ext uri="{FF2B5EF4-FFF2-40B4-BE49-F238E27FC236}">
                  <a16:creationId xmlns:a16="http://schemas.microsoft.com/office/drawing/2014/main" id="{D6443980-5F41-40AD-8631-292419A2B5F8}"/>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78">
              <a:extLst>
                <a:ext uri="{FF2B5EF4-FFF2-40B4-BE49-F238E27FC236}">
                  <a16:creationId xmlns:a16="http://schemas.microsoft.com/office/drawing/2014/main" id="{3928D8A5-CC84-4D59-AE8D-650EC8D51A1E}"/>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Oval 100">
              <a:extLst>
                <a:ext uri="{FF2B5EF4-FFF2-40B4-BE49-F238E27FC236}">
                  <a16:creationId xmlns:a16="http://schemas.microsoft.com/office/drawing/2014/main" id="{2FAB19CC-13B4-4528-BE90-0D3AF3CB6BBA}"/>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Oval 101">
              <a:extLst>
                <a:ext uri="{FF2B5EF4-FFF2-40B4-BE49-F238E27FC236}">
                  <a16:creationId xmlns:a16="http://schemas.microsoft.com/office/drawing/2014/main" id="{6E124FC7-CC31-4523-ADC7-B0B98D16FD07}"/>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181">
              <a:extLst>
                <a:ext uri="{FF2B5EF4-FFF2-40B4-BE49-F238E27FC236}">
                  <a16:creationId xmlns:a16="http://schemas.microsoft.com/office/drawing/2014/main" id="{1948E862-FCF8-48D5-B2ED-F990A7684294}"/>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182">
              <a:extLst>
                <a:ext uri="{FF2B5EF4-FFF2-40B4-BE49-F238E27FC236}">
                  <a16:creationId xmlns:a16="http://schemas.microsoft.com/office/drawing/2014/main" id="{98609C19-E41D-4332-9C68-F82D6886FE60}"/>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83">
              <a:extLst>
                <a:ext uri="{FF2B5EF4-FFF2-40B4-BE49-F238E27FC236}">
                  <a16:creationId xmlns:a16="http://schemas.microsoft.com/office/drawing/2014/main" id="{5BEA9727-BC1E-47F0-8291-AAC6CC217804}"/>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184">
              <a:extLst>
                <a:ext uri="{FF2B5EF4-FFF2-40B4-BE49-F238E27FC236}">
                  <a16:creationId xmlns:a16="http://schemas.microsoft.com/office/drawing/2014/main" id="{D537999E-EF53-4CBB-A60E-7A059E66CB0F}"/>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185">
              <a:extLst>
                <a:ext uri="{FF2B5EF4-FFF2-40B4-BE49-F238E27FC236}">
                  <a16:creationId xmlns:a16="http://schemas.microsoft.com/office/drawing/2014/main" id="{ABF2BE77-2C44-476A-AE83-A8BF9A91C7C9}"/>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86">
              <a:extLst>
                <a:ext uri="{FF2B5EF4-FFF2-40B4-BE49-F238E27FC236}">
                  <a16:creationId xmlns:a16="http://schemas.microsoft.com/office/drawing/2014/main" id="{61FC0931-4C68-414D-B5E0-6947B70E8E39}"/>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87">
              <a:extLst>
                <a:ext uri="{FF2B5EF4-FFF2-40B4-BE49-F238E27FC236}">
                  <a16:creationId xmlns:a16="http://schemas.microsoft.com/office/drawing/2014/main" id="{94F6D526-CB03-41E0-894A-C9F9A6DA62ED}"/>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88">
              <a:extLst>
                <a:ext uri="{FF2B5EF4-FFF2-40B4-BE49-F238E27FC236}">
                  <a16:creationId xmlns:a16="http://schemas.microsoft.com/office/drawing/2014/main" id="{9B9CC76A-78D0-4EFA-B8E4-9158EFB71B8B}"/>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89">
              <a:extLst>
                <a:ext uri="{FF2B5EF4-FFF2-40B4-BE49-F238E27FC236}">
                  <a16:creationId xmlns:a16="http://schemas.microsoft.com/office/drawing/2014/main" id="{DCB22CA9-9DC6-46CA-A1FF-03FE592DD742}"/>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90">
              <a:extLst>
                <a:ext uri="{FF2B5EF4-FFF2-40B4-BE49-F238E27FC236}">
                  <a16:creationId xmlns:a16="http://schemas.microsoft.com/office/drawing/2014/main" id="{AD7957CE-FB88-4F3B-812C-F35B94800E0E}"/>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91">
              <a:extLst>
                <a:ext uri="{FF2B5EF4-FFF2-40B4-BE49-F238E27FC236}">
                  <a16:creationId xmlns:a16="http://schemas.microsoft.com/office/drawing/2014/main" id="{8B9040D8-CA2E-44F4-ABF5-FCD647EBE741}"/>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92">
              <a:extLst>
                <a:ext uri="{FF2B5EF4-FFF2-40B4-BE49-F238E27FC236}">
                  <a16:creationId xmlns:a16="http://schemas.microsoft.com/office/drawing/2014/main" id="{4393938C-0AAB-4F7A-9313-7FB32C8359D1}"/>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193">
              <a:extLst>
                <a:ext uri="{FF2B5EF4-FFF2-40B4-BE49-F238E27FC236}">
                  <a16:creationId xmlns:a16="http://schemas.microsoft.com/office/drawing/2014/main" id="{A1D2E10D-F606-43E7-B8DF-E16837A1EEF6}"/>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194">
              <a:extLst>
                <a:ext uri="{FF2B5EF4-FFF2-40B4-BE49-F238E27FC236}">
                  <a16:creationId xmlns:a16="http://schemas.microsoft.com/office/drawing/2014/main" id="{F04CF98D-3E06-4B72-A9B4-14DFE62B87BB}"/>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195">
              <a:extLst>
                <a:ext uri="{FF2B5EF4-FFF2-40B4-BE49-F238E27FC236}">
                  <a16:creationId xmlns:a16="http://schemas.microsoft.com/office/drawing/2014/main" id="{2A602775-0360-4C71-86B6-9E1336975D15}"/>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196">
              <a:extLst>
                <a:ext uri="{FF2B5EF4-FFF2-40B4-BE49-F238E27FC236}">
                  <a16:creationId xmlns:a16="http://schemas.microsoft.com/office/drawing/2014/main" id="{F5373757-3861-4170-A06A-EABDE842A848}"/>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197">
              <a:extLst>
                <a:ext uri="{FF2B5EF4-FFF2-40B4-BE49-F238E27FC236}">
                  <a16:creationId xmlns:a16="http://schemas.microsoft.com/office/drawing/2014/main" id="{574F9AE2-3210-4C72-BB47-6198B3E4A25D}"/>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198">
              <a:extLst>
                <a:ext uri="{FF2B5EF4-FFF2-40B4-BE49-F238E27FC236}">
                  <a16:creationId xmlns:a16="http://schemas.microsoft.com/office/drawing/2014/main" id="{E01C91AF-AE31-43A9-B153-6CB6126C8019}"/>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199">
              <a:extLst>
                <a:ext uri="{FF2B5EF4-FFF2-40B4-BE49-F238E27FC236}">
                  <a16:creationId xmlns:a16="http://schemas.microsoft.com/office/drawing/2014/main" id="{216CB799-812F-4B8A-B2CB-8A5C9A8F5885}"/>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Freeform 200">
              <a:extLst>
                <a:ext uri="{FF2B5EF4-FFF2-40B4-BE49-F238E27FC236}">
                  <a16:creationId xmlns:a16="http://schemas.microsoft.com/office/drawing/2014/main" id="{6F766ACE-E4A4-4E01-A072-C1D120788A3A}"/>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Freeform 209">
              <a:extLst>
                <a:ext uri="{FF2B5EF4-FFF2-40B4-BE49-F238E27FC236}">
                  <a16:creationId xmlns:a16="http://schemas.microsoft.com/office/drawing/2014/main" id="{60F8B5FE-B9FA-4912-9598-7C86AB29BA66}"/>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219">
              <a:extLst>
                <a:ext uri="{FF2B5EF4-FFF2-40B4-BE49-F238E27FC236}">
                  <a16:creationId xmlns:a16="http://schemas.microsoft.com/office/drawing/2014/main" id="{5E80CAA8-F900-4645-9470-6E0A185737CB}"/>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226">
              <a:extLst>
                <a:ext uri="{FF2B5EF4-FFF2-40B4-BE49-F238E27FC236}">
                  <a16:creationId xmlns:a16="http://schemas.microsoft.com/office/drawing/2014/main" id="{2F2939E5-6088-47BE-BA6B-58C7DB034EEE}"/>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227">
              <a:extLst>
                <a:ext uri="{FF2B5EF4-FFF2-40B4-BE49-F238E27FC236}">
                  <a16:creationId xmlns:a16="http://schemas.microsoft.com/office/drawing/2014/main" id="{D1BC0A89-3D63-4FA8-BDB7-763DCA75C2CE}"/>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228">
              <a:extLst>
                <a:ext uri="{FF2B5EF4-FFF2-40B4-BE49-F238E27FC236}">
                  <a16:creationId xmlns:a16="http://schemas.microsoft.com/office/drawing/2014/main" id="{31FA4FE5-2F89-43D3-B7C2-49280359D06B}"/>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229">
              <a:extLst>
                <a:ext uri="{FF2B5EF4-FFF2-40B4-BE49-F238E27FC236}">
                  <a16:creationId xmlns:a16="http://schemas.microsoft.com/office/drawing/2014/main" id="{AE6F7083-4BB5-46BA-8EFE-4C6FFA1E56D3}"/>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Oval 128">
              <a:extLst>
                <a:ext uri="{FF2B5EF4-FFF2-40B4-BE49-F238E27FC236}">
                  <a16:creationId xmlns:a16="http://schemas.microsoft.com/office/drawing/2014/main" id="{3E83B6A5-9DBB-4271-BDFC-378093477010}"/>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Oval 129">
              <a:extLst>
                <a:ext uri="{FF2B5EF4-FFF2-40B4-BE49-F238E27FC236}">
                  <a16:creationId xmlns:a16="http://schemas.microsoft.com/office/drawing/2014/main" id="{4AD7821F-4649-425C-9E8F-36944EB4A4F4}"/>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Freeform 232">
              <a:extLst>
                <a:ext uri="{FF2B5EF4-FFF2-40B4-BE49-F238E27FC236}">
                  <a16:creationId xmlns:a16="http://schemas.microsoft.com/office/drawing/2014/main" id="{893DEB52-BD36-470D-B7AD-FE9E65B2AB8E}"/>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Freeform 233">
              <a:extLst>
                <a:ext uri="{FF2B5EF4-FFF2-40B4-BE49-F238E27FC236}">
                  <a16:creationId xmlns:a16="http://schemas.microsoft.com/office/drawing/2014/main" id="{BF0B5C41-E73F-490D-85B9-CCE983D387B8}"/>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234">
              <a:extLst>
                <a:ext uri="{FF2B5EF4-FFF2-40B4-BE49-F238E27FC236}">
                  <a16:creationId xmlns:a16="http://schemas.microsoft.com/office/drawing/2014/main" id="{D04B27DA-F43A-4A8F-851B-22F59FC6D427}"/>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Freeform 235">
              <a:extLst>
                <a:ext uri="{FF2B5EF4-FFF2-40B4-BE49-F238E27FC236}">
                  <a16:creationId xmlns:a16="http://schemas.microsoft.com/office/drawing/2014/main" id="{6F021035-F831-400D-B382-C66E034B2A8D}"/>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Oval 134">
              <a:extLst>
                <a:ext uri="{FF2B5EF4-FFF2-40B4-BE49-F238E27FC236}">
                  <a16:creationId xmlns:a16="http://schemas.microsoft.com/office/drawing/2014/main" id="{C457A986-0BC2-4E5A-9B4A-A32F825E8A35}"/>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Oval 135">
              <a:extLst>
                <a:ext uri="{FF2B5EF4-FFF2-40B4-BE49-F238E27FC236}">
                  <a16:creationId xmlns:a16="http://schemas.microsoft.com/office/drawing/2014/main" id="{74B757A8-40E4-4D41-B329-381DBB66EEAB}"/>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Freeform 238">
              <a:extLst>
                <a:ext uri="{FF2B5EF4-FFF2-40B4-BE49-F238E27FC236}">
                  <a16:creationId xmlns:a16="http://schemas.microsoft.com/office/drawing/2014/main" id="{73C62E62-8751-44AE-8FBB-2DD8FEA82F9D}"/>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239">
              <a:extLst>
                <a:ext uri="{FF2B5EF4-FFF2-40B4-BE49-F238E27FC236}">
                  <a16:creationId xmlns:a16="http://schemas.microsoft.com/office/drawing/2014/main" id="{A08B84A1-66D6-47B6-8CE9-A9D98654DEF0}"/>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Freeform 240">
              <a:extLst>
                <a:ext uri="{FF2B5EF4-FFF2-40B4-BE49-F238E27FC236}">
                  <a16:creationId xmlns:a16="http://schemas.microsoft.com/office/drawing/2014/main" id="{A880241C-0A31-4043-A7E4-BF53C617B974}"/>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Freeform 241">
              <a:extLst>
                <a:ext uri="{FF2B5EF4-FFF2-40B4-BE49-F238E27FC236}">
                  <a16:creationId xmlns:a16="http://schemas.microsoft.com/office/drawing/2014/main" id="{43C12E9B-D5CA-4504-9785-081A1FE13EE7}"/>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242">
              <a:extLst>
                <a:ext uri="{FF2B5EF4-FFF2-40B4-BE49-F238E27FC236}">
                  <a16:creationId xmlns:a16="http://schemas.microsoft.com/office/drawing/2014/main" id="{55D0B9E7-D852-4D9E-827D-0024C7AFD7A3}"/>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Freeform 243">
              <a:extLst>
                <a:ext uri="{FF2B5EF4-FFF2-40B4-BE49-F238E27FC236}">
                  <a16:creationId xmlns:a16="http://schemas.microsoft.com/office/drawing/2014/main" id="{86881C8F-D6C7-46C1-9032-27306C7AB117}"/>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Oval 142">
              <a:extLst>
                <a:ext uri="{FF2B5EF4-FFF2-40B4-BE49-F238E27FC236}">
                  <a16:creationId xmlns:a16="http://schemas.microsoft.com/office/drawing/2014/main" id="{3CC46556-BF56-43C9-85E9-B0382A01A04F}"/>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Oval 143">
              <a:extLst>
                <a:ext uri="{FF2B5EF4-FFF2-40B4-BE49-F238E27FC236}">
                  <a16:creationId xmlns:a16="http://schemas.microsoft.com/office/drawing/2014/main" id="{8EAF5D26-E822-4648-9200-FC9E846A4442}"/>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Freeform 246">
              <a:extLst>
                <a:ext uri="{FF2B5EF4-FFF2-40B4-BE49-F238E27FC236}">
                  <a16:creationId xmlns:a16="http://schemas.microsoft.com/office/drawing/2014/main" id="{49FE2EC9-A576-43BA-AA18-C69524647BD8}"/>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Oval 145">
              <a:extLst>
                <a:ext uri="{FF2B5EF4-FFF2-40B4-BE49-F238E27FC236}">
                  <a16:creationId xmlns:a16="http://schemas.microsoft.com/office/drawing/2014/main" id="{42181854-6E55-46E6-9448-6ADE32B880FA}"/>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Oval 146">
              <a:extLst>
                <a:ext uri="{FF2B5EF4-FFF2-40B4-BE49-F238E27FC236}">
                  <a16:creationId xmlns:a16="http://schemas.microsoft.com/office/drawing/2014/main" id="{5239489C-09E2-45F4-85BB-7EAEBED47672}"/>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Freeform 249">
              <a:extLst>
                <a:ext uri="{FF2B5EF4-FFF2-40B4-BE49-F238E27FC236}">
                  <a16:creationId xmlns:a16="http://schemas.microsoft.com/office/drawing/2014/main" id="{477F475B-8C22-446E-BE46-23D115A53827}"/>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Oval 148">
              <a:extLst>
                <a:ext uri="{FF2B5EF4-FFF2-40B4-BE49-F238E27FC236}">
                  <a16:creationId xmlns:a16="http://schemas.microsoft.com/office/drawing/2014/main" id="{D488119B-E674-4589-8840-F3D8B97985AF}"/>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52">
              <a:extLst>
                <a:ext uri="{FF2B5EF4-FFF2-40B4-BE49-F238E27FC236}">
                  <a16:creationId xmlns:a16="http://schemas.microsoft.com/office/drawing/2014/main" id="{0AEBEAC8-27B9-4F91-9E11-805E1ED1AE37}"/>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Oval 150">
              <a:extLst>
                <a:ext uri="{FF2B5EF4-FFF2-40B4-BE49-F238E27FC236}">
                  <a16:creationId xmlns:a16="http://schemas.microsoft.com/office/drawing/2014/main" id="{E5F1EC47-0EAF-4396-AAC1-ADDF63352106}"/>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Oval 151">
              <a:extLst>
                <a:ext uri="{FF2B5EF4-FFF2-40B4-BE49-F238E27FC236}">
                  <a16:creationId xmlns:a16="http://schemas.microsoft.com/office/drawing/2014/main" id="{64E0B926-E405-4C83-AD42-1FF3C201FA10}"/>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Freeform 255">
              <a:extLst>
                <a:ext uri="{FF2B5EF4-FFF2-40B4-BE49-F238E27FC236}">
                  <a16:creationId xmlns:a16="http://schemas.microsoft.com/office/drawing/2014/main" id="{17E03195-3C72-43AB-9296-CC99C1F3BE3E}"/>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Oval 153">
              <a:extLst>
                <a:ext uri="{FF2B5EF4-FFF2-40B4-BE49-F238E27FC236}">
                  <a16:creationId xmlns:a16="http://schemas.microsoft.com/office/drawing/2014/main" id="{B9378D90-4D24-4D78-9B0E-B63703AB770F}"/>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Oval 154">
              <a:extLst>
                <a:ext uri="{FF2B5EF4-FFF2-40B4-BE49-F238E27FC236}">
                  <a16:creationId xmlns:a16="http://schemas.microsoft.com/office/drawing/2014/main" id="{AAD016CD-9C19-4EAF-BFD3-285C00BA0C43}"/>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Freeform 259">
              <a:extLst>
                <a:ext uri="{FF2B5EF4-FFF2-40B4-BE49-F238E27FC236}">
                  <a16:creationId xmlns:a16="http://schemas.microsoft.com/office/drawing/2014/main" id="{929B401E-EFAD-402A-931B-19B80F5A257D}"/>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Freeform 262">
              <a:extLst>
                <a:ext uri="{FF2B5EF4-FFF2-40B4-BE49-F238E27FC236}">
                  <a16:creationId xmlns:a16="http://schemas.microsoft.com/office/drawing/2014/main" id="{89C845F9-107A-49C7-886E-BF088E550E82}"/>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263">
              <a:extLst>
                <a:ext uri="{FF2B5EF4-FFF2-40B4-BE49-F238E27FC236}">
                  <a16:creationId xmlns:a16="http://schemas.microsoft.com/office/drawing/2014/main" id="{241E62D3-6573-4646-9AAC-6B89E0490E60}"/>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264">
              <a:extLst>
                <a:ext uri="{FF2B5EF4-FFF2-40B4-BE49-F238E27FC236}">
                  <a16:creationId xmlns:a16="http://schemas.microsoft.com/office/drawing/2014/main" id="{F9CAD188-3508-4E24-989A-CA0A7C5B5EAA}"/>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265">
              <a:extLst>
                <a:ext uri="{FF2B5EF4-FFF2-40B4-BE49-F238E27FC236}">
                  <a16:creationId xmlns:a16="http://schemas.microsoft.com/office/drawing/2014/main" id="{29505BDF-B426-4546-BBE6-919876C53FB5}"/>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266">
              <a:extLst>
                <a:ext uri="{FF2B5EF4-FFF2-40B4-BE49-F238E27FC236}">
                  <a16:creationId xmlns:a16="http://schemas.microsoft.com/office/drawing/2014/main" id="{BC10457B-5950-4816-A39B-823F5FD65286}"/>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267">
              <a:extLst>
                <a:ext uri="{FF2B5EF4-FFF2-40B4-BE49-F238E27FC236}">
                  <a16:creationId xmlns:a16="http://schemas.microsoft.com/office/drawing/2014/main" id="{45183DBF-52CC-41A3-B31F-25870171BA05}"/>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268">
              <a:extLst>
                <a:ext uri="{FF2B5EF4-FFF2-40B4-BE49-F238E27FC236}">
                  <a16:creationId xmlns:a16="http://schemas.microsoft.com/office/drawing/2014/main" id="{DFE034D4-E3CF-4EFB-9B29-0ED2AB6ADB3C}"/>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269">
              <a:extLst>
                <a:ext uri="{FF2B5EF4-FFF2-40B4-BE49-F238E27FC236}">
                  <a16:creationId xmlns:a16="http://schemas.microsoft.com/office/drawing/2014/main" id="{78550EE5-8D38-405F-82A2-A4B297DFE939}"/>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270">
              <a:extLst>
                <a:ext uri="{FF2B5EF4-FFF2-40B4-BE49-F238E27FC236}">
                  <a16:creationId xmlns:a16="http://schemas.microsoft.com/office/drawing/2014/main" id="{89DD2BD8-F38F-464E-A85E-42590E66C1A8}"/>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283">
              <a:extLst>
                <a:ext uri="{FF2B5EF4-FFF2-40B4-BE49-F238E27FC236}">
                  <a16:creationId xmlns:a16="http://schemas.microsoft.com/office/drawing/2014/main" id="{32575191-9E6C-4B6D-9D67-19A386272D40}"/>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327">
              <a:extLst>
                <a:ext uri="{FF2B5EF4-FFF2-40B4-BE49-F238E27FC236}">
                  <a16:creationId xmlns:a16="http://schemas.microsoft.com/office/drawing/2014/main" id="{A955CD45-494B-445F-A99E-4950F916E56B}"/>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328">
              <a:extLst>
                <a:ext uri="{FF2B5EF4-FFF2-40B4-BE49-F238E27FC236}">
                  <a16:creationId xmlns:a16="http://schemas.microsoft.com/office/drawing/2014/main" id="{4DA99560-F445-4702-9AA5-CEF186CBC314}"/>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329">
              <a:extLst>
                <a:ext uri="{FF2B5EF4-FFF2-40B4-BE49-F238E27FC236}">
                  <a16:creationId xmlns:a16="http://schemas.microsoft.com/office/drawing/2014/main" id="{2BFB5932-F6AD-4283-88A1-C806DB5670D6}"/>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330">
              <a:extLst>
                <a:ext uri="{FF2B5EF4-FFF2-40B4-BE49-F238E27FC236}">
                  <a16:creationId xmlns:a16="http://schemas.microsoft.com/office/drawing/2014/main" id="{750EB731-ABD6-4A9C-9723-01FAAE8569C4}"/>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331">
              <a:extLst>
                <a:ext uri="{FF2B5EF4-FFF2-40B4-BE49-F238E27FC236}">
                  <a16:creationId xmlns:a16="http://schemas.microsoft.com/office/drawing/2014/main" id="{2FDF24E1-5EDD-48C3-BE8D-3FCF661EB99E}"/>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335">
              <a:extLst>
                <a:ext uri="{FF2B5EF4-FFF2-40B4-BE49-F238E27FC236}">
                  <a16:creationId xmlns:a16="http://schemas.microsoft.com/office/drawing/2014/main" id="{A0444BE4-B79F-483A-B492-3B470219D97C}"/>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340">
              <a:extLst>
                <a:ext uri="{FF2B5EF4-FFF2-40B4-BE49-F238E27FC236}">
                  <a16:creationId xmlns:a16="http://schemas.microsoft.com/office/drawing/2014/main" id="{D0AFB735-FC8B-45D0-8FCA-B1DF970646F7}"/>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47">
              <a:extLst>
                <a:ext uri="{FF2B5EF4-FFF2-40B4-BE49-F238E27FC236}">
                  <a16:creationId xmlns:a16="http://schemas.microsoft.com/office/drawing/2014/main" id="{88DE9E25-2145-4366-8E90-EC53D44DF2AD}"/>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48">
              <a:extLst>
                <a:ext uri="{FF2B5EF4-FFF2-40B4-BE49-F238E27FC236}">
                  <a16:creationId xmlns:a16="http://schemas.microsoft.com/office/drawing/2014/main" id="{28C731BA-EB25-477F-A658-8828E33A1101}"/>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49">
              <a:extLst>
                <a:ext uri="{FF2B5EF4-FFF2-40B4-BE49-F238E27FC236}">
                  <a16:creationId xmlns:a16="http://schemas.microsoft.com/office/drawing/2014/main" id="{13136F06-96A3-49FE-953C-A11FA6BDE4E6}"/>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50">
              <a:extLst>
                <a:ext uri="{FF2B5EF4-FFF2-40B4-BE49-F238E27FC236}">
                  <a16:creationId xmlns:a16="http://schemas.microsoft.com/office/drawing/2014/main" id="{C1380477-7378-45E9-838F-B9297A7F0EB5}"/>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51">
              <a:extLst>
                <a:ext uri="{FF2B5EF4-FFF2-40B4-BE49-F238E27FC236}">
                  <a16:creationId xmlns:a16="http://schemas.microsoft.com/office/drawing/2014/main" id="{2BC5F959-5A31-4886-8D29-A58E41973904}"/>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52">
              <a:extLst>
                <a:ext uri="{FF2B5EF4-FFF2-40B4-BE49-F238E27FC236}">
                  <a16:creationId xmlns:a16="http://schemas.microsoft.com/office/drawing/2014/main" id="{9D1B1CB4-ECB1-4617-9744-AB8A64317C8B}"/>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53">
              <a:extLst>
                <a:ext uri="{FF2B5EF4-FFF2-40B4-BE49-F238E27FC236}">
                  <a16:creationId xmlns:a16="http://schemas.microsoft.com/office/drawing/2014/main" id="{82FD02B3-74EF-46BD-86AA-4ABA09CD8DE4}"/>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54">
              <a:extLst>
                <a:ext uri="{FF2B5EF4-FFF2-40B4-BE49-F238E27FC236}">
                  <a16:creationId xmlns:a16="http://schemas.microsoft.com/office/drawing/2014/main" id="{A325309C-667A-4D6E-A6A4-67C8A3715C77}"/>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55">
              <a:extLst>
                <a:ext uri="{FF2B5EF4-FFF2-40B4-BE49-F238E27FC236}">
                  <a16:creationId xmlns:a16="http://schemas.microsoft.com/office/drawing/2014/main" id="{38FDC61C-0E6E-4930-A965-33D3C66F61F9}"/>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56">
              <a:extLst>
                <a:ext uri="{FF2B5EF4-FFF2-40B4-BE49-F238E27FC236}">
                  <a16:creationId xmlns:a16="http://schemas.microsoft.com/office/drawing/2014/main" id="{A6B1D12B-5F39-4F19-AE47-E689FDB0743B}"/>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357">
              <a:extLst>
                <a:ext uri="{FF2B5EF4-FFF2-40B4-BE49-F238E27FC236}">
                  <a16:creationId xmlns:a16="http://schemas.microsoft.com/office/drawing/2014/main" id="{7573166F-C028-4062-A13C-4C36504E4A0E}"/>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358">
              <a:extLst>
                <a:ext uri="{FF2B5EF4-FFF2-40B4-BE49-F238E27FC236}">
                  <a16:creationId xmlns:a16="http://schemas.microsoft.com/office/drawing/2014/main" id="{C03054FF-5DB2-4B8A-8A99-3E9283AE3AC7}"/>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359">
              <a:extLst>
                <a:ext uri="{FF2B5EF4-FFF2-40B4-BE49-F238E27FC236}">
                  <a16:creationId xmlns:a16="http://schemas.microsoft.com/office/drawing/2014/main" id="{7FCFCCD2-97BA-4C39-BAF4-E13C94948A0F}"/>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360">
              <a:extLst>
                <a:ext uri="{FF2B5EF4-FFF2-40B4-BE49-F238E27FC236}">
                  <a16:creationId xmlns:a16="http://schemas.microsoft.com/office/drawing/2014/main" id="{DCD6B3A7-5461-4F8F-8AEB-10385997446B}"/>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361">
              <a:extLst>
                <a:ext uri="{FF2B5EF4-FFF2-40B4-BE49-F238E27FC236}">
                  <a16:creationId xmlns:a16="http://schemas.microsoft.com/office/drawing/2014/main" id="{0661D3BC-9EE7-4BA2-B294-5C90789084B2}"/>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362">
              <a:extLst>
                <a:ext uri="{FF2B5EF4-FFF2-40B4-BE49-F238E27FC236}">
                  <a16:creationId xmlns:a16="http://schemas.microsoft.com/office/drawing/2014/main" id="{C9AECB0C-2E20-41FA-864C-DC4DAA7303F2}"/>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363">
              <a:extLst>
                <a:ext uri="{FF2B5EF4-FFF2-40B4-BE49-F238E27FC236}">
                  <a16:creationId xmlns:a16="http://schemas.microsoft.com/office/drawing/2014/main" id="{18794630-F94A-411B-9A38-658218BD2FFA}"/>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364">
              <a:extLst>
                <a:ext uri="{FF2B5EF4-FFF2-40B4-BE49-F238E27FC236}">
                  <a16:creationId xmlns:a16="http://schemas.microsoft.com/office/drawing/2014/main" id="{FB69348D-37B8-4833-895F-572696DD4B68}"/>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365">
              <a:extLst>
                <a:ext uri="{FF2B5EF4-FFF2-40B4-BE49-F238E27FC236}">
                  <a16:creationId xmlns:a16="http://schemas.microsoft.com/office/drawing/2014/main" id="{3B196B79-D900-43B8-B0C8-2A947E9D6867}"/>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366">
              <a:extLst>
                <a:ext uri="{FF2B5EF4-FFF2-40B4-BE49-F238E27FC236}">
                  <a16:creationId xmlns:a16="http://schemas.microsoft.com/office/drawing/2014/main" id="{5CAE216C-1FE5-4C75-8E6F-F61870B1D403}"/>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367">
              <a:extLst>
                <a:ext uri="{FF2B5EF4-FFF2-40B4-BE49-F238E27FC236}">
                  <a16:creationId xmlns:a16="http://schemas.microsoft.com/office/drawing/2014/main" id="{6D07385C-E260-4AEA-9EF2-0C03B3037B07}"/>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368">
              <a:extLst>
                <a:ext uri="{FF2B5EF4-FFF2-40B4-BE49-F238E27FC236}">
                  <a16:creationId xmlns:a16="http://schemas.microsoft.com/office/drawing/2014/main" id="{C849996D-721A-4180-9B76-601BE848542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369">
              <a:extLst>
                <a:ext uri="{FF2B5EF4-FFF2-40B4-BE49-F238E27FC236}">
                  <a16:creationId xmlns:a16="http://schemas.microsoft.com/office/drawing/2014/main" id="{5BF9E7F3-8A1E-4504-970F-2DE6C44C15EB}"/>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370">
              <a:extLst>
                <a:ext uri="{FF2B5EF4-FFF2-40B4-BE49-F238E27FC236}">
                  <a16:creationId xmlns:a16="http://schemas.microsoft.com/office/drawing/2014/main" id="{2B059D61-A67B-4212-90D1-E87E21002106}"/>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371">
              <a:extLst>
                <a:ext uri="{FF2B5EF4-FFF2-40B4-BE49-F238E27FC236}">
                  <a16:creationId xmlns:a16="http://schemas.microsoft.com/office/drawing/2014/main" id="{FEC4278C-3A5D-425F-AF26-96C802B44090}"/>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372">
              <a:extLst>
                <a:ext uri="{FF2B5EF4-FFF2-40B4-BE49-F238E27FC236}">
                  <a16:creationId xmlns:a16="http://schemas.microsoft.com/office/drawing/2014/main" id="{AC26DDE8-6DFC-4865-A0E3-2E470BE84072}"/>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373">
              <a:extLst>
                <a:ext uri="{FF2B5EF4-FFF2-40B4-BE49-F238E27FC236}">
                  <a16:creationId xmlns:a16="http://schemas.microsoft.com/office/drawing/2014/main" id="{42C3F3E1-BDE2-4C97-AF00-D9368D57FDCC}"/>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374">
              <a:extLst>
                <a:ext uri="{FF2B5EF4-FFF2-40B4-BE49-F238E27FC236}">
                  <a16:creationId xmlns:a16="http://schemas.microsoft.com/office/drawing/2014/main" id="{1D3FB304-85A8-4B26-A5FD-C944AB279F1D}"/>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375">
              <a:extLst>
                <a:ext uri="{FF2B5EF4-FFF2-40B4-BE49-F238E27FC236}">
                  <a16:creationId xmlns:a16="http://schemas.microsoft.com/office/drawing/2014/main" id="{933B4E3A-5058-40CD-A8D8-FDE232889377}"/>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376">
              <a:extLst>
                <a:ext uri="{FF2B5EF4-FFF2-40B4-BE49-F238E27FC236}">
                  <a16:creationId xmlns:a16="http://schemas.microsoft.com/office/drawing/2014/main" id="{90768D78-FE90-4409-850E-458A40D202A3}"/>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377">
              <a:extLst>
                <a:ext uri="{FF2B5EF4-FFF2-40B4-BE49-F238E27FC236}">
                  <a16:creationId xmlns:a16="http://schemas.microsoft.com/office/drawing/2014/main" id="{1A6BE9A4-7944-4853-A515-7F80D66AE572}"/>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378">
              <a:extLst>
                <a:ext uri="{FF2B5EF4-FFF2-40B4-BE49-F238E27FC236}">
                  <a16:creationId xmlns:a16="http://schemas.microsoft.com/office/drawing/2014/main" id="{2CF8522D-E4A3-4065-BC81-176A13E570A0}"/>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379">
              <a:extLst>
                <a:ext uri="{FF2B5EF4-FFF2-40B4-BE49-F238E27FC236}">
                  <a16:creationId xmlns:a16="http://schemas.microsoft.com/office/drawing/2014/main" id="{15F0A2D0-B0B7-4DE4-8652-3FA985C3D7FE}"/>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380">
              <a:extLst>
                <a:ext uri="{FF2B5EF4-FFF2-40B4-BE49-F238E27FC236}">
                  <a16:creationId xmlns:a16="http://schemas.microsoft.com/office/drawing/2014/main" id="{825C8D5D-F0C5-4CC5-AB27-9DE2D7151248}"/>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381">
              <a:extLst>
                <a:ext uri="{FF2B5EF4-FFF2-40B4-BE49-F238E27FC236}">
                  <a16:creationId xmlns:a16="http://schemas.microsoft.com/office/drawing/2014/main" id="{84995D99-E943-4B3D-833B-98C93440577B}"/>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382">
              <a:extLst>
                <a:ext uri="{FF2B5EF4-FFF2-40B4-BE49-F238E27FC236}">
                  <a16:creationId xmlns:a16="http://schemas.microsoft.com/office/drawing/2014/main" id="{8C730EB4-437D-4FFD-832C-B667FF9AF91E}"/>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383">
              <a:extLst>
                <a:ext uri="{FF2B5EF4-FFF2-40B4-BE49-F238E27FC236}">
                  <a16:creationId xmlns:a16="http://schemas.microsoft.com/office/drawing/2014/main" id="{EC2DD11C-998E-45FD-AF9F-A6A194213E28}"/>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384">
              <a:extLst>
                <a:ext uri="{FF2B5EF4-FFF2-40B4-BE49-F238E27FC236}">
                  <a16:creationId xmlns:a16="http://schemas.microsoft.com/office/drawing/2014/main" id="{59D30BF7-159E-43FB-A19F-0C6B22651457}"/>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385">
              <a:extLst>
                <a:ext uri="{FF2B5EF4-FFF2-40B4-BE49-F238E27FC236}">
                  <a16:creationId xmlns:a16="http://schemas.microsoft.com/office/drawing/2014/main" id="{5C319381-2289-4ECC-83C7-641CE7734D47}"/>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386">
              <a:extLst>
                <a:ext uri="{FF2B5EF4-FFF2-40B4-BE49-F238E27FC236}">
                  <a16:creationId xmlns:a16="http://schemas.microsoft.com/office/drawing/2014/main" id="{81D50263-0B35-4398-9768-A1622926D8DA}"/>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387">
              <a:extLst>
                <a:ext uri="{FF2B5EF4-FFF2-40B4-BE49-F238E27FC236}">
                  <a16:creationId xmlns:a16="http://schemas.microsoft.com/office/drawing/2014/main" id="{5FE8FF83-4FFD-40C5-8960-C2B4284E8531}"/>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388">
              <a:extLst>
                <a:ext uri="{FF2B5EF4-FFF2-40B4-BE49-F238E27FC236}">
                  <a16:creationId xmlns:a16="http://schemas.microsoft.com/office/drawing/2014/main" id="{D5DC12DE-D5CA-4D73-A01B-1E8326A9E98D}"/>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389">
              <a:extLst>
                <a:ext uri="{FF2B5EF4-FFF2-40B4-BE49-F238E27FC236}">
                  <a16:creationId xmlns:a16="http://schemas.microsoft.com/office/drawing/2014/main" id="{9D675D42-95D9-476D-84D3-25022C6F8224}"/>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390">
              <a:extLst>
                <a:ext uri="{FF2B5EF4-FFF2-40B4-BE49-F238E27FC236}">
                  <a16:creationId xmlns:a16="http://schemas.microsoft.com/office/drawing/2014/main" id="{2B2B82D0-732C-4227-AC5D-2140A13EFE3B}"/>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391">
              <a:extLst>
                <a:ext uri="{FF2B5EF4-FFF2-40B4-BE49-F238E27FC236}">
                  <a16:creationId xmlns:a16="http://schemas.microsoft.com/office/drawing/2014/main" id="{38BF98F6-2A5A-4124-AA91-AB9685C1DAD6}"/>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392">
              <a:extLst>
                <a:ext uri="{FF2B5EF4-FFF2-40B4-BE49-F238E27FC236}">
                  <a16:creationId xmlns:a16="http://schemas.microsoft.com/office/drawing/2014/main" id="{7492FA1F-9204-45AD-9236-860A66A68E1C}"/>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393">
              <a:extLst>
                <a:ext uri="{FF2B5EF4-FFF2-40B4-BE49-F238E27FC236}">
                  <a16:creationId xmlns:a16="http://schemas.microsoft.com/office/drawing/2014/main" id="{FFDB4F43-4C49-40BE-8DC4-75E5F4D3587B}"/>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394">
              <a:extLst>
                <a:ext uri="{FF2B5EF4-FFF2-40B4-BE49-F238E27FC236}">
                  <a16:creationId xmlns:a16="http://schemas.microsoft.com/office/drawing/2014/main" id="{C58CD2D5-42AB-472E-92B6-C681CE1B7E87}"/>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395">
              <a:extLst>
                <a:ext uri="{FF2B5EF4-FFF2-40B4-BE49-F238E27FC236}">
                  <a16:creationId xmlns:a16="http://schemas.microsoft.com/office/drawing/2014/main" id="{8A2C3F74-5653-48B9-933B-DD4DA8B334F3}"/>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396">
              <a:extLst>
                <a:ext uri="{FF2B5EF4-FFF2-40B4-BE49-F238E27FC236}">
                  <a16:creationId xmlns:a16="http://schemas.microsoft.com/office/drawing/2014/main" id="{C1C3F23E-A683-48DC-9BC0-B17B7920212A}"/>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397">
              <a:extLst>
                <a:ext uri="{FF2B5EF4-FFF2-40B4-BE49-F238E27FC236}">
                  <a16:creationId xmlns:a16="http://schemas.microsoft.com/office/drawing/2014/main" id="{6BFD7D11-ACF1-40FF-B161-C78B2BDEBCEC}"/>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398">
              <a:extLst>
                <a:ext uri="{FF2B5EF4-FFF2-40B4-BE49-F238E27FC236}">
                  <a16:creationId xmlns:a16="http://schemas.microsoft.com/office/drawing/2014/main" id="{60E6D9FC-1B9D-420D-891F-5062C8B872E6}"/>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399">
              <a:extLst>
                <a:ext uri="{FF2B5EF4-FFF2-40B4-BE49-F238E27FC236}">
                  <a16:creationId xmlns:a16="http://schemas.microsoft.com/office/drawing/2014/main" id="{757DA8EE-F442-4869-9D55-DEF91F315BB5}"/>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400">
              <a:extLst>
                <a:ext uri="{FF2B5EF4-FFF2-40B4-BE49-F238E27FC236}">
                  <a16:creationId xmlns:a16="http://schemas.microsoft.com/office/drawing/2014/main" id="{5573FE3A-8420-4DCD-BCD6-8F01C86DB878}"/>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401">
              <a:extLst>
                <a:ext uri="{FF2B5EF4-FFF2-40B4-BE49-F238E27FC236}">
                  <a16:creationId xmlns:a16="http://schemas.microsoft.com/office/drawing/2014/main" id="{B8F359C6-3617-4F84-8F9F-7FE23F6F4398}"/>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402">
              <a:extLst>
                <a:ext uri="{FF2B5EF4-FFF2-40B4-BE49-F238E27FC236}">
                  <a16:creationId xmlns:a16="http://schemas.microsoft.com/office/drawing/2014/main" id="{15E1FA5F-40D0-4866-BA4C-C03D41E0A862}"/>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403">
              <a:extLst>
                <a:ext uri="{FF2B5EF4-FFF2-40B4-BE49-F238E27FC236}">
                  <a16:creationId xmlns:a16="http://schemas.microsoft.com/office/drawing/2014/main" id="{36C49BCC-8831-4E06-84FD-847C735E7893}"/>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404">
              <a:extLst>
                <a:ext uri="{FF2B5EF4-FFF2-40B4-BE49-F238E27FC236}">
                  <a16:creationId xmlns:a16="http://schemas.microsoft.com/office/drawing/2014/main" id="{8ECA7227-9C9E-4EAE-B61E-9A6A9A39A60B}"/>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405">
              <a:extLst>
                <a:ext uri="{FF2B5EF4-FFF2-40B4-BE49-F238E27FC236}">
                  <a16:creationId xmlns:a16="http://schemas.microsoft.com/office/drawing/2014/main" id="{B48D6E05-A231-473D-A109-7112095C369A}"/>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407">
              <a:extLst>
                <a:ext uri="{FF2B5EF4-FFF2-40B4-BE49-F238E27FC236}">
                  <a16:creationId xmlns:a16="http://schemas.microsoft.com/office/drawing/2014/main" id="{6E1D8596-F924-4823-A55E-EFEA0C548498}"/>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408">
              <a:extLst>
                <a:ext uri="{FF2B5EF4-FFF2-40B4-BE49-F238E27FC236}">
                  <a16:creationId xmlns:a16="http://schemas.microsoft.com/office/drawing/2014/main" id="{5DC7EBA3-3A7B-4C0D-98A9-4DC8A6873B55}"/>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409">
              <a:extLst>
                <a:ext uri="{FF2B5EF4-FFF2-40B4-BE49-F238E27FC236}">
                  <a16:creationId xmlns:a16="http://schemas.microsoft.com/office/drawing/2014/main" id="{4E78E285-CB38-4E5E-9FAD-8E64465F3C8B}"/>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410">
              <a:extLst>
                <a:ext uri="{FF2B5EF4-FFF2-40B4-BE49-F238E27FC236}">
                  <a16:creationId xmlns:a16="http://schemas.microsoft.com/office/drawing/2014/main" id="{C17875A2-A4F4-4BF2-8253-B15E35188386}"/>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411">
              <a:extLst>
                <a:ext uri="{FF2B5EF4-FFF2-40B4-BE49-F238E27FC236}">
                  <a16:creationId xmlns:a16="http://schemas.microsoft.com/office/drawing/2014/main" id="{D8301F98-891B-4339-93C4-8BBD4AA4F315}"/>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412">
              <a:extLst>
                <a:ext uri="{FF2B5EF4-FFF2-40B4-BE49-F238E27FC236}">
                  <a16:creationId xmlns:a16="http://schemas.microsoft.com/office/drawing/2014/main" id="{89E63B68-E41D-47DF-9326-0DA66DE7FDC2}"/>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413">
              <a:extLst>
                <a:ext uri="{FF2B5EF4-FFF2-40B4-BE49-F238E27FC236}">
                  <a16:creationId xmlns:a16="http://schemas.microsoft.com/office/drawing/2014/main" id="{A9DD7219-1A1B-400B-A399-72971BF0B7C9}"/>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414">
              <a:extLst>
                <a:ext uri="{FF2B5EF4-FFF2-40B4-BE49-F238E27FC236}">
                  <a16:creationId xmlns:a16="http://schemas.microsoft.com/office/drawing/2014/main" id="{3E79587E-BB5F-4B66-8529-B4FD26DB2E13}"/>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415">
              <a:extLst>
                <a:ext uri="{FF2B5EF4-FFF2-40B4-BE49-F238E27FC236}">
                  <a16:creationId xmlns:a16="http://schemas.microsoft.com/office/drawing/2014/main" id="{39F50382-AD28-4971-B673-C7BC6D0776CE}"/>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416">
              <a:extLst>
                <a:ext uri="{FF2B5EF4-FFF2-40B4-BE49-F238E27FC236}">
                  <a16:creationId xmlns:a16="http://schemas.microsoft.com/office/drawing/2014/main" id="{E6666A19-B820-4DF0-B108-18A1DA79EA34}"/>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417">
              <a:extLst>
                <a:ext uri="{FF2B5EF4-FFF2-40B4-BE49-F238E27FC236}">
                  <a16:creationId xmlns:a16="http://schemas.microsoft.com/office/drawing/2014/main" id="{58336BD4-BAE9-4FA4-A7FC-9F98E1D9D024}"/>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418">
              <a:extLst>
                <a:ext uri="{FF2B5EF4-FFF2-40B4-BE49-F238E27FC236}">
                  <a16:creationId xmlns:a16="http://schemas.microsoft.com/office/drawing/2014/main" id="{CDA03058-BA44-48A2-BB2E-F87F716BA127}"/>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419">
              <a:extLst>
                <a:ext uri="{FF2B5EF4-FFF2-40B4-BE49-F238E27FC236}">
                  <a16:creationId xmlns:a16="http://schemas.microsoft.com/office/drawing/2014/main" id="{97783346-91B0-4607-8706-11037D01A02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420">
              <a:extLst>
                <a:ext uri="{FF2B5EF4-FFF2-40B4-BE49-F238E27FC236}">
                  <a16:creationId xmlns:a16="http://schemas.microsoft.com/office/drawing/2014/main" id="{74DD11BF-17AE-45B6-881F-2F474B8B772A}"/>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421">
              <a:extLst>
                <a:ext uri="{FF2B5EF4-FFF2-40B4-BE49-F238E27FC236}">
                  <a16:creationId xmlns:a16="http://schemas.microsoft.com/office/drawing/2014/main" id="{4387F4C7-B2DB-46BC-B6AC-7805340FC2E0}"/>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422">
              <a:extLst>
                <a:ext uri="{FF2B5EF4-FFF2-40B4-BE49-F238E27FC236}">
                  <a16:creationId xmlns:a16="http://schemas.microsoft.com/office/drawing/2014/main" id="{203C64C9-3794-49F0-B802-DD2175F61E82}"/>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423">
              <a:extLst>
                <a:ext uri="{FF2B5EF4-FFF2-40B4-BE49-F238E27FC236}">
                  <a16:creationId xmlns:a16="http://schemas.microsoft.com/office/drawing/2014/main" id="{4262C781-7EED-43F4-B2C1-EE05EC3E21B6}"/>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424">
              <a:extLst>
                <a:ext uri="{FF2B5EF4-FFF2-40B4-BE49-F238E27FC236}">
                  <a16:creationId xmlns:a16="http://schemas.microsoft.com/office/drawing/2014/main" id="{2BDF243B-9EA4-41AF-9A26-A5069B242F2A}"/>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425">
              <a:extLst>
                <a:ext uri="{FF2B5EF4-FFF2-40B4-BE49-F238E27FC236}">
                  <a16:creationId xmlns:a16="http://schemas.microsoft.com/office/drawing/2014/main" id="{DD2FEC9E-8427-4746-821D-F19860100F18}"/>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426">
              <a:extLst>
                <a:ext uri="{FF2B5EF4-FFF2-40B4-BE49-F238E27FC236}">
                  <a16:creationId xmlns:a16="http://schemas.microsoft.com/office/drawing/2014/main" id="{9D0F7ECA-AE46-4289-8F11-07371B63C4BF}"/>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427">
              <a:extLst>
                <a:ext uri="{FF2B5EF4-FFF2-40B4-BE49-F238E27FC236}">
                  <a16:creationId xmlns:a16="http://schemas.microsoft.com/office/drawing/2014/main" id="{D3E21BC3-52E5-40D8-A38F-4AFCAB98B5C1}"/>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428">
              <a:extLst>
                <a:ext uri="{FF2B5EF4-FFF2-40B4-BE49-F238E27FC236}">
                  <a16:creationId xmlns:a16="http://schemas.microsoft.com/office/drawing/2014/main" id="{E03B56FD-C53E-42F3-AA38-F2081C22DE3B}"/>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Freeform 429">
              <a:extLst>
                <a:ext uri="{FF2B5EF4-FFF2-40B4-BE49-F238E27FC236}">
                  <a16:creationId xmlns:a16="http://schemas.microsoft.com/office/drawing/2014/main" id="{9CBA2CC6-636C-4998-95A6-B2E02DF1010D}"/>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430">
              <a:extLst>
                <a:ext uri="{FF2B5EF4-FFF2-40B4-BE49-F238E27FC236}">
                  <a16:creationId xmlns:a16="http://schemas.microsoft.com/office/drawing/2014/main" id="{FAB1F7A1-D9C7-4A2E-9E2E-BB375B9128BD}"/>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431">
              <a:extLst>
                <a:ext uri="{FF2B5EF4-FFF2-40B4-BE49-F238E27FC236}">
                  <a16:creationId xmlns:a16="http://schemas.microsoft.com/office/drawing/2014/main" id="{2057A03E-60B3-4ACA-B65C-7B57D457F870}"/>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432">
              <a:extLst>
                <a:ext uri="{FF2B5EF4-FFF2-40B4-BE49-F238E27FC236}">
                  <a16:creationId xmlns:a16="http://schemas.microsoft.com/office/drawing/2014/main" id="{DA4741DF-83D6-4268-BAA8-11FC3CD0AB7C}"/>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433">
              <a:extLst>
                <a:ext uri="{FF2B5EF4-FFF2-40B4-BE49-F238E27FC236}">
                  <a16:creationId xmlns:a16="http://schemas.microsoft.com/office/drawing/2014/main" id="{113BE415-3F79-41D4-BD6C-4A670592C679}"/>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434">
              <a:extLst>
                <a:ext uri="{FF2B5EF4-FFF2-40B4-BE49-F238E27FC236}">
                  <a16:creationId xmlns:a16="http://schemas.microsoft.com/office/drawing/2014/main" id="{0CBC9582-14C0-428A-BAD4-0AAE4BF03CA1}"/>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435">
              <a:extLst>
                <a:ext uri="{FF2B5EF4-FFF2-40B4-BE49-F238E27FC236}">
                  <a16:creationId xmlns:a16="http://schemas.microsoft.com/office/drawing/2014/main" id="{B8843091-0120-4854-AD60-75C8946345FC}"/>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436">
              <a:extLst>
                <a:ext uri="{FF2B5EF4-FFF2-40B4-BE49-F238E27FC236}">
                  <a16:creationId xmlns:a16="http://schemas.microsoft.com/office/drawing/2014/main" id="{9EA79F29-9E53-4A18-92FB-B300391F6C3A}"/>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437">
              <a:extLst>
                <a:ext uri="{FF2B5EF4-FFF2-40B4-BE49-F238E27FC236}">
                  <a16:creationId xmlns:a16="http://schemas.microsoft.com/office/drawing/2014/main" id="{92D8E77D-5BA2-4F86-B95F-804AF682D0B9}"/>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Freeform 438">
              <a:extLst>
                <a:ext uri="{FF2B5EF4-FFF2-40B4-BE49-F238E27FC236}">
                  <a16:creationId xmlns:a16="http://schemas.microsoft.com/office/drawing/2014/main" id="{E8E8C5B2-43A1-439B-81AB-ACD3ABB75AF3}"/>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Freeform 439">
              <a:extLst>
                <a:ext uri="{FF2B5EF4-FFF2-40B4-BE49-F238E27FC236}">
                  <a16:creationId xmlns:a16="http://schemas.microsoft.com/office/drawing/2014/main" id="{35D956E8-948B-43F6-9134-BBD9B8010D60}"/>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Freeform 440">
              <a:extLst>
                <a:ext uri="{FF2B5EF4-FFF2-40B4-BE49-F238E27FC236}">
                  <a16:creationId xmlns:a16="http://schemas.microsoft.com/office/drawing/2014/main" id="{954986C2-69C0-40D4-8AF4-57701753CEE5}"/>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Freeform 441">
              <a:extLst>
                <a:ext uri="{FF2B5EF4-FFF2-40B4-BE49-F238E27FC236}">
                  <a16:creationId xmlns:a16="http://schemas.microsoft.com/office/drawing/2014/main" id="{B983FA2C-C10F-46E5-9F18-05F9B3807C5E}"/>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442">
              <a:extLst>
                <a:ext uri="{FF2B5EF4-FFF2-40B4-BE49-F238E27FC236}">
                  <a16:creationId xmlns:a16="http://schemas.microsoft.com/office/drawing/2014/main" id="{F68ECEAA-7A6C-48F1-B9BE-21CC152E5C59}"/>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443">
              <a:extLst>
                <a:ext uri="{FF2B5EF4-FFF2-40B4-BE49-F238E27FC236}">
                  <a16:creationId xmlns:a16="http://schemas.microsoft.com/office/drawing/2014/main" id="{0174C47B-9504-48D0-A3FE-0ECDC8EE6CA8}"/>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444">
              <a:extLst>
                <a:ext uri="{FF2B5EF4-FFF2-40B4-BE49-F238E27FC236}">
                  <a16:creationId xmlns:a16="http://schemas.microsoft.com/office/drawing/2014/main" id="{8E91EFFA-5CDC-4AF0-917A-0A615174FD7B}"/>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445">
              <a:extLst>
                <a:ext uri="{FF2B5EF4-FFF2-40B4-BE49-F238E27FC236}">
                  <a16:creationId xmlns:a16="http://schemas.microsoft.com/office/drawing/2014/main" id="{46B0C27A-CD5F-47BC-80AB-0710B19DCB09}"/>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Freeform 446">
              <a:extLst>
                <a:ext uri="{FF2B5EF4-FFF2-40B4-BE49-F238E27FC236}">
                  <a16:creationId xmlns:a16="http://schemas.microsoft.com/office/drawing/2014/main" id="{CCE0D1F9-B993-4C99-B796-21373C8141B6}"/>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Freeform 447">
              <a:extLst>
                <a:ext uri="{FF2B5EF4-FFF2-40B4-BE49-F238E27FC236}">
                  <a16:creationId xmlns:a16="http://schemas.microsoft.com/office/drawing/2014/main" id="{1ABFBBD2-56ED-4F85-8C01-06D27C06EE31}"/>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Freeform 448">
              <a:extLst>
                <a:ext uri="{FF2B5EF4-FFF2-40B4-BE49-F238E27FC236}">
                  <a16:creationId xmlns:a16="http://schemas.microsoft.com/office/drawing/2014/main" id="{B8DC0292-0516-41E1-AFBE-D64C7A9684BD}"/>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Freeform 449">
              <a:extLst>
                <a:ext uri="{FF2B5EF4-FFF2-40B4-BE49-F238E27FC236}">
                  <a16:creationId xmlns:a16="http://schemas.microsoft.com/office/drawing/2014/main" id="{65EC3B4B-058B-401C-A922-DDD5E46F3B63}"/>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Freeform 450">
              <a:extLst>
                <a:ext uri="{FF2B5EF4-FFF2-40B4-BE49-F238E27FC236}">
                  <a16:creationId xmlns:a16="http://schemas.microsoft.com/office/drawing/2014/main" id="{79553764-9C31-4739-8491-3C03EC3BADF8}"/>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Freeform 451">
              <a:extLst>
                <a:ext uri="{FF2B5EF4-FFF2-40B4-BE49-F238E27FC236}">
                  <a16:creationId xmlns:a16="http://schemas.microsoft.com/office/drawing/2014/main" id="{3758648F-C88C-4627-A331-3E5BAF2D1C30}"/>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Freeform 452">
              <a:extLst>
                <a:ext uri="{FF2B5EF4-FFF2-40B4-BE49-F238E27FC236}">
                  <a16:creationId xmlns:a16="http://schemas.microsoft.com/office/drawing/2014/main" id="{93B61BE4-B270-4E48-967F-006AFEE55822}"/>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Freeform 453">
              <a:extLst>
                <a:ext uri="{FF2B5EF4-FFF2-40B4-BE49-F238E27FC236}">
                  <a16:creationId xmlns:a16="http://schemas.microsoft.com/office/drawing/2014/main" id="{FF5B7D1D-FAFB-4BFE-B2A7-F05BC7D8B0C0}"/>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Freeform 454">
              <a:extLst>
                <a:ext uri="{FF2B5EF4-FFF2-40B4-BE49-F238E27FC236}">
                  <a16:creationId xmlns:a16="http://schemas.microsoft.com/office/drawing/2014/main" id="{6987BFA2-6819-470D-85A6-5F51DEA959A5}"/>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Freeform 455">
              <a:extLst>
                <a:ext uri="{FF2B5EF4-FFF2-40B4-BE49-F238E27FC236}">
                  <a16:creationId xmlns:a16="http://schemas.microsoft.com/office/drawing/2014/main" id="{85531956-0E6C-46E9-B849-FA83FFD5FEDF}"/>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Freeform 456">
              <a:extLst>
                <a:ext uri="{FF2B5EF4-FFF2-40B4-BE49-F238E27FC236}">
                  <a16:creationId xmlns:a16="http://schemas.microsoft.com/office/drawing/2014/main" id="{76F263D5-9362-4139-9EDC-08EC0ED8A750}"/>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Freeform 457">
              <a:extLst>
                <a:ext uri="{FF2B5EF4-FFF2-40B4-BE49-F238E27FC236}">
                  <a16:creationId xmlns:a16="http://schemas.microsoft.com/office/drawing/2014/main" id="{86D3CD0F-C595-4B0E-BBFE-5ED90CFF7FC8}"/>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Freeform 458">
              <a:extLst>
                <a:ext uri="{FF2B5EF4-FFF2-40B4-BE49-F238E27FC236}">
                  <a16:creationId xmlns:a16="http://schemas.microsoft.com/office/drawing/2014/main" id="{296F4E54-8DA6-456B-B5E3-B0FA98ECD181}"/>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Freeform 459">
              <a:extLst>
                <a:ext uri="{FF2B5EF4-FFF2-40B4-BE49-F238E27FC236}">
                  <a16:creationId xmlns:a16="http://schemas.microsoft.com/office/drawing/2014/main" id="{585E50AB-C635-4A79-8371-2B02B165B6FE}"/>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Freeform 460">
              <a:extLst>
                <a:ext uri="{FF2B5EF4-FFF2-40B4-BE49-F238E27FC236}">
                  <a16:creationId xmlns:a16="http://schemas.microsoft.com/office/drawing/2014/main" id="{5A236B1B-BBD4-4569-BA0D-2CCDEBC76BD4}"/>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Freeform 461">
              <a:extLst>
                <a:ext uri="{FF2B5EF4-FFF2-40B4-BE49-F238E27FC236}">
                  <a16:creationId xmlns:a16="http://schemas.microsoft.com/office/drawing/2014/main" id="{118DB4C6-AB7C-466F-A86B-78CC51AA1721}"/>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Freeform 462">
              <a:extLst>
                <a:ext uri="{FF2B5EF4-FFF2-40B4-BE49-F238E27FC236}">
                  <a16:creationId xmlns:a16="http://schemas.microsoft.com/office/drawing/2014/main" id="{C959D362-9DC5-4E80-A4AA-5D03861F71A4}"/>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Freeform 463">
              <a:extLst>
                <a:ext uri="{FF2B5EF4-FFF2-40B4-BE49-F238E27FC236}">
                  <a16:creationId xmlns:a16="http://schemas.microsoft.com/office/drawing/2014/main" id="{0B043D3D-2C14-4C35-A3A9-AB9BEE8BFCDA}"/>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Freeform 464">
              <a:extLst>
                <a:ext uri="{FF2B5EF4-FFF2-40B4-BE49-F238E27FC236}">
                  <a16:creationId xmlns:a16="http://schemas.microsoft.com/office/drawing/2014/main" id="{0A3748C4-9623-4B33-AC63-FFB770827361}"/>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Freeform 465">
              <a:extLst>
                <a:ext uri="{FF2B5EF4-FFF2-40B4-BE49-F238E27FC236}">
                  <a16:creationId xmlns:a16="http://schemas.microsoft.com/office/drawing/2014/main" id="{C198CCE2-5911-49ED-A019-24A3B460E0B5}"/>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Freeform 466">
              <a:extLst>
                <a:ext uri="{FF2B5EF4-FFF2-40B4-BE49-F238E27FC236}">
                  <a16:creationId xmlns:a16="http://schemas.microsoft.com/office/drawing/2014/main" id="{C3CAAB8A-3048-4915-B7D0-01203FC11875}"/>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467">
              <a:extLst>
                <a:ext uri="{FF2B5EF4-FFF2-40B4-BE49-F238E27FC236}">
                  <a16:creationId xmlns:a16="http://schemas.microsoft.com/office/drawing/2014/main" id="{0BDF72F1-59F9-4844-9038-0649775B7D68}"/>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468">
              <a:extLst>
                <a:ext uri="{FF2B5EF4-FFF2-40B4-BE49-F238E27FC236}">
                  <a16:creationId xmlns:a16="http://schemas.microsoft.com/office/drawing/2014/main" id="{6B08E225-274D-4403-9AC5-42EE9DF0A6D5}"/>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469">
              <a:extLst>
                <a:ext uri="{FF2B5EF4-FFF2-40B4-BE49-F238E27FC236}">
                  <a16:creationId xmlns:a16="http://schemas.microsoft.com/office/drawing/2014/main" id="{5EC9B890-05D1-447D-8E59-00A5324DDA0E}"/>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Freeform 470">
              <a:extLst>
                <a:ext uri="{FF2B5EF4-FFF2-40B4-BE49-F238E27FC236}">
                  <a16:creationId xmlns:a16="http://schemas.microsoft.com/office/drawing/2014/main" id="{D79FCFAE-8667-4EBA-B87B-3101B4D4B36C}"/>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Freeform 471">
              <a:extLst>
                <a:ext uri="{FF2B5EF4-FFF2-40B4-BE49-F238E27FC236}">
                  <a16:creationId xmlns:a16="http://schemas.microsoft.com/office/drawing/2014/main" id="{B1B29B4E-AE9F-4BED-BB20-59EDD165CD3C}"/>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Freeform 472">
              <a:extLst>
                <a:ext uri="{FF2B5EF4-FFF2-40B4-BE49-F238E27FC236}">
                  <a16:creationId xmlns:a16="http://schemas.microsoft.com/office/drawing/2014/main" id="{120BDC49-0AB3-47D0-A916-A3472ACD4E96}"/>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473">
              <a:extLst>
                <a:ext uri="{FF2B5EF4-FFF2-40B4-BE49-F238E27FC236}">
                  <a16:creationId xmlns:a16="http://schemas.microsoft.com/office/drawing/2014/main" id="{7787C2C8-BBFF-4ED1-AF5E-BDC304FD3F46}"/>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474">
              <a:extLst>
                <a:ext uri="{FF2B5EF4-FFF2-40B4-BE49-F238E27FC236}">
                  <a16:creationId xmlns:a16="http://schemas.microsoft.com/office/drawing/2014/main" id="{77B45F2A-1E29-46F1-BBFB-1C74112A4A81}"/>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475">
              <a:extLst>
                <a:ext uri="{FF2B5EF4-FFF2-40B4-BE49-F238E27FC236}">
                  <a16:creationId xmlns:a16="http://schemas.microsoft.com/office/drawing/2014/main" id="{21D4C8FE-F3B5-489F-B868-C64F596D6E1D}"/>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476">
              <a:extLst>
                <a:ext uri="{FF2B5EF4-FFF2-40B4-BE49-F238E27FC236}">
                  <a16:creationId xmlns:a16="http://schemas.microsoft.com/office/drawing/2014/main" id="{4287360E-2B88-4A50-BF3F-9368735A6E32}"/>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Freeform 477">
              <a:extLst>
                <a:ext uri="{FF2B5EF4-FFF2-40B4-BE49-F238E27FC236}">
                  <a16:creationId xmlns:a16="http://schemas.microsoft.com/office/drawing/2014/main" id="{0F8DCB7D-BB70-4550-941F-F842D06E5D8D}"/>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Freeform 478">
              <a:extLst>
                <a:ext uri="{FF2B5EF4-FFF2-40B4-BE49-F238E27FC236}">
                  <a16:creationId xmlns:a16="http://schemas.microsoft.com/office/drawing/2014/main" id="{8B1B49A5-BB16-4F8C-8712-AD6E0EDA7819}"/>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479">
              <a:extLst>
                <a:ext uri="{FF2B5EF4-FFF2-40B4-BE49-F238E27FC236}">
                  <a16:creationId xmlns:a16="http://schemas.microsoft.com/office/drawing/2014/main" id="{B6F1355E-0C96-47BD-9213-C43D6DE29DEE}"/>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Freeform 480">
              <a:extLst>
                <a:ext uri="{FF2B5EF4-FFF2-40B4-BE49-F238E27FC236}">
                  <a16:creationId xmlns:a16="http://schemas.microsoft.com/office/drawing/2014/main" id="{E0289DBC-0328-42AB-951E-4A7F5FE80AE9}"/>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Freeform 481">
              <a:extLst>
                <a:ext uri="{FF2B5EF4-FFF2-40B4-BE49-F238E27FC236}">
                  <a16:creationId xmlns:a16="http://schemas.microsoft.com/office/drawing/2014/main" id="{795B0B6A-925C-4B78-987D-532742EFB3F2}"/>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Freeform 482">
              <a:extLst>
                <a:ext uri="{FF2B5EF4-FFF2-40B4-BE49-F238E27FC236}">
                  <a16:creationId xmlns:a16="http://schemas.microsoft.com/office/drawing/2014/main" id="{63E55A29-E551-4150-82DA-42A0839F0E32}"/>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483">
              <a:extLst>
                <a:ext uri="{FF2B5EF4-FFF2-40B4-BE49-F238E27FC236}">
                  <a16:creationId xmlns:a16="http://schemas.microsoft.com/office/drawing/2014/main" id="{118667FB-2298-40EF-AC09-2FE35CDFA786}"/>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484">
              <a:extLst>
                <a:ext uri="{FF2B5EF4-FFF2-40B4-BE49-F238E27FC236}">
                  <a16:creationId xmlns:a16="http://schemas.microsoft.com/office/drawing/2014/main" id="{BE9A4282-D259-40DD-867F-3FFF95A774E2}"/>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485">
              <a:extLst>
                <a:ext uri="{FF2B5EF4-FFF2-40B4-BE49-F238E27FC236}">
                  <a16:creationId xmlns:a16="http://schemas.microsoft.com/office/drawing/2014/main" id="{D9EAF34E-2CFC-47B4-8A0A-235B2E056C14}"/>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486">
              <a:extLst>
                <a:ext uri="{FF2B5EF4-FFF2-40B4-BE49-F238E27FC236}">
                  <a16:creationId xmlns:a16="http://schemas.microsoft.com/office/drawing/2014/main" id="{FD0436F0-8591-47CC-B45A-024306F7356D}"/>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487">
              <a:extLst>
                <a:ext uri="{FF2B5EF4-FFF2-40B4-BE49-F238E27FC236}">
                  <a16:creationId xmlns:a16="http://schemas.microsoft.com/office/drawing/2014/main" id="{A3E25115-64DE-4CEF-B29E-F4BCE48A9FE0}"/>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488">
              <a:extLst>
                <a:ext uri="{FF2B5EF4-FFF2-40B4-BE49-F238E27FC236}">
                  <a16:creationId xmlns:a16="http://schemas.microsoft.com/office/drawing/2014/main" id="{0C894224-79FD-4D2F-BCE6-3A68512A1B7F}"/>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Freeform 489">
              <a:extLst>
                <a:ext uri="{FF2B5EF4-FFF2-40B4-BE49-F238E27FC236}">
                  <a16:creationId xmlns:a16="http://schemas.microsoft.com/office/drawing/2014/main" id="{388DE19D-E9D1-48F5-BF64-0BB7F8CFF8E1}"/>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Freeform 490">
              <a:extLst>
                <a:ext uri="{FF2B5EF4-FFF2-40B4-BE49-F238E27FC236}">
                  <a16:creationId xmlns:a16="http://schemas.microsoft.com/office/drawing/2014/main" id="{BE10867D-49B2-4F0A-A740-20185C786464}"/>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Freeform 491">
              <a:extLst>
                <a:ext uri="{FF2B5EF4-FFF2-40B4-BE49-F238E27FC236}">
                  <a16:creationId xmlns:a16="http://schemas.microsoft.com/office/drawing/2014/main" id="{C6511CCF-E397-4926-9D90-D2D70B46BB4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Freeform 492">
              <a:extLst>
                <a:ext uri="{FF2B5EF4-FFF2-40B4-BE49-F238E27FC236}">
                  <a16:creationId xmlns:a16="http://schemas.microsoft.com/office/drawing/2014/main" id="{EC708BC3-B42A-48F7-8DA9-E88262316907}"/>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493">
              <a:extLst>
                <a:ext uri="{FF2B5EF4-FFF2-40B4-BE49-F238E27FC236}">
                  <a16:creationId xmlns:a16="http://schemas.microsoft.com/office/drawing/2014/main" id="{FF6948AD-CCDE-4089-80C3-92DEA2D6448A}"/>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494">
              <a:extLst>
                <a:ext uri="{FF2B5EF4-FFF2-40B4-BE49-F238E27FC236}">
                  <a16:creationId xmlns:a16="http://schemas.microsoft.com/office/drawing/2014/main" id="{D2209772-3D08-4933-B4F6-7D8B9D9A8F8C}"/>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495">
              <a:extLst>
                <a:ext uri="{FF2B5EF4-FFF2-40B4-BE49-F238E27FC236}">
                  <a16:creationId xmlns:a16="http://schemas.microsoft.com/office/drawing/2014/main" id="{A3E33052-9D52-4880-BEEC-EF64E90E1E5C}"/>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496">
              <a:extLst>
                <a:ext uri="{FF2B5EF4-FFF2-40B4-BE49-F238E27FC236}">
                  <a16:creationId xmlns:a16="http://schemas.microsoft.com/office/drawing/2014/main" id="{1BB60C57-FBBE-4411-BD05-8AEB60687598}"/>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Freeform 497">
              <a:extLst>
                <a:ext uri="{FF2B5EF4-FFF2-40B4-BE49-F238E27FC236}">
                  <a16:creationId xmlns:a16="http://schemas.microsoft.com/office/drawing/2014/main" id="{D939B997-F12B-49B7-A7A1-01EA3E8B2FF0}"/>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Freeform 498">
              <a:extLst>
                <a:ext uri="{FF2B5EF4-FFF2-40B4-BE49-F238E27FC236}">
                  <a16:creationId xmlns:a16="http://schemas.microsoft.com/office/drawing/2014/main" id="{69B89203-7D14-4874-A252-3C9AE0FB1608}"/>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Freeform 499">
              <a:extLst>
                <a:ext uri="{FF2B5EF4-FFF2-40B4-BE49-F238E27FC236}">
                  <a16:creationId xmlns:a16="http://schemas.microsoft.com/office/drawing/2014/main" id="{A06DFBD9-94E4-49AB-93B3-FAC0FC9E57C5}"/>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Freeform 500">
              <a:extLst>
                <a:ext uri="{FF2B5EF4-FFF2-40B4-BE49-F238E27FC236}">
                  <a16:creationId xmlns:a16="http://schemas.microsoft.com/office/drawing/2014/main" id="{A262692C-BD36-4896-8729-4633AB566217}"/>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Freeform 501">
              <a:extLst>
                <a:ext uri="{FF2B5EF4-FFF2-40B4-BE49-F238E27FC236}">
                  <a16:creationId xmlns:a16="http://schemas.microsoft.com/office/drawing/2014/main" id="{C5612811-C111-4778-B743-4F5731D04344}"/>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Freeform 502">
              <a:extLst>
                <a:ext uri="{FF2B5EF4-FFF2-40B4-BE49-F238E27FC236}">
                  <a16:creationId xmlns:a16="http://schemas.microsoft.com/office/drawing/2014/main" id="{071ED640-9881-4FF3-A1DE-111B2911478C}"/>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Freeform 503">
              <a:extLst>
                <a:ext uri="{FF2B5EF4-FFF2-40B4-BE49-F238E27FC236}">
                  <a16:creationId xmlns:a16="http://schemas.microsoft.com/office/drawing/2014/main" id="{65748894-755D-4800-9740-2CEE089B444A}"/>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Freeform 504">
              <a:extLst>
                <a:ext uri="{FF2B5EF4-FFF2-40B4-BE49-F238E27FC236}">
                  <a16:creationId xmlns:a16="http://schemas.microsoft.com/office/drawing/2014/main" id="{CE305AC7-41D1-433F-8C41-0430B3203D29}"/>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Freeform 505">
              <a:extLst>
                <a:ext uri="{FF2B5EF4-FFF2-40B4-BE49-F238E27FC236}">
                  <a16:creationId xmlns:a16="http://schemas.microsoft.com/office/drawing/2014/main" id="{3943A707-0EE4-41E3-BCE8-66812FFBDA68}"/>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Freeform 506">
              <a:extLst>
                <a:ext uri="{FF2B5EF4-FFF2-40B4-BE49-F238E27FC236}">
                  <a16:creationId xmlns:a16="http://schemas.microsoft.com/office/drawing/2014/main" id="{26DDE5C5-8585-4D1C-8417-4D65AEBE38C3}"/>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Freeform 507">
              <a:extLst>
                <a:ext uri="{FF2B5EF4-FFF2-40B4-BE49-F238E27FC236}">
                  <a16:creationId xmlns:a16="http://schemas.microsoft.com/office/drawing/2014/main" id="{04CEC2BF-2EDE-45E9-B862-D94DF3CFF6DD}"/>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Freeform 508">
              <a:extLst>
                <a:ext uri="{FF2B5EF4-FFF2-40B4-BE49-F238E27FC236}">
                  <a16:creationId xmlns:a16="http://schemas.microsoft.com/office/drawing/2014/main" id="{97CEC963-5784-4E68-9B00-C6C4AE89E432}"/>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Freeform 509">
              <a:extLst>
                <a:ext uri="{FF2B5EF4-FFF2-40B4-BE49-F238E27FC236}">
                  <a16:creationId xmlns:a16="http://schemas.microsoft.com/office/drawing/2014/main" id="{9381AC44-CFDA-4D50-9E9A-5CAE1FFB9529}"/>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Freeform 510">
              <a:extLst>
                <a:ext uri="{FF2B5EF4-FFF2-40B4-BE49-F238E27FC236}">
                  <a16:creationId xmlns:a16="http://schemas.microsoft.com/office/drawing/2014/main" id="{B426DAFC-2E12-466E-9C32-52F6918B5FB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Freeform 511">
              <a:extLst>
                <a:ext uri="{FF2B5EF4-FFF2-40B4-BE49-F238E27FC236}">
                  <a16:creationId xmlns:a16="http://schemas.microsoft.com/office/drawing/2014/main" id="{69FCFB53-EB1C-4ED2-9A61-011298939ECF}"/>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Freeform 512">
              <a:extLst>
                <a:ext uri="{FF2B5EF4-FFF2-40B4-BE49-F238E27FC236}">
                  <a16:creationId xmlns:a16="http://schemas.microsoft.com/office/drawing/2014/main" id="{7D62E74D-64AF-4050-9A67-C039B4D1FEB9}"/>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Freeform 513">
              <a:extLst>
                <a:ext uri="{FF2B5EF4-FFF2-40B4-BE49-F238E27FC236}">
                  <a16:creationId xmlns:a16="http://schemas.microsoft.com/office/drawing/2014/main" id="{51C67C46-981F-4ACF-B43F-7A723AD72731}"/>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Freeform 514">
              <a:extLst>
                <a:ext uri="{FF2B5EF4-FFF2-40B4-BE49-F238E27FC236}">
                  <a16:creationId xmlns:a16="http://schemas.microsoft.com/office/drawing/2014/main" id="{B4F0D205-C61D-4999-A6F9-9C001D28DFC4}"/>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Freeform 515">
              <a:extLst>
                <a:ext uri="{FF2B5EF4-FFF2-40B4-BE49-F238E27FC236}">
                  <a16:creationId xmlns:a16="http://schemas.microsoft.com/office/drawing/2014/main" id="{770794CB-5A49-4B1D-95EF-1E7630007CFD}"/>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Freeform 516">
              <a:extLst>
                <a:ext uri="{FF2B5EF4-FFF2-40B4-BE49-F238E27FC236}">
                  <a16:creationId xmlns:a16="http://schemas.microsoft.com/office/drawing/2014/main" id="{D40AC920-46EF-443D-A0B2-C9C4AA1A224F}"/>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Freeform 517">
              <a:extLst>
                <a:ext uri="{FF2B5EF4-FFF2-40B4-BE49-F238E27FC236}">
                  <a16:creationId xmlns:a16="http://schemas.microsoft.com/office/drawing/2014/main" id="{DF9F9132-88C7-4BB7-8B0D-42CD144AC651}"/>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Freeform 518">
              <a:extLst>
                <a:ext uri="{FF2B5EF4-FFF2-40B4-BE49-F238E27FC236}">
                  <a16:creationId xmlns:a16="http://schemas.microsoft.com/office/drawing/2014/main" id="{FE30F0F0-A410-4856-8A61-B1D550D53BC9}"/>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Freeform 519">
              <a:extLst>
                <a:ext uri="{FF2B5EF4-FFF2-40B4-BE49-F238E27FC236}">
                  <a16:creationId xmlns:a16="http://schemas.microsoft.com/office/drawing/2014/main" id="{F35DD1D4-CD7D-4A29-A5AE-2424A43BEFAF}"/>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Freeform 520">
              <a:extLst>
                <a:ext uri="{FF2B5EF4-FFF2-40B4-BE49-F238E27FC236}">
                  <a16:creationId xmlns:a16="http://schemas.microsoft.com/office/drawing/2014/main" id="{D39888ED-BA04-44F4-AFCE-BEC90944DF02}"/>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Freeform 521">
              <a:extLst>
                <a:ext uri="{FF2B5EF4-FFF2-40B4-BE49-F238E27FC236}">
                  <a16:creationId xmlns:a16="http://schemas.microsoft.com/office/drawing/2014/main" id="{F6C7BA2C-E267-4D81-BA43-B2E8F1BC4F5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Freeform 522">
              <a:extLst>
                <a:ext uri="{FF2B5EF4-FFF2-40B4-BE49-F238E27FC236}">
                  <a16:creationId xmlns:a16="http://schemas.microsoft.com/office/drawing/2014/main" id="{EBD7A780-3E15-4B17-8F17-1437D1D038F9}"/>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Freeform 523">
              <a:extLst>
                <a:ext uri="{FF2B5EF4-FFF2-40B4-BE49-F238E27FC236}">
                  <a16:creationId xmlns:a16="http://schemas.microsoft.com/office/drawing/2014/main" id="{B9E0F5BE-C81F-446C-BC74-5DC71D239283}"/>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Freeform 524">
              <a:extLst>
                <a:ext uri="{FF2B5EF4-FFF2-40B4-BE49-F238E27FC236}">
                  <a16:creationId xmlns:a16="http://schemas.microsoft.com/office/drawing/2014/main" id="{8A42E0B2-CAAB-401F-A806-6B0033584803}"/>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Freeform 525">
              <a:extLst>
                <a:ext uri="{FF2B5EF4-FFF2-40B4-BE49-F238E27FC236}">
                  <a16:creationId xmlns:a16="http://schemas.microsoft.com/office/drawing/2014/main" id="{658AE87E-CE62-40C3-8FF3-42587C0F0F68}"/>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Freeform 526">
              <a:extLst>
                <a:ext uri="{FF2B5EF4-FFF2-40B4-BE49-F238E27FC236}">
                  <a16:creationId xmlns:a16="http://schemas.microsoft.com/office/drawing/2014/main" id="{1FEC6A99-66B5-4C46-AC0C-F5AF85F2C52C}"/>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Freeform 527">
              <a:extLst>
                <a:ext uri="{FF2B5EF4-FFF2-40B4-BE49-F238E27FC236}">
                  <a16:creationId xmlns:a16="http://schemas.microsoft.com/office/drawing/2014/main" id="{ABACBE15-33C6-4045-9F4F-7A5B0E6C4D1F}"/>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Freeform 528">
              <a:extLst>
                <a:ext uri="{FF2B5EF4-FFF2-40B4-BE49-F238E27FC236}">
                  <a16:creationId xmlns:a16="http://schemas.microsoft.com/office/drawing/2014/main" id="{C3B2412A-3701-470A-83DA-7DD3DB9ADF13}"/>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Freeform 529">
              <a:extLst>
                <a:ext uri="{FF2B5EF4-FFF2-40B4-BE49-F238E27FC236}">
                  <a16:creationId xmlns:a16="http://schemas.microsoft.com/office/drawing/2014/main" id="{A7A25A6E-D136-4EDE-9F02-C2F6EFA8A862}"/>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Freeform 530">
              <a:extLst>
                <a:ext uri="{FF2B5EF4-FFF2-40B4-BE49-F238E27FC236}">
                  <a16:creationId xmlns:a16="http://schemas.microsoft.com/office/drawing/2014/main" id="{5A25CE30-CBB3-4B56-808A-D7C4C3E984F1}"/>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Freeform 531">
              <a:extLst>
                <a:ext uri="{FF2B5EF4-FFF2-40B4-BE49-F238E27FC236}">
                  <a16:creationId xmlns:a16="http://schemas.microsoft.com/office/drawing/2014/main" id="{CD2F0D0F-586F-45BA-82CF-654694713012}"/>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Freeform 532">
              <a:extLst>
                <a:ext uri="{FF2B5EF4-FFF2-40B4-BE49-F238E27FC236}">
                  <a16:creationId xmlns:a16="http://schemas.microsoft.com/office/drawing/2014/main" id="{8CB963F7-AFB2-48DC-8019-A02DCF3E4628}"/>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Freeform 533">
              <a:extLst>
                <a:ext uri="{FF2B5EF4-FFF2-40B4-BE49-F238E27FC236}">
                  <a16:creationId xmlns:a16="http://schemas.microsoft.com/office/drawing/2014/main" id="{FBBC173C-B4ED-4066-B9C7-30EE0F4FAFFE}"/>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Freeform 534">
              <a:extLst>
                <a:ext uri="{FF2B5EF4-FFF2-40B4-BE49-F238E27FC236}">
                  <a16:creationId xmlns:a16="http://schemas.microsoft.com/office/drawing/2014/main" id="{17E4C187-8376-4FE1-9332-1022C8A2E998}"/>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Freeform 535">
              <a:extLst>
                <a:ext uri="{FF2B5EF4-FFF2-40B4-BE49-F238E27FC236}">
                  <a16:creationId xmlns:a16="http://schemas.microsoft.com/office/drawing/2014/main" id="{7983A370-BED2-4309-8025-A9B6F63E8546}"/>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Freeform 536">
              <a:extLst>
                <a:ext uri="{FF2B5EF4-FFF2-40B4-BE49-F238E27FC236}">
                  <a16:creationId xmlns:a16="http://schemas.microsoft.com/office/drawing/2014/main" id="{D77CBC39-C032-4B49-8479-B8A2ED78EF56}"/>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Freeform 537">
              <a:extLst>
                <a:ext uri="{FF2B5EF4-FFF2-40B4-BE49-F238E27FC236}">
                  <a16:creationId xmlns:a16="http://schemas.microsoft.com/office/drawing/2014/main" id="{06027259-5C64-4516-BDCD-3AD9B1D105E9}"/>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Freeform 538">
              <a:extLst>
                <a:ext uri="{FF2B5EF4-FFF2-40B4-BE49-F238E27FC236}">
                  <a16:creationId xmlns:a16="http://schemas.microsoft.com/office/drawing/2014/main" id="{19D7995A-1FB6-4E13-8456-60E228673004}"/>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Freeform 539">
              <a:extLst>
                <a:ext uri="{FF2B5EF4-FFF2-40B4-BE49-F238E27FC236}">
                  <a16:creationId xmlns:a16="http://schemas.microsoft.com/office/drawing/2014/main" id="{072CED4A-9818-47F2-80ED-C68CB7317933}"/>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Freeform 540">
              <a:extLst>
                <a:ext uri="{FF2B5EF4-FFF2-40B4-BE49-F238E27FC236}">
                  <a16:creationId xmlns:a16="http://schemas.microsoft.com/office/drawing/2014/main" id="{B289B601-EC1E-40E6-BD0E-7319733F2487}"/>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Freeform 541">
              <a:extLst>
                <a:ext uri="{FF2B5EF4-FFF2-40B4-BE49-F238E27FC236}">
                  <a16:creationId xmlns:a16="http://schemas.microsoft.com/office/drawing/2014/main" id="{EF8413B0-10B9-4D23-8A5C-B59B7B98B782}"/>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Freeform 542">
              <a:extLst>
                <a:ext uri="{FF2B5EF4-FFF2-40B4-BE49-F238E27FC236}">
                  <a16:creationId xmlns:a16="http://schemas.microsoft.com/office/drawing/2014/main" id="{CA8FF068-305A-4853-85CE-242FB639AF11}"/>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Freeform 543">
              <a:extLst>
                <a:ext uri="{FF2B5EF4-FFF2-40B4-BE49-F238E27FC236}">
                  <a16:creationId xmlns:a16="http://schemas.microsoft.com/office/drawing/2014/main" id="{4EB24C40-6324-4EC9-B850-6E07FADC5967}"/>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Freeform 544">
              <a:extLst>
                <a:ext uri="{FF2B5EF4-FFF2-40B4-BE49-F238E27FC236}">
                  <a16:creationId xmlns:a16="http://schemas.microsoft.com/office/drawing/2014/main" id="{9110675E-07E3-45AF-976D-5480498A20E6}"/>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Freeform 545">
              <a:extLst>
                <a:ext uri="{FF2B5EF4-FFF2-40B4-BE49-F238E27FC236}">
                  <a16:creationId xmlns:a16="http://schemas.microsoft.com/office/drawing/2014/main" id="{DB58B044-5372-4D84-B6D3-C08A11264522}"/>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Freeform 546">
              <a:extLst>
                <a:ext uri="{FF2B5EF4-FFF2-40B4-BE49-F238E27FC236}">
                  <a16:creationId xmlns:a16="http://schemas.microsoft.com/office/drawing/2014/main" id="{4EF29289-9EF0-4EC3-B643-C57FA9AD320C}"/>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Freeform 547">
              <a:extLst>
                <a:ext uri="{FF2B5EF4-FFF2-40B4-BE49-F238E27FC236}">
                  <a16:creationId xmlns:a16="http://schemas.microsoft.com/office/drawing/2014/main" id="{3C6167CB-E4F6-4FB9-A18F-50540D345EAD}"/>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Freeform 548">
              <a:extLst>
                <a:ext uri="{FF2B5EF4-FFF2-40B4-BE49-F238E27FC236}">
                  <a16:creationId xmlns:a16="http://schemas.microsoft.com/office/drawing/2014/main" id="{0ADDBA68-3588-49AC-B6D5-128845E4DB27}"/>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Freeform 549">
              <a:extLst>
                <a:ext uri="{FF2B5EF4-FFF2-40B4-BE49-F238E27FC236}">
                  <a16:creationId xmlns:a16="http://schemas.microsoft.com/office/drawing/2014/main" id="{F68D912D-C53D-4982-92C5-A4B65808FE56}"/>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Freeform 550">
              <a:extLst>
                <a:ext uri="{FF2B5EF4-FFF2-40B4-BE49-F238E27FC236}">
                  <a16:creationId xmlns:a16="http://schemas.microsoft.com/office/drawing/2014/main" id="{20079859-B891-4B58-A742-AA9A670935B3}"/>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Freeform 551">
              <a:extLst>
                <a:ext uri="{FF2B5EF4-FFF2-40B4-BE49-F238E27FC236}">
                  <a16:creationId xmlns:a16="http://schemas.microsoft.com/office/drawing/2014/main" id="{B7DD1AAE-FA60-42BE-95B9-07150A31F79C}"/>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Freeform 552">
              <a:extLst>
                <a:ext uri="{FF2B5EF4-FFF2-40B4-BE49-F238E27FC236}">
                  <a16:creationId xmlns:a16="http://schemas.microsoft.com/office/drawing/2014/main" id="{66456178-D758-4B91-ACB6-461B28C949E4}"/>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Freeform 553">
              <a:extLst>
                <a:ext uri="{FF2B5EF4-FFF2-40B4-BE49-F238E27FC236}">
                  <a16:creationId xmlns:a16="http://schemas.microsoft.com/office/drawing/2014/main" id="{18A4D0EE-12C7-4F32-8148-F69C3BB2F3BA}"/>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44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1+#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2" presetClass="entr" presetSubtype="2"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B85B279-11A9-4700-9F47-48A0F133B462}"/>
              </a:ext>
            </a:extLst>
          </p:cNvPr>
          <p:cNvSpPr txBox="1"/>
          <p:nvPr/>
        </p:nvSpPr>
        <p:spPr>
          <a:xfrm>
            <a:off x="637282" y="561970"/>
            <a:ext cx="11089581" cy="4893647"/>
          </a:xfrm>
          <a:prstGeom prst="rect">
            <a:avLst/>
          </a:prstGeom>
          <a:noFill/>
        </p:spPr>
        <p:txBody>
          <a:bodyPr wrap="square">
            <a:spAutoFit/>
          </a:bodyPr>
          <a:lstStyle/>
          <a:p>
            <a:pPr algn="just" rtl="0"/>
            <a:r>
              <a:rPr lang="en-US" sz="2400" b="1">
                <a:solidFill>
                  <a:srgbClr val="333333"/>
                </a:solidFill>
                <a:latin typeface="Times New Roman" panose="02020603050405020304" pitchFamily="18" charset="0"/>
                <a:cs typeface="Times New Roman" panose="02020603050405020304" pitchFamily="18" charset="0"/>
              </a:rPr>
              <a:t>8.</a:t>
            </a:r>
            <a:r>
              <a:rPr lang="vi-VN" sz="2400" b="1" i="0">
                <a:solidFill>
                  <a:srgbClr val="333333"/>
                </a:solidFill>
                <a:effectLst/>
                <a:latin typeface="Times New Roman" panose="02020603050405020304" pitchFamily="18" charset="0"/>
                <a:cs typeface="Times New Roman" panose="02020603050405020304" pitchFamily="18" charset="0"/>
              </a:rPr>
              <a:t> Đọc đoạn trích và thực hiện các yêu cầu bên dưới:</a:t>
            </a:r>
            <a:endParaRPr lang="en-US" sz="2400" b="1" i="0">
              <a:solidFill>
                <a:srgbClr val="333333"/>
              </a:solidFill>
              <a:effectLst/>
              <a:latin typeface="Times New Roman" panose="02020603050405020304" pitchFamily="18" charset="0"/>
              <a:cs typeface="Times New Roman" panose="02020603050405020304" pitchFamily="18" charset="0"/>
            </a:endParaRPr>
          </a:p>
          <a:p>
            <a:pPr algn="just" rtl="0"/>
            <a:endParaRPr lang="vi-VN" sz="2400" b="1" i="0">
              <a:solidFill>
                <a:srgbClr val="333333"/>
              </a:solidFill>
              <a:effectLst/>
              <a:latin typeface="Times New Roman" panose="02020603050405020304" pitchFamily="18" charset="0"/>
              <a:cs typeface="Times New Roman" panose="02020603050405020304" pitchFamily="18" charset="0"/>
            </a:endParaRPr>
          </a:p>
          <a:p>
            <a:pPr algn="just" rtl="0"/>
            <a:r>
              <a:rPr lang="vi-VN" sz="2400" b="0" i="1">
                <a:solidFill>
                  <a:srgbClr val="333333"/>
                </a:solidFill>
                <a:effectLst/>
                <a:latin typeface="+mj-lt"/>
              </a:rPr>
              <a:t> </a:t>
            </a:r>
            <a:r>
              <a:rPr lang="en-US" sz="2400" b="0" i="1">
                <a:solidFill>
                  <a:srgbClr val="333333"/>
                </a:solidFill>
                <a:effectLst/>
                <a:latin typeface="+mj-lt"/>
              </a:rPr>
              <a:t>  </a:t>
            </a:r>
            <a:r>
              <a:rPr lang="vi-VN" sz="2400" b="0" i="1">
                <a:solidFill>
                  <a:srgbClr val="333333"/>
                </a:solidFill>
                <a:effectLst/>
                <a:latin typeface="+mj-lt"/>
              </a:rPr>
              <a:t>Chi tiết trong văn bản thông tin là đơn vị nhỏ làm cơ sở và góp phần làm sáng tỏ thông tin chính. Trong văn bản thông tin, thông tin cơ bản thường được tóm lược khái quát trong nhan đề, sa-pô. Thông tin chi tiết thường được triển khai qua các đề mục, tiểu mục hoặc các phần, các đoạn lớn nhỏ trong văn bản, bao gồm cả chi tiết biểu đạt bằng ngôn ngữ lẫn phi ngôn ngữ (số liệu sơ đồ, hình ảnh, bảng biểu,...). Khái niệm “chi tiết” được hiểu linh hoạt theo nhiều cấp độ. Có thể </a:t>
            </a:r>
            <a:r>
              <a:rPr lang="vi-VN" sz="2400" b="1" i="1">
                <a:solidFill>
                  <a:srgbClr val="333333"/>
                </a:solidFill>
                <a:effectLst/>
                <a:latin typeface="+mj-lt"/>
              </a:rPr>
              <a:t>sơ đồ hóa </a:t>
            </a:r>
            <a:r>
              <a:rPr lang="vi-VN" sz="2400" b="0" i="1">
                <a:solidFill>
                  <a:srgbClr val="333333"/>
                </a:solidFill>
                <a:effectLst/>
                <a:latin typeface="+mj-lt"/>
              </a:rPr>
              <a:t>các cấp độ như sau:</a:t>
            </a:r>
            <a:endParaRPr lang="vi-VN" sz="2400" b="0" i="0">
              <a:solidFill>
                <a:srgbClr val="333333"/>
              </a:solidFill>
              <a:effectLst/>
              <a:latin typeface="+mj-lt"/>
            </a:endParaRPr>
          </a:p>
          <a:p>
            <a:pPr algn="just" rtl="0"/>
            <a:r>
              <a:rPr lang="vi-VN" sz="2400" b="0" i="1">
                <a:solidFill>
                  <a:srgbClr val="333333"/>
                </a:solidFill>
                <a:effectLst/>
                <a:latin typeface="+mj-lt"/>
              </a:rPr>
              <a:t>[Thông tin cơ bản =&gt; Thông tin chi tiết bậc 1 =&gt; Thông tin chi tiết bậc 2 =&gt; v.v.]</a:t>
            </a:r>
            <a:endParaRPr lang="vi-VN" sz="2400" b="0" i="0">
              <a:solidFill>
                <a:srgbClr val="333333"/>
              </a:solidFill>
              <a:effectLst/>
              <a:latin typeface="+mj-lt"/>
            </a:endParaRPr>
          </a:p>
          <a:p>
            <a:pPr algn="just" rtl="0"/>
            <a:r>
              <a:rPr lang="en-US" sz="2400" b="0" i="0">
                <a:solidFill>
                  <a:srgbClr val="333333"/>
                </a:solidFill>
                <a:effectLst/>
                <a:latin typeface="+mj-lt"/>
              </a:rPr>
              <a:t>    </a:t>
            </a:r>
            <a:r>
              <a:rPr lang="vi-VN" sz="2400" b="0" i="0">
                <a:solidFill>
                  <a:srgbClr val="333333"/>
                </a:solidFill>
                <a:effectLst/>
                <a:latin typeface="+mj-lt"/>
              </a:rPr>
              <a:t>a. Xác định các thuật ngữ có trong đoạn văn trên. Đây là các thuật ngữ của ngành khoa học nào?</a:t>
            </a:r>
          </a:p>
          <a:p>
            <a:pPr algn="just" rtl="0"/>
            <a:r>
              <a:rPr lang="en-US" sz="2400" b="0" i="0">
                <a:solidFill>
                  <a:srgbClr val="333333"/>
                </a:solidFill>
                <a:effectLst/>
                <a:latin typeface="+mj-lt"/>
              </a:rPr>
              <a:t>    </a:t>
            </a:r>
            <a:r>
              <a:rPr lang="vi-VN" sz="2400" b="0" i="0">
                <a:solidFill>
                  <a:srgbClr val="333333"/>
                </a:solidFill>
                <a:effectLst/>
                <a:latin typeface="+mj-lt"/>
              </a:rPr>
              <a:t>b. Giải thích ý nghĩa của từ ngữ được in đậm trong đoạn văn trên. Em hãy tìm thêm một số từ ngữ có chứa yếu tố Hán Việt “hóa”</a:t>
            </a:r>
          </a:p>
        </p:txBody>
      </p:sp>
    </p:spTree>
    <p:extLst>
      <p:ext uri="{BB962C8B-B14F-4D97-AF65-F5344CB8AC3E}">
        <p14:creationId xmlns:p14="http://schemas.microsoft.com/office/powerpoint/2010/main" val="10223546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descr="G:\00 千图网\下载资料\455997_225023760000_2.jpg">
            <a:extLst>
              <a:ext uri="{FF2B5EF4-FFF2-40B4-BE49-F238E27FC236}">
                <a16:creationId xmlns:a16="http://schemas.microsoft.com/office/drawing/2014/main" id="{A2C4C8FD-FCC3-4764-BF48-EE27E415E59C}"/>
              </a:ext>
            </a:extLst>
          </p:cNvPr>
          <p:cNvPicPr>
            <a:picLocks noChangeAspect="1" noChangeArrowheads="1"/>
          </p:cNvPicPr>
          <p:nvPr/>
        </p:nvPicPr>
        <p:blipFill>
          <a:blip r:embed="rId3" cstate="print"/>
          <a:stretch>
            <a:fillRect/>
          </a:stretch>
        </p:blipFill>
        <p:spPr bwMode="auto">
          <a:xfrm>
            <a:off x="6498914" y="603016"/>
            <a:ext cx="2590990" cy="2204138"/>
          </a:xfrm>
          <a:prstGeom prst="rect">
            <a:avLst/>
          </a:prstGeom>
          <a:noFill/>
          <a:ln>
            <a:noFill/>
          </a:ln>
        </p:spPr>
      </p:pic>
      <p:pic>
        <p:nvPicPr>
          <p:cNvPr id="4" name="Picture 2" descr="G:\00 千图网\下载资料\455997_225023760000_2.jpg">
            <a:extLst>
              <a:ext uri="{FF2B5EF4-FFF2-40B4-BE49-F238E27FC236}">
                <a16:creationId xmlns:a16="http://schemas.microsoft.com/office/drawing/2014/main" id="{2AAA337B-8AED-47CF-A647-5891DB2C36DB}"/>
              </a:ext>
            </a:extLst>
          </p:cNvPr>
          <p:cNvPicPr>
            <a:picLocks noChangeAspect="1" noChangeArrowheads="1"/>
          </p:cNvPicPr>
          <p:nvPr/>
        </p:nvPicPr>
        <p:blipFill>
          <a:blip r:embed="rId4" cstate="print"/>
          <a:stretch>
            <a:fillRect/>
          </a:stretch>
        </p:blipFill>
        <p:spPr bwMode="auto">
          <a:xfrm>
            <a:off x="1210686" y="3129007"/>
            <a:ext cx="2481707" cy="2230062"/>
          </a:xfrm>
          <a:prstGeom prst="rect">
            <a:avLst/>
          </a:prstGeom>
          <a:noFill/>
          <a:ln>
            <a:noFill/>
          </a:ln>
        </p:spPr>
      </p:pic>
      <p:sp>
        <p:nvSpPr>
          <p:cNvPr id="5" name="矩形 7">
            <a:extLst>
              <a:ext uri="{FF2B5EF4-FFF2-40B4-BE49-F238E27FC236}">
                <a16:creationId xmlns:a16="http://schemas.microsoft.com/office/drawing/2014/main" id="{D6639608-26B7-4944-8A7E-5967C053D487}"/>
              </a:ext>
            </a:extLst>
          </p:cNvPr>
          <p:cNvSpPr/>
          <p:nvPr/>
        </p:nvSpPr>
        <p:spPr>
          <a:xfrm>
            <a:off x="1832387" y="968040"/>
            <a:ext cx="3209813" cy="1731243"/>
          </a:xfrm>
          <a:prstGeom prst="rect">
            <a:avLst/>
          </a:prstGeom>
        </p:spPr>
        <p:txBody>
          <a:bodyPr wrap="square" lIns="68580" tIns="34290" rIns="68580" bIns="3429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r>
              <a:rPr lang="vi-VN" sz="1800">
                <a:latin typeface="+mj-lt"/>
              </a:rPr>
              <a:t>a. Các thuật ngữ có trong đoạn văn trên là: Chi tiết, nhan đề, sa-pô, ngôn ngữ, phi ngôn ngữ, sơ đồ hóa.</a:t>
            </a:r>
          </a:p>
          <a:p>
            <a:r>
              <a:rPr lang="vi-VN" sz="1800">
                <a:latin typeface="+mj-lt"/>
              </a:rPr>
              <a:t>=&gt; Các thuật ngữ của ngành khoa học xã hội.</a:t>
            </a:r>
          </a:p>
        </p:txBody>
      </p:sp>
      <p:sp>
        <p:nvSpPr>
          <p:cNvPr id="6" name="矩形 8">
            <a:extLst>
              <a:ext uri="{FF2B5EF4-FFF2-40B4-BE49-F238E27FC236}">
                <a16:creationId xmlns:a16="http://schemas.microsoft.com/office/drawing/2014/main" id="{916CB340-397A-4C6C-8334-113F4ADC6921}"/>
              </a:ext>
            </a:extLst>
          </p:cNvPr>
          <p:cNvSpPr/>
          <p:nvPr/>
        </p:nvSpPr>
        <p:spPr>
          <a:xfrm>
            <a:off x="5318499" y="3429000"/>
            <a:ext cx="6078844" cy="1454244"/>
          </a:xfrm>
          <a:prstGeom prst="rect">
            <a:avLst/>
          </a:prstGeom>
        </p:spPr>
        <p:txBody>
          <a:bodyPr wrap="square" lIns="68580" tIns="34290" rIns="68580" bIns="3429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r>
              <a:rPr lang="vi-VN" sz="1800">
                <a:latin typeface="+mj-lt"/>
              </a:rPr>
              <a:t>b. Ý nghĩa của các từ được in đậm trong đoạn văn trên là: </a:t>
            </a:r>
          </a:p>
          <a:p>
            <a:r>
              <a:rPr lang="vi-VN" sz="1800">
                <a:latin typeface="+mj-lt"/>
              </a:rPr>
              <a:t>- Sơ đồ hóa: là phương pháp diễn đạt nội dung dạy học bằng ngôn ngữ sơ đồ, được kí hiệu bằng: sơ đồ, bảng biểu, lược đồ,...</a:t>
            </a:r>
          </a:p>
          <a:p>
            <a:r>
              <a:rPr lang="vi-VN" sz="1800">
                <a:latin typeface="+mj-lt"/>
              </a:rPr>
              <a:t>- Ví dụ từ có chứa yếu tố Hán Việt “hóa”: Tạo hóa, vật hóa, biến hóa, giáo hóa, ....</a:t>
            </a:r>
          </a:p>
        </p:txBody>
      </p:sp>
      <p:grpSp>
        <p:nvGrpSpPr>
          <p:cNvPr id="7" name="组合 11">
            <a:extLst>
              <a:ext uri="{FF2B5EF4-FFF2-40B4-BE49-F238E27FC236}">
                <a16:creationId xmlns:a16="http://schemas.microsoft.com/office/drawing/2014/main" id="{DA17C2B1-AA98-49C9-BE18-2EF90DA36751}"/>
              </a:ext>
            </a:extLst>
          </p:cNvPr>
          <p:cNvGrpSpPr/>
          <p:nvPr/>
        </p:nvGrpSpPr>
        <p:grpSpPr>
          <a:xfrm>
            <a:off x="4927600" y="1181029"/>
            <a:ext cx="1168400" cy="1168400"/>
            <a:chOff x="3543298" y="1304928"/>
            <a:chExt cx="1168400" cy="1168400"/>
          </a:xfrm>
        </p:grpSpPr>
        <p:sp>
          <p:nvSpPr>
            <p:cNvPr id="8" name="直角三角形 6">
              <a:extLst>
                <a:ext uri="{FF2B5EF4-FFF2-40B4-BE49-F238E27FC236}">
                  <a16:creationId xmlns:a16="http://schemas.microsoft.com/office/drawing/2014/main" id="{33ED8ECB-20D9-47E9-A0E3-4179709BEAD7}"/>
                </a:ext>
              </a:extLst>
            </p:cNvPr>
            <p:cNvSpPr/>
            <p:nvPr/>
          </p:nvSpPr>
          <p:spPr>
            <a:xfrm rot="18900000" flipH="1">
              <a:off x="3543298" y="1304928"/>
              <a:ext cx="1168400" cy="1168400"/>
            </a:xfrm>
            <a:prstGeom prst="rtTriangle">
              <a:avLst/>
            </a:prstGeom>
            <a:solidFill>
              <a:srgbClr val="69D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9" name="矩形 9">
              <a:extLst>
                <a:ext uri="{FF2B5EF4-FFF2-40B4-BE49-F238E27FC236}">
                  <a16:creationId xmlns:a16="http://schemas.microsoft.com/office/drawing/2014/main" id="{EE8633A7-2EFC-48F7-A99A-9B38D0F878C7}"/>
                </a:ext>
              </a:extLst>
            </p:cNvPr>
            <p:cNvSpPr/>
            <p:nvPr/>
          </p:nvSpPr>
          <p:spPr>
            <a:xfrm>
              <a:off x="4244666" y="1693962"/>
              <a:ext cx="362600" cy="461665"/>
            </a:xfrm>
            <a:prstGeom prst="rect">
              <a:avLst/>
            </a:prstGeom>
          </p:spPr>
          <p:txBody>
            <a:bodyPr wrap="none">
              <a:spAutoFit/>
            </a:bodyPr>
            <a:lstStyle/>
            <a:p>
              <a:r>
                <a:rPr lang="en-US" altLang="zh-CN" sz="2400" b="1" kern="0">
                  <a:solidFill>
                    <a:schemeClr val="bg1"/>
                  </a:solidFill>
                  <a:latin typeface="微软雅黑" pitchFamily="34" charset="-122"/>
                  <a:ea typeface="微软雅黑" pitchFamily="34" charset="-122"/>
                </a:rPr>
                <a:t>a</a:t>
              </a:r>
              <a:endParaRPr lang="zh-CN" altLang="en-US" sz="2400">
                <a:solidFill>
                  <a:schemeClr val="bg1"/>
                </a:solidFill>
              </a:endParaRPr>
            </a:p>
          </p:txBody>
        </p:sp>
      </p:grpSp>
      <p:grpSp>
        <p:nvGrpSpPr>
          <p:cNvPr id="10" name="组合 12">
            <a:extLst>
              <a:ext uri="{FF2B5EF4-FFF2-40B4-BE49-F238E27FC236}">
                <a16:creationId xmlns:a16="http://schemas.microsoft.com/office/drawing/2014/main" id="{C794DA2D-5380-4F46-913E-EC49B199191A}"/>
              </a:ext>
            </a:extLst>
          </p:cNvPr>
          <p:cNvGrpSpPr/>
          <p:nvPr/>
        </p:nvGrpSpPr>
        <p:grpSpPr>
          <a:xfrm>
            <a:off x="4101416" y="3633338"/>
            <a:ext cx="1168400" cy="1168400"/>
            <a:chOff x="3543298" y="3049138"/>
            <a:chExt cx="1168400" cy="1168400"/>
          </a:xfrm>
        </p:grpSpPr>
        <p:sp>
          <p:nvSpPr>
            <p:cNvPr id="11" name="直角三角形 5">
              <a:extLst>
                <a:ext uri="{FF2B5EF4-FFF2-40B4-BE49-F238E27FC236}">
                  <a16:creationId xmlns:a16="http://schemas.microsoft.com/office/drawing/2014/main" id="{0E333980-4DB3-4E40-96D8-465A87E78079}"/>
                </a:ext>
              </a:extLst>
            </p:cNvPr>
            <p:cNvSpPr/>
            <p:nvPr/>
          </p:nvSpPr>
          <p:spPr>
            <a:xfrm rot="2700000">
              <a:off x="3543298" y="3049138"/>
              <a:ext cx="1168400" cy="1168400"/>
            </a:xfrm>
            <a:prstGeom prst="r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2" name="矩形 10">
              <a:extLst>
                <a:ext uri="{FF2B5EF4-FFF2-40B4-BE49-F238E27FC236}">
                  <a16:creationId xmlns:a16="http://schemas.microsoft.com/office/drawing/2014/main" id="{0C8FBC5B-939A-45D7-B65C-5EBE9D0E2193}"/>
                </a:ext>
              </a:extLst>
            </p:cNvPr>
            <p:cNvSpPr/>
            <p:nvPr/>
          </p:nvSpPr>
          <p:spPr>
            <a:xfrm>
              <a:off x="3643306" y="3429006"/>
              <a:ext cx="346570" cy="461665"/>
            </a:xfrm>
            <a:prstGeom prst="rect">
              <a:avLst/>
            </a:prstGeom>
          </p:spPr>
          <p:txBody>
            <a:bodyPr wrap="none">
              <a:spAutoFit/>
            </a:bodyPr>
            <a:lstStyle/>
            <a:p>
              <a:r>
                <a:rPr lang="en-US" altLang="zh-CN" sz="2400">
                  <a:solidFill>
                    <a:schemeClr val="bg1"/>
                  </a:solidFill>
                </a:rPr>
                <a:t>b</a:t>
              </a:r>
              <a:endParaRPr lang="zh-CN" altLang="en-US" sz="2400">
                <a:solidFill>
                  <a:schemeClr val="bg1"/>
                </a:solidFill>
              </a:endParaRPr>
            </a:p>
          </p:txBody>
        </p:sp>
      </p:grpSp>
    </p:spTree>
    <p:extLst>
      <p:ext uri="{BB962C8B-B14F-4D97-AF65-F5344CB8AC3E}">
        <p14:creationId xmlns:p14="http://schemas.microsoft.com/office/powerpoint/2010/main" val="7413686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ppt_x</p:attrName>
                                        </p:attrNameLst>
                                      </p:cBhvr>
                                      <p:tavLst>
                                        <p:tav tm="0">
                                          <p:val>
                                            <p:strVal val="#ppt_x-.2"/>
                                          </p:val>
                                        </p:tav>
                                        <p:tav tm="100000">
                                          <p:val>
                                            <p:strVal val="#ppt_x"/>
                                          </p:val>
                                        </p:tav>
                                      </p:tavLst>
                                    </p:anim>
                                    <p:anim calcmode="lin" valueType="num">
                                      <p:cBhvr>
                                        <p:cTn id="8"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9" dur="1000"/>
                                        <p:tgtEl>
                                          <p:spTgt spid="3"/>
                                        </p:tgtEl>
                                      </p:cBhvr>
                                    </p:animEffect>
                                  </p:childTnLst>
                                </p:cTn>
                              </p:par>
                            </p:childTnLst>
                          </p:cTn>
                        </p:par>
                        <p:par>
                          <p:cTn id="10" fill="hold">
                            <p:stCondLst>
                              <p:cond delay="1000"/>
                            </p:stCondLst>
                            <p:childTnLst>
                              <p:par>
                                <p:cTn id="11" presetID="29"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ppt_x</p:attrName>
                                        </p:attrNameLst>
                                      </p:cBhvr>
                                      <p:tavLst>
                                        <p:tav tm="0">
                                          <p:val>
                                            <p:strVal val="#ppt_x-.2"/>
                                          </p:val>
                                        </p:tav>
                                        <p:tav tm="100000">
                                          <p:val>
                                            <p:strVal val="#ppt_x"/>
                                          </p:val>
                                        </p:tav>
                                      </p:tavLst>
                                    </p:anim>
                                    <p:anim calcmode="lin" valueType="num">
                                      <p:cBhvr>
                                        <p:cTn id="14" dur="1000" fill="hold"/>
                                        <p:tgtEl>
                                          <p:spTgt spid="7"/>
                                        </p:tgtEl>
                                        <p:attrNameLst>
                                          <p:attrName>ppt_y</p:attrName>
                                        </p:attrNameLst>
                                      </p:cBhvr>
                                      <p:tavLst>
                                        <p:tav tm="0">
                                          <p:val>
                                            <p:strVal val="#ppt_y"/>
                                          </p:val>
                                        </p:tav>
                                        <p:tav tm="100000">
                                          <p:val>
                                            <p:strVal val="#ppt_y"/>
                                          </p:val>
                                        </p:tav>
                                      </p:tavLst>
                                    </p:anim>
                                    <p:animEffect transition="in" filter="wipe(right)" prLst="gradientSize: 0.1">
                                      <p:cBhvr>
                                        <p:cTn id="15" dur="1000"/>
                                        <p:tgtEl>
                                          <p:spTgt spid="7"/>
                                        </p:tgtEl>
                                      </p:cBhvr>
                                    </p:animEffect>
                                  </p:childTnLst>
                                </p:cTn>
                              </p:par>
                            </p:childTnLst>
                          </p:cTn>
                        </p:par>
                        <p:par>
                          <p:cTn id="16" fill="hold">
                            <p:stCondLst>
                              <p:cond delay="2000"/>
                            </p:stCondLst>
                            <p:childTnLst>
                              <p:par>
                                <p:cTn id="17" presetID="29"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ppt_x</p:attrName>
                                        </p:attrNameLst>
                                      </p:cBhvr>
                                      <p:tavLst>
                                        <p:tav tm="0">
                                          <p:val>
                                            <p:strVal val="#ppt_x-.2"/>
                                          </p:val>
                                        </p:tav>
                                        <p:tav tm="100000">
                                          <p:val>
                                            <p:strVal val="#ppt_x"/>
                                          </p:val>
                                        </p:tav>
                                      </p:tavLst>
                                    </p:anim>
                                    <p:anim calcmode="lin" valueType="num">
                                      <p:cBhvr>
                                        <p:cTn id="20"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21" dur="10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1000" fill="hold"/>
                                        <p:tgtEl>
                                          <p:spTgt spid="4"/>
                                        </p:tgtEl>
                                        <p:attrNameLst>
                                          <p:attrName>ppt_x</p:attrName>
                                        </p:attrNameLst>
                                      </p:cBhvr>
                                      <p:tavLst>
                                        <p:tav tm="0">
                                          <p:val>
                                            <p:strVal val="1+#ppt_w/2"/>
                                          </p:val>
                                        </p:tav>
                                        <p:tav tm="100000">
                                          <p:val>
                                            <p:strVal val="#ppt_x"/>
                                          </p:val>
                                        </p:tav>
                                      </p:tavLst>
                                    </p:anim>
                                    <p:anim calcmode="lin" valueType="num">
                                      <p:cBhvr additive="base">
                                        <p:cTn id="27" dur="1000" fill="hold"/>
                                        <p:tgtEl>
                                          <p:spTgt spid="4"/>
                                        </p:tgtEl>
                                        <p:attrNameLst>
                                          <p:attrName>ppt_y</p:attrName>
                                        </p:attrNameLst>
                                      </p:cBhvr>
                                      <p:tavLst>
                                        <p:tav tm="0">
                                          <p:val>
                                            <p:strVal val="#ppt_y"/>
                                          </p:val>
                                        </p:tav>
                                        <p:tav tm="100000">
                                          <p:val>
                                            <p:strVal val="#ppt_y"/>
                                          </p:val>
                                        </p:tav>
                                      </p:tavLst>
                                    </p:anim>
                                  </p:childTnLst>
                                </p:cTn>
                              </p:par>
                            </p:childTnLst>
                          </p:cTn>
                        </p:par>
                        <p:par>
                          <p:cTn id="28" fill="hold">
                            <p:stCondLst>
                              <p:cond delay="1000"/>
                            </p:stCondLst>
                            <p:childTnLst>
                              <p:par>
                                <p:cTn id="29" presetID="2" presetClass="entr" presetSubtype="2"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1+#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childTnLst>
                          </p:cTn>
                        </p:par>
                        <p:par>
                          <p:cTn id="33" fill="hold">
                            <p:stCondLst>
                              <p:cond delay="2000"/>
                            </p:stCondLst>
                            <p:childTnLst>
                              <p:par>
                                <p:cTn id="34" presetID="2" presetClass="entr" presetSubtype="2" fill="hold" grpId="0" nodeType="after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1000" fill="hold"/>
                                        <p:tgtEl>
                                          <p:spTgt spid="6"/>
                                        </p:tgtEl>
                                        <p:attrNameLst>
                                          <p:attrName>ppt_x</p:attrName>
                                        </p:attrNameLst>
                                      </p:cBhvr>
                                      <p:tavLst>
                                        <p:tav tm="0">
                                          <p:val>
                                            <p:strVal val="1+#ppt_w/2"/>
                                          </p:val>
                                        </p:tav>
                                        <p:tav tm="100000">
                                          <p:val>
                                            <p:strVal val="#ppt_x"/>
                                          </p:val>
                                        </p:tav>
                                      </p:tavLst>
                                    </p:anim>
                                    <p:anim calcmode="lin" valueType="num">
                                      <p:cBhvr additive="base">
                                        <p:cTn id="37"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5" name="组合 24"/>
          <p:cNvGrpSpPr/>
          <p:nvPr/>
        </p:nvGrpSpPr>
        <p:grpSpPr>
          <a:xfrm>
            <a:off x="695043" y="2468893"/>
            <a:ext cx="2916352" cy="2319096"/>
            <a:chOff x="1531349" y="1476258"/>
            <a:chExt cx="1652530" cy="1314100"/>
          </a:xfrm>
        </p:grpSpPr>
        <p:grpSp>
          <p:nvGrpSpPr>
            <p:cNvPr id="7" name="组合 6"/>
            <p:cNvGrpSpPr/>
            <p:nvPr/>
          </p:nvGrpSpPr>
          <p:grpSpPr>
            <a:xfrm>
              <a:off x="1531349" y="1476258"/>
              <a:ext cx="1652530" cy="1314100"/>
              <a:chOff x="1189822" y="1641513"/>
              <a:chExt cx="1652530" cy="1314100"/>
            </a:xfrm>
          </p:grpSpPr>
          <p:sp>
            <p:nvSpPr>
              <p:cNvPr id="5" name="燕尾形 4"/>
              <p:cNvSpPr/>
              <p:nvPr/>
            </p:nvSpPr>
            <p:spPr>
              <a:xfrm>
                <a:off x="1189822" y="1641513"/>
                <a:ext cx="1652530" cy="966750"/>
              </a:xfrm>
              <a:prstGeom prst="chevron">
                <a:avLst>
                  <a:gd name="adj" fmla="val 35185"/>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tx1"/>
                  </a:solidFill>
                  <a:latin typeface="Times New Roman" panose="02020603050405020304" pitchFamily="18" charset="0"/>
                  <a:cs typeface="Times New Roman" panose="02020603050405020304" pitchFamily="18" charset="0"/>
                </a:endParaRPr>
              </a:p>
            </p:txBody>
          </p:sp>
          <p:sp>
            <p:nvSpPr>
              <p:cNvPr id="6" name="椭圆 5"/>
              <p:cNvSpPr/>
              <p:nvPr/>
            </p:nvSpPr>
            <p:spPr bwMode="auto">
              <a:xfrm>
                <a:off x="1765602" y="2454643"/>
                <a:ext cx="500970" cy="500970"/>
              </a:xfrm>
              <a:prstGeom prst="ellipse">
                <a:avLst/>
              </a:prstGeom>
              <a:solidFill>
                <a:srgbClr val="FFC000"/>
              </a:solidFill>
              <a:ln w="38100" cap="flat" cmpd="sng" algn="ctr">
                <a:solidFill>
                  <a:schemeClr val="bg1"/>
                </a:solidFill>
                <a:prstDash val="solid"/>
                <a:round/>
                <a:headEnd type="none" w="med" len="med"/>
                <a:tailEnd type="none" w="med" len="med"/>
              </a:ln>
              <a:effectLst/>
            </p:spPr>
            <p:txBody>
              <a:bodyPr rot="0" spcFirstLastPara="0" vert="horz" wrap="square" lIns="121920" tIns="60960" rIns="121920" bIns="60960" numCol="1" spcCol="0" rtlCol="0" fromWordArt="0" anchor="t" anchorCtr="0" forceAA="0" compatLnSpc="1">
                <a:prstTxWarp prst="textNoShape">
                  <a:avLst/>
                </a:prstTxWarp>
                <a:no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defTabSz="1219170">
                  <a:defRPr/>
                </a:pPr>
                <a:endParaRPr lang="zh-CN" altLang="en-US" sz="2400" b="1">
                  <a:solidFill>
                    <a:srgbClr val="000000"/>
                  </a:solidFill>
                  <a:latin typeface="Times New Roman" panose="02020603050405020304" pitchFamily="18" charset="0"/>
                  <a:cs typeface="Times New Roman" panose="02020603050405020304" pitchFamily="18" charset="0"/>
                </a:endParaRPr>
              </a:p>
            </p:txBody>
          </p:sp>
        </p:grpSp>
        <p:sp>
          <p:nvSpPr>
            <p:cNvPr id="17" name="矩形 16"/>
            <p:cNvSpPr/>
            <p:nvPr/>
          </p:nvSpPr>
          <p:spPr>
            <a:xfrm>
              <a:off x="1912719" y="1610833"/>
              <a:ext cx="932882" cy="680158"/>
            </a:xfrm>
            <a:prstGeom prst="rect">
              <a:avLst/>
            </a:prstGeom>
          </p:spPr>
          <p:txBody>
            <a:bodyPr wrap="square">
              <a:spAutoFit/>
            </a:bodyPr>
            <a:lstStyle/>
            <a:p>
              <a:pPr algn="ctr"/>
              <a:r>
                <a:rPr lang="vi-VN" sz="2400">
                  <a:solidFill>
                    <a:srgbClr val="333333"/>
                  </a:solidFill>
                  <a:latin typeface="Times New Roman" panose="02020603050405020304" pitchFamily="18" charset="0"/>
                  <a:cs typeface="Times New Roman" panose="02020603050405020304" pitchFamily="18" charset="0"/>
                </a:rPr>
                <a:t>Chuẩn bị trước khi viết </a:t>
              </a:r>
              <a:endPar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endParaRPr>
            </a:p>
          </p:txBody>
        </p:sp>
        <p:sp>
          <p:nvSpPr>
            <p:cNvPr id="18" name="矩形 17"/>
            <p:cNvSpPr/>
            <p:nvPr/>
          </p:nvSpPr>
          <p:spPr>
            <a:xfrm>
              <a:off x="1909469" y="2414767"/>
              <a:ext cx="932882" cy="261599"/>
            </a:xfrm>
            <a:prstGeom prst="rect">
              <a:avLst/>
            </a:prstGeom>
          </p:spPr>
          <p:txBody>
            <a:bodyPr wrap="square">
              <a:spAutoFit/>
            </a:bodyPr>
            <a:lstStyle/>
            <a:p>
              <a:pPr algn="ctr"/>
              <a:r>
                <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rPr>
                <a:t>1</a:t>
              </a:r>
            </a:p>
          </p:txBody>
        </p:sp>
      </p:grpSp>
      <p:grpSp>
        <p:nvGrpSpPr>
          <p:cNvPr id="26" name="组合 25"/>
          <p:cNvGrpSpPr/>
          <p:nvPr/>
        </p:nvGrpSpPr>
        <p:grpSpPr>
          <a:xfrm>
            <a:off x="3231444" y="2468893"/>
            <a:ext cx="2916352" cy="2319096"/>
            <a:chOff x="2984701" y="1476258"/>
            <a:chExt cx="1652530" cy="1314100"/>
          </a:xfrm>
        </p:grpSpPr>
        <p:grpSp>
          <p:nvGrpSpPr>
            <p:cNvPr id="8" name="组合 7"/>
            <p:cNvGrpSpPr/>
            <p:nvPr/>
          </p:nvGrpSpPr>
          <p:grpSpPr>
            <a:xfrm>
              <a:off x="2984701" y="1476258"/>
              <a:ext cx="1652530" cy="1314100"/>
              <a:chOff x="1189822" y="1641513"/>
              <a:chExt cx="1652530" cy="1314100"/>
            </a:xfrm>
            <a:solidFill>
              <a:srgbClr val="92D050"/>
            </a:solidFill>
          </p:grpSpPr>
          <p:sp>
            <p:nvSpPr>
              <p:cNvPr id="9" name="燕尾形 8"/>
              <p:cNvSpPr/>
              <p:nvPr/>
            </p:nvSpPr>
            <p:spPr>
              <a:xfrm>
                <a:off x="1189822" y="1641513"/>
                <a:ext cx="1652530" cy="966750"/>
              </a:xfrm>
              <a:prstGeom prst="chevron">
                <a:avLst>
                  <a:gd name="adj" fmla="val 3518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tx1"/>
                  </a:solidFill>
                  <a:latin typeface="Times New Roman" panose="02020603050405020304" pitchFamily="18" charset="0"/>
                  <a:cs typeface="Times New Roman" panose="02020603050405020304" pitchFamily="18" charset="0"/>
                </a:endParaRPr>
              </a:p>
            </p:txBody>
          </p:sp>
          <p:sp>
            <p:nvSpPr>
              <p:cNvPr id="10" name="椭圆 9"/>
              <p:cNvSpPr/>
              <p:nvPr/>
            </p:nvSpPr>
            <p:spPr bwMode="auto">
              <a:xfrm>
                <a:off x="1765602" y="2454643"/>
                <a:ext cx="500970" cy="500970"/>
              </a:xfrm>
              <a:prstGeom prst="ellipse">
                <a:avLst/>
              </a:prstGeom>
              <a:grpFill/>
              <a:ln w="38100" cap="flat" cmpd="sng" algn="ctr">
                <a:solidFill>
                  <a:schemeClr val="bg1"/>
                </a:solidFill>
                <a:prstDash val="solid"/>
                <a:round/>
                <a:headEnd type="none" w="med" len="med"/>
                <a:tailEnd type="none" w="med" len="med"/>
              </a:ln>
              <a:effectLst/>
            </p:spPr>
            <p:txBody>
              <a:bodyPr rot="0" spcFirstLastPara="0" vert="horz" wrap="square" lIns="121920" tIns="60960" rIns="121920" bIns="60960" numCol="1" spcCol="0" rtlCol="0" fromWordArt="0" anchor="t" anchorCtr="0" forceAA="0" compatLnSpc="1">
                <a:prstTxWarp prst="textNoShape">
                  <a:avLst/>
                </a:prstTxWarp>
                <a:no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defTabSz="1219170">
                  <a:defRPr/>
                </a:pPr>
                <a:endParaRPr lang="zh-CN" altLang="en-US" sz="2400" b="1">
                  <a:solidFill>
                    <a:srgbClr val="000000"/>
                  </a:solidFill>
                  <a:latin typeface="Times New Roman" panose="02020603050405020304" pitchFamily="18" charset="0"/>
                  <a:cs typeface="Times New Roman" panose="02020603050405020304" pitchFamily="18" charset="0"/>
                </a:endParaRPr>
              </a:p>
            </p:txBody>
          </p:sp>
        </p:grpSp>
        <p:sp>
          <p:nvSpPr>
            <p:cNvPr id="19" name="矩形 18"/>
            <p:cNvSpPr/>
            <p:nvPr/>
          </p:nvSpPr>
          <p:spPr>
            <a:xfrm>
              <a:off x="3357554" y="2414767"/>
              <a:ext cx="932882" cy="261599"/>
            </a:xfrm>
            <a:prstGeom prst="rect">
              <a:avLst/>
            </a:prstGeom>
          </p:spPr>
          <p:txBody>
            <a:bodyPr wrap="square">
              <a:spAutoFit/>
            </a:bodyPr>
            <a:lstStyle/>
            <a:p>
              <a:pPr algn="ctr"/>
              <a:r>
                <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rPr>
                <a:t>2</a:t>
              </a:r>
            </a:p>
          </p:txBody>
        </p:sp>
        <p:sp>
          <p:nvSpPr>
            <p:cNvPr id="22" name="矩形 21"/>
            <p:cNvSpPr/>
            <p:nvPr/>
          </p:nvSpPr>
          <p:spPr>
            <a:xfrm>
              <a:off x="3435891" y="1737583"/>
              <a:ext cx="932882" cy="470879"/>
            </a:xfrm>
            <a:prstGeom prst="rect">
              <a:avLst/>
            </a:prstGeom>
          </p:spPr>
          <p:txBody>
            <a:bodyPr wrap="square">
              <a:spAutoFit/>
            </a:bodyPr>
            <a:lstStyle/>
            <a:p>
              <a:pPr algn="ctr"/>
              <a:r>
                <a:rPr lang="en-US" sz="2400">
                  <a:solidFill>
                    <a:srgbClr val="333333"/>
                  </a:solidFill>
                  <a:latin typeface="Times New Roman" panose="02020603050405020304" pitchFamily="18" charset="0"/>
                  <a:cs typeface="Times New Roman" panose="02020603050405020304" pitchFamily="18" charset="0"/>
                </a:rPr>
                <a:t>Tìm ý, lập dàn ý</a:t>
              </a:r>
              <a:endPar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endParaRPr>
            </a:p>
          </p:txBody>
        </p:sp>
      </p:grpSp>
      <p:grpSp>
        <p:nvGrpSpPr>
          <p:cNvPr id="27" name="组合 26"/>
          <p:cNvGrpSpPr/>
          <p:nvPr/>
        </p:nvGrpSpPr>
        <p:grpSpPr>
          <a:xfrm>
            <a:off x="5767845" y="2468893"/>
            <a:ext cx="2916352" cy="2319096"/>
            <a:chOff x="4484899" y="1476258"/>
            <a:chExt cx="1652530" cy="1314100"/>
          </a:xfrm>
        </p:grpSpPr>
        <p:grpSp>
          <p:nvGrpSpPr>
            <p:cNvPr id="11" name="组合 10"/>
            <p:cNvGrpSpPr/>
            <p:nvPr/>
          </p:nvGrpSpPr>
          <p:grpSpPr>
            <a:xfrm>
              <a:off x="4484899" y="1476258"/>
              <a:ext cx="1652530" cy="1314100"/>
              <a:chOff x="1189822" y="1641513"/>
              <a:chExt cx="1652530" cy="1314100"/>
            </a:xfrm>
          </p:grpSpPr>
          <p:sp>
            <p:nvSpPr>
              <p:cNvPr id="12" name="燕尾形 11"/>
              <p:cNvSpPr/>
              <p:nvPr/>
            </p:nvSpPr>
            <p:spPr>
              <a:xfrm>
                <a:off x="1189822" y="1641513"/>
                <a:ext cx="1652530" cy="966750"/>
              </a:xfrm>
              <a:prstGeom prst="chevron">
                <a:avLst>
                  <a:gd name="adj" fmla="val 35185"/>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tx1"/>
                  </a:solidFill>
                  <a:latin typeface="Times New Roman" panose="02020603050405020304" pitchFamily="18" charset="0"/>
                  <a:cs typeface="Times New Roman" panose="02020603050405020304" pitchFamily="18" charset="0"/>
                </a:endParaRPr>
              </a:p>
            </p:txBody>
          </p:sp>
          <p:sp>
            <p:nvSpPr>
              <p:cNvPr id="13" name="椭圆 12"/>
              <p:cNvSpPr/>
              <p:nvPr/>
            </p:nvSpPr>
            <p:spPr bwMode="auto">
              <a:xfrm>
                <a:off x="1765602" y="2454643"/>
                <a:ext cx="500970" cy="500970"/>
              </a:xfrm>
              <a:prstGeom prst="ellipse">
                <a:avLst/>
              </a:prstGeom>
              <a:solidFill>
                <a:srgbClr val="FFC000"/>
              </a:solidFill>
              <a:ln w="38100" cap="flat" cmpd="sng" algn="ctr">
                <a:solidFill>
                  <a:schemeClr val="bg1"/>
                </a:solidFill>
                <a:prstDash val="solid"/>
                <a:round/>
                <a:headEnd type="none" w="med" len="med"/>
                <a:tailEnd type="none" w="med" len="med"/>
              </a:ln>
              <a:effectLst/>
            </p:spPr>
            <p:txBody>
              <a:bodyPr rot="0" spcFirstLastPara="0" vert="horz" wrap="square" lIns="121920" tIns="60960" rIns="121920" bIns="60960" numCol="1" spcCol="0" rtlCol="0" fromWordArt="0" anchor="t" anchorCtr="0" forceAA="0" compatLnSpc="1">
                <a:prstTxWarp prst="textNoShape">
                  <a:avLst/>
                </a:prstTxWarp>
                <a:no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defTabSz="1219170">
                  <a:defRPr/>
                </a:pPr>
                <a:endParaRPr lang="zh-CN" altLang="en-US" sz="2400" b="1">
                  <a:solidFill>
                    <a:srgbClr val="000000"/>
                  </a:solidFill>
                  <a:latin typeface="Times New Roman" panose="02020603050405020304" pitchFamily="18" charset="0"/>
                  <a:cs typeface="Times New Roman" panose="02020603050405020304" pitchFamily="18" charset="0"/>
                </a:endParaRPr>
              </a:p>
            </p:txBody>
          </p:sp>
        </p:grpSp>
        <p:sp>
          <p:nvSpPr>
            <p:cNvPr id="20" name="矩形 19"/>
            <p:cNvSpPr/>
            <p:nvPr/>
          </p:nvSpPr>
          <p:spPr>
            <a:xfrm>
              <a:off x="4857752" y="2414767"/>
              <a:ext cx="932882" cy="261599"/>
            </a:xfrm>
            <a:prstGeom prst="rect">
              <a:avLst/>
            </a:prstGeom>
          </p:spPr>
          <p:txBody>
            <a:bodyPr wrap="square">
              <a:spAutoFit/>
            </a:bodyPr>
            <a:lstStyle/>
            <a:p>
              <a:pPr algn="ctr"/>
              <a:r>
                <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rPr>
                <a:t>3</a:t>
              </a:r>
            </a:p>
          </p:txBody>
        </p:sp>
        <p:sp>
          <p:nvSpPr>
            <p:cNvPr id="23" name="矩形 22"/>
            <p:cNvSpPr/>
            <p:nvPr/>
          </p:nvSpPr>
          <p:spPr>
            <a:xfrm>
              <a:off x="4929190" y="1834526"/>
              <a:ext cx="932882" cy="261599"/>
            </a:xfrm>
            <a:prstGeom prst="rect">
              <a:avLst/>
            </a:prstGeom>
          </p:spPr>
          <p:txBody>
            <a:bodyPr wrap="square">
              <a:spAutoFit/>
            </a:bodyPr>
            <a:lstStyle/>
            <a:p>
              <a:pPr algn="ctr"/>
              <a:r>
                <a:rPr lang="en-US" sz="2400">
                  <a:solidFill>
                    <a:srgbClr val="333333"/>
                  </a:solidFill>
                  <a:latin typeface="Times New Roman" panose="02020603050405020304" pitchFamily="18" charset="0"/>
                  <a:cs typeface="Times New Roman" panose="02020603050405020304" pitchFamily="18" charset="0"/>
                </a:rPr>
                <a:t>Viết bài</a:t>
              </a:r>
              <a:endPar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endParaRPr>
            </a:p>
          </p:txBody>
        </p:sp>
      </p:grpSp>
      <p:grpSp>
        <p:nvGrpSpPr>
          <p:cNvPr id="28" name="组合 27"/>
          <p:cNvGrpSpPr/>
          <p:nvPr/>
        </p:nvGrpSpPr>
        <p:grpSpPr>
          <a:xfrm>
            <a:off x="8304245" y="2468893"/>
            <a:ext cx="2916352" cy="2319096"/>
            <a:chOff x="5938251" y="1476258"/>
            <a:chExt cx="1652530" cy="1314100"/>
          </a:xfrm>
        </p:grpSpPr>
        <p:grpSp>
          <p:nvGrpSpPr>
            <p:cNvPr id="14" name="组合 13"/>
            <p:cNvGrpSpPr/>
            <p:nvPr/>
          </p:nvGrpSpPr>
          <p:grpSpPr>
            <a:xfrm>
              <a:off x="5938251" y="1476258"/>
              <a:ext cx="1652530" cy="1314100"/>
              <a:chOff x="1189822" y="1641513"/>
              <a:chExt cx="1652530" cy="1314100"/>
            </a:xfrm>
            <a:solidFill>
              <a:srgbClr val="92D050"/>
            </a:solidFill>
          </p:grpSpPr>
          <p:sp>
            <p:nvSpPr>
              <p:cNvPr id="15" name="燕尾形 14"/>
              <p:cNvSpPr/>
              <p:nvPr/>
            </p:nvSpPr>
            <p:spPr>
              <a:xfrm>
                <a:off x="1189822" y="1641513"/>
                <a:ext cx="1652530" cy="966750"/>
              </a:xfrm>
              <a:prstGeom prst="chevron">
                <a:avLst>
                  <a:gd name="adj" fmla="val 3518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tx1"/>
                  </a:solidFill>
                  <a:latin typeface="Times New Roman" panose="02020603050405020304" pitchFamily="18" charset="0"/>
                  <a:cs typeface="Times New Roman" panose="02020603050405020304" pitchFamily="18" charset="0"/>
                </a:endParaRPr>
              </a:p>
            </p:txBody>
          </p:sp>
          <p:sp>
            <p:nvSpPr>
              <p:cNvPr id="16" name="椭圆 15"/>
              <p:cNvSpPr/>
              <p:nvPr/>
            </p:nvSpPr>
            <p:spPr bwMode="auto">
              <a:xfrm>
                <a:off x="1765602" y="2454643"/>
                <a:ext cx="500970" cy="500970"/>
              </a:xfrm>
              <a:prstGeom prst="ellipse">
                <a:avLst/>
              </a:prstGeom>
              <a:grpFill/>
              <a:ln w="38100" cap="flat" cmpd="sng" algn="ctr">
                <a:solidFill>
                  <a:schemeClr val="bg1"/>
                </a:solidFill>
                <a:prstDash val="solid"/>
                <a:round/>
                <a:headEnd type="none" w="med" len="med"/>
                <a:tailEnd type="none" w="med" len="med"/>
              </a:ln>
              <a:effectLst/>
            </p:spPr>
            <p:txBody>
              <a:bodyPr rot="0" spcFirstLastPara="0" vert="horz" wrap="square" lIns="121920" tIns="60960" rIns="121920" bIns="60960" numCol="1" spcCol="0" rtlCol="0" fromWordArt="0" anchor="t" anchorCtr="0" forceAA="0" compatLnSpc="1">
                <a:prstTxWarp prst="textNoShape">
                  <a:avLst/>
                </a:prstTxWarp>
                <a:no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defTabSz="1219170">
                  <a:defRPr/>
                </a:pPr>
                <a:endParaRPr lang="zh-CN" altLang="en-US" sz="2400" b="1">
                  <a:solidFill>
                    <a:srgbClr val="000000"/>
                  </a:solidFill>
                  <a:latin typeface="Times New Roman" panose="02020603050405020304" pitchFamily="18" charset="0"/>
                  <a:cs typeface="Times New Roman" panose="02020603050405020304" pitchFamily="18" charset="0"/>
                </a:endParaRPr>
              </a:p>
            </p:txBody>
          </p:sp>
        </p:grpSp>
        <p:sp>
          <p:nvSpPr>
            <p:cNvPr id="21" name="矩形 20"/>
            <p:cNvSpPr/>
            <p:nvPr/>
          </p:nvSpPr>
          <p:spPr>
            <a:xfrm>
              <a:off x="6286512" y="2414767"/>
              <a:ext cx="932882" cy="261599"/>
            </a:xfrm>
            <a:prstGeom prst="rect">
              <a:avLst/>
            </a:prstGeom>
          </p:spPr>
          <p:txBody>
            <a:bodyPr wrap="square">
              <a:spAutoFit/>
            </a:bodyPr>
            <a:lstStyle/>
            <a:p>
              <a:pPr algn="ctr"/>
              <a:r>
                <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rPr>
                <a:t>4</a:t>
              </a:r>
            </a:p>
          </p:txBody>
        </p:sp>
        <p:sp>
          <p:nvSpPr>
            <p:cNvPr id="24" name="矩形 23"/>
            <p:cNvSpPr/>
            <p:nvPr/>
          </p:nvSpPr>
          <p:spPr>
            <a:xfrm>
              <a:off x="6199532" y="1701354"/>
              <a:ext cx="1345264" cy="470879"/>
            </a:xfrm>
            <a:prstGeom prst="rect">
              <a:avLst/>
            </a:prstGeom>
          </p:spPr>
          <p:txBody>
            <a:bodyPr wrap="square">
              <a:spAutoFit/>
            </a:bodyPr>
            <a:lstStyle/>
            <a:p>
              <a:pPr algn="ctr"/>
              <a:r>
                <a:rPr lang="en-US" sz="2400">
                  <a:solidFill>
                    <a:srgbClr val="333333"/>
                  </a:solidFill>
                  <a:latin typeface="Times New Roman" panose="02020603050405020304" pitchFamily="18" charset="0"/>
                  <a:cs typeface="Times New Roman" panose="02020603050405020304" pitchFamily="18" charset="0"/>
                </a:rPr>
                <a:t>Chỉnh sửa và rút kinh nghiệm</a:t>
              </a:r>
              <a:endPar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endParaRPr>
            </a:p>
          </p:txBody>
        </p:sp>
      </p:grpSp>
      <p:sp>
        <p:nvSpPr>
          <p:cNvPr id="33" name="TextBox 32">
            <a:extLst>
              <a:ext uri="{FF2B5EF4-FFF2-40B4-BE49-F238E27FC236}">
                <a16:creationId xmlns:a16="http://schemas.microsoft.com/office/drawing/2014/main" id="{63C107BB-4EF6-4AAA-863B-FC93B9193D8E}"/>
              </a:ext>
            </a:extLst>
          </p:cNvPr>
          <p:cNvSpPr txBox="1"/>
          <p:nvPr/>
        </p:nvSpPr>
        <p:spPr>
          <a:xfrm>
            <a:off x="1472189" y="861566"/>
            <a:ext cx="7783208" cy="502766"/>
          </a:xfrm>
          <a:prstGeom prst="rect">
            <a:avLst/>
          </a:prstGeom>
          <a:noFill/>
        </p:spPr>
        <p:txBody>
          <a:bodyPr wrap="square">
            <a:spAutoFit/>
          </a:bodyPr>
          <a:lstStyle/>
          <a:p>
            <a:r>
              <a:rPr lang="vi-VN" sz="2667" b="1">
                <a:solidFill>
                  <a:srgbClr val="FF0000"/>
                </a:solidFill>
                <a:latin typeface="+mj-lt"/>
              </a:rPr>
              <a:t>9</a:t>
            </a:r>
            <a:r>
              <a:rPr lang="en-US" sz="2667" b="1">
                <a:solidFill>
                  <a:srgbClr val="FF0000"/>
                </a:solidFill>
                <a:latin typeface="+mj-lt"/>
              </a:rPr>
              <a:t>. </a:t>
            </a:r>
            <a:r>
              <a:rPr lang="en-US" sz="2667" b="1">
                <a:solidFill>
                  <a:srgbClr val="FF0000"/>
                </a:solidFill>
                <a:latin typeface="Times New Roman" panose="02020603050405020304" pitchFamily="18" charset="0"/>
                <a:cs typeface="Times New Roman" panose="02020603050405020304" pitchFamily="18" charset="0"/>
              </a:rPr>
              <a:t>S</a:t>
            </a:r>
            <a:r>
              <a:rPr lang="vi-VN" sz="2667" b="1">
                <a:solidFill>
                  <a:srgbClr val="FF0000"/>
                </a:solidFill>
                <a:latin typeface="+mj-lt"/>
              </a:rPr>
              <a:t>ơ đồ trình bày các bước trong quy trình viết</a:t>
            </a:r>
            <a:endParaRPr lang="en-US" sz="2667" b="1">
              <a:solidFill>
                <a:srgbClr val="FF0000"/>
              </a:solidFill>
              <a:latin typeface="+mj-lt"/>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p15:prstTrans prst="pageCurlDoubl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wipe(left)">
                                      <p:cBhvr>
                                        <p:cTn id="12" dur="10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10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10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left)">
                                      <p:cBhvr>
                                        <p:cTn id="27"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B248BAA6-E511-42F9-9A99-DF180DCEE418}"/>
              </a:ext>
            </a:extLst>
          </p:cNvPr>
          <p:cNvPicPr>
            <a:picLocks noChangeAspect="1"/>
          </p:cNvPicPr>
          <p:nvPr/>
        </p:nvPicPr>
        <p:blipFill>
          <a:blip r:embed="rId2">
            <a:extLst>
              <a:ext uri="{28A0092B-C50C-407E-A947-70E740481C1C}">
                <a14:useLocalDpi xmlns:a14="http://schemas.microsoft.com/office/drawing/2010/main" val="0"/>
              </a:ext>
            </a:extLst>
          </a:blip>
          <a:srcRect l="23819" t="32484" r="22949" b="57353"/>
          <a:stretch>
            <a:fillRect/>
          </a:stretch>
        </p:blipFill>
        <p:spPr>
          <a:xfrm>
            <a:off x="3422114" y="458864"/>
            <a:ext cx="5408333" cy="569869"/>
          </a:xfrm>
          <a:custGeom>
            <a:avLst/>
            <a:gdLst/>
            <a:ahLst/>
            <a:cxnLst/>
            <a:rect l="l" t="t" r="r" b="b"/>
            <a:pathLst>
              <a:path w="4056250" h="516284">
                <a:moveTo>
                  <a:pt x="1837982" y="132102"/>
                </a:moveTo>
                <a:lnTo>
                  <a:pt x="1695031" y="348444"/>
                </a:lnTo>
                <a:lnTo>
                  <a:pt x="1792672" y="348444"/>
                </a:lnTo>
                <a:close/>
                <a:moveTo>
                  <a:pt x="313982" y="132102"/>
                </a:moveTo>
                <a:lnTo>
                  <a:pt x="171031" y="348444"/>
                </a:lnTo>
                <a:lnTo>
                  <a:pt x="268672" y="348444"/>
                </a:lnTo>
                <a:close/>
                <a:moveTo>
                  <a:pt x="580892" y="92536"/>
                </a:moveTo>
                <a:cubicBezTo>
                  <a:pt x="564725" y="92536"/>
                  <a:pt x="550259" y="95939"/>
                  <a:pt x="537496" y="102746"/>
                </a:cubicBezTo>
                <a:cubicBezTo>
                  <a:pt x="524732" y="109554"/>
                  <a:pt x="513883" y="118594"/>
                  <a:pt x="504949" y="129869"/>
                </a:cubicBezTo>
                <a:cubicBezTo>
                  <a:pt x="496014" y="141143"/>
                  <a:pt x="489101" y="153694"/>
                  <a:pt x="484208" y="167521"/>
                </a:cubicBezTo>
                <a:cubicBezTo>
                  <a:pt x="479315" y="181348"/>
                  <a:pt x="476869" y="195282"/>
                  <a:pt x="476869" y="209322"/>
                </a:cubicBezTo>
                <a:cubicBezTo>
                  <a:pt x="476869" y="220383"/>
                  <a:pt x="478358" y="231019"/>
                  <a:pt x="481336" y="241230"/>
                </a:cubicBezTo>
                <a:cubicBezTo>
                  <a:pt x="484315" y="251441"/>
                  <a:pt x="488782" y="260801"/>
                  <a:pt x="494738" y="269310"/>
                </a:cubicBezTo>
                <a:cubicBezTo>
                  <a:pt x="500694" y="277819"/>
                  <a:pt x="508352" y="285158"/>
                  <a:pt x="517712" y="291327"/>
                </a:cubicBezTo>
                <a:cubicBezTo>
                  <a:pt x="527072" y="297496"/>
                  <a:pt x="538134" y="301857"/>
                  <a:pt x="550897" y="304410"/>
                </a:cubicBezTo>
                <a:cubicBezTo>
                  <a:pt x="554301" y="286115"/>
                  <a:pt x="558343" y="267715"/>
                  <a:pt x="563023" y="249207"/>
                </a:cubicBezTo>
                <a:cubicBezTo>
                  <a:pt x="567703" y="230700"/>
                  <a:pt x="573659" y="212725"/>
                  <a:pt x="580892" y="195282"/>
                </a:cubicBezTo>
                <a:cubicBezTo>
                  <a:pt x="588124" y="177838"/>
                  <a:pt x="596952" y="161458"/>
                  <a:pt x="607376" y="146142"/>
                </a:cubicBezTo>
                <a:cubicBezTo>
                  <a:pt x="617799" y="130826"/>
                  <a:pt x="630669" y="117212"/>
                  <a:pt x="645986" y="105299"/>
                </a:cubicBezTo>
                <a:cubicBezTo>
                  <a:pt x="634924" y="102321"/>
                  <a:pt x="624075" y="99449"/>
                  <a:pt x="613439" y="96684"/>
                </a:cubicBezTo>
                <a:cubicBezTo>
                  <a:pt x="602802" y="93918"/>
                  <a:pt x="591953" y="92536"/>
                  <a:pt x="580892" y="92536"/>
                </a:cubicBezTo>
                <a:close/>
                <a:moveTo>
                  <a:pt x="3501476" y="81687"/>
                </a:moveTo>
                <a:cubicBezTo>
                  <a:pt x="3490414" y="81687"/>
                  <a:pt x="3480629" y="84771"/>
                  <a:pt x="3472120" y="90940"/>
                </a:cubicBezTo>
                <a:cubicBezTo>
                  <a:pt x="3463611" y="97109"/>
                  <a:pt x="3456484" y="104980"/>
                  <a:pt x="3450741" y="114553"/>
                </a:cubicBezTo>
                <a:cubicBezTo>
                  <a:pt x="3444997" y="124125"/>
                  <a:pt x="3440636" y="134868"/>
                  <a:pt x="3437658" y="146780"/>
                </a:cubicBezTo>
                <a:cubicBezTo>
                  <a:pt x="3434680" y="158693"/>
                  <a:pt x="3433191" y="170393"/>
                  <a:pt x="3433191" y="181880"/>
                </a:cubicBezTo>
                <a:cubicBezTo>
                  <a:pt x="3433191" y="191240"/>
                  <a:pt x="3434255" y="200281"/>
                  <a:pt x="3436382" y="209003"/>
                </a:cubicBezTo>
                <a:cubicBezTo>
                  <a:pt x="3438509" y="217724"/>
                  <a:pt x="3442126" y="225914"/>
                  <a:pt x="3447231" y="233572"/>
                </a:cubicBezTo>
                <a:cubicBezTo>
                  <a:pt x="3445104" y="238252"/>
                  <a:pt x="3441168" y="242400"/>
                  <a:pt x="3435425" y="246017"/>
                </a:cubicBezTo>
                <a:cubicBezTo>
                  <a:pt x="3429681" y="249633"/>
                  <a:pt x="3422768" y="251441"/>
                  <a:pt x="3414684" y="251441"/>
                </a:cubicBezTo>
                <a:cubicBezTo>
                  <a:pt x="3400644" y="251441"/>
                  <a:pt x="3390646" y="245272"/>
                  <a:pt x="3384690" y="232934"/>
                </a:cubicBezTo>
                <a:cubicBezTo>
                  <a:pt x="3377457" y="254632"/>
                  <a:pt x="3371713" y="277075"/>
                  <a:pt x="3367459" y="300261"/>
                </a:cubicBezTo>
                <a:cubicBezTo>
                  <a:pt x="3363204" y="323449"/>
                  <a:pt x="3361077" y="345891"/>
                  <a:pt x="3361077" y="367589"/>
                </a:cubicBezTo>
                <a:cubicBezTo>
                  <a:pt x="3361077" y="379927"/>
                  <a:pt x="3362035" y="392052"/>
                  <a:pt x="3363949" y="403965"/>
                </a:cubicBezTo>
                <a:cubicBezTo>
                  <a:pt x="3365864" y="415878"/>
                  <a:pt x="3368948" y="426514"/>
                  <a:pt x="3373203" y="435874"/>
                </a:cubicBezTo>
                <a:cubicBezTo>
                  <a:pt x="3377457" y="445234"/>
                  <a:pt x="3383094" y="452679"/>
                  <a:pt x="3390114" y="458210"/>
                </a:cubicBezTo>
                <a:cubicBezTo>
                  <a:pt x="3397134" y="463741"/>
                  <a:pt x="3405750" y="466506"/>
                  <a:pt x="3415960" y="466506"/>
                </a:cubicBezTo>
                <a:cubicBezTo>
                  <a:pt x="3428724" y="466506"/>
                  <a:pt x="3441168" y="462252"/>
                  <a:pt x="3453294" y="453743"/>
                </a:cubicBezTo>
                <a:cubicBezTo>
                  <a:pt x="3465419" y="445234"/>
                  <a:pt x="3476799" y="433746"/>
                  <a:pt x="3487436" y="419281"/>
                </a:cubicBezTo>
                <a:cubicBezTo>
                  <a:pt x="3498072" y="404816"/>
                  <a:pt x="3507964" y="388117"/>
                  <a:pt x="3517111" y="369184"/>
                </a:cubicBezTo>
                <a:cubicBezTo>
                  <a:pt x="3526258" y="350252"/>
                  <a:pt x="3534129" y="330469"/>
                  <a:pt x="3540723" y="309834"/>
                </a:cubicBezTo>
                <a:cubicBezTo>
                  <a:pt x="3547318" y="289200"/>
                  <a:pt x="3552423" y="268246"/>
                  <a:pt x="3556040" y="246974"/>
                </a:cubicBezTo>
                <a:cubicBezTo>
                  <a:pt x="3559656" y="225701"/>
                  <a:pt x="3561464" y="205705"/>
                  <a:pt x="3561464" y="186985"/>
                </a:cubicBezTo>
                <a:cubicBezTo>
                  <a:pt x="3561464" y="155077"/>
                  <a:pt x="3556252" y="129550"/>
                  <a:pt x="3545829" y="110404"/>
                </a:cubicBezTo>
                <a:cubicBezTo>
                  <a:pt x="3535405" y="91259"/>
                  <a:pt x="3520621" y="81687"/>
                  <a:pt x="3501476" y="81687"/>
                </a:cubicBezTo>
                <a:close/>
                <a:moveTo>
                  <a:pt x="3770986" y="52331"/>
                </a:moveTo>
                <a:cubicBezTo>
                  <a:pt x="3795236" y="52331"/>
                  <a:pt x="3814063" y="61478"/>
                  <a:pt x="3827464" y="79772"/>
                </a:cubicBezTo>
                <a:cubicBezTo>
                  <a:pt x="3840866" y="98066"/>
                  <a:pt x="3852034" y="124657"/>
                  <a:pt x="3860968" y="159544"/>
                </a:cubicBezTo>
                <a:lnTo>
                  <a:pt x="3911384" y="352273"/>
                </a:lnTo>
                <a:lnTo>
                  <a:pt x="3947122" y="207407"/>
                </a:lnTo>
                <a:cubicBezTo>
                  <a:pt x="3952227" y="186560"/>
                  <a:pt x="3957439" y="166777"/>
                  <a:pt x="3962757" y="148057"/>
                </a:cubicBezTo>
                <a:cubicBezTo>
                  <a:pt x="3968075" y="129337"/>
                  <a:pt x="3973925" y="112851"/>
                  <a:pt x="3980307" y="98598"/>
                </a:cubicBezTo>
                <a:cubicBezTo>
                  <a:pt x="3986689" y="84346"/>
                  <a:pt x="3993602" y="73071"/>
                  <a:pt x="4001048" y="64775"/>
                </a:cubicBezTo>
                <a:cubicBezTo>
                  <a:pt x="4008493" y="56479"/>
                  <a:pt x="4016895" y="52331"/>
                  <a:pt x="4026256" y="52331"/>
                </a:cubicBezTo>
                <a:cubicBezTo>
                  <a:pt x="4035616" y="52331"/>
                  <a:pt x="4042954" y="55841"/>
                  <a:pt x="4048273" y="62860"/>
                </a:cubicBezTo>
                <a:cubicBezTo>
                  <a:pt x="4053591" y="69880"/>
                  <a:pt x="4056250" y="77432"/>
                  <a:pt x="4056250" y="85516"/>
                </a:cubicBezTo>
                <a:cubicBezTo>
                  <a:pt x="4043912" y="91897"/>
                  <a:pt x="4033169" y="101789"/>
                  <a:pt x="4024022" y="115191"/>
                </a:cubicBezTo>
                <a:cubicBezTo>
                  <a:pt x="4014875" y="128592"/>
                  <a:pt x="4006898" y="143483"/>
                  <a:pt x="4000090" y="159863"/>
                </a:cubicBezTo>
                <a:cubicBezTo>
                  <a:pt x="3993283" y="176243"/>
                  <a:pt x="3987327" y="193154"/>
                  <a:pt x="3982222" y="210598"/>
                </a:cubicBezTo>
                <a:cubicBezTo>
                  <a:pt x="3977116" y="228041"/>
                  <a:pt x="3972649" y="244421"/>
                  <a:pt x="3968820" y="259737"/>
                </a:cubicBezTo>
                <a:lnTo>
                  <a:pt x="3910108" y="495862"/>
                </a:lnTo>
                <a:lnTo>
                  <a:pt x="3878199" y="500968"/>
                </a:lnTo>
                <a:lnTo>
                  <a:pt x="3797789" y="181880"/>
                </a:lnTo>
                <a:lnTo>
                  <a:pt x="3754393" y="355464"/>
                </a:lnTo>
                <a:cubicBezTo>
                  <a:pt x="3749713" y="374609"/>
                  <a:pt x="3744608" y="393542"/>
                  <a:pt x="3739077" y="412261"/>
                </a:cubicBezTo>
                <a:cubicBezTo>
                  <a:pt x="3733546" y="430981"/>
                  <a:pt x="3727377" y="447680"/>
                  <a:pt x="3720570" y="462358"/>
                </a:cubicBezTo>
                <a:cubicBezTo>
                  <a:pt x="3713763" y="477036"/>
                  <a:pt x="3706317" y="488949"/>
                  <a:pt x="3698234" y="498096"/>
                </a:cubicBezTo>
                <a:cubicBezTo>
                  <a:pt x="3690150" y="507243"/>
                  <a:pt x="3681003" y="511817"/>
                  <a:pt x="3670792" y="511817"/>
                </a:cubicBezTo>
                <a:cubicBezTo>
                  <a:pt x="3665687" y="511817"/>
                  <a:pt x="3661220" y="510647"/>
                  <a:pt x="3657390" y="508307"/>
                </a:cubicBezTo>
                <a:cubicBezTo>
                  <a:pt x="3653562" y="505967"/>
                  <a:pt x="3650370" y="502988"/>
                  <a:pt x="3647818" y="499372"/>
                </a:cubicBezTo>
                <a:cubicBezTo>
                  <a:pt x="3645265" y="495756"/>
                  <a:pt x="3643351" y="491820"/>
                  <a:pt x="3642074" y="487566"/>
                </a:cubicBezTo>
                <a:cubicBezTo>
                  <a:pt x="3640798" y="483311"/>
                  <a:pt x="3640160" y="479270"/>
                  <a:pt x="3640160" y="475441"/>
                </a:cubicBezTo>
                <a:cubicBezTo>
                  <a:pt x="3653348" y="468633"/>
                  <a:pt x="3664410" y="460550"/>
                  <a:pt x="3673345" y="451190"/>
                </a:cubicBezTo>
                <a:cubicBezTo>
                  <a:pt x="3682279" y="441830"/>
                  <a:pt x="3689938" y="430981"/>
                  <a:pt x="3696319" y="418643"/>
                </a:cubicBezTo>
                <a:cubicBezTo>
                  <a:pt x="3702701" y="406305"/>
                  <a:pt x="3708232" y="392584"/>
                  <a:pt x="3712912" y="377481"/>
                </a:cubicBezTo>
                <a:cubicBezTo>
                  <a:pt x="3717591" y="362377"/>
                  <a:pt x="3722272" y="345891"/>
                  <a:pt x="3726952" y="328022"/>
                </a:cubicBezTo>
                <a:lnTo>
                  <a:pt x="3763328" y="182518"/>
                </a:lnTo>
                <a:cubicBezTo>
                  <a:pt x="3767157" y="168053"/>
                  <a:pt x="3770135" y="154970"/>
                  <a:pt x="3772262" y="143271"/>
                </a:cubicBezTo>
                <a:cubicBezTo>
                  <a:pt x="3774389" y="131571"/>
                  <a:pt x="3775453" y="121466"/>
                  <a:pt x="3775453" y="112957"/>
                </a:cubicBezTo>
                <a:cubicBezTo>
                  <a:pt x="3775453" y="102321"/>
                  <a:pt x="3773645" y="94131"/>
                  <a:pt x="3770028" y="88387"/>
                </a:cubicBezTo>
                <a:cubicBezTo>
                  <a:pt x="3766412" y="82644"/>
                  <a:pt x="3760349" y="79772"/>
                  <a:pt x="3751840" y="79772"/>
                </a:cubicBezTo>
                <a:cubicBezTo>
                  <a:pt x="3744608" y="79772"/>
                  <a:pt x="3736843" y="82112"/>
                  <a:pt x="3728547" y="86792"/>
                </a:cubicBezTo>
                <a:cubicBezTo>
                  <a:pt x="3720251" y="91472"/>
                  <a:pt x="3712593" y="98385"/>
                  <a:pt x="3705573" y="107533"/>
                </a:cubicBezTo>
                <a:cubicBezTo>
                  <a:pt x="3698553" y="116680"/>
                  <a:pt x="3692809" y="128273"/>
                  <a:pt x="3688342" y="142313"/>
                </a:cubicBezTo>
                <a:cubicBezTo>
                  <a:pt x="3683875" y="156353"/>
                  <a:pt x="3681641" y="172733"/>
                  <a:pt x="3681641" y="191453"/>
                </a:cubicBezTo>
                <a:cubicBezTo>
                  <a:pt x="3681641" y="200813"/>
                  <a:pt x="3682598" y="209960"/>
                  <a:pt x="3684513" y="218894"/>
                </a:cubicBezTo>
                <a:cubicBezTo>
                  <a:pt x="3686428" y="227829"/>
                  <a:pt x="3691001" y="236550"/>
                  <a:pt x="3698234" y="245059"/>
                </a:cubicBezTo>
                <a:cubicBezTo>
                  <a:pt x="3696106" y="252292"/>
                  <a:pt x="3692064" y="258355"/>
                  <a:pt x="3686108" y="263247"/>
                </a:cubicBezTo>
                <a:cubicBezTo>
                  <a:pt x="3680152" y="268140"/>
                  <a:pt x="3673132" y="270586"/>
                  <a:pt x="3665049" y="270586"/>
                </a:cubicBezTo>
                <a:cubicBezTo>
                  <a:pt x="3654838" y="270586"/>
                  <a:pt x="3646861" y="265906"/>
                  <a:pt x="3641117" y="256546"/>
                </a:cubicBezTo>
                <a:cubicBezTo>
                  <a:pt x="3635373" y="247187"/>
                  <a:pt x="3632502" y="232934"/>
                  <a:pt x="3632502" y="213789"/>
                </a:cubicBezTo>
                <a:cubicBezTo>
                  <a:pt x="3632502" y="190389"/>
                  <a:pt x="3636650" y="168904"/>
                  <a:pt x="3644946" y="149333"/>
                </a:cubicBezTo>
                <a:cubicBezTo>
                  <a:pt x="3653242" y="129762"/>
                  <a:pt x="3663879" y="112744"/>
                  <a:pt x="3676855" y="98279"/>
                </a:cubicBezTo>
                <a:cubicBezTo>
                  <a:pt x="3689831" y="83814"/>
                  <a:pt x="3704615" y="72539"/>
                  <a:pt x="3721208" y="64456"/>
                </a:cubicBezTo>
                <a:cubicBezTo>
                  <a:pt x="3737801" y="56372"/>
                  <a:pt x="3754393" y="52331"/>
                  <a:pt x="3770986" y="52331"/>
                </a:cubicBezTo>
                <a:close/>
                <a:moveTo>
                  <a:pt x="2450839" y="52331"/>
                </a:moveTo>
                <a:cubicBezTo>
                  <a:pt x="2511679" y="52331"/>
                  <a:pt x="2528910" y="104235"/>
                  <a:pt x="2502532" y="208045"/>
                </a:cubicBezTo>
                <a:lnTo>
                  <a:pt x="2489130" y="262928"/>
                </a:lnTo>
                <a:lnTo>
                  <a:pt x="2596344" y="262928"/>
                </a:lnTo>
                <a:lnTo>
                  <a:pt x="2643568" y="72114"/>
                </a:lnTo>
                <a:lnTo>
                  <a:pt x="2713130" y="72114"/>
                </a:lnTo>
                <a:lnTo>
                  <a:pt x="2641654" y="359293"/>
                </a:lnTo>
                <a:cubicBezTo>
                  <a:pt x="2638250" y="373333"/>
                  <a:pt x="2635378" y="386096"/>
                  <a:pt x="2633038" y="397583"/>
                </a:cubicBezTo>
                <a:cubicBezTo>
                  <a:pt x="2630699" y="409070"/>
                  <a:pt x="2629528" y="419068"/>
                  <a:pt x="2629528" y="427577"/>
                </a:cubicBezTo>
                <a:cubicBezTo>
                  <a:pt x="2629528" y="448425"/>
                  <a:pt x="2636761" y="458848"/>
                  <a:pt x="2651227" y="458848"/>
                </a:cubicBezTo>
                <a:cubicBezTo>
                  <a:pt x="2664841" y="458848"/>
                  <a:pt x="2679093" y="449169"/>
                  <a:pt x="2693984" y="429811"/>
                </a:cubicBezTo>
                <a:cubicBezTo>
                  <a:pt x="2708875" y="410453"/>
                  <a:pt x="2721213" y="381842"/>
                  <a:pt x="2730998" y="343976"/>
                </a:cubicBezTo>
                <a:lnTo>
                  <a:pt x="2750144" y="351635"/>
                </a:lnTo>
                <a:cubicBezTo>
                  <a:pt x="2745889" y="368227"/>
                  <a:pt x="2740252" y="385458"/>
                  <a:pt x="2733232" y="403327"/>
                </a:cubicBezTo>
                <a:cubicBezTo>
                  <a:pt x="2726212" y="421196"/>
                  <a:pt x="2717490" y="437469"/>
                  <a:pt x="2707067" y="452147"/>
                </a:cubicBezTo>
                <a:cubicBezTo>
                  <a:pt x="2696643" y="466825"/>
                  <a:pt x="2684199" y="478844"/>
                  <a:pt x="2669734" y="488204"/>
                </a:cubicBezTo>
                <a:cubicBezTo>
                  <a:pt x="2655268" y="497564"/>
                  <a:pt x="2638463" y="502244"/>
                  <a:pt x="2619318" y="502244"/>
                </a:cubicBezTo>
                <a:cubicBezTo>
                  <a:pt x="2599322" y="502244"/>
                  <a:pt x="2584750" y="496607"/>
                  <a:pt x="2575603" y="485332"/>
                </a:cubicBezTo>
                <a:cubicBezTo>
                  <a:pt x="2566456" y="474058"/>
                  <a:pt x="2561882" y="456933"/>
                  <a:pt x="2561882" y="433959"/>
                </a:cubicBezTo>
                <a:cubicBezTo>
                  <a:pt x="2561882" y="419919"/>
                  <a:pt x="2563584" y="404071"/>
                  <a:pt x="2566987" y="386415"/>
                </a:cubicBezTo>
                <a:cubicBezTo>
                  <a:pt x="2570391" y="368759"/>
                  <a:pt x="2574645" y="349507"/>
                  <a:pt x="2579751" y="328660"/>
                </a:cubicBezTo>
                <a:lnTo>
                  <a:pt x="2588047" y="294199"/>
                </a:lnTo>
                <a:lnTo>
                  <a:pt x="2480834" y="294199"/>
                </a:lnTo>
                <a:lnTo>
                  <a:pt x="2431694" y="492033"/>
                </a:lnTo>
                <a:lnTo>
                  <a:pt x="2362133" y="492033"/>
                </a:lnTo>
                <a:lnTo>
                  <a:pt x="2439991" y="180604"/>
                </a:lnTo>
                <a:cubicBezTo>
                  <a:pt x="2447649" y="149971"/>
                  <a:pt x="2451265" y="125508"/>
                  <a:pt x="2450839" y="107214"/>
                </a:cubicBezTo>
                <a:cubicBezTo>
                  <a:pt x="2450414" y="88919"/>
                  <a:pt x="2442969" y="79772"/>
                  <a:pt x="2428503" y="79772"/>
                </a:cubicBezTo>
                <a:cubicBezTo>
                  <a:pt x="2421696" y="79772"/>
                  <a:pt x="2414144" y="81899"/>
                  <a:pt x="2405848" y="86154"/>
                </a:cubicBezTo>
                <a:cubicBezTo>
                  <a:pt x="2397552" y="90408"/>
                  <a:pt x="2389894" y="97109"/>
                  <a:pt x="2382874" y="106256"/>
                </a:cubicBezTo>
                <a:cubicBezTo>
                  <a:pt x="2375854" y="115403"/>
                  <a:pt x="2369898" y="126997"/>
                  <a:pt x="2365005" y="141037"/>
                </a:cubicBezTo>
                <a:cubicBezTo>
                  <a:pt x="2360112" y="155077"/>
                  <a:pt x="2357666" y="171882"/>
                  <a:pt x="2357666" y="191453"/>
                </a:cubicBezTo>
                <a:cubicBezTo>
                  <a:pt x="2357666" y="200813"/>
                  <a:pt x="2358623" y="209960"/>
                  <a:pt x="2360538" y="218894"/>
                </a:cubicBezTo>
                <a:cubicBezTo>
                  <a:pt x="2362452" y="227829"/>
                  <a:pt x="2367026" y="236550"/>
                  <a:pt x="2374259" y="245059"/>
                </a:cubicBezTo>
                <a:cubicBezTo>
                  <a:pt x="2372131" y="252292"/>
                  <a:pt x="2368090" y="258355"/>
                  <a:pt x="2362133" y="263247"/>
                </a:cubicBezTo>
                <a:cubicBezTo>
                  <a:pt x="2356177" y="268140"/>
                  <a:pt x="2349157" y="270586"/>
                  <a:pt x="2341073" y="270586"/>
                </a:cubicBezTo>
                <a:cubicBezTo>
                  <a:pt x="2331288" y="270586"/>
                  <a:pt x="2323417" y="266013"/>
                  <a:pt x="2317461" y="256866"/>
                </a:cubicBezTo>
                <a:cubicBezTo>
                  <a:pt x="2311505" y="247718"/>
                  <a:pt x="2308527" y="233360"/>
                  <a:pt x="2308527" y="213789"/>
                </a:cubicBezTo>
                <a:cubicBezTo>
                  <a:pt x="2308527" y="190389"/>
                  <a:pt x="2312568" y="168904"/>
                  <a:pt x="2320652" y="149333"/>
                </a:cubicBezTo>
                <a:cubicBezTo>
                  <a:pt x="2328735" y="129762"/>
                  <a:pt x="2339478" y="112744"/>
                  <a:pt x="2352880" y="98279"/>
                </a:cubicBezTo>
                <a:cubicBezTo>
                  <a:pt x="2366281" y="83814"/>
                  <a:pt x="2381491" y="72539"/>
                  <a:pt x="2398509" y="64456"/>
                </a:cubicBezTo>
                <a:cubicBezTo>
                  <a:pt x="2415527" y="56372"/>
                  <a:pt x="2432971" y="52331"/>
                  <a:pt x="2450839" y="52331"/>
                </a:cubicBezTo>
                <a:close/>
                <a:moveTo>
                  <a:pt x="2075536" y="52331"/>
                </a:moveTo>
                <a:cubicBezTo>
                  <a:pt x="2099786" y="52331"/>
                  <a:pt x="2118612" y="61478"/>
                  <a:pt x="2132014" y="79772"/>
                </a:cubicBezTo>
                <a:cubicBezTo>
                  <a:pt x="2145416" y="98066"/>
                  <a:pt x="2156584" y="124657"/>
                  <a:pt x="2165518" y="159544"/>
                </a:cubicBezTo>
                <a:lnTo>
                  <a:pt x="2215934" y="352273"/>
                </a:lnTo>
                <a:lnTo>
                  <a:pt x="2251672" y="207407"/>
                </a:lnTo>
                <a:cubicBezTo>
                  <a:pt x="2256777" y="186560"/>
                  <a:pt x="2261989" y="166777"/>
                  <a:pt x="2267307" y="148057"/>
                </a:cubicBezTo>
                <a:cubicBezTo>
                  <a:pt x="2272625" y="129337"/>
                  <a:pt x="2278475" y="112851"/>
                  <a:pt x="2284857" y="98598"/>
                </a:cubicBezTo>
                <a:cubicBezTo>
                  <a:pt x="2291239" y="84346"/>
                  <a:pt x="2298152" y="73071"/>
                  <a:pt x="2305598" y="64775"/>
                </a:cubicBezTo>
                <a:cubicBezTo>
                  <a:pt x="2313043" y="56479"/>
                  <a:pt x="2321446" y="52331"/>
                  <a:pt x="2330806" y="52331"/>
                </a:cubicBezTo>
                <a:cubicBezTo>
                  <a:pt x="2340165" y="52331"/>
                  <a:pt x="2347504" y="55841"/>
                  <a:pt x="2352823" y="62860"/>
                </a:cubicBezTo>
                <a:cubicBezTo>
                  <a:pt x="2358141" y="69880"/>
                  <a:pt x="2360800" y="77432"/>
                  <a:pt x="2360800" y="85516"/>
                </a:cubicBezTo>
                <a:cubicBezTo>
                  <a:pt x="2348462" y="91897"/>
                  <a:pt x="2337719" y="101789"/>
                  <a:pt x="2328572" y="115191"/>
                </a:cubicBezTo>
                <a:cubicBezTo>
                  <a:pt x="2319425" y="128592"/>
                  <a:pt x="2311448" y="143483"/>
                  <a:pt x="2304640" y="159863"/>
                </a:cubicBezTo>
                <a:cubicBezTo>
                  <a:pt x="2297833" y="176243"/>
                  <a:pt x="2291877" y="193154"/>
                  <a:pt x="2286771" y="210598"/>
                </a:cubicBezTo>
                <a:cubicBezTo>
                  <a:pt x="2281666" y="228041"/>
                  <a:pt x="2277199" y="244421"/>
                  <a:pt x="2273370" y="259737"/>
                </a:cubicBezTo>
                <a:lnTo>
                  <a:pt x="2214658" y="495862"/>
                </a:lnTo>
                <a:lnTo>
                  <a:pt x="2182749" y="500968"/>
                </a:lnTo>
                <a:lnTo>
                  <a:pt x="2102339" y="181880"/>
                </a:lnTo>
                <a:lnTo>
                  <a:pt x="2058943" y="355464"/>
                </a:lnTo>
                <a:cubicBezTo>
                  <a:pt x="2054263" y="374609"/>
                  <a:pt x="2049158" y="393542"/>
                  <a:pt x="2043627" y="412261"/>
                </a:cubicBezTo>
                <a:cubicBezTo>
                  <a:pt x="2038096" y="430981"/>
                  <a:pt x="2031927" y="447680"/>
                  <a:pt x="2025120" y="462358"/>
                </a:cubicBezTo>
                <a:cubicBezTo>
                  <a:pt x="2018313" y="477036"/>
                  <a:pt x="2010867" y="488949"/>
                  <a:pt x="2002784" y="498096"/>
                </a:cubicBezTo>
                <a:cubicBezTo>
                  <a:pt x="1994700" y="507243"/>
                  <a:pt x="1985553" y="511817"/>
                  <a:pt x="1975342" y="511817"/>
                </a:cubicBezTo>
                <a:cubicBezTo>
                  <a:pt x="1970237" y="511817"/>
                  <a:pt x="1965770" y="510647"/>
                  <a:pt x="1961941" y="508307"/>
                </a:cubicBezTo>
                <a:cubicBezTo>
                  <a:pt x="1958111" y="505967"/>
                  <a:pt x="1954921" y="502988"/>
                  <a:pt x="1952368" y="499372"/>
                </a:cubicBezTo>
                <a:cubicBezTo>
                  <a:pt x="1949815" y="495756"/>
                  <a:pt x="1947901" y="491820"/>
                  <a:pt x="1946624" y="487566"/>
                </a:cubicBezTo>
                <a:cubicBezTo>
                  <a:pt x="1945348" y="483311"/>
                  <a:pt x="1944710" y="479270"/>
                  <a:pt x="1944710" y="475441"/>
                </a:cubicBezTo>
                <a:cubicBezTo>
                  <a:pt x="1957899" y="468633"/>
                  <a:pt x="1968960" y="460550"/>
                  <a:pt x="1977895" y="451190"/>
                </a:cubicBezTo>
                <a:cubicBezTo>
                  <a:pt x="1986829" y="441830"/>
                  <a:pt x="1994487" y="430981"/>
                  <a:pt x="2000869" y="418643"/>
                </a:cubicBezTo>
                <a:cubicBezTo>
                  <a:pt x="2007251" y="406305"/>
                  <a:pt x="2012782" y="392584"/>
                  <a:pt x="2017462" y="377481"/>
                </a:cubicBezTo>
                <a:cubicBezTo>
                  <a:pt x="2022142" y="362377"/>
                  <a:pt x="2026822" y="345891"/>
                  <a:pt x="2031502" y="328022"/>
                </a:cubicBezTo>
                <a:lnTo>
                  <a:pt x="2067878" y="182518"/>
                </a:lnTo>
                <a:cubicBezTo>
                  <a:pt x="2071707" y="168053"/>
                  <a:pt x="2074685" y="154970"/>
                  <a:pt x="2076812" y="143271"/>
                </a:cubicBezTo>
                <a:cubicBezTo>
                  <a:pt x="2078939" y="131571"/>
                  <a:pt x="2080003" y="121466"/>
                  <a:pt x="2080003" y="112957"/>
                </a:cubicBezTo>
                <a:cubicBezTo>
                  <a:pt x="2080003" y="102321"/>
                  <a:pt x="2078194" y="94131"/>
                  <a:pt x="2074578" y="88387"/>
                </a:cubicBezTo>
                <a:cubicBezTo>
                  <a:pt x="2070962" y="82644"/>
                  <a:pt x="2064899" y="79772"/>
                  <a:pt x="2056390" y="79772"/>
                </a:cubicBezTo>
                <a:cubicBezTo>
                  <a:pt x="2049158" y="79772"/>
                  <a:pt x="2041393" y="82112"/>
                  <a:pt x="2033097" y="86792"/>
                </a:cubicBezTo>
                <a:cubicBezTo>
                  <a:pt x="2024801" y="91472"/>
                  <a:pt x="2017143" y="98385"/>
                  <a:pt x="2010123" y="107533"/>
                </a:cubicBezTo>
                <a:cubicBezTo>
                  <a:pt x="2003103" y="116680"/>
                  <a:pt x="1997359" y="128273"/>
                  <a:pt x="1992892" y="142313"/>
                </a:cubicBezTo>
                <a:cubicBezTo>
                  <a:pt x="1988425" y="156353"/>
                  <a:pt x="1986191" y="172733"/>
                  <a:pt x="1986191" y="191453"/>
                </a:cubicBezTo>
                <a:cubicBezTo>
                  <a:pt x="1986191" y="200813"/>
                  <a:pt x="1987149" y="209960"/>
                  <a:pt x="1989063" y="218894"/>
                </a:cubicBezTo>
                <a:cubicBezTo>
                  <a:pt x="1990978" y="227829"/>
                  <a:pt x="1995551" y="236550"/>
                  <a:pt x="2002784" y="245059"/>
                </a:cubicBezTo>
                <a:cubicBezTo>
                  <a:pt x="2000656" y="252292"/>
                  <a:pt x="1996615" y="258355"/>
                  <a:pt x="1990658" y="263247"/>
                </a:cubicBezTo>
                <a:cubicBezTo>
                  <a:pt x="1984702" y="268140"/>
                  <a:pt x="1977682" y="270586"/>
                  <a:pt x="1969599" y="270586"/>
                </a:cubicBezTo>
                <a:cubicBezTo>
                  <a:pt x="1959388" y="270586"/>
                  <a:pt x="1951411" y="265906"/>
                  <a:pt x="1945667" y="256546"/>
                </a:cubicBezTo>
                <a:cubicBezTo>
                  <a:pt x="1939924" y="247187"/>
                  <a:pt x="1937052" y="232934"/>
                  <a:pt x="1937052" y="213789"/>
                </a:cubicBezTo>
                <a:cubicBezTo>
                  <a:pt x="1937052" y="190389"/>
                  <a:pt x="1941200" y="168904"/>
                  <a:pt x="1949496" y="149333"/>
                </a:cubicBezTo>
                <a:cubicBezTo>
                  <a:pt x="1957792" y="129762"/>
                  <a:pt x="1968428" y="112744"/>
                  <a:pt x="1981405" y="98279"/>
                </a:cubicBezTo>
                <a:cubicBezTo>
                  <a:pt x="1994381" y="83814"/>
                  <a:pt x="2009165" y="72539"/>
                  <a:pt x="2025758" y="64456"/>
                </a:cubicBezTo>
                <a:cubicBezTo>
                  <a:pt x="2042351" y="56372"/>
                  <a:pt x="2058943" y="52331"/>
                  <a:pt x="2075536" y="52331"/>
                </a:cubicBezTo>
                <a:close/>
                <a:moveTo>
                  <a:pt x="1317365" y="52331"/>
                </a:moveTo>
                <a:cubicBezTo>
                  <a:pt x="1378204" y="52331"/>
                  <a:pt x="1395435" y="104235"/>
                  <a:pt x="1369057" y="208045"/>
                </a:cubicBezTo>
                <a:lnTo>
                  <a:pt x="1355655" y="262928"/>
                </a:lnTo>
                <a:lnTo>
                  <a:pt x="1462869" y="262928"/>
                </a:lnTo>
                <a:lnTo>
                  <a:pt x="1510093" y="72114"/>
                </a:lnTo>
                <a:lnTo>
                  <a:pt x="1579655" y="72114"/>
                </a:lnTo>
                <a:lnTo>
                  <a:pt x="1508179" y="359293"/>
                </a:lnTo>
                <a:cubicBezTo>
                  <a:pt x="1504775" y="373333"/>
                  <a:pt x="1501904" y="386096"/>
                  <a:pt x="1499564" y="397583"/>
                </a:cubicBezTo>
                <a:cubicBezTo>
                  <a:pt x="1497224" y="409070"/>
                  <a:pt x="1496054" y="419068"/>
                  <a:pt x="1496054" y="427577"/>
                </a:cubicBezTo>
                <a:cubicBezTo>
                  <a:pt x="1496054" y="448425"/>
                  <a:pt x="1503287" y="458848"/>
                  <a:pt x="1517752" y="458848"/>
                </a:cubicBezTo>
                <a:cubicBezTo>
                  <a:pt x="1531366" y="458848"/>
                  <a:pt x="1545618" y="449169"/>
                  <a:pt x="1560509" y="429811"/>
                </a:cubicBezTo>
                <a:cubicBezTo>
                  <a:pt x="1575400" y="410453"/>
                  <a:pt x="1587738" y="381842"/>
                  <a:pt x="1597523" y="343976"/>
                </a:cubicBezTo>
                <a:lnTo>
                  <a:pt x="1616669" y="351635"/>
                </a:lnTo>
                <a:cubicBezTo>
                  <a:pt x="1612414" y="368227"/>
                  <a:pt x="1606777" y="385458"/>
                  <a:pt x="1599757" y="403327"/>
                </a:cubicBezTo>
                <a:cubicBezTo>
                  <a:pt x="1596247" y="412261"/>
                  <a:pt x="1592312" y="420797"/>
                  <a:pt x="1587951" y="428934"/>
                </a:cubicBezTo>
                <a:lnTo>
                  <a:pt x="1577559" y="445733"/>
                </a:lnTo>
                <a:lnTo>
                  <a:pt x="1581516" y="442973"/>
                </a:lnTo>
                <a:cubicBezTo>
                  <a:pt x="1586781" y="438772"/>
                  <a:pt x="1591860" y="434172"/>
                  <a:pt x="1596752" y="429173"/>
                </a:cubicBezTo>
                <a:cubicBezTo>
                  <a:pt x="1606537" y="419175"/>
                  <a:pt x="1616110" y="407581"/>
                  <a:pt x="1625470" y="394392"/>
                </a:cubicBezTo>
                <a:cubicBezTo>
                  <a:pt x="1634830" y="381203"/>
                  <a:pt x="1644615" y="366951"/>
                  <a:pt x="1654826" y="351635"/>
                </a:cubicBezTo>
                <a:lnTo>
                  <a:pt x="1800968" y="138484"/>
                </a:lnTo>
                <a:cubicBezTo>
                  <a:pt x="1808201" y="127422"/>
                  <a:pt x="1812881" y="118913"/>
                  <a:pt x="1815008" y="112957"/>
                </a:cubicBezTo>
                <a:cubicBezTo>
                  <a:pt x="1817135" y="107001"/>
                  <a:pt x="1818199" y="101895"/>
                  <a:pt x="1818199" y="97641"/>
                </a:cubicBezTo>
                <a:cubicBezTo>
                  <a:pt x="1818199" y="81899"/>
                  <a:pt x="1807988" y="74029"/>
                  <a:pt x="1787566" y="74029"/>
                </a:cubicBezTo>
                <a:cubicBezTo>
                  <a:pt x="1773952" y="74029"/>
                  <a:pt x="1760018" y="77645"/>
                  <a:pt x="1745766" y="84877"/>
                </a:cubicBezTo>
                <a:cubicBezTo>
                  <a:pt x="1731513" y="92110"/>
                  <a:pt x="1718643" y="101895"/>
                  <a:pt x="1707156" y="114233"/>
                </a:cubicBezTo>
                <a:cubicBezTo>
                  <a:pt x="1695669" y="126572"/>
                  <a:pt x="1686309" y="141037"/>
                  <a:pt x="1679077" y="157629"/>
                </a:cubicBezTo>
                <a:cubicBezTo>
                  <a:pt x="1671844" y="174222"/>
                  <a:pt x="1668228" y="192091"/>
                  <a:pt x="1668228" y="211236"/>
                </a:cubicBezTo>
                <a:cubicBezTo>
                  <a:pt x="1668228" y="218469"/>
                  <a:pt x="1668759" y="225276"/>
                  <a:pt x="1669823" y="231658"/>
                </a:cubicBezTo>
                <a:cubicBezTo>
                  <a:pt x="1670887" y="238040"/>
                  <a:pt x="1673120" y="244634"/>
                  <a:pt x="1676524" y="251441"/>
                </a:cubicBezTo>
                <a:cubicBezTo>
                  <a:pt x="1673120" y="257823"/>
                  <a:pt x="1668866" y="262609"/>
                  <a:pt x="1663760" y="265800"/>
                </a:cubicBezTo>
                <a:cubicBezTo>
                  <a:pt x="1658655" y="268991"/>
                  <a:pt x="1653550" y="270586"/>
                  <a:pt x="1648444" y="270586"/>
                </a:cubicBezTo>
                <a:cubicBezTo>
                  <a:pt x="1640786" y="270586"/>
                  <a:pt x="1633341" y="266545"/>
                  <a:pt x="1626108" y="258461"/>
                </a:cubicBezTo>
                <a:cubicBezTo>
                  <a:pt x="1618875" y="250377"/>
                  <a:pt x="1615259" y="236763"/>
                  <a:pt x="1615259" y="217618"/>
                </a:cubicBezTo>
                <a:cubicBezTo>
                  <a:pt x="1615259" y="192942"/>
                  <a:pt x="1621215" y="170499"/>
                  <a:pt x="1633128" y="150290"/>
                </a:cubicBezTo>
                <a:cubicBezTo>
                  <a:pt x="1645040" y="130081"/>
                  <a:pt x="1660251" y="112744"/>
                  <a:pt x="1678757" y="98279"/>
                </a:cubicBezTo>
                <a:cubicBezTo>
                  <a:pt x="1697265" y="83814"/>
                  <a:pt x="1717686" y="72539"/>
                  <a:pt x="1740022" y="64456"/>
                </a:cubicBezTo>
                <a:cubicBezTo>
                  <a:pt x="1762359" y="56372"/>
                  <a:pt x="1784163" y="52331"/>
                  <a:pt x="1805435" y="52331"/>
                </a:cubicBezTo>
                <a:cubicBezTo>
                  <a:pt x="1818199" y="52331"/>
                  <a:pt x="1831175" y="54245"/>
                  <a:pt x="1844364" y="58074"/>
                </a:cubicBezTo>
                <a:cubicBezTo>
                  <a:pt x="1857553" y="61903"/>
                  <a:pt x="1868934" y="68710"/>
                  <a:pt x="1878506" y="78496"/>
                </a:cubicBezTo>
                <a:cubicBezTo>
                  <a:pt x="1888079" y="88281"/>
                  <a:pt x="1894886" y="101683"/>
                  <a:pt x="1898928" y="118701"/>
                </a:cubicBezTo>
                <a:cubicBezTo>
                  <a:pt x="1902970" y="135719"/>
                  <a:pt x="1902225" y="157417"/>
                  <a:pt x="1896694" y="183795"/>
                </a:cubicBezTo>
                <a:lnTo>
                  <a:pt x="1859042" y="359293"/>
                </a:lnTo>
                <a:cubicBezTo>
                  <a:pt x="1856064" y="373758"/>
                  <a:pt x="1853724" y="386734"/>
                  <a:pt x="1852022" y="398221"/>
                </a:cubicBezTo>
                <a:cubicBezTo>
                  <a:pt x="1850320" y="409709"/>
                  <a:pt x="1849469" y="419707"/>
                  <a:pt x="1849469" y="428216"/>
                </a:cubicBezTo>
                <a:cubicBezTo>
                  <a:pt x="1849469" y="448637"/>
                  <a:pt x="1856064" y="458848"/>
                  <a:pt x="1869253" y="458848"/>
                </a:cubicBezTo>
                <a:cubicBezTo>
                  <a:pt x="1882442" y="458848"/>
                  <a:pt x="1896375" y="449169"/>
                  <a:pt x="1911053" y="429811"/>
                </a:cubicBezTo>
                <a:cubicBezTo>
                  <a:pt x="1925731" y="410453"/>
                  <a:pt x="1937963" y="381842"/>
                  <a:pt x="1947748" y="343976"/>
                </a:cubicBezTo>
                <a:lnTo>
                  <a:pt x="1966894" y="351635"/>
                </a:lnTo>
                <a:cubicBezTo>
                  <a:pt x="1962639" y="368227"/>
                  <a:pt x="1957108" y="385458"/>
                  <a:pt x="1950301" y="403327"/>
                </a:cubicBezTo>
                <a:cubicBezTo>
                  <a:pt x="1943494" y="421196"/>
                  <a:pt x="1934878" y="437469"/>
                  <a:pt x="1924455" y="452147"/>
                </a:cubicBezTo>
                <a:cubicBezTo>
                  <a:pt x="1914031" y="466825"/>
                  <a:pt x="1901587" y="478844"/>
                  <a:pt x="1887122" y="488204"/>
                </a:cubicBezTo>
                <a:cubicBezTo>
                  <a:pt x="1872656" y="497564"/>
                  <a:pt x="1855851" y="502244"/>
                  <a:pt x="1836706" y="502244"/>
                </a:cubicBezTo>
                <a:cubicBezTo>
                  <a:pt x="1816710" y="502244"/>
                  <a:pt x="1802457" y="496713"/>
                  <a:pt x="1793948" y="485651"/>
                </a:cubicBezTo>
                <a:cubicBezTo>
                  <a:pt x="1785439" y="474590"/>
                  <a:pt x="1781185" y="457784"/>
                  <a:pt x="1781185" y="435236"/>
                </a:cubicBezTo>
                <a:cubicBezTo>
                  <a:pt x="1781185" y="426726"/>
                  <a:pt x="1781716" y="417367"/>
                  <a:pt x="1782780" y="407156"/>
                </a:cubicBezTo>
                <a:cubicBezTo>
                  <a:pt x="1783843" y="396945"/>
                  <a:pt x="1785439" y="386096"/>
                  <a:pt x="1787566" y="374609"/>
                </a:cubicBezTo>
                <a:lnTo>
                  <a:pt x="1677800" y="374609"/>
                </a:lnTo>
                <a:lnTo>
                  <a:pt x="1671419" y="384182"/>
                </a:lnTo>
                <a:cubicBezTo>
                  <a:pt x="1661208" y="399923"/>
                  <a:pt x="1650890" y="415452"/>
                  <a:pt x="1640467" y="430768"/>
                </a:cubicBezTo>
                <a:cubicBezTo>
                  <a:pt x="1630044" y="446084"/>
                  <a:pt x="1619726" y="459805"/>
                  <a:pt x="1609516" y="471931"/>
                </a:cubicBezTo>
                <a:cubicBezTo>
                  <a:pt x="1599305" y="484056"/>
                  <a:pt x="1589200" y="493841"/>
                  <a:pt x="1579202" y="501287"/>
                </a:cubicBezTo>
                <a:cubicBezTo>
                  <a:pt x="1569204" y="508732"/>
                  <a:pt x="1559525" y="512455"/>
                  <a:pt x="1550165" y="512455"/>
                </a:cubicBezTo>
                <a:cubicBezTo>
                  <a:pt x="1541231" y="512455"/>
                  <a:pt x="1534636" y="509689"/>
                  <a:pt x="1530382" y="504158"/>
                </a:cubicBezTo>
                <a:lnTo>
                  <a:pt x="1526521" y="492576"/>
                </a:lnTo>
                <a:lnTo>
                  <a:pt x="1512806" y="498734"/>
                </a:lnTo>
                <a:cubicBezTo>
                  <a:pt x="1504403" y="501074"/>
                  <a:pt x="1495415" y="502244"/>
                  <a:pt x="1485843" y="502244"/>
                </a:cubicBezTo>
                <a:cubicBezTo>
                  <a:pt x="1465847" y="502244"/>
                  <a:pt x="1451275" y="496607"/>
                  <a:pt x="1442128" y="485332"/>
                </a:cubicBezTo>
                <a:cubicBezTo>
                  <a:pt x="1432981" y="474058"/>
                  <a:pt x="1428407" y="456933"/>
                  <a:pt x="1428407" y="433959"/>
                </a:cubicBezTo>
                <a:cubicBezTo>
                  <a:pt x="1428407" y="419919"/>
                  <a:pt x="1430109" y="404071"/>
                  <a:pt x="1433513" y="386415"/>
                </a:cubicBezTo>
                <a:cubicBezTo>
                  <a:pt x="1436916" y="368759"/>
                  <a:pt x="1441171" y="349507"/>
                  <a:pt x="1446276" y="328660"/>
                </a:cubicBezTo>
                <a:lnTo>
                  <a:pt x="1454572" y="294199"/>
                </a:lnTo>
                <a:lnTo>
                  <a:pt x="1347359" y="294199"/>
                </a:lnTo>
                <a:lnTo>
                  <a:pt x="1298219" y="492033"/>
                </a:lnTo>
                <a:lnTo>
                  <a:pt x="1228658" y="492033"/>
                </a:lnTo>
                <a:lnTo>
                  <a:pt x="1306516" y="180604"/>
                </a:lnTo>
                <a:cubicBezTo>
                  <a:pt x="1314174" y="149971"/>
                  <a:pt x="1317790" y="125508"/>
                  <a:pt x="1317365" y="107214"/>
                </a:cubicBezTo>
                <a:cubicBezTo>
                  <a:pt x="1316939" y="88919"/>
                  <a:pt x="1309494" y="79772"/>
                  <a:pt x="1295029" y="79772"/>
                </a:cubicBezTo>
                <a:cubicBezTo>
                  <a:pt x="1288221" y="79772"/>
                  <a:pt x="1280670" y="81899"/>
                  <a:pt x="1272373" y="86154"/>
                </a:cubicBezTo>
                <a:cubicBezTo>
                  <a:pt x="1264077" y="90408"/>
                  <a:pt x="1256419" y="97109"/>
                  <a:pt x="1249399" y="106256"/>
                </a:cubicBezTo>
                <a:cubicBezTo>
                  <a:pt x="1242379" y="115403"/>
                  <a:pt x="1236423" y="126997"/>
                  <a:pt x="1231530" y="141037"/>
                </a:cubicBezTo>
                <a:cubicBezTo>
                  <a:pt x="1226638" y="155077"/>
                  <a:pt x="1224191" y="171882"/>
                  <a:pt x="1224191" y="191453"/>
                </a:cubicBezTo>
                <a:cubicBezTo>
                  <a:pt x="1224191" y="200813"/>
                  <a:pt x="1225148" y="209960"/>
                  <a:pt x="1227063" y="218894"/>
                </a:cubicBezTo>
                <a:cubicBezTo>
                  <a:pt x="1228977" y="227829"/>
                  <a:pt x="1233551" y="236550"/>
                  <a:pt x="1240784" y="245059"/>
                </a:cubicBezTo>
                <a:cubicBezTo>
                  <a:pt x="1238657" y="252292"/>
                  <a:pt x="1234615" y="258355"/>
                  <a:pt x="1228658" y="263247"/>
                </a:cubicBezTo>
                <a:cubicBezTo>
                  <a:pt x="1222702" y="268140"/>
                  <a:pt x="1215682" y="270586"/>
                  <a:pt x="1207599" y="270586"/>
                </a:cubicBezTo>
                <a:cubicBezTo>
                  <a:pt x="1197813" y="270586"/>
                  <a:pt x="1189942" y="266013"/>
                  <a:pt x="1183986" y="256866"/>
                </a:cubicBezTo>
                <a:cubicBezTo>
                  <a:pt x="1178030" y="247718"/>
                  <a:pt x="1175052" y="233360"/>
                  <a:pt x="1175052" y="213789"/>
                </a:cubicBezTo>
                <a:cubicBezTo>
                  <a:pt x="1175052" y="190389"/>
                  <a:pt x="1179093" y="168904"/>
                  <a:pt x="1187177" y="149333"/>
                </a:cubicBezTo>
                <a:cubicBezTo>
                  <a:pt x="1195261" y="129762"/>
                  <a:pt x="1206003" y="112744"/>
                  <a:pt x="1219405" y="98279"/>
                </a:cubicBezTo>
                <a:cubicBezTo>
                  <a:pt x="1232806" y="83814"/>
                  <a:pt x="1248016" y="72539"/>
                  <a:pt x="1265034" y="64456"/>
                </a:cubicBezTo>
                <a:cubicBezTo>
                  <a:pt x="1282052" y="56372"/>
                  <a:pt x="1299496" y="52331"/>
                  <a:pt x="1317365" y="52331"/>
                </a:cubicBezTo>
                <a:close/>
                <a:moveTo>
                  <a:pt x="942061" y="52331"/>
                </a:moveTo>
                <a:cubicBezTo>
                  <a:pt x="966311" y="52331"/>
                  <a:pt x="985138" y="61478"/>
                  <a:pt x="998539" y="79772"/>
                </a:cubicBezTo>
                <a:cubicBezTo>
                  <a:pt x="1011941" y="98066"/>
                  <a:pt x="1023109" y="124657"/>
                  <a:pt x="1032043" y="159544"/>
                </a:cubicBezTo>
                <a:lnTo>
                  <a:pt x="1082459" y="352273"/>
                </a:lnTo>
                <a:lnTo>
                  <a:pt x="1118197" y="207407"/>
                </a:lnTo>
                <a:cubicBezTo>
                  <a:pt x="1123302" y="186560"/>
                  <a:pt x="1128514" y="166777"/>
                  <a:pt x="1133832" y="148057"/>
                </a:cubicBezTo>
                <a:cubicBezTo>
                  <a:pt x="1139150" y="129337"/>
                  <a:pt x="1145000" y="112851"/>
                  <a:pt x="1151382" y="98598"/>
                </a:cubicBezTo>
                <a:cubicBezTo>
                  <a:pt x="1157764" y="84346"/>
                  <a:pt x="1164677" y="73071"/>
                  <a:pt x="1172123" y="64775"/>
                </a:cubicBezTo>
                <a:cubicBezTo>
                  <a:pt x="1179568" y="56479"/>
                  <a:pt x="1187971" y="52331"/>
                  <a:pt x="1197331" y="52331"/>
                </a:cubicBezTo>
                <a:cubicBezTo>
                  <a:pt x="1206691" y="52331"/>
                  <a:pt x="1214030" y="55841"/>
                  <a:pt x="1219348" y="62860"/>
                </a:cubicBezTo>
                <a:cubicBezTo>
                  <a:pt x="1224666" y="69880"/>
                  <a:pt x="1227325" y="77432"/>
                  <a:pt x="1227325" y="85516"/>
                </a:cubicBezTo>
                <a:cubicBezTo>
                  <a:pt x="1214987" y="91897"/>
                  <a:pt x="1204244" y="101789"/>
                  <a:pt x="1195097" y="115191"/>
                </a:cubicBezTo>
                <a:cubicBezTo>
                  <a:pt x="1185950" y="128592"/>
                  <a:pt x="1177973" y="143483"/>
                  <a:pt x="1171166" y="159863"/>
                </a:cubicBezTo>
                <a:cubicBezTo>
                  <a:pt x="1164358" y="176243"/>
                  <a:pt x="1158402" y="193154"/>
                  <a:pt x="1153297" y="210598"/>
                </a:cubicBezTo>
                <a:cubicBezTo>
                  <a:pt x="1148191" y="228041"/>
                  <a:pt x="1143724" y="244421"/>
                  <a:pt x="1139895" y="259737"/>
                </a:cubicBezTo>
                <a:lnTo>
                  <a:pt x="1081183" y="495862"/>
                </a:lnTo>
                <a:lnTo>
                  <a:pt x="1049274" y="500968"/>
                </a:lnTo>
                <a:lnTo>
                  <a:pt x="968864" y="181880"/>
                </a:lnTo>
                <a:lnTo>
                  <a:pt x="925468" y="355464"/>
                </a:lnTo>
                <a:cubicBezTo>
                  <a:pt x="920788" y="374609"/>
                  <a:pt x="915683" y="393542"/>
                  <a:pt x="910152" y="412261"/>
                </a:cubicBezTo>
                <a:cubicBezTo>
                  <a:pt x="904621" y="430981"/>
                  <a:pt x="898452" y="447680"/>
                  <a:pt x="891645" y="462358"/>
                </a:cubicBezTo>
                <a:cubicBezTo>
                  <a:pt x="884838" y="477036"/>
                  <a:pt x="877392" y="488949"/>
                  <a:pt x="869309" y="498096"/>
                </a:cubicBezTo>
                <a:cubicBezTo>
                  <a:pt x="861225" y="507243"/>
                  <a:pt x="852078" y="511817"/>
                  <a:pt x="841867" y="511817"/>
                </a:cubicBezTo>
                <a:cubicBezTo>
                  <a:pt x="836762" y="511817"/>
                  <a:pt x="832294" y="510647"/>
                  <a:pt x="828465" y="508307"/>
                </a:cubicBezTo>
                <a:cubicBezTo>
                  <a:pt x="824636" y="505967"/>
                  <a:pt x="821446" y="502988"/>
                  <a:pt x="818893" y="499372"/>
                </a:cubicBezTo>
                <a:cubicBezTo>
                  <a:pt x="816340" y="495756"/>
                  <a:pt x="814426" y="491820"/>
                  <a:pt x="813149" y="487566"/>
                </a:cubicBezTo>
                <a:cubicBezTo>
                  <a:pt x="811873" y="483311"/>
                  <a:pt x="811235" y="479270"/>
                  <a:pt x="811235" y="475441"/>
                </a:cubicBezTo>
                <a:cubicBezTo>
                  <a:pt x="824424" y="468633"/>
                  <a:pt x="835485" y="460550"/>
                  <a:pt x="844420" y="451190"/>
                </a:cubicBezTo>
                <a:cubicBezTo>
                  <a:pt x="853354" y="441830"/>
                  <a:pt x="861012" y="430981"/>
                  <a:pt x="867394" y="418643"/>
                </a:cubicBezTo>
                <a:cubicBezTo>
                  <a:pt x="873776" y="406305"/>
                  <a:pt x="879307" y="392584"/>
                  <a:pt x="883987" y="377481"/>
                </a:cubicBezTo>
                <a:cubicBezTo>
                  <a:pt x="888667" y="362377"/>
                  <a:pt x="893347" y="345891"/>
                  <a:pt x="898027" y="328022"/>
                </a:cubicBezTo>
                <a:lnTo>
                  <a:pt x="934403" y="182518"/>
                </a:lnTo>
                <a:cubicBezTo>
                  <a:pt x="938232" y="168053"/>
                  <a:pt x="941210" y="154970"/>
                  <a:pt x="943337" y="143271"/>
                </a:cubicBezTo>
                <a:cubicBezTo>
                  <a:pt x="945464" y="131571"/>
                  <a:pt x="946528" y="121466"/>
                  <a:pt x="946528" y="112957"/>
                </a:cubicBezTo>
                <a:cubicBezTo>
                  <a:pt x="946528" y="102321"/>
                  <a:pt x="944720" y="94131"/>
                  <a:pt x="941103" y="88387"/>
                </a:cubicBezTo>
                <a:cubicBezTo>
                  <a:pt x="937487" y="82644"/>
                  <a:pt x="931425" y="79772"/>
                  <a:pt x="922915" y="79772"/>
                </a:cubicBezTo>
                <a:cubicBezTo>
                  <a:pt x="915683" y="79772"/>
                  <a:pt x="907918" y="82112"/>
                  <a:pt x="899622" y="86792"/>
                </a:cubicBezTo>
                <a:cubicBezTo>
                  <a:pt x="891326" y="91472"/>
                  <a:pt x="883668" y="98385"/>
                  <a:pt x="876648" y="107533"/>
                </a:cubicBezTo>
                <a:cubicBezTo>
                  <a:pt x="869628" y="116680"/>
                  <a:pt x="863884" y="128273"/>
                  <a:pt x="859417" y="142313"/>
                </a:cubicBezTo>
                <a:cubicBezTo>
                  <a:pt x="854950" y="156353"/>
                  <a:pt x="852716" y="172733"/>
                  <a:pt x="852716" y="191453"/>
                </a:cubicBezTo>
                <a:cubicBezTo>
                  <a:pt x="852716" y="200813"/>
                  <a:pt x="853674" y="209960"/>
                  <a:pt x="855588" y="218894"/>
                </a:cubicBezTo>
                <a:cubicBezTo>
                  <a:pt x="857502" y="227829"/>
                  <a:pt x="862076" y="236550"/>
                  <a:pt x="869309" y="245059"/>
                </a:cubicBezTo>
                <a:cubicBezTo>
                  <a:pt x="867182" y="252292"/>
                  <a:pt x="863140" y="258355"/>
                  <a:pt x="857183" y="263247"/>
                </a:cubicBezTo>
                <a:cubicBezTo>
                  <a:pt x="851227" y="268140"/>
                  <a:pt x="844207" y="270586"/>
                  <a:pt x="836124" y="270586"/>
                </a:cubicBezTo>
                <a:cubicBezTo>
                  <a:pt x="825913" y="270586"/>
                  <a:pt x="817935" y="265906"/>
                  <a:pt x="812192" y="256546"/>
                </a:cubicBezTo>
                <a:cubicBezTo>
                  <a:pt x="806448" y="247187"/>
                  <a:pt x="803577" y="232934"/>
                  <a:pt x="803577" y="213789"/>
                </a:cubicBezTo>
                <a:cubicBezTo>
                  <a:pt x="803577" y="190389"/>
                  <a:pt x="807725" y="168904"/>
                  <a:pt x="816021" y="149333"/>
                </a:cubicBezTo>
                <a:cubicBezTo>
                  <a:pt x="824317" y="129762"/>
                  <a:pt x="834954" y="112744"/>
                  <a:pt x="847930" y="98279"/>
                </a:cubicBezTo>
                <a:cubicBezTo>
                  <a:pt x="860906" y="83814"/>
                  <a:pt x="875691" y="72539"/>
                  <a:pt x="892283" y="64456"/>
                </a:cubicBezTo>
                <a:cubicBezTo>
                  <a:pt x="908875" y="56372"/>
                  <a:pt x="925468" y="52331"/>
                  <a:pt x="942061" y="52331"/>
                </a:cubicBezTo>
                <a:close/>
                <a:moveTo>
                  <a:pt x="281435" y="52331"/>
                </a:moveTo>
                <a:cubicBezTo>
                  <a:pt x="294199" y="52331"/>
                  <a:pt x="307175" y="54245"/>
                  <a:pt x="320364" y="58074"/>
                </a:cubicBezTo>
                <a:cubicBezTo>
                  <a:pt x="333553" y="61903"/>
                  <a:pt x="344934" y="68710"/>
                  <a:pt x="354506" y="78496"/>
                </a:cubicBezTo>
                <a:cubicBezTo>
                  <a:pt x="364079" y="88281"/>
                  <a:pt x="370886" y="101683"/>
                  <a:pt x="374928" y="118701"/>
                </a:cubicBezTo>
                <a:cubicBezTo>
                  <a:pt x="378970" y="135719"/>
                  <a:pt x="378225" y="157417"/>
                  <a:pt x="372694" y="183795"/>
                </a:cubicBezTo>
                <a:lnTo>
                  <a:pt x="335042" y="359293"/>
                </a:lnTo>
                <a:cubicBezTo>
                  <a:pt x="332064" y="373758"/>
                  <a:pt x="329724" y="386734"/>
                  <a:pt x="328022" y="398221"/>
                </a:cubicBezTo>
                <a:cubicBezTo>
                  <a:pt x="326320" y="409709"/>
                  <a:pt x="325469" y="419707"/>
                  <a:pt x="325469" y="428216"/>
                </a:cubicBezTo>
                <a:cubicBezTo>
                  <a:pt x="325469" y="448637"/>
                  <a:pt x="332064" y="458848"/>
                  <a:pt x="345253" y="458848"/>
                </a:cubicBezTo>
                <a:cubicBezTo>
                  <a:pt x="355145" y="458848"/>
                  <a:pt x="365455" y="453404"/>
                  <a:pt x="376184" y="442515"/>
                </a:cubicBezTo>
                <a:lnTo>
                  <a:pt x="382170" y="435519"/>
                </a:lnTo>
                <a:lnTo>
                  <a:pt x="384653" y="417686"/>
                </a:lnTo>
                <a:cubicBezTo>
                  <a:pt x="386993" y="409390"/>
                  <a:pt x="390396" y="402050"/>
                  <a:pt x="394864" y="395669"/>
                </a:cubicBezTo>
                <a:cubicBezTo>
                  <a:pt x="399331" y="389287"/>
                  <a:pt x="404543" y="384182"/>
                  <a:pt x="410499" y="380353"/>
                </a:cubicBezTo>
                <a:lnTo>
                  <a:pt x="412676" y="379356"/>
                </a:lnTo>
                <a:lnTo>
                  <a:pt x="415950" y="370640"/>
                </a:lnTo>
                <a:cubicBezTo>
                  <a:pt x="418703" y="362331"/>
                  <a:pt x="421302" y="353443"/>
                  <a:pt x="423748" y="343976"/>
                </a:cubicBezTo>
                <a:lnTo>
                  <a:pt x="442894" y="351635"/>
                </a:lnTo>
                <a:lnTo>
                  <a:pt x="435195" y="375617"/>
                </a:lnTo>
                <a:lnTo>
                  <a:pt x="442727" y="377162"/>
                </a:lnTo>
                <a:cubicBezTo>
                  <a:pt x="445918" y="378863"/>
                  <a:pt x="448364" y="380884"/>
                  <a:pt x="450066" y="383224"/>
                </a:cubicBezTo>
                <a:cubicBezTo>
                  <a:pt x="451767" y="385564"/>
                  <a:pt x="452938" y="388011"/>
                  <a:pt x="453576" y="390563"/>
                </a:cubicBezTo>
                <a:cubicBezTo>
                  <a:pt x="454214" y="393116"/>
                  <a:pt x="454533" y="395243"/>
                  <a:pt x="454533" y="396945"/>
                </a:cubicBezTo>
                <a:cubicBezTo>
                  <a:pt x="444748" y="405454"/>
                  <a:pt x="437409" y="414814"/>
                  <a:pt x="432516" y="425025"/>
                </a:cubicBezTo>
                <a:cubicBezTo>
                  <a:pt x="427623" y="435236"/>
                  <a:pt x="425177" y="444808"/>
                  <a:pt x="425177" y="453743"/>
                </a:cubicBezTo>
                <a:cubicBezTo>
                  <a:pt x="425177" y="463953"/>
                  <a:pt x="428049" y="472462"/>
                  <a:pt x="433792" y="479270"/>
                </a:cubicBezTo>
                <a:cubicBezTo>
                  <a:pt x="439536" y="486077"/>
                  <a:pt x="447726" y="489480"/>
                  <a:pt x="458362" y="489480"/>
                </a:cubicBezTo>
                <a:cubicBezTo>
                  <a:pt x="468998" y="489480"/>
                  <a:pt x="478677" y="485758"/>
                  <a:pt x="487399" y="478312"/>
                </a:cubicBezTo>
                <a:cubicBezTo>
                  <a:pt x="496121" y="470867"/>
                  <a:pt x="503992" y="460444"/>
                  <a:pt x="511012" y="447042"/>
                </a:cubicBezTo>
                <a:cubicBezTo>
                  <a:pt x="518031" y="433640"/>
                  <a:pt x="524307" y="417367"/>
                  <a:pt x="529838" y="398221"/>
                </a:cubicBezTo>
                <a:cubicBezTo>
                  <a:pt x="535368" y="379076"/>
                  <a:pt x="540474" y="357591"/>
                  <a:pt x="545154" y="333766"/>
                </a:cubicBezTo>
                <a:cubicBezTo>
                  <a:pt x="525583" y="331213"/>
                  <a:pt x="508565" y="326001"/>
                  <a:pt x="494100" y="318130"/>
                </a:cubicBezTo>
                <a:cubicBezTo>
                  <a:pt x="479634" y="310260"/>
                  <a:pt x="467722" y="300581"/>
                  <a:pt x="458362" y="289094"/>
                </a:cubicBezTo>
                <a:cubicBezTo>
                  <a:pt x="449002" y="277606"/>
                  <a:pt x="441982" y="264843"/>
                  <a:pt x="437302" y="250803"/>
                </a:cubicBezTo>
                <a:cubicBezTo>
                  <a:pt x="432622" y="236763"/>
                  <a:pt x="430282" y="222298"/>
                  <a:pt x="430282" y="207407"/>
                </a:cubicBezTo>
                <a:cubicBezTo>
                  <a:pt x="430282" y="189538"/>
                  <a:pt x="433473" y="171988"/>
                  <a:pt x="439855" y="154758"/>
                </a:cubicBezTo>
                <a:cubicBezTo>
                  <a:pt x="446237" y="137527"/>
                  <a:pt x="455490" y="122104"/>
                  <a:pt x="467616" y="108490"/>
                </a:cubicBezTo>
                <a:cubicBezTo>
                  <a:pt x="479741" y="94876"/>
                  <a:pt x="494738" y="83920"/>
                  <a:pt x="512607" y="75624"/>
                </a:cubicBezTo>
                <a:cubicBezTo>
                  <a:pt x="530476" y="67328"/>
                  <a:pt x="550897" y="63179"/>
                  <a:pt x="573872" y="63179"/>
                </a:cubicBezTo>
                <a:cubicBezTo>
                  <a:pt x="593442" y="63179"/>
                  <a:pt x="611524" y="65732"/>
                  <a:pt x="628117" y="70838"/>
                </a:cubicBezTo>
                <a:cubicBezTo>
                  <a:pt x="644709" y="75943"/>
                  <a:pt x="662578" y="80198"/>
                  <a:pt x="681723" y="83601"/>
                </a:cubicBezTo>
                <a:cubicBezTo>
                  <a:pt x="690232" y="79347"/>
                  <a:pt x="699273" y="75837"/>
                  <a:pt x="708846" y="73071"/>
                </a:cubicBezTo>
                <a:cubicBezTo>
                  <a:pt x="718418" y="70306"/>
                  <a:pt x="728736" y="67859"/>
                  <a:pt x="739797" y="65732"/>
                </a:cubicBezTo>
                <a:lnTo>
                  <a:pt x="748732" y="95726"/>
                </a:lnTo>
                <a:cubicBezTo>
                  <a:pt x="743626" y="99981"/>
                  <a:pt x="736394" y="103810"/>
                  <a:pt x="727034" y="107214"/>
                </a:cubicBezTo>
                <a:cubicBezTo>
                  <a:pt x="717674" y="110617"/>
                  <a:pt x="706187" y="112319"/>
                  <a:pt x="692572" y="112319"/>
                </a:cubicBezTo>
                <a:cubicBezTo>
                  <a:pt x="680660" y="121253"/>
                  <a:pt x="670981" y="132421"/>
                  <a:pt x="663535" y="145823"/>
                </a:cubicBezTo>
                <a:cubicBezTo>
                  <a:pt x="656090" y="159225"/>
                  <a:pt x="649815" y="174116"/>
                  <a:pt x="644709" y="190496"/>
                </a:cubicBezTo>
                <a:cubicBezTo>
                  <a:pt x="639604" y="206875"/>
                  <a:pt x="635456" y="224319"/>
                  <a:pt x="632265" y="242826"/>
                </a:cubicBezTo>
                <a:cubicBezTo>
                  <a:pt x="629074" y="261333"/>
                  <a:pt x="625990" y="280159"/>
                  <a:pt x="623011" y="299304"/>
                </a:cubicBezTo>
                <a:cubicBezTo>
                  <a:pt x="637477" y="293348"/>
                  <a:pt x="650453" y="283988"/>
                  <a:pt x="661940" y="271225"/>
                </a:cubicBezTo>
                <a:cubicBezTo>
                  <a:pt x="666620" y="271650"/>
                  <a:pt x="670343" y="273246"/>
                  <a:pt x="673108" y="276011"/>
                </a:cubicBezTo>
                <a:cubicBezTo>
                  <a:pt x="675873" y="278776"/>
                  <a:pt x="677256" y="282499"/>
                  <a:pt x="677256" y="287179"/>
                </a:cubicBezTo>
                <a:cubicBezTo>
                  <a:pt x="677256" y="293561"/>
                  <a:pt x="673852" y="299942"/>
                  <a:pt x="667045" y="306324"/>
                </a:cubicBezTo>
                <a:cubicBezTo>
                  <a:pt x="662365" y="310579"/>
                  <a:pt x="655771" y="314727"/>
                  <a:pt x="647262" y="318769"/>
                </a:cubicBezTo>
                <a:cubicBezTo>
                  <a:pt x="638753" y="322810"/>
                  <a:pt x="628968" y="326320"/>
                  <a:pt x="617906" y="329299"/>
                </a:cubicBezTo>
                <a:cubicBezTo>
                  <a:pt x="612800" y="353975"/>
                  <a:pt x="606312" y="377587"/>
                  <a:pt x="598441" y="400136"/>
                </a:cubicBezTo>
                <a:cubicBezTo>
                  <a:pt x="590571" y="422685"/>
                  <a:pt x="580572" y="442575"/>
                  <a:pt x="568447" y="459805"/>
                </a:cubicBezTo>
                <a:cubicBezTo>
                  <a:pt x="556322" y="477036"/>
                  <a:pt x="541750" y="490757"/>
                  <a:pt x="524732" y="500968"/>
                </a:cubicBezTo>
                <a:cubicBezTo>
                  <a:pt x="507714" y="511178"/>
                  <a:pt x="487718" y="516284"/>
                  <a:pt x="464744" y="516284"/>
                </a:cubicBezTo>
                <a:cubicBezTo>
                  <a:pt x="449428" y="516284"/>
                  <a:pt x="436558" y="514156"/>
                  <a:pt x="426134" y="509902"/>
                </a:cubicBezTo>
                <a:cubicBezTo>
                  <a:pt x="415711" y="505648"/>
                  <a:pt x="407095" y="500010"/>
                  <a:pt x="400288" y="492990"/>
                </a:cubicBezTo>
                <a:lnTo>
                  <a:pt x="385646" y="469436"/>
                </a:lnTo>
                <a:lnTo>
                  <a:pt x="383304" y="472170"/>
                </a:lnTo>
                <a:cubicBezTo>
                  <a:pt x="377082" y="478179"/>
                  <a:pt x="370354" y="483524"/>
                  <a:pt x="363122" y="488204"/>
                </a:cubicBezTo>
                <a:cubicBezTo>
                  <a:pt x="348656" y="497564"/>
                  <a:pt x="331851" y="502244"/>
                  <a:pt x="312706" y="502244"/>
                </a:cubicBezTo>
                <a:cubicBezTo>
                  <a:pt x="292710" y="502244"/>
                  <a:pt x="278457" y="496713"/>
                  <a:pt x="269948" y="485651"/>
                </a:cubicBezTo>
                <a:cubicBezTo>
                  <a:pt x="261439" y="474590"/>
                  <a:pt x="257184" y="457784"/>
                  <a:pt x="257184" y="435236"/>
                </a:cubicBezTo>
                <a:cubicBezTo>
                  <a:pt x="257184" y="426726"/>
                  <a:pt x="257716" y="417367"/>
                  <a:pt x="258780" y="407156"/>
                </a:cubicBezTo>
                <a:cubicBezTo>
                  <a:pt x="259844" y="396945"/>
                  <a:pt x="261439" y="386096"/>
                  <a:pt x="263566" y="374609"/>
                </a:cubicBezTo>
                <a:lnTo>
                  <a:pt x="153800" y="374609"/>
                </a:lnTo>
                <a:lnTo>
                  <a:pt x="147419" y="384182"/>
                </a:lnTo>
                <a:cubicBezTo>
                  <a:pt x="137208" y="399923"/>
                  <a:pt x="126890" y="415452"/>
                  <a:pt x="116467" y="430768"/>
                </a:cubicBezTo>
                <a:cubicBezTo>
                  <a:pt x="106044" y="446084"/>
                  <a:pt x="95726" y="459805"/>
                  <a:pt x="85515" y="471931"/>
                </a:cubicBezTo>
                <a:cubicBezTo>
                  <a:pt x="75305" y="484056"/>
                  <a:pt x="65200" y="493841"/>
                  <a:pt x="55202" y="501287"/>
                </a:cubicBezTo>
                <a:cubicBezTo>
                  <a:pt x="45204" y="508732"/>
                  <a:pt x="35525" y="512455"/>
                  <a:pt x="26165" y="512455"/>
                </a:cubicBezTo>
                <a:cubicBezTo>
                  <a:pt x="17231" y="512455"/>
                  <a:pt x="10636" y="509689"/>
                  <a:pt x="6382" y="504158"/>
                </a:cubicBezTo>
                <a:cubicBezTo>
                  <a:pt x="2127" y="498628"/>
                  <a:pt x="0" y="492246"/>
                  <a:pt x="0" y="485013"/>
                </a:cubicBezTo>
                <a:cubicBezTo>
                  <a:pt x="0" y="478631"/>
                  <a:pt x="1064" y="473313"/>
                  <a:pt x="3191" y="469059"/>
                </a:cubicBezTo>
                <a:cubicBezTo>
                  <a:pt x="17231" y="466081"/>
                  <a:pt x="29888" y="461188"/>
                  <a:pt x="41162" y="454381"/>
                </a:cubicBezTo>
                <a:cubicBezTo>
                  <a:pt x="52437" y="447574"/>
                  <a:pt x="62967" y="439171"/>
                  <a:pt x="72752" y="429173"/>
                </a:cubicBezTo>
                <a:cubicBezTo>
                  <a:pt x="82537" y="419175"/>
                  <a:pt x="92110" y="407581"/>
                  <a:pt x="101470" y="394392"/>
                </a:cubicBezTo>
                <a:cubicBezTo>
                  <a:pt x="110830" y="381203"/>
                  <a:pt x="120615" y="366951"/>
                  <a:pt x="130826" y="351635"/>
                </a:cubicBezTo>
                <a:lnTo>
                  <a:pt x="276968" y="138484"/>
                </a:lnTo>
                <a:cubicBezTo>
                  <a:pt x="284201" y="127422"/>
                  <a:pt x="288881" y="118913"/>
                  <a:pt x="291008" y="112957"/>
                </a:cubicBezTo>
                <a:cubicBezTo>
                  <a:pt x="293135" y="107001"/>
                  <a:pt x="294199" y="101895"/>
                  <a:pt x="294199" y="97641"/>
                </a:cubicBezTo>
                <a:cubicBezTo>
                  <a:pt x="294199" y="81899"/>
                  <a:pt x="283988" y="74029"/>
                  <a:pt x="263566" y="74029"/>
                </a:cubicBezTo>
                <a:cubicBezTo>
                  <a:pt x="249952" y="74029"/>
                  <a:pt x="236019" y="77645"/>
                  <a:pt x="221766" y="84877"/>
                </a:cubicBezTo>
                <a:cubicBezTo>
                  <a:pt x="207513" y="92110"/>
                  <a:pt x="194643" y="101895"/>
                  <a:pt x="183156" y="114233"/>
                </a:cubicBezTo>
                <a:cubicBezTo>
                  <a:pt x="171669" y="126572"/>
                  <a:pt x="162309" y="141037"/>
                  <a:pt x="155076" y="157629"/>
                </a:cubicBezTo>
                <a:cubicBezTo>
                  <a:pt x="147844" y="174222"/>
                  <a:pt x="144228" y="192091"/>
                  <a:pt x="144228" y="211236"/>
                </a:cubicBezTo>
                <a:cubicBezTo>
                  <a:pt x="144228" y="218469"/>
                  <a:pt x="144759" y="225276"/>
                  <a:pt x="145823" y="231658"/>
                </a:cubicBezTo>
                <a:cubicBezTo>
                  <a:pt x="146887" y="238040"/>
                  <a:pt x="149120" y="244634"/>
                  <a:pt x="152524" y="251441"/>
                </a:cubicBezTo>
                <a:cubicBezTo>
                  <a:pt x="149120" y="257823"/>
                  <a:pt x="144866" y="262609"/>
                  <a:pt x="139760" y="265800"/>
                </a:cubicBezTo>
                <a:cubicBezTo>
                  <a:pt x="134655" y="268991"/>
                  <a:pt x="129550" y="270586"/>
                  <a:pt x="124444" y="270586"/>
                </a:cubicBezTo>
                <a:cubicBezTo>
                  <a:pt x="116786" y="270586"/>
                  <a:pt x="109341" y="266545"/>
                  <a:pt x="102108" y="258461"/>
                </a:cubicBezTo>
                <a:cubicBezTo>
                  <a:pt x="94875" y="250377"/>
                  <a:pt x="91259" y="236763"/>
                  <a:pt x="91259" y="217618"/>
                </a:cubicBezTo>
                <a:cubicBezTo>
                  <a:pt x="91259" y="192942"/>
                  <a:pt x="97215" y="170499"/>
                  <a:pt x="109128" y="150290"/>
                </a:cubicBezTo>
                <a:cubicBezTo>
                  <a:pt x="121040" y="130081"/>
                  <a:pt x="136250" y="112744"/>
                  <a:pt x="154757" y="98279"/>
                </a:cubicBezTo>
                <a:cubicBezTo>
                  <a:pt x="173264" y="83814"/>
                  <a:pt x="193686" y="72539"/>
                  <a:pt x="216022" y="64456"/>
                </a:cubicBezTo>
                <a:cubicBezTo>
                  <a:pt x="238359" y="56372"/>
                  <a:pt x="260163" y="52331"/>
                  <a:pt x="281435" y="52331"/>
                </a:cubicBezTo>
                <a:close/>
                <a:moveTo>
                  <a:pt x="3587629" y="0"/>
                </a:moveTo>
                <a:cubicBezTo>
                  <a:pt x="3595288" y="0"/>
                  <a:pt x="3601669" y="2340"/>
                  <a:pt x="3606775" y="7020"/>
                </a:cubicBezTo>
                <a:cubicBezTo>
                  <a:pt x="3611880" y="11700"/>
                  <a:pt x="3614433" y="17869"/>
                  <a:pt x="3614433" y="25527"/>
                </a:cubicBezTo>
                <a:cubicBezTo>
                  <a:pt x="3614433" y="40418"/>
                  <a:pt x="3610710" y="52331"/>
                  <a:pt x="3603265" y="61265"/>
                </a:cubicBezTo>
                <a:cubicBezTo>
                  <a:pt x="3595819" y="70199"/>
                  <a:pt x="3587204" y="77219"/>
                  <a:pt x="3577419" y="82325"/>
                </a:cubicBezTo>
                <a:cubicBezTo>
                  <a:pt x="3589756" y="94663"/>
                  <a:pt x="3599329" y="110936"/>
                  <a:pt x="3606137" y="131145"/>
                </a:cubicBezTo>
                <a:cubicBezTo>
                  <a:pt x="3612944" y="151354"/>
                  <a:pt x="3616347" y="174860"/>
                  <a:pt x="3616347" y="201664"/>
                </a:cubicBezTo>
                <a:cubicBezTo>
                  <a:pt x="3616347" y="223361"/>
                  <a:pt x="3614114" y="245804"/>
                  <a:pt x="3609647" y="268991"/>
                </a:cubicBezTo>
                <a:cubicBezTo>
                  <a:pt x="3605179" y="292178"/>
                  <a:pt x="3598691" y="314940"/>
                  <a:pt x="3590182" y="337276"/>
                </a:cubicBezTo>
                <a:cubicBezTo>
                  <a:pt x="3581673" y="359612"/>
                  <a:pt x="3571249" y="380778"/>
                  <a:pt x="3558912" y="400774"/>
                </a:cubicBezTo>
                <a:cubicBezTo>
                  <a:pt x="3546573" y="420770"/>
                  <a:pt x="3532533" y="438320"/>
                  <a:pt x="3516792" y="453424"/>
                </a:cubicBezTo>
                <a:cubicBezTo>
                  <a:pt x="3501050" y="468527"/>
                  <a:pt x="3483713" y="480440"/>
                  <a:pt x="3464781" y="489161"/>
                </a:cubicBezTo>
                <a:cubicBezTo>
                  <a:pt x="3445848" y="497883"/>
                  <a:pt x="3425533" y="502244"/>
                  <a:pt x="3403835" y="502244"/>
                </a:cubicBezTo>
                <a:cubicBezTo>
                  <a:pt x="3384690" y="502244"/>
                  <a:pt x="3367884" y="498628"/>
                  <a:pt x="3353419" y="491395"/>
                </a:cubicBezTo>
                <a:cubicBezTo>
                  <a:pt x="3338954" y="484162"/>
                  <a:pt x="3327041" y="474271"/>
                  <a:pt x="3317681" y="461720"/>
                </a:cubicBezTo>
                <a:cubicBezTo>
                  <a:pt x="3313002" y="455444"/>
                  <a:pt x="3308906" y="448584"/>
                  <a:pt x="3305396" y="441139"/>
                </a:cubicBezTo>
                <a:lnTo>
                  <a:pt x="3297409" y="419210"/>
                </a:lnTo>
                <a:lnTo>
                  <a:pt x="3292926" y="428934"/>
                </a:lnTo>
                <a:cubicBezTo>
                  <a:pt x="3288565" y="437070"/>
                  <a:pt x="3283779" y="444808"/>
                  <a:pt x="3278567" y="452147"/>
                </a:cubicBezTo>
                <a:cubicBezTo>
                  <a:pt x="3268143" y="466825"/>
                  <a:pt x="3255699" y="478844"/>
                  <a:pt x="3241234" y="488204"/>
                </a:cubicBezTo>
                <a:cubicBezTo>
                  <a:pt x="3226768" y="497564"/>
                  <a:pt x="3209963" y="502244"/>
                  <a:pt x="3190818" y="502244"/>
                </a:cubicBezTo>
                <a:cubicBezTo>
                  <a:pt x="3170822" y="502244"/>
                  <a:pt x="3156250" y="496607"/>
                  <a:pt x="3147103" y="485332"/>
                </a:cubicBezTo>
                <a:cubicBezTo>
                  <a:pt x="3137956" y="474058"/>
                  <a:pt x="3133382" y="456933"/>
                  <a:pt x="3133382" y="433959"/>
                </a:cubicBezTo>
                <a:cubicBezTo>
                  <a:pt x="3133382" y="419919"/>
                  <a:pt x="3135084" y="404071"/>
                  <a:pt x="3138487" y="386415"/>
                </a:cubicBezTo>
                <a:cubicBezTo>
                  <a:pt x="3141891" y="368759"/>
                  <a:pt x="3146146" y="349507"/>
                  <a:pt x="3151251" y="328660"/>
                </a:cubicBezTo>
                <a:lnTo>
                  <a:pt x="3159547" y="294199"/>
                </a:lnTo>
                <a:lnTo>
                  <a:pt x="3052334" y="294199"/>
                </a:lnTo>
                <a:lnTo>
                  <a:pt x="3003195" y="492033"/>
                </a:lnTo>
                <a:lnTo>
                  <a:pt x="2933633" y="492033"/>
                </a:lnTo>
                <a:lnTo>
                  <a:pt x="3011491" y="180604"/>
                </a:lnTo>
                <a:cubicBezTo>
                  <a:pt x="3019149" y="149971"/>
                  <a:pt x="3022765" y="125508"/>
                  <a:pt x="3022340" y="107214"/>
                </a:cubicBezTo>
                <a:cubicBezTo>
                  <a:pt x="3021914" y="88919"/>
                  <a:pt x="3014469" y="79772"/>
                  <a:pt x="3000003" y="79772"/>
                </a:cubicBezTo>
                <a:cubicBezTo>
                  <a:pt x="2993196" y="79772"/>
                  <a:pt x="2985645" y="81899"/>
                  <a:pt x="2977348" y="86154"/>
                </a:cubicBezTo>
                <a:cubicBezTo>
                  <a:pt x="2969052" y="90408"/>
                  <a:pt x="2961394" y="97109"/>
                  <a:pt x="2954374" y="106256"/>
                </a:cubicBezTo>
                <a:cubicBezTo>
                  <a:pt x="2947354" y="115403"/>
                  <a:pt x="2941398" y="126997"/>
                  <a:pt x="2936505" y="141037"/>
                </a:cubicBezTo>
                <a:cubicBezTo>
                  <a:pt x="2931612" y="155077"/>
                  <a:pt x="2929166" y="171882"/>
                  <a:pt x="2929166" y="191453"/>
                </a:cubicBezTo>
                <a:cubicBezTo>
                  <a:pt x="2929166" y="200813"/>
                  <a:pt x="2930123" y="209960"/>
                  <a:pt x="2932038" y="218894"/>
                </a:cubicBezTo>
                <a:cubicBezTo>
                  <a:pt x="2933953" y="227829"/>
                  <a:pt x="2938526" y="236550"/>
                  <a:pt x="2945759" y="245059"/>
                </a:cubicBezTo>
                <a:cubicBezTo>
                  <a:pt x="2943631" y="252292"/>
                  <a:pt x="2939589" y="258355"/>
                  <a:pt x="2933633" y="263247"/>
                </a:cubicBezTo>
                <a:cubicBezTo>
                  <a:pt x="2927677" y="268140"/>
                  <a:pt x="2920657" y="270586"/>
                  <a:pt x="2912574" y="270586"/>
                </a:cubicBezTo>
                <a:cubicBezTo>
                  <a:pt x="2902788" y="270586"/>
                  <a:pt x="2894917" y="266013"/>
                  <a:pt x="2888961" y="256866"/>
                </a:cubicBezTo>
                <a:cubicBezTo>
                  <a:pt x="2883005" y="247718"/>
                  <a:pt x="2880027" y="233360"/>
                  <a:pt x="2880027" y="213789"/>
                </a:cubicBezTo>
                <a:cubicBezTo>
                  <a:pt x="2880027" y="190389"/>
                  <a:pt x="2884068" y="168904"/>
                  <a:pt x="2892152" y="149333"/>
                </a:cubicBezTo>
                <a:cubicBezTo>
                  <a:pt x="2900235" y="129762"/>
                  <a:pt x="2910978" y="112744"/>
                  <a:pt x="2924380" y="98279"/>
                </a:cubicBezTo>
                <a:cubicBezTo>
                  <a:pt x="2937781" y="83814"/>
                  <a:pt x="2952991" y="72539"/>
                  <a:pt x="2970009" y="64456"/>
                </a:cubicBezTo>
                <a:cubicBezTo>
                  <a:pt x="2987027" y="56372"/>
                  <a:pt x="3004471" y="52331"/>
                  <a:pt x="3022340" y="52331"/>
                </a:cubicBezTo>
                <a:cubicBezTo>
                  <a:pt x="3083179" y="52331"/>
                  <a:pt x="3100410" y="104235"/>
                  <a:pt x="3074032" y="208045"/>
                </a:cubicBezTo>
                <a:lnTo>
                  <a:pt x="3060630" y="262928"/>
                </a:lnTo>
                <a:lnTo>
                  <a:pt x="3167844" y="262928"/>
                </a:lnTo>
                <a:lnTo>
                  <a:pt x="3215069" y="72114"/>
                </a:lnTo>
                <a:lnTo>
                  <a:pt x="3284630" y="72114"/>
                </a:lnTo>
                <a:lnTo>
                  <a:pt x="3213154" y="359293"/>
                </a:lnTo>
                <a:cubicBezTo>
                  <a:pt x="3209750" y="373333"/>
                  <a:pt x="3206879" y="386096"/>
                  <a:pt x="3204539" y="397583"/>
                </a:cubicBezTo>
                <a:cubicBezTo>
                  <a:pt x="3202198" y="409070"/>
                  <a:pt x="3201029" y="419068"/>
                  <a:pt x="3201029" y="427577"/>
                </a:cubicBezTo>
                <a:cubicBezTo>
                  <a:pt x="3201029" y="448425"/>
                  <a:pt x="3208261" y="458848"/>
                  <a:pt x="3222727" y="458848"/>
                </a:cubicBezTo>
                <a:cubicBezTo>
                  <a:pt x="3236341" y="458848"/>
                  <a:pt x="3250593" y="449169"/>
                  <a:pt x="3265484" y="429811"/>
                </a:cubicBezTo>
                <a:cubicBezTo>
                  <a:pt x="3272930" y="420132"/>
                  <a:pt x="3279737" y="408140"/>
                  <a:pt x="3285906" y="393834"/>
                </a:cubicBezTo>
                <a:lnTo>
                  <a:pt x="3290796" y="380909"/>
                </a:lnTo>
                <a:lnTo>
                  <a:pt x="3289602" y="361207"/>
                </a:lnTo>
                <a:cubicBezTo>
                  <a:pt x="3289602" y="337807"/>
                  <a:pt x="3292686" y="313557"/>
                  <a:pt x="3298855" y="288455"/>
                </a:cubicBezTo>
                <a:cubicBezTo>
                  <a:pt x="3305024" y="263354"/>
                  <a:pt x="3313533" y="239316"/>
                  <a:pt x="3324382" y="216342"/>
                </a:cubicBezTo>
                <a:cubicBezTo>
                  <a:pt x="3335231" y="193367"/>
                  <a:pt x="3348207" y="172201"/>
                  <a:pt x="3363311" y="152843"/>
                </a:cubicBezTo>
                <a:cubicBezTo>
                  <a:pt x="3378414" y="133485"/>
                  <a:pt x="3394901" y="117424"/>
                  <a:pt x="3412770" y="104661"/>
                </a:cubicBezTo>
                <a:cubicBezTo>
                  <a:pt x="3423831" y="89770"/>
                  <a:pt x="3437339" y="77326"/>
                  <a:pt x="3453294" y="67328"/>
                </a:cubicBezTo>
                <a:cubicBezTo>
                  <a:pt x="3469248" y="57330"/>
                  <a:pt x="3487436" y="52331"/>
                  <a:pt x="3507857" y="52331"/>
                </a:cubicBezTo>
                <a:cubicBezTo>
                  <a:pt x="3529981" y="52331"/>
                  <a:pt x="3549551" y="58925"/>
                  <a:pt x="3566569" y="72114"/>
                </a:cubicBezTo>
                <a:cubicBezTo>
                  <a:pt x="3569973" y="70412"/>
                  <a:pt x="3572951" y="68391"/>
                  <a:pt x="3575504" y="66051"/>
                </a:cubicBezTo>
                <a:cubicBezTo>
                  <a:pt x="3578057" y="63711"/>
                  <a:pt x="3579546" y="60840"/>
                  <a:pt x="3579971" y="57436"/>
                </a:cubicBezTo>
                <a:cubicBezTo>
                  <a:pt x="3572739" y="57436"/>
                  <a:pt x="3566676" y="55202"/>
                  <a:pt x="3561783" y="50735"/>
                </a:cubicBezTo>
                <a:cubicBezTo>
                  <a:pt x="3556890" y="46268"/>
                  <a:pt x="3554444" y="40418"/>
                  <a:pt x="3554444" y="33185"/>
                </a:cubicBezTo>
                <a:cubicBezTo>
                  <a:pt x="3554444" y="24251"/>
                  <a:pt x="3557742" y="16486"/>
                  <a:pt x="3564336" y="9892"/>
                </a:cubicBezTo>
                <a:cubicBezTo>
                  <a:pt x="3570930" y="3297"/>
                  <a:pt x="3578695" y="0"/>
                  <a:pt x="3587629" y="0"/>
                </a:cubicBezTo>
                <a:close/>
              </a:path>
            </a:pathLst>
          </a:custGeom>
          <a:ln>
            <a:noFill/>
          </a:ln>
          <a:effectLst>
            <a:glow rad="63500">
              <a:schemeClr val="accent3">
                <a:satMod val="175000"/>
                <a:alpha val="40000"/>
              </a:schemeClr>
            </a:glow>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4" name="图片 72710" descr="PPT素材-11">
            <a:extLst>
              <a:ext uri="{FF2B5EF4-FFF2-40B4-BE49-F238E27FC236}">
                <a16:creationId xmlns:a16="http://schemas.microsoft.com/office/drawing/2014/main" id="{44C817D8-506F-48C1-9B38-2BF1AC0E6FC1}"/>
              </a:ext>
            </a:extLst>
          </p:cNvPr>
          <p:cNvPicPr>
            <a:picLocks noChangeAspect="1"/>
          </p:cNvPicPr>
          <p:nvPr/>
        </p:nvPicPr>
        <p:blipFill rotWithShape="1">
          <a:blip r:embed="rId3"/>
          <a:srcRect l="5131" t="7351" r="6892" b="17421"/>
          <a:stretch/>
        </p:blipFill>
        <p:spPr>
          <a:xfrm>
            <a:off x="126621" y="4988123"/>
            <a:ext cx="12217019" cy="1869877"/>
          </a:xfrm>
          <a:prstGeom prst="rect">
            <a:avLst/>
          </a:prstGeom>
          <a:noFill/>
          <a:ln w="9525">
            <a:noFill/>
          </a:ln>
        </p:spPr>
      </p:pic>
      <p:pic>
        <p:nvPicPr>
          <p:cNvPr id="5" name="图片 72708" descr="PPT素材-09">
            <a:extLst>
              <a:ext uri="{FF2B5EF4-FFF2-40B4-BE49-F238E27FC236}">
                <a16:creationId xmlns:a16="http://schemas.microsoft.com/office/drawing/2014/main" id="{9F3DBD58-2C04-422E-859F-3831C11DE8FE}"/>
              </a:ext>
            </a:extLst>
          </p:cNvPr>
          <p:cNvPicPr>
            <a:picLocks noChangeAspect="1"/>
          </p:cNvPicPr>
          <p:nvPr/>
        </p:nvPicPr>
        <p:blipFill>
          <a:blip r:embed="rId4"/>
          <a:stretch>
            <a:fillRect/>
          </a:stretch>
        </p:blipFill>
        <p:spPr>
          <a:xfrm>
            <a:off x="9997878" y="2948947"/>
            <a:ext cx="2224935" cy="4154015"/>
          </a:xfrm>
          <a:prstGeom prst="rect">
            <a:avLst/>
          </a:prstGeom>
          <a:noFill/>
          <a:ln w="9525">
            <a:noFill/>
          </a:ln>
        </p:spPr>
      </p:pic>
      <p:pic>
        <p:nvPicPr>
          <p:cNvPr id="6" name="Picture 2" descr="E:\0000000我图PPT\00001PNG素材\儿童卡通\NJMU.png">
            <a:extLst>
              <a:ext uri="{FF2B5EF4-FFF2-40B4-BE49-F238E27FC236}">
                <a16:creationId xmlns:a16="http://schemas.microsoft.com/office/drawing/2014/main" id="{672A4290-422B-453F-82E8-BACA4887E7C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284" y="-48744"/>
            <a:ext cx="2298805" cy="1918621"/>
          </a:xfrm>
          <a:prstGeom prst="rect">
            <a:avLst/>
          </a:prstGeom>
          <a:noFill/>
          <a:extLst>
            <a:ext uri="{909E8E84-426E-40DD-AFC4-6F175D3DCCD1}">
              <a14:hiddenFill xmlns:a14="http://schemas.microsoft.com/office/drawing/2010/main">
                <a:solidFill>
                  <a:srgbClr val="FFFFFF"/>
                </a:solidFill>
              </a14:hiddenFill>
            </a:ext>
          </a:extLst>
        </p:spPr>
      </p:pic>
      <p:pic>
        <p:nvPicPr>
          <p:cNvPr id="7" name="图片 31759" descr="封面3">
            <a:extLst>
              <a:ext uri="{FF2B5EF4-FFF2-40B4-BE49-F238E27FC236}">
                <a16:creationId xmlns:a16="http://schemas.microsoft.com/office/drawing/2014/main" id="{545AA230-1D53-4B86-AABB-8046ED80E0F4}"/>
              </a:ext>
            </a:extLst>
          </p:cNvPr>
          <p:cNvPicPr>
            <a:picLocks noChangeAspect="1"/>
          </p:cNvPicPr>
          <p:nvPr/>
        </p:nvPicPr>
        <p:blipFill>
          <a:blip r:embed="rId6"/>
          <a:stretch>
            <a:fillRect/>
          </a:stretch>
        </p:blipFill>
        <p:spPr>
          <a:xfrm>
            <a:off x="139012" y="4569371"/>
            <a:ext cx="1920213" cy="2161311"/>
          </a:xfrm>
          <a:prstGeom prst="rect">
            <a:avLst/>
          </a:prstGeom>
          <a:noFill/>
          <a:ln w="9525">
            <a:noFill/>
          </a:ln>
        </p:spPr>
      </p:pic>
      <p:sp>
        <p:nvSpPr>
          <p:cNvPr id="8" name="TextBox 7">
            <a:extLst>
              <a:ext uri="{FF2B5EF4-FFF2-40B4-BE49-F238E27FC236}">
                <a16:creationId xmlns:a16="http://schemas.microsoft.com/office/drawing/2014/main" id="{EA19B944-2D6F-41C0-BBDD-AC529C0133A2}"/>
              </a:ext>
            </a:extLst>
          </p:cNvPr>
          <p:cNvSpPr txBox="1"/>
          <p:nvPr/>
        </p:nvSpPr>
        <p:spPr>
          <a:xfrm>
            <a:off x="1867672" y="1366422"/>
            <a:ext cx="9039813" cy="4031104"/>
          </a:xfrm>
          <a:prstGeom prst="rect">
            <a:avLst/>
          </a:prstGeom>
          <a:noFill/>
        </p:spPr>
        <p:txBody>
          <a:bodyPr wrap="square" rtlCol="0">
            <a:spAutoFit/>
          </a:bodyPr>
          <a:lstStyle/>
          <a:p>
            <a:pPr algn="ctr"/>
            <a:r>
              <a:rPr lang="en-US" sz="2133">
                <a:latin typeface="Times New Roman" panose="02020603050405020304" pitchFamily="18" charset="0"/>
                <a:cs typeface="Times New Roman" panose="02020603050405020304" pitchFamily="18" charset="0"/>
              </a:rPr>
              <a:t>Chia lớp thành 3 hoặc 4 nhóm</a:t>
            </a:r>
          </a:p>
          <a:p>
            <a:pPr algn="ctr"/>
            <a:endParaRPr lang="en-US" sz="2133">
              <a:latin typeface="Times New Roman" panose="02020603050405020304" pitchFamily="18" charset="0"/>
              <a:cs typeface="Times New Roman" panose="02020603050405020304" pitchFamily="18" charset="0"/>
            </a:endParaRPr>
          </a:p>
          <a:p>
            <a:pPr algn="just"/>
            <a:r>
              <a:rPr lang="en-US" sz="2133">
                <a:latin typeface="Times New Roman" panose="02020603050405020304" pitchFamily="18" charset="0"/>
                <a:cs typeface="Times New Roman" panose="02020603050405020304" pitchFamily="18" charset="0"/>
              </a:rPr>
              <a:t>- Mỗi nhóm sẽ nhận được các mảnh giấy nhớ có nội dung tương tự nhau.</a:t>
            </a:r>
          </a:p>
          <a:p>
            <a:pPr algn="just"/>
            <a:r>
              <a:rPr lang="en-US" sz="2133">
                <a:latin typeface="Times New Roman" panose="02020603050405020304" pitchFamily="18" charset="0"/>
                <a:cs typeface="Times New Roman" panose="02020603050405020304" pitchFamily="18" charset="0"/>
              </a:rPr>
              <a:t>- Nhiệm vụ: trong thời gian 5p, lần lượt từng thành viên trong nhóm sẽ chọn những mảnh giấy có nội dung phù hợp dán lên các câu hỏi tương ứng trên bảng. – Đội nào hoàn thành sớm và có nhiều câu trả lời nhất sẽ là đội chiến thắng.</a:t>
            </a:r>
          </a:p>
          <a:p>
            <a:pPr algn="just"/>
            <a:r>
              <a:rPr lang="en-US" sz="2133">
                <a:solidFill>
                  <a:srgbClr val="FF0000"/>
                </a:solidFill>
                <a:latin typeface="Times New Roman" panose="02020603050405020304" pitchFamily="18" charset="0"/>
                <a:cs typeface="Times New Roman" panose="02020603050405020304" pitchFamily="18" charset="0"/>
              </a:rPr>
              <a:t>Câu 1. </a:t>
            </a:r>
            <a:r>
              <a:rPr lang="vi-VN" sz="2133">
                <a:solidFill>
                  <a:srgbClr val="FF0000"/>
                </a:solidFill>
                <a:latin typeface="Times New Roman" panose="02020603050405020304" pitchFamily="18" charset="0"/>
                <a:cs typeface="Times New Roman" panose="02020603050405020304" pitchFamily="18" charset="0"/>
              </a:rPr>
              <a:t>Những điều cần lưu ý khi sáng tác một bài thơ bốn hoặc năm chữ</a:t>
            </a:r>
            <a:r>
              <a:rPr lang="en-US" sz="2133">
                <a:solidFill>
                  <a:srgbClr val="FF0000"/>
                </a:solidFill>
                <a:latin typeface="Times New Roman" panose="02020603050405020304" pitchFamily="18" charset="0"/>
                <a:cs typeface="Times New Roman" panose="02020603050405020304" pitchFamily="18" charset="0"/>
              </a:rPr>
              <a:t>?</a:t>
            </a:r>
            <a:r>
              <a:rPr lang="vi-VN" sz="2133">
                <a:solidFill>
                  <a:srgbClr val="FF0000"/>
                </a:solidFill>
                <a:latin typeface="Times New Roman" panose="02020603050405020304" pitchFamily="18" charset="0"/>
                <a:cs typeface="Times New Roman" panose="02020603050405020304" pitchFamily="18" charset="0"/>
              </a:rPr>
              <a:t> </a:t>
            </a:r>
            <a:endParaRPr lang="en-US" sz="2133">
              <a:solidFill>
                <a:srgbClr val="FF0000"/>
              </a:solidFill>
              <a:latin typeface="Times New Roman" panose="02020603050405020304" pitchFamily="18" charset="0"/>
              <a:cs typeface="Times New Roman" panose="02020603050405020304" pitchFamily="18" charset="0"/>
            </a:endParaRPr>
          </a:p>
          <a:p>
            <a:pPr algn="just"/>
            <a:r>
              <a:rPr lang="en-US" sz="2133">
                <a:solidFill>
                  <a:srgbClr val="FF0000"/>
                </a:solidFill>
                <a:latin typeface="Times New Roman" panose="02020603050405020304" pitchFamily="18" charset="0"/>
                <a:cs typeface="Times New Roman" panose="02020603050405020304" pitchFamily="18" charset="0"/>
              </a:rPr>
              <a:t>Câu 2. </a:t>
            </a:r>
            <a:r>
              <a:rPr lang="vi-VN" sz="2133">
                <a:solidFill>
                  <a:srgbClr val="FF0000"/>
                </a:solidFill>
                <a:latin typeface="Times New Roman" panose="02020603050405020304" pitchFamily="18" charset="0"/>
                <a:cs typeface="Times New Roman" panose="02020603050405020304" pitchFamily="18" charset="0"/>
              </a:rPr>
              <a:t>Một số điểm lưu ý khi trình bày bài nói: Kể lại một truyện ngụ ngôn (có sử dụng cách nói thú vị, dí dỏm, hài hước)</a:t>
            </a:r>
            <a:r>
              <a:rPr lang="en-US" sz="2133">
                <a:solidFill>
                  <a:srgbClr val="FF0000"/>
                </a:solidFill>
                <a:latin typeface="Times New Roman" panose="02020603050405020304" pitchFamily="18" charset="0"/>
                <a:cs typeface="Times New Roman" panose="02020603050405020304" pitchFamily="18" charset="0"/>
              </a:rPr>
              <a:t>?</a:t>
            </a:r>
          </a:p>
          <a:p>
            <a:pPr algn="just"/>
            <a:r>
              <a:rPr lang="en-US" sz="2133">
                <a:solidFill>
                  <a:srgbClr val="FF0000"/>
                </a:solidFill>
                <a:latin typeface="Times New Roman" panose="02020603050405020304" pitchFamily="18" charset="0"/>
                <a:cs typeface="Times New Roman" panose="02020603050405020304" pitchFamily="18" charset="0"/>
              </a:rPr>
              <a:t>Câu </a:t>
            </a:r>
            <a:r>
              <a:rPr lang="vi-VN" sz="2133">
                <a:solidFill>
                  <a:srgbClr val="FF0000"/>
                </a:solidFill>
                <a:latin typeface="Times New Roman" panose="02020603050405020304" pitchFamily="18" charset="0"/>
                <a:cs typeface="Times New Roman" panose="02020603050405020304" pitchFamily="18" charset="0"/>
              </a:rPr>
              <a:t>3</a:t>
            </a:r>
            <a:r>
              <a:rPr lang="en-US" sz="2133">
                <a:solidFill>
                  <a:srgbClr val="FF0000"/>
                </a:solidFill>
                <a:latin typeface="Times New Roman" panose="02020603050405020304" pitchFamily="18" charset="0"/>
                <a:cs typeface="Times New Roman" panose="02020603050405020304" pitchFamily="18" charset="0"/>
              </a:rPr>
              <a:t>. K</a:t>
            </a:r>
            <a:r>
              <a:rPr lang="vi-VN" sz="2133">
                <a:solidFill>
                  <a:srgbClr val="FF0000"/>
                </a:solidFill>
                <a:latin typeface="Times New Roman" panose="02020603050405020304" pitchFamily="18" charset="0"/>
                <a:cs typeface="Times New Roman" panose="02020603050405020304" pitchFamily="18" charset="0"/>
              </a:rPr>
              <a:t>hi giải thích về một quy tắc hay luật lệ của hoạt động điều cần làm để người nghe có thể hiểu rõ các quy tắc hay luật lệ của hoạt động</a:t>
            </a:r>
            <a:r>
              <a:rPr lang="en-US" sz="2133">
                <a:solidFill>
                  <a:srgbClr val="FF0000"/>
                </a:solidFill>
                <a:latin typeface="Times New Roman" panose="02020603050405020304" pitchFamily="18" charset="0"/>
                <a:cs typeface="Times New Roman" panose="02020603050405020304" pitchFamily="18" charset="0"/>
              </a:rPr>
              <a:t>?</a:t>
            </a:r>
          </a:p>
          <a:p>
            <a:pPr marL="457189" indent="-457189">
              <a:buAutoNum type="arabicPeriod"/>
            </a:pPr>
            <a:endParaRPr lang="en-US" sz="2133">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978912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
        <p15:prstTrans prst="pageCurlDouble"/>
      </p:transition>
    </mc:Choice>
    <mc:Fallback xmlns="">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1" presetClass="entr" presetSubtype="0" fill="hold" nodeType="afterEffect">
                                  <p:stCondLst>
                                    <p:cond delay="0"/>
                                  </p:stCondLst>
                                  <p:iterate type="lt">
                                    <p:tmPct val="5000"/>
                                  </p:iterate>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par>
                          <p:cTn id="17" fill="hold">
                            <p:stCondLst>
                              <p:cond delay="2000"/>
                            </p:stCondLst>
                            <p:childTnLst>
                              <p:par>
                                <p:cTn id="18" presetID="2" presetClass="entr" presetSubtype="8"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1000" fill="hold"/>
                                        <p:tgtEl>
                                          <p:spTgt spid="6"/>
                                        </p:tgtEl>
                                        <p:attrNameLst>
                                          <p:attrName>ppt_x</p:attrName>
                                        </p:attrNameLst>
                                      </p:cBhvr>
                                      <p:tavLst>
                                        <p:tav tm="0">
                                          <p:val>
                                            <p:strVal val="0-#ppt_w/2"/>
                                          </p:val>
                                        </p:tav>
                                        <p:tav tm="100000">
                                          <p:val>
                                            <p:strVal val="#ppt_x"/>
                                          </p:val>
                                        </p:tav>
                                      </p:tavLst>
                                    </p:anim>
                                    <p:anim calcmode="lin" valueType="num">
                                      <p:cBhvr additive="base">
                                        <p:cTn id="21" dur="1000" fill="hold"/>
                                        <p:tgtEl>
                                          <p:spTgt spid="6"/>
                                        </p:tgtEl>
                                        <p:attrNameLst>
                                          <p:attrName>ppt_y</p:attrName>
                                        </p:attrNameLst>
                                      </p:cBhvr>
                                      <p:tavLst>
                                        <p:tav tm="0">
                                          <p:val>
                                            <p:strVal val="#ppt_y"/>
                                          </p:val>
                                        </p:tav>
                                        <p:tav tm="100000">
                                          <p:val>
                                            <p:strVal val="#ppt_y"/>
                                          </p:val>
                                        </p:tav>
                                      </p:tavLst>
                                    </p:anim>
                                  </p:childTnLst>
                                </p:cTn>
                              </p:par>
                              <p:par>
                                <p:cTn id="22" presetID="8" presetClass="emph" presetSubtype="0" fill="hold" nodeType="withEffect">
                                  <p:stCondLst>
                                    <p:cond delay="0"/>
                                  </p:stCondLst>
                                  <p:childTnLst>
                                    <p:animRot by="21600000">
                                      <p:cBhvr>
                                        <p:cTn id="23" dur="1000" fill="hold"/>
                                        <p:tgtEl>
                                          <p:spTgt spid="6"/>
                                        </p:tgtEl>
                                        <p:attrNameLst>
                                          <p:attrName>r</p:attrName>
                                        </p:attrNameLst>
                                      </p:cBhvr>
                                    </p:animRot>
                                  </p:childTnLst>
                                </p:cTn>
                              </p:par>
                            </p:childTnLst>
                          </p:cTn>
                        </p:par>
                        <p:par>
                          <p:cTn id="24" fill="hold">
                            <p:stCondLst>
                              <p:cond delay="3000"/>
                            </p:stCondLst>
                            <p:childTnLst>
                              <p:par>
                                <p:cTn id="25" presetID="15" presetClass="entr" presetSubtype="0"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2000" fill="hold"/>
                                        <p:tgtEl>
                                          <p:spTgt spid="7"/>
                                        </p:tgtEl>
                                        <p:attrNameLst>
                                          <p:attrName>ppt_w</p:attrName>
                                        </p:attrNameLst>
                                      </p:cBhvr>
                                      <p:tavLst>
                                        <p:tav tm="0">
                                          <p:val>
                                            <p:fltVal val="0"/>
                                          </p:val>
                                        </p:tav>
                                        <p:tav tm="100000">
                                          <p:val>
                                            <p:strVal val="#ppt_w"/>
                                          </p:val>
                                        </p:tav>
                                      </p:tavLst>
                                    </p:anim>
                                    <p:anim calcmode="lin" valueType="num">
                                      <p:cBhvr>
                                        <p:cTn id="28" dur="2000" fill="hold"/>
                                        <p:tgtEl>
                                          <p:spTgt spid="7"/>
                                        </p:tgtEl>
                                        <p:attrNameLst>
                                          <p:attrName>ppt_h</p:attrName>
                                        </p:attrNameLst>
                                      </p:cBhvr>
                                      <p:tavLst>
                                        <p:tav tm="0">
                                          <p:val>
                                            <p:fltVal val="0"/>
                                          </p:val>
                                        </p:tav>
                                        <p:tav tm="100000">
                                          <p:val>
                                            <p:strVal val="#ppt_h"/>
                                          </p:val>
                                        </p:tav>
                                      </p:tavLst>
                                    </p:anim>
                                    <p:anim calcmode="lin" valueType="num">
                                      <p:cBhvr>
                                        <p:cTn id="29" dur="2000" fill="hold"/>
                                        <p:tgtEl>
                                          <p:spTgt spid="7"/>
                                        </p:tgtEl>
                                        <p:attrNameLst>
                                          <p:attrName>ppt_x</p:attrName>
                                        </p:attrNameLst>
                                      </p:cBhvr>
                                      <p:tavLst>
                                        <p:tav tm="0" fmla="#ppt_x+(cos(-2*pi*(1-$))*-#ppt_x-sin(-2*pi*(1-$))*(1-#ppt_y))*(1-$)">
                                          <p:val>
                                            <p:fltVal val="0"/>
                                          </p:val>
                                        </p:tav>
                                        <p:tav tm="100000">
                                          <p:val>
                                            <p:fltVal val="1"/>
                                          </p:val>
                                        </p:tav>
                                      </p:tavLst>
                                    </p:anim>
                                    <p:anim calcmode="lin" valueType="num">
                                      <p:cBhvr>
                                        <p:cTn id="30" dur="2000" fill="hold"/>
                                        <p:tgtEl>
                                          <p:spTgt spid="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0"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B248BAA6-E511-42F9-9A99-DF180DCEE418}"/>
              </a:ext>
            </a:extLst>
          </p:cNvPr>
          <p:cNvPicPr>
            <a:picLocks noChangeAspect="1"/>
          </p:cNvPicPr>
          <p:nvPr/>
        </p:nvPicPr>
        <p:blipFill>
          <a:blip r:embed="rId2">
            <a:extLst>
              <a:ext uri="{28A0092B-C50C-407E-A947-70E740481C1C}">
                <a14:useLocalDpi xmlns:a14="http://schemas.microsoft.com/office/drawing/2010/main" val="0"/>
              </a:ext>
            </a:extLst>
          </a:blip>
          <a:srcRect l="23819" t="32484" r="22949" b="57353"/>
          <a:stretch>
            <a:fillRect/>
          </a:stretch>
        </p:blipFill>
        <p:spPr>
          <a:xfrm>
            <a:off x="3422114" y="458864"/>
            <a:ext cx="5408333" cy="569869"/>
          </a:xfrm>
          <a:custGeom>
            <a:avLst/>
            <a:gdLst/>
            <a:ahLst/>
            <a:cxnLst/>
            <a:rect l="l" t="t" r="r" b="b"/>
            <a:pathLst>
              <a:path w="4056250" h="516284">
                <a:moveTo>
                  <a:pt x="1837982" y="132102"/>
                </a:moveTo>
                <a:lnTo>
                  <a:pt x="1695031" y="348444"/>
                </a:lnTo>
                <a:lnTo>
                  <a:pt x="1792672" y="348444"/>
                </a:lnTo>
                <a:close/>
                <a:moveTo>
                  <a:pt x="313982" y="132102"/>
                </a:moveTo>
                <a:lnTo>
                  <a:pt x="171031" y="348444"/>
                </a:lnTo>
                <a:lnTo>
                  <a:pt x="268672" y="348444"/>
                </a:lnTo>
                <a:close/>
                <a:moveTo>
                  <a:pt x="580892" y="92536"/>
                </a:moveTo>
                <a:cubicBezTo>
                  <a:pt x="564725" y="92536"/>
                  <a:pt x="550259" y="95939"/>
                  <a:pt x="537496" y="102746"/>
                </a:cubicBezTo>
                <a:cubicBezTo>
                  <a:pt x="524732" y="109554"/>
                  <a:pt x="513883" y="118594"/>
                  <a:pt x="504949" y="129869"/>
                </a:cubicBezTo>
                <a:cubicBezTo>
                  <a:pt x="496014" y="141143"/>
                  <a:pt x="489101" y="153694"/>
                  <a:pt x="484208" y="167521"/>
                </a:cubicBezTo>
                <a:cubicBezTo>
                  <a:pt x="479315" y="181348"/>
                  <a:pt x="476869" y="195282"/>
                  <a:pt x="476869" y="209322"/>
                </a:cubicBezTo>
                <a:cubicBezTo>
                  <a:pt x="476869" y="220383"/>
                  <a:pt x="478358" y="231019"/>
                  <a:pt x="481336" y="241230"/>
                </a:cubicBezTo>
                <a:cubicBezTo>
                  <a:pt x="484315" y="251441"/>
                  <a:pt x="488782" y="260801"/>
                  <a:pt x="494738" y="269310"/>
                </a:cubicBezTo>
                <a:cubicBezTo>
                  <a:pt x="500694" y="277819"/>
                  <a:pt x="508352" y="285158"/>
                  <a:pt x="517712" y="291327"/>
                </a:cubicBezTo>
                <a:cubicBezTo>
                  <a:pt x="527072" y="297496"/>
                  <a:pt x="538134" y="301857"/>
                  <a:pt x="550897" y="304410"/>
                </a:cubicBezTo>
                <a:cubicBezTo>
                  <a:pt x="554301" y="286115"/>
                  <a:pt x="558343" y="267715"/>
                  <a:pt x="563023" y="249207"/>
                </a:cubicBezTo>
                <a:cubicBezTo>
                  <a:pt x="567703" y="230700"/>
                  <a:pt x="573659" y="212725"/>
                  <a:pt x="580892" y="195282"/>
                </a:cubicBezTo>
                <a:cubicBezTo>
                  <a:pt x="588124" y="177838"/>
                  <a:pt x="596952" y="161458"/>
                  <a:pt x="607376" y="146142"/>
                </a:cubicBezTo>
                <a:cubicBezTo>
                  <a:pt x="617799" y="130826"/>
                  <a:pt x="630669" y="117212"/>
                  <a:pt x="645986" y="105299"/>
                </a:cubicBezTo>
                <a:cubicBezTo>
                  <a:pt x="634924" y="102321"/>
                  <a:pt x="624075" y="99449"/>
                  <a:pt x="613439" y="96684"/>
                </a:cubicBezTo>
                <a:cubicBezTo>
                  <a:pt x="602802" y="93918"/>
                  <a:pt x="591953" y="92536"/>
                  <a:pt x="580892" y="92536"/>
                </a:cubicBezTo>
                <a:close/>
                <a:moveTo>
                  <a:pt x="3501476" y="81687"/>
                </a:moveTo>
                <a:cubicBezTo>
                  <a:pt x="3490414" y="81687"/>
                  <a:pt x="3480629" y="84771"/>
                  <a:pt x="3472120" y="90940"/>
                </a:cubicBezTo>
                <a:cubicBezTo>
                  <a:pt x="3463611" y="97109"/>
                  <a:pt x="3456484" y="104980"/>
                  <a:pt x="3450741" y="114553"/>
                </a:cubicBezTo>
                <a:cubicBezTo>
                  <a:pt x="3444997" y="124125"/>
                  <a:pt x="3440636" y="134868"/>
                  <a:pt x="3437658" y="146780"/>
                </a:cubicBezTo>
                <a:cubicBezTo>
                  <a:pt x="3434680" y="158693"/>
                  <a:pt x="3433191" y="170393"/>
                  <a:pt x="3433191" y="181880"/>
                </a:cubicBezTo>
                <a:cubicBezTo>
                  <a:pt x="3433191" y="191240"/>
                  <a:pt x="3434255" y="200281"/>
                  <a:pt x="3436382" y="209003"/>
                </a:cubicBezTo>
                <a:cubicBezTo>
                  <a:pt x="3438509" y="217724"/>
                  <a:pt x="3442126" y="225914"/>
                  <a:pt x="3447231" y="233572"/>
                </a:cubicBezTo>
                <a:cubicBezTo>
                  <a:pt x="3445104" y="238252"/>
                  <a:pt x="3441168" y="242400"/>
                  <a:pt x="3435425" y="246017"/>
                </a:cubicBezTo>
                <a:cubicBezTo>
                  <a:pt x="3429681" y="249633"/>
                  <a:pt x="3422768" y="251441"/>
                  <a:pt x="3414684" y="251441"/>
                </a:cubicBezTo>
                <a:cubicBezTo>
                  <a:pt x="3400644" y="251441"/>
                  <a:pt x="3390646" y="245272"/>
                  <a:pt x="3384690" y="232934"/>
                </a:cubicBezTo>
                <a:cubicBezTo>
                  <a:pt x="3377457" y="254632"/>
                  <a:pt x="3371713" y="277075"/>
                  <a:pt x="3367459" y="300261"/>
                </a:cubicBezTo>
                <a:cubicBezTo>
                  <a:pt x="3363204" y="323449"/>
                  <a:pt x="3361077" y="345891"/>
                  <a:pt x="3361077" y="367589"/>
                </a:cubicBezTo>
                <a:cubicBezTo>
                  <a:pt x="3361077" y="379927"/>
                  <a:pt x="3362035" y="392052"/>
                  <a:pt x="3363949" y="403965"/>
                </a:cubicBezTo>
                <a:cubicBezTo>
                  <a:pt x="3365864" y="415878"/>
                  <a:pt x="3368948" y="426514"/>
                  <a:pt x="3373203" y="435874"/>
                </a:cubicBezTo>
                <a:cubicBezTo>
                  <a:pt x="3377457" y="445234"/>
                  <a:pt x="3383094" y="452679"/>
                  <a:pt x="3390114" y="458210"/>
                </a:cubicBezTo>
                <a:cubicBezTo>
                  <a:pt x="3397134" y="463741"/>
                  <a:pt x="3405750" y="466506"/>
                  <a:pt x="3415960" y="466506"/>
                </a:cubicBezTo>
                <a:cubicBezTo>
                  <a:pt x="3428724" y="466506"/>
                  <a:pt x="3441168" y="462252"/>
                  <a:pt x="3453294" y="453743"/>
                </a:cubicBezTo>
                <a:cubicBezTo>
                  <a:pt x="3465419" y="445234"/>
                  <a:pt x="3476799" y="433746"/>
                  <a:pt x="3487436" y="419281"/>
                </a:cubicBezTo>
                <a:cubicBezTo>
                  <a:pt x="3498072" y="404816"/>
                  <a:pt x="3507964" y="388117"/>
                  <a:pt x="3517111" y="369184"/>
                </a:cubicBezTo>
                <a:cubicBezTo>
                  <a:pt x="3526258" y="350252"/>
                  <a:pt x="3534129" y="330469"/>
                  <a:pt x="3540723" y="309834"/>
                </a:cubicBezTo>
                <a:cubicBezTo>
                  <a:pt x="3547318" y="289200"/>
                  <a:pt x="3552423" y="268246"/>
                  <a:pt x="3556040" y="246974"/>
                </a:cubicBezTo>
                <a:cubicBezTo>
                  <a:pt x="3559656" y="225701"/>
                  <a:pt x="3561464" y="205705"/>
                  <a:pt x="3561464" y="186985"/>
                </a:cubicBezTo>
                <a:cubicBezTo>
                  <a:pt x="3561464" y="155077"/>
                  <a:pt x="3556252" y="129550"/>
                  <a:pt x="3545829" y="110404"/>
                </a:cubicBezTo>
                <a:cubicBezTo>
                  <a:pt x="3535405" y="91259"/>
                  <a:pt x="3520621" y="81687"/>
                  <a:pt x="3501476" y="81687"/>
                </a:cubicBezTo>
                <a:close/>
                <a:moveTo>
                  <a:pt x="3770986" y="52331"/>
                </a:moveTo>
                <a:cubicBezTo>
                  <a:pt x="3795236" y="52331"/>
                  <a:pt x="3814063" y="61478"/>
                  <a:pt x="3827464" y="79772"/>
                </a:cubicBezTo>
                <a:cubicBezTo>
                  <a:pt x="3840866" y="98066"/>
                  <a:pt x="3852034" y="124657"/>
                  <a:pt x="3860968" y="159544"/>
                </a:cubicBezTo>
                <a:lnTo>
                  <a:pt x="3911384" y="352273"/>
                </a:lnTo>
                <a:lnTo>
                  <a:pt x="3947122" y="207407"/>
                </a:lnTo>
                <a:cubicBezTo>
                  <a:pt x="3952227" y="186560"/>
                  <a:pt x="3957439" y="166777"/>
                  <a:pt x="3962757" y="148057"/>
                </a:cubicBezTo>
                <a:cubicBezTo>
                  <a:pt x="3968075" y="129337"/>
                  <a:pt x="3973925" y="112851"/>
                  <a:pt x="3980307" y="98598"/>
                </a:cubicBezTo>
                <a:cubicBezTo>
                  <a:pt x="3986689" y="84346"/>
                  <a:pt x="3993602" y="73071"/>
                  <a:pt x="4001048" y="64775"/>
                </a:cubicBezTo>
                <a:cubicBezTo>
                  <a:pt x="4008493" y="56479"/>
                  <a:pt x="4016895" y="52331"/>
                  <a:pt x="4026256" y="52331"/>
                </a:cubicBezTo>
                <a:cubicBezTo>
                  <a:pt x="4035616" y="52331"/>
                  <a:pt x="4042954" y="55841"/>
                  <a:pt x="4048273" y="62860"/>
                </a:cubicBezTo>
                <a:cubicBezTo>
                  <a:pt x="4053591" y="69880"/>
                  <a:pt x="4056250" y="77432"/>
                  <a:pt x="4056250" y="85516"/>
                </a:cubicBezTo>
                <a:cubicBezTo>
                  <a:pt x="4043912" y="91897"/>
                  <a:pt x="4033169" y="101789"/>
                  <a:pt x="4024022" y="115191"/>
                </a:cubicBezTo>
                <a:cubicBezTo>
                  <a:pt x="4014875" y="128592"/>
                  <a:pt x="4006898" y="143483"/>
                  <a:pt x="4000090" y="159863"/>
                </a:cubicBezTo>
                <a:cubicBezTo>
                  <a:pt x="3993283" y="176243"/>
                  <a:pt x="3987327" y="193154"/>
                  <a:pt x="3982222" y="210598"/>
                </a:cubicBezTo>
                <a:cubicBezTo>
                  <a:pt x="3977116" y="228041"/>
                  <a:pt x="3972649" y="244421"/>
                  <a:pt x="3968820" y="259737"/>
                </a:cubicBezTo>
                <a:lnTo>
                  <a:pt x="3910108" y="495862"/>
                </a:lnTo>
                <a:lnTo>
                  <a:pt x="3878199" y="500968"/>
                </a:lnTo>
                <a:lnTo>
                  <a:pt x="3797789" y="181880"/>
                </a:lnTo>
                <a:lnTo>
                  <a:pt x="3754393" y="355464"/>
                </a:lnTo>
                <a:cubicBezTo>
                  <a:pt x="3749713" y="374609"/>
                  <a:pt x="3744608" y="393542"/>
                  <a:pt x="3739077" y="412261"/>
                </a:cubicBezTo>
                <a:cubicBezTo>
                  <a:pt x="3733546" y="430981"/>
                  <a:pt x="3727377" y="447680"/>
                  <a:pt x="3720570" y="462358"/>
                </a:cubicBezTo>
                <a:cubicBezTo>
                  <a:pt x="3713763" y="477036"/>
                  <a:pt x="3706317" y="488949"/>
                  <a:pt x="3698234" y="498096"/>
                </a:cubicBezTo>
                <a:cubicBezTo>
                  <a:pt x="3690150" y="507243"/>
                  <a:pt x="3681003" y="511817"/>
                  <a:pt x="3670792" y="511817"/>
                </a:cubicBezTo>
                <a:cubicBezTo>
                  <a:pt x="3665687" y="511817"/>
                  <a:pt x="3661220" y="510647"/>
                  <a:pt x="3657390" y="508307"/>
                </a:cubicBezTo>
                <a:cubicBezTo>
                  <a:pt x="3653562" y="505967"/>
                  <a:pt x="3650370" y="502988"/>
                  <a:pt x="3647818" y="499372"/>
                </a:cubicBezTo>
                <a:cubicBezTo>
                  <a:pt x="3645265" y="495756"/>
                  <a:pt x="3643351" y="491820"/>
                  <a:pt x="3642074" y="487566"/>
                </a:cubicBezTo>
                <a:cubicBezTo>
                  <a:pt x="3640798" y="483311"/>
                  <a:pt x="3640160" y="479270"/>
                  <a:pt x="3640160" y="475441"/>
                </a:cubicBezTo>
                <a:cubicBezTo>
                  <a:pt x="3653348" y="468633"/>
                  <a:pt x="3664410" y="460550"/>
                  <a:pt x="3673345" y="451190"/>
                </a:cubicBezTo>
                <a:cubicBezTo>
                  <a:pt x="3682279" y="441830"/>
                  <a:pt x="3689938" y="430981"/>
                  <a:pt x="3696319" y="418643"/>
                </a:cubicBezTo>
                <a:cubicBezTo>
                  <a:pt x="3702701" y="406305"/>
                  <a:pt x="3708232" y="392584"/>
                  <a:pt x="3712912" y="377481"/>
                </a:cubicBezTo>
                <a:cubicBezTo>
                  <a:pt x="3717591" y="362377"/>
                  <a:pt x="3722272" y="345891"/>
                  <a:pt x="3726952" y="328022"/>
                </a:cubicBezTo>
                <a:lnTo>
                  <a:pt x="3763328" y="182518"/>
                </a:lnTo>
                <a:cubicBezTo>
                  <a:pt x="3767157" y="168053"/>
                  <a:pt x="3770135" y="154970"/>
                  <a:pt x="3772262" y="143271"/>
                </a:cubicBezTo>
                <a:cubicBezTo>
                  <a:pt x="3774389" y="131571"/>
                  <a:pt x="3775453" y="121466"/>
                  <a:pt x="3775453" y="112957"/>
                </a:cubicBezTo>
                <a:cubicBezTo>
                  <a:pt x="3775453" y="102321"/>
                  <a:pt x="3773645" y="94131"/>
                  <a:pt x="3770028" y="88387"/>
                </a:cubicBezTo>
                <a:cubicBezTo>
                  <a:pt x="3766412" y="82644"/>
                  <a:pt x="3760349" y="79772"/>
                  <a:pt x="3751840" y="79772"/>
                </a:cubicBezTo>
                <a:cubicBezTo>
                  <a:pt x="3744608" y="79772"/>
                  <a:pt x="3736843" y="82112"/>
                  <a:pt x="3728547" y="86792"/>
                </a:cubicBezTo>
                <a:cubicBezTo>
                  <a:pt x="3720251" y="91472"/>
                  <a:pt x="3712593" y="98385"/>
                  <a:pt x="3705573" y="107533"/>
                </a:cubicBezTo>
                <a:cubicBezTo>
                  <a:pt x="3698553" y="116680"/>
                  <a:pt x="3692809" y="128273"/>
                  <a:pt x="3688342" y="142313"/>
                </a:cubicBezTo>
                <a:cubicBezTo>
                  <a:pt x="3683875" y="156353"/>
                  <a:pt x="3681641" y="172733"/>
                  <a:pt x="3681641" y="191453"/>
                </a:cubicBezTo>
                <a:cubicBezTo>
                  <a:pt x="3681641" y="200813"/>
                  <a:pt x="3682598" y="209960"/>
                  <a:pt x="3684513" y="218894"/>
                </a:cubicBezTo>
                <a:cubicBezTo>
                  <a:pt x="3686428" y="227829"/>
                  <a:pt x="3691001" y="236550"/>
                  <a:pt x="3698234" y="245059"/>
                </a:cubicBezTo>
                <a:cubicBezTo>
                  <a:pt x="3696106" y="252292"/>
                  <a:pt x="3692064" y="258355"/>
                  <a:pt x="3686108" y="263247"/>
                </a:cubicBezTo>
                <a:cubicBezTo>
                  <a:pt x="3680152" y="268140"/>
                  <a:pt x="3673132" y="270586"/>
                  <a:pt x="3665049" y="270586"/>
                </a:cubicBezTo>
                <a:cubicBezTo>
                  <a:pt x="3654838" y="270586"/>
                  <a:pt x="3646861" y="265906"/>
                  <a:pt x="3641117" y="256546"/>
                </a:cubicBezTo>
                <a:cubicBezTo>
                  <a:pt x="3635373" y="247187"/>
                  <a:pt x="3632502" y="232934"/>
                  <a:pt x="3632502" y="213789"/>
                </a:cubicBezTo>
                <a:cubicBezTo>
                  <a:pt x="3632502" y="190389"/>
                  <a:pt x="3636650" y="168904"/>
                  <a:pt x="3644946" y="149333"/>
                </a:cubicBezTo>
                <a:cubicBezTo>
                  <a:pt x="3653242" y="129762"/>
                  <a:pt x="3663879" y="112744"/>
                  <a:pt x="3676855" y="98279"/>
                </a:cubicBezTo>
                <a:cubicBezTo>
                  <a:pt x="3689831" y="83814"/>
                  <a:pt x="3704615" y="72539"/>
                  <a:pt x="3721208" y="64456"/>
                </a:cubicBezTo>
                <a:cubicBezTo>
                  <a:pt x="3737801" y="56372"/>
                  <a:pt x="3754393" y="52331"/>
                  <a:pt x="3770986" y="52331"/>
                </a:cubicBezTo>
                <a:close/>
                <a:moveTo>
                  <a:pt x="2450839" y="52331"/>
                </a:moveTo>
                <a:cubicBezTo>
                  <a:pt x="2511679" y="52331"/>
                  <a:pt x="2528910" y="104235"/>
                  <a:pt x="2502532" y="208045"/>
                </a:cubicBezTo>
                <a:lnTo>
                  <a:pt x="2489130" y="262928"/>
                </a:lnTo>
                <a:lnTo>
                  <a:pt x="2596344" y="262928"/>
                </a:lnTo>
                <a:lnTo>
                  <a:pt x="2643568" y="72114"/>
                </a:lnTo>
                <a:lnTo>
                  <a:pt x="2713130" y="72114"/>
                </a:lnTo>
                <a:lnTo>
                  <a:pt x="2641654" y="359293"/>
                </a:lnTo>
                <a:cubicBezTo>
                  <a:pt x="2638250" y="373333"/>
                  <a:pt x="2635378" y="386096"/>
                  <a:pt x="2633038" y="397583"/>
                </a:cubicBezTo>
                <a:cubicBezTo>
                  <a:pt x="2630699" y="409070"/>
                  <a:pt x="2629528" y="419068"/>
                  <a:pt x="2629528" y="427577"/>
                </a:cubicBezTo>
                <a:cubicBezTo>
                  <a:pt x="2629528" y="448425"/>
                  <a:pt x="2636761" y="458848"/>
                  <a:pt x="2651227" y="458848"/>
                </a:cubicBezTo>
                <a:cubicBezTo>
                  <a:pt x="2664841" y="458848"/>
                  <a:pt x="2679093" y="449169"/>
                  <a:pt x="2693984" y="429811"/>
                </a:cubicBezTo>
                <a:cubicBezTo>
                  <a:pt x="2708875" y="410453"/>
                  <a:pt x="2721213" y="381842"/>
                  <a:pt x="2730998" y="343976"/>
                </a:cubicBezTo>
                <a:lnTo>
                  <a:pt x="2750144" y="351635"/>
                </a:lnTo>
                <a:cubicBezTo>
                  <a:pt x="2745889" y="368227"/>
                  <a:pt x="2740252" y="385458"/>
                  <a:pt x="2733232" y="403327"/>
                </a:cubicBezTo>
                <a:cubicBezTo>
                  <a:pt x="2726212" y="421196"/>
                  <a:pt x="2717490" y="437469"/>
                  <a:pt x="2707067" y="452147"/>
                </a:cubicBezTo>
                <a:cubicBezTo>
                  <a:pt x="2696643" y="466825"/>
                  <a:pt x="2684199" y="478844"/>
                  <a:pt x="2669734" y="488204"/>
                </a:cubicBezTo>
                <a:cubicBezTo>
                  <a:pt x="2655268" y="497564"/>
                  <a:pt x="2638463" y="502244"/>
                  <a:pt x="2619318" y="502244"/>
                </a:cubicBezTo>
                <a:cubicBezTo>
                  <a:pt x="2599322" y="502244"/>
                  <a:pt x="2584750" y="496607"/>
                  <a:pt x="2575603" y="485332"/>
                </a:cubicBezTo>
                <a:cubicBezTo>
                  <a:pt x="2566456" y="474058"/>
                  <a:pt x="2561882" y="456933"/>
                  <a:pt x="2561882" y="433959"/>
                </a:cubicBezTo>
                <a:cubicBezTo>
                  <a:pt x="2561882" y="419919"/>
                  <a:pt x="2563584" y="404071"/>
                  <a:pt x="2566987" y="386415"/>
                </a:cubicBezTo>
                <a:cubicBezTo>
                  <a:pt x="2570391" y="368759"/>
                  <a:pt x="2574645" y="349507"/>
                  <a:pt x="2579751" y="328660"/>
                </a:cubicBezTo>
                <a:lnTo>
                  <a:pt x="2588047" y="294199"/>
                </a:lnTo>
                <a:lnTo>
                  <a:pt x="2480834" y="294199"/>
                </a:lnTo>
                <a:lnTo>
                  <a:pt x="2431694" y="492033"/>
                </a:lnTo>
                <a:lnTo>
                  <a:pt x="2362133" y="492033"/>
                </a:lnTo>
                <a:lnTo>
                  <a:pt x="2439991" y="180604"/>
                </a:lnTo>
                <a:cubicBezTo>
                  <a:pt x="2447649" y="149971"/>
                  <a:pt x="2451265" y="125508"/>
                  <a:pt x="2450839" y="107214"/>
                </a:cubicBezTo>
                <a:cubicBezTo>
                  <a:pt x="2450414" y="88919"/>
                  <a:pt x="2442969" y="79772"/>
                  <a:pt x="2428503" y="79772"/>
                </a:cubicBezTo>
                <a:cubicBezTo>
                  <a:pt x="2421696" y="79772"/>
                  <a:pt x="2414144" y="81899"/>
                  <a:pt x="2405848" y="86154"/>
                </a:cubicBezTo>
                <a:cubicBezTo>
                  <a:pt x="2397552" y="90408"/>
                  <a:pt x="2389894" y="97109"/>
                  <a:pt x="2382874" y="106256"/>
                </a:cubicBezTo>
                <a:cubicBezTo>
                  <a:pt x="2375854" y="115403"/>
                  <a:pt x="2369898" y="126997"/>
                  <a:pt x="2365005" y="141037"/>
                </a:cubicBezTo>
                <a:cubicBezTo>
                  <a:pt x="2360112" y="155077"/>
                  <a:pt x="2357666" y="171882"/>
                  <a:pt x="2357666" y="191453"/>
                </a:cubicBezTo>
                <a:cubicBezTo>
                  <a:pt x="2357666" y="200813"/>
                  <a:pt x="2358623" y="209960"/>
                  <a:pt x="2360538" y="218894"/>
                </a:cubicBezTo>
                <a:cubicBezTo>
                  <a:pt x="2362452" y="227829"/>
                  <a:pt x="2367026" y="236550"/>
                  <a:pt x="2374259" y="245059"/>
                </a:cubicBezTo>
                <a:cubicBezTo>
                  <a:pt x="2372131" y="252292"/>
                  <a:pt x="2368090" y="258355"/>
                  <a:pt x="2362133" y="263247"/>
                </a:cubicBezTo>
                <a:cubicBezTo>
                  <a:pt x="2356177" y="268140"/>
                  <a:pt x="2349157" y="270586"/>
                  <a:pt x="2341073" y="270586"/>
                </a:cubicBezTo>
                <a:cubicBezTo>
                  <a:pt x="2331288" y="270586"/>
                  <a:pt x="2323417" y="266013"/>
                  <a:pt x="2317461" y="256866"/>
                </a:cubicBezTo>
                <a:cubicBezTo>
                  <a:pt x="2311505" y="247718"/>
                  <a:pt x="2308527" y="233360"/>
                  <a:pt x="2308527" y="213789"/>
                </a:cubicBezTo>
                <a:cubicBezTo>
                  <a:pt x="2308527" y="190389"/>
                  <a:pt x="2312568" y="168904"/>
                  <a:pt x="2320652" y="149333"/>
                </a:cubicBezTo>
                <a:cubicBezTo>
                  <a:pt x="2328735" y="129762"/>
                  <a:pt x="2339478" y="112744"/>
                  <a:pt x="2352880" y="98279"/>
                </a:cubicBezTo>
                <a:cubicBezTo>
                  <a:pt x="2366281" y="83814"/>
                  <a:pt x="2381491" y="72539"/>
                  <a:pt x="2398509" y="64456"/>
                </a:cubicBezTo>
                <a:cubicBezTo>
                  <a:pt x="2415527" y="56372"/>
                  <a:pt x="2432971" y="52331"/>
                  <a:pt x="2450839" y="52331"/>
                </a:cubicBezTo>
                <a:close/>
                <a:moveTo>
                  <a:pt x="2075536" y="52331"/>
                </a:moveTo>
                <a:cubicBezTo>
                  <a:pt x="2099786" y="52331"/>
                  <a:pt x="2118612" y="61478"/>
                  <a:pt x="2132014" y="79772"/>
                </a:cubicBezTo>
                <a:cubicBezTo>
                  <a:pt x="2145416" y="98066"/>
                  <a:pt x="2156584" y="124657"/>
                  <a:pt x="2165518" y="159544"/>
                </a:cubicBezTo>
                <a:lnTo>
                  <a:pt x="2215934" y="352273"/>
                </a:lnTo>
                <a:lnTo>
                  <a:pt x="2251672" y="207407"/>
                </a:lnTo>
                <a:cubicBezTo>
                  <a:pt x="2256777" y="186560"/>
                  <a:pt x="2261989" y="166777"/>
                  <a:pt x="2267307" y="148057"/>
                </a:cubicBezTo>
                <a:cubicBezTo>
                  <a:pt x="2272625" y="129337"/>
                  <a:pt x="2278475" y="112851"/>
                  <a:pt x="2284857" y="98598"/>
                </a:cubicBezTo>
                <a:cubicBezTo>
                  <a:pt x="2291239" y="84346"/>
                  <a:pt x="2298152" y="73071"/>
                  <a:pt x="2305598" y="64775"/>
                </a:cubicBezTo>
                <a:cubicBezTo>
                  <a:pt x="2313043" y="56479"/>
                  <a:pt x="2321446" y="52331"/>
                  <a:pt x="2330806" y="52331"/>
                </a:cubicBezTo>
                <a:cubicBezTo>
                  <a:pt x="2340165" y="52331"/>
                  <a:pt x="2347504" y="55841"/>
                  <a:pt x="2352823" y="62860"/>
                </a:cubicBezTo>
                <a:cubicBezTo>
                  <a:pt x="2358141" y="69880"/>
                  <a:pt x="2360800" y="77432"/>
                  <a:pt x="2360800" y="85516"/>
                </a:cubicBezTo>
                <a:cubicBezTo>
                  <a:pt x="2348462" y="91897"/>
                  <a:pt x="2337719" y="101789"/>
                  <a:pt x="2328572" y="115191"/>
                </a:cubicBezTo>
                <a:cubicBezTo>
                  <a:pt x="2319425" y="128592"/>
                  <a:pt x="2311448" y="143483"/>
                  <a:pt x="2304640" y="159863"/>
                </a:cubicBezTo>
                <a:cubicBezTo>
                  <a:pt x="2297833" y="176243"/>
                  <a:pt x="2291877" y="193154"/>
                  <a:pt x="2286771" y="210598"/>
                </a:cubicBezTo>
                <a:cubicBezTo>
                  <a:pt x="2281666" y="228041"/>
                  <a:pt x="2277199" y="244421"/>
                  <a:pt x="2273370" y="259737"/>
                </a:cubicBezTo>
                <a:lnTo>
                  <a:pt x="2214658" y="495862"/>
                </a:lnTo>
                <a:lnTo>
                  <a:pt x="2182749" y="500968"/>
                </a:lnTo>
                <a:lnTo>
                  <a:pt x="2102339" y="181880"/>
                </a:lnTo>
                <a:lnTo>
                  <a:pt x="2058943" y="355464"/>
                </a:lnTo>
                <a:cubicBezTo>
                  <a:pt x="2054263" y="374609"/>
                  <a:pt x="2049158" y="393542"/>
                  <a:pt x="2043627" y="412261"/>
                </a:cubicBezTo>
                <a:cubicBezTo>
                  <a:pt x="2038096" y="430981"/>
                  <a:pt x="2031927" y="447680"/>
                  <a:pt x="2025120" y="462358"/>
                </a:cubicBezTo>
                <a:cubicBezTo>
                  <a:pt x="2018313" y="477036"/>
                  <a:pt x="2010867" y="488949"/>
                  <a:pt x="2002784" y="498096"/>
                </a:cubicBezTo>
                <a:cubicBezTo>
                  <a:pt x="1994700" y="507243"/>
                  <a:pt x="1985553" y="511817"/>
                  <a:pt x="1975342" y="511817"/>
                </a:cubicBezTo>
                <a:cubicBezTo>
                  <a:pt x="1970237" y="511817"/>
                  <a:pt x="1965770" y="510647"/>
                  <a:pt x="1961941" y="508307"/>
                </a:cubicBezTo>
                <a:cubicBezTo>
                  <a:pt x="1958111" y="505967"/>
                  <a:pt x="1954921" y="502988"/>
                  <a:pt x="1952368" y="499372"/>
                </a:cubicBezTo>
                <a:cubicBezTo>
                  <a:pt x="1949815" y="495756"/>
                  <a:pt x="1947901" y="491820"/>
                  <a:pt x="1946624" y="487566"/>
                </a:cubicBezTo>
                <a:cubicBezTo>
                  <a:pt x="1945348" y="483311"/>
                  <a:pt x="1944710" y="479270"/>
                  <a:pt x="1944710" y="475441"/>
                </a:cubicBezTo>
                <a:cubicBezTo>
                  <a:pt x="1957899" y="468633"/>
                  <a:pt x="1968960" y="460550"/>
                  <a:pt x="1977895" y="451190"/>
                </a:cubicBezTo>
                <a:cubicBezTo>
                  <a:pt x="1986829" y="441830"/>
                  <a:pt x="1994487" y="430981"/>
                  <a:pt x="2000869" y="418643"/>
                </a:cubicBezTo>
                <a:cubicBezTo>
                  <a:pt x="2007251" y="406305"/>
                  <a:pt x="2012782" y="392584"/>
                  <a:pt x="2017462" y="377481"/>
                </a:cubicBezTo>
                <a:cubicBezTo>
                  <a:pt x="2022142" y="362377"/>
                  <a:pt x="2026822" y="345891"/>
                  <a:pt x="2031502" y="328022"/>
                </a:cubicBezTo>
                <a:lnTo>
                  <a:pt x="2067878" y="182518"/>
                </a:lnTo>
                <a:cubicBezTo>
                  <a:pt x="2071707" y="168053"/>
                  <a:pt x="2074685" y="154970"/>
                  <a:pt x="2076812" y="143271"/>
                </a:cubicBezTo>
                <a:cubicBezTo>
                  <a:pt x="2078939" y="131571"/>
                  <a:pt x="2080003" y="121466"/>
                  <a:pt x="2080003" y="112957"/>
                </a:cubicBezTo>
                <a:cubicBezTo>
                  <a:pt x="2080003" y="102321"/>
                  <a:pt x="2078194" y="94131"/>
                  <a:pt x="2074578" y="88387"/>
                </a:cubicBezTo>
                <a:cubicBezTo>
                  <a:pt x="2070962" y="82644"/>
                  <a:pt x="2064899" y="79772"/>
                  <a:pt x="2056390" y="79772"/>
                </a:cubicBezTo>
                <a:cubicBezTo>
                  <a:pt x="2049158" y="79772"/>
                  <a:pt x="2041393" y="82112"/>
                  <a:pt x="2033097" y="86792"/>
                </a:cubicBezTo>
                <a:cubicBezTo>
                  <a:pt x="2024801" y="91472"/>
                  <a:pt x="2017143" y="98385"/>
                  <a:pt x="2010123" y="107533"/>
                </a:cubicBezTo>
                <a:cubicBezTo>
                  <a:pt x="2003103" y="116680"/>
                  <a:pt x="1997359" y="128273"/>
                  <a:pt x="1992892" y="142313"/>
                </a:cubicBezTo>
                <a:cubicBezTo>
                  <a:pt x="1988425" y="156353"/>
                  <a:pt x="1986191" y="172733"/>
                  <a:pt x="1986191" y="191453"/>
                </a:cubicBezTo>
                <a:cubicBezTo>
                  <a:pt x="1986191" y="200813"/>
                  <a:pt x="1987149" y="209960"/>
                  <a:pt x="1989063" y="218894"/>
                </a:cubicBezTo>
                <a:cubicBezTo>
                  <a:pt x="1990978" y="227829"/>
                  <a:pt x="1995551" y="236550"/>
                  <a:pt x="2002784" y="245059"/>
                </a:cubicBezTo>
                <a:cubicBezTo>
                  <a:pt x="2000656" y="252292"/>
                  <a:pt x="1996615" y="258355"/>
                  <a:pt x="1990658" y="263247"/>
                </a:cubicBezTo>
                <a:cubicBezTo>
                  <a:pt x="1984702" y="268140"/>
                  <a:pt x="1977682" y="270586"/>
                  <a:pt x="1969599" y="270586"/>
                </a:cubicBezTo>
                <a:cubicBezTo>
                  <a:pt x="1959388" y="270586"/>
                  <a:pt x="1951411" y="265906"/>
                  <a:pt x="1945667" y="256546"/>
                </a:cubicBezTo>
                <a:cubicBezTo>
                  <a:pt x="1939924" y="247187"/>
                  <a:pt x="1937052" y="232934"/>
                  <a:pt x="1937052" y="213789"/>
                </a:cubicBezTo>
                <a:cubicBezTo>
                  <a:pt x="1937052" y="190389"/>
                  <a:pt x="1941200" y="168904"/>
                  <a:pt x="1949496" y="149333"/>
                </a:cubicBezTo>
                <a:cubicBezTo>
                  <a:pt x="1957792" y="129762"/>
                  <a:pt x="1968428" y="112744"/>
                  <a:pt x="1981405" y="98279"/>
                </a:cubicBezTo>
                <a:cubicBezTo>
                  <a:pt x="1994381" y="83814"/>
                  <a:pt x="2009165" y="72539"/>
                  <a:pt x="2025758" y="64456"/>
                </a:cubicBezTo>
                <a:cubicBezTo>
                  <a:pt x="2042351" y="56372"/>
                  <a:pt x="2058943" y="52331"/>
                  <a:pt x="2075536" y="52331"/>
                </a:cubicBezTo>
                <a:close/>
                <a:moveTo>
                  <a:pt x="1317365" y="52331"/>
                </a:moveTo>
                <a:cubicBezTo>
                  <a:pt x="1378204" y="52331"/>
                  <a:pt x="1395435" y="104235"/>
                  <a:pt x="1369057" y="208045"/>
                </a:cubicBezTo>
                <a:lnTo>
                  <a:pt x="1355655" y="262928"/>
                </a:lnTo>
                <a:lnTo>
                  <a:pt x="1462869" y="262928"/>
                </a:lnTo>
                <a:lnTo>
                  <a:pt x="1510093" y="72114"/>
                </a:lnTo>
                <a:lnTo>
                  <a:pt x="1579655" y="72114"/>
                </a:lnTo>
                <a:lnTo>
                  <a:pt x="1508179" y="359293"/>
                </a:lnTo>
                <a:cubicBezTo>
                  <a:pt x="1504775" y="373333"/>
                  <a:pt x="1501904" y="386096"/>
                  <a:pt x="1499564" y="397583"/>
                </a:cubicBezTo>
                <a:cubicBezTo>
                  <a:pt x="1497224" y="409070"/>
                  <a:pt x="1496054" y="419068"/>
                  <a:pt x="1496054" y="427577"/>
                </a:cubicBezTo>
                <a:cubicBezTo>
                  <a:pt x="1496054" y="448425"/>
                  <a:pt x="1503287" y="458848"/>
                  <a:pt x="1517752" y="458848"/>
                </a:cubicBezTo>
                <a:cubicBezTo>
                  <a:pt x="1531366" y="458848"/>
                  <a:pt x="1545618" y="449169"/>
                  <a:pt x="1560509" y="429811"/>
                </a:cubicBezTo>
                <a:cubicBezTo>
                  <a:pt x="1575400" y="410453"/>
                  <a:pt x="1587738" y="381842"/>
                  <a:pt x="1597523" y="343976"/>
                </a:cubicBezTo>
                <a:lnTo>
                  <a:pt x="1616669" y="351635"/>
                </a:lnTo>
                <a:cubicBezTo>
                  <a:pt x="1612414" y="368227"/>
                  <a:pt x="1606777" y="385458"/>
                  <a:pt x="1599757" y="403327"/>
                </a:cubicBezTo>
                <a:cubicBezTo>
                  <a:pt x="1596247" y="412261"/>
                  <a:pt x="1592312" y="420797"/>
                  <a:pt x="1587951" y="428934"/>
                </a:cubicBezTo>
                <a:lnTo>
                  <a:pt x="1577559" y="445733"/>
                </a:lnTo>
                <a:lnTo>
                  <a:pt x="1581516" y="442973"/>
                </a:lnTo>
                <a:cubicBezTo>
                  <a:pt x="1586781" y="438772"/>
                  <a:pt x="1591860" y="434172"/>
                  <a:pt x="1596752" y="429173"/>
                </a:cubicBezTo>
                <a:cubicBezTo>
                  <a:pt x="1606537" y="419175"/>
                  <a:pt x="1616110" y="407581"/>
                  <a:pt x="1625470" y="394392"/>
                </a:cubicBezTo>
                <a:cubicBezTo>
                  <a:pt x="1634830" y="381203"/>
                  <a:pt x="1644615" y="366951"/>
                  <a:pt x="1654826" y="351635"/>
                </a:cubicBezTo>
                <a:lnTo>
                  <a:pt x="1800968" y="138484"/>
                </a:lnTo>
                <a:cubicBezTo>
                  <a:pt x="1808201" y="127422"/>
                  <a:pt x="1812881" y="118913"/>
                  <a:pt x="1815008" y="112957"/>
                </a:cubicBezTo>
                <a:cubicBezTo>
                  <a:pt x="1817135" y="107001"/>
                  <a:pt x="1818199" y="101895"/>
                  <a:pt x="1818199" y="97641"/>
                </a:cubicBezTo>
                <a:cubicBezTo>
                  <a:pt x="1818199" y="81899"/>
                  <a:pt x="1807988" y="74029"/>
                  <a:pt x="1787566" y="74029"/>
                </a:cubicBezTo>
                <a:cubicBezTo>
                  <a:pt x="1773952" y="74029"/>
                  <a:pt x="1760018" y="77645"/>
                  <a:pt x="1745766" y="84877"/>
                </a:cubicBezTo>
                <a:cubicBezTo>
                  <a:pt x="1731513" y="92110"/>
                  <a:pt x="1718643" y="101895"/>
                  <a:pt x="1707156" y="114233"/>
                </a:cubicBezTo>
                <a:cubicBezTo>
                  <a:pt x="1695669" y="126572"/>
                  <a:pt x="1686309" y="141037"/>
                  <a:pt x="1679077" y="157629"/>
                </a:cubicBezTo>
                <a:cubicBezTo>
                  <a:pt x="1671844" y="174222"/>
                  <a:pt x="1668228" y="192091"/>
                  <a:pt x="1668228" y="211236"/>
                </a:cubicBezTo>
                <a:cubicBezTo>
                  <a:pt x="1668228" y="218469"/>
                  <a:pt x="1668759" y="225276"/>
                  <a:pt x="1669823" y="231658"/>
                </a:cubicBezTo>
                <a:cubicBezTo>
                  <a:pt x="1670887" y="238040"/>
                  <a:pt x="1673120" y="244634"/>
                  <a:pt x="1676524" y="251441"/>
                </a:cubicBezTo>
                <a:cubicBezTo>
                  <a:pt x="1673120" y="257823"/>
                  <a:pt x="1668866" y="262609"/>
                  <a:pt x="1663760" y="265800"/>
                </a:cubicBezTo>
                <a:cubicBezTo>
                  <a:pt x="1658655" y="268991"/>
                  <a:pt x="1653550" y="270586"/>
                  <a:pt x="1648444" y="270586"/>
                </a:cubicBezTo>
                <a:cubicBezTo>
                  <a:pt x="1640786" y="270586"/>
                  <a:pt x="1633341" y="266545"/>
                  <a:pt x="1626108" y="258461"/>
                </a:cubicBezTo>
                <a:cubicBezTo>
                  <a:pt x="1618875" y="250377"/>
                  <a:pt x="1615259" y="236763"/>
                  <a:pt x="1615259" y="217618"/>
                </a:cubicBezTo>
                <a:cubicBezTo>
                  <a:pt x="1615259" y="192942"/>
                  <a:pt x="1621215" y="170499"/>
                  <a:pt x="1633128" y="150290"/>
                </a:cubicBezTo>
                <a:cubicBezTo>
                  <a:pt x="1645040" y="130081"/>
                  <a:pt x="1660251" y="112744"/>
                  <a:pt x="1678757" y="98279"/>
                </a:cubicBezTo>
                <a:cubicBezTo>
                  <a:pt x="1697265" y="83814"/>
                  <a:pt x="1717686" y="72539"/>
                  <a:pt x="1740022" y="64456"/>
                </a:cubicBezTo>
                <a:cubicBezTo>
                  <a:pt x="1762359" y="56372"/>
                  <a:pt x="1784163" y="52331"/>
                  <a:pt x="1805435" y="52331"/>
                </a:cubicBezTo>
                <a:cubicBezTo>
                  <a:pt x="1818199" y="52331"/>
                  <a:pt x="1831175" y="54245"/>
                  <a:pt x="1844364" y="58074"/>
                </a:cubicBezTo>
                <a:cubicBezTo>
                  <a:pt x="1857553" y="61903"/>
                  <a:pt x="1868934" y="68710"/>
                  <a:pt x="1878506" y="78496"/>
                </a:cubicBezTo>
                <a:cubicBezTo>
                  <a:pt x="1888079" y="88281"/>
                  <a:pt x="1894886" y="101683"/>
                  <a:pt x="1898928" y="118701"/>
                </a:cubicBezTo>
                <a:cubicBezTo>
                  <a:pt x="1902970" y="135719"/>
                  <a:pt x="1902225" y="157417"/>
                  <a:pt x="1896694" y="183795"/>
                </a:cubicBezTo>
                <a:lnTo>
                  <a:pt x="1859042" y="359293"/>
                </a:lnTo>
                <a:cubicBezTo>
                  <a:pt x="1856064" y="373758"/>
                  <a:pt x="1853724" y="386734"/>
                  <a:pt x="1852022" y="398221"/>
                </a:cubicBezTo>
                <a:cubicBezTo>
                  <a:pt x="1850320" y="409709"/>
                  <a:pt x="1849469" y="419707"/>
                  <a:pt x="1849469" y="428216"/>
                </a:cubicBezTo>
                <a:cubicBezTo>
                  <a:pt x="1849469" y="448637"/>
                  <a:pt x="1856064" y="458848"/>
                  <a:pt x="1869253" y="458848"/>
                </a:cubicBezTo>
                <a:cubicBezTo>
                  <a:pt x="1882442" y="458848"/>
                  <a:pt x="1896375" y="449169"/>
                  <a:pt x="1911053" y="429811"/>
                </a:cubicBezTo>
                <a:cubicBezTo>
                  <a:pt x="1925731" y="410453"/>
                  <a:pt x="1937963" y="381842"/>
                  <a:pt x="1947748" y="343976"/>
                </a:cubicBezTo>
                <a:lnTo>
                  <a:pt x="1966894" y="351635"/>
                </a:lnTo>
                <a:cubicBezTo>
                  <a:pt x="1962639" y="368227"/>
                  <a:pt x="1957108" y="385458"/>
                  <a:pt x="1950301" y="403327"/>
                </a:cubicBezTo>
                <a:cubicBezTo>
                  <a:pt x="1943494" y="421196"/>
                  <a:pt x="1934878" y="437469"/>
                  <a:pt x="1924455" y="452147"/>
                </a:cubicBezTo>
                <a:cubicBezTo>
                  <a:pt x="1914031" y="466825"/>
                  <a:pt x="1901587" y="478844"/>
                  <a:pt x="1887122" y="488204"/>
                </a:cubicBezTo>
                <a:cubicBezTo>
                  <a:pt x="1872656" y="497564"/>
                  <a:pt x="1855851" y="502244"/>
                  <a:pt x="1836706" y="502244"/>
                </a:cubicBezTo>
                <a:cubicBezTo>
                  <a:pt x="1816710" y="502244"/>
                  <a:pt x="1802457" y="496713"/>
                  <a:pt x="1793948" y="485651"/>
                </a:cubicBezTo>
                <a:cubicBezTo>
                  <a:pt x="1785439" y="474590"/>
                  <a:pt x="1781185" y="457784"/>
                  <a:pt x="1781185" y="435236"/>
                </a:cubicBezTo>
                <a:cubicBezTo>
                  <a:pt x="1781185" y="426726"/>
                  <a:pt x="1781716" y="417367"/>
                  <a:pt x="1782780" y="407156"/>
                </a:cubicBezTo>
                <a:cubicBezTo>
                  <a:pt x="1783843" y="396945"/>
                  <a:pt x="1785439" y="386096"/>
                  <a:pt x="1787566" y="374609"/>
                </a:cubicBezTo>
                <a:lnTo>
                  <a:pt x="1677800" y="374609"/>
                </a:lnTo>
                <a:lnTo>
                  <a:pt x="1671419" y="384182"/>
                </a:lnTo>
                <a:cubicBezTo>
                  <a:pt x="1661208" y="399923"/>
                  <a:pt x="1650890" y="415452"/>
                  <a:pt x="1640467" y="430768"/>
                </a:cubicBezTo>
                <a:cubicBezTo>
                  <a:pt x="1630044" y="446084"/>
                  <a:pt x="1619726" y="459805"/>
                  <a:pt x="1609516" y="471931"/>
                </a:cubicBezTo>
                <a:cubicBezTo>
                  <a:pt x="1599305" y="484056"/>
                  <a:pt x="1589200" y="493841"/>
                  <a:pt x="1579202" y="501287"/>
                </a:cubicBezTo>
                <a:cubicBezTo>
                  <a:pt x="1569204" y="508732"/>
                  <a:pt x="1559525" y="512455"/>
                  <a:pt x="1550165" y="512455"/>
                </a:cubicBezTo>
                <a:cubicBezTo>
                  <a:pt x="1541231" y="512455"/>
                  <a:pt x="1534636" y="509689"/>
                  <a:pt x="1530382" y="504158"/>
                </a:cubicBezTo>
                <a:lnTo>
                  <a:pt x="1526521" y="492576"/>
                </a:lnTo>
                <a:lnTo>
                  <a:pt x="1512806" y="498734"/>
                </a:lnTo>
                <a:cubicBezTo>
                  <a:pt x="1504403" y="501074"/>
                  <a:pt x="1495415" y="502244"/>
                  <a:pt x="1485843" y="502244"/>
                </a:cubicBezTo>
                <a:cubicBezTo>
                  <a:pt x="1465847" y="502244"/>
                  <a:pt x="1451275" y="496607"/>
                  <a:pt x="1442128" y="485332"/>
                </a:cubicBezTo>
                <a:cubicBezTo>
                  <a:pt x="1432981" y="474058"/>
                  <a:pt x="1428407" y="456933"/>
                  <a:pt x="1428407" y="433959"/>
                </a:cubicBezTo>
                <a:cubicBezTo>
                  <a:pt x="1428407" y="419919"/>
                  <a:pt x="1430109" y="404071"/>
                  <a:pt x="1433513" y="386415"/>
                </a:cubicBezTo>
                <a:cubicBezTo>
                  <a:pt x="1436916" y="368759"/>
                  <a:pt x="1441171" y="349507"/>
                  <a:pt x="1446276" y="328660"/>
                </a:cubicBezTo>
                <a:lnTo>
                  <a:pt x="1454572" y="294199"/>
                </a:lnTo>
                <a:lnTo>
                  <a:pt x="1347359" y="294199"/>
                </a:lnTo>
                <a:lnTo>
                  <a:pt x="1298219" y="492033"/>
                </a:lnTo>
                <a:lnTo>
                  <a:pt x="1228658" y="492033"/>
                </a:lnTo>
                <a:lnTo>
                  <a:pt x="1306516" y="180604"/>
                </a:lnTo>
                <a:cubicBezTo>
                  <a:pt x="1314174" y="149971"/>
                  <a:pt x="1317790" y="125508"/>
                  <a:pt x="1317365" y="107214"/>
                </a:cubicBezTo>
                <a:cubicBezTo>
                  <a:pt x="1316939" y="88919"/>
                  <a:pt x="1309494" y="79772"/>
                  <a:pt x="1295029" y="79772"/>
                </a:cubicBezTo>
                <a:cubicBezTo>
                  <a:pt x="1288221" y="79772"/>
                  <a:pt x="1280670" y="81899"/>
                  <a:pt x="1272373" y="86154"/>
                </a:cubicBezTo>
                <a:cubicBezTo>
                  <a:pt x="1264077" y="90408"/>
                  <a:pt x="1256419" y="97109"/>
                  <a:pt x="1249399" y="106256"/>
                </a:cubicBezTo>
                <a:cubicBezTo>
                  <a:pt x="1242379" y="115403"/>
                  <a:pt x="1236423" y="126997"/>
                  <a:pt x="1231530" y="141037"/>
                </a:cubicBezTo>
                <a:cubicBezTo>
                  <a:pt x="1226638" y="155077"/>
                  <a:pt x="1224191" y="171882"/>
                  <a:pt x="1224191" y="191453"/>
                </a:cubicBezTo>
                <a:cubicBezTo>
                  <a:pt x="1224191" y="200813"/>
                  <a:pt x="1225148" y="209960"/>
                  <a:pt x="1227063" y="218894"/>
                </a:cubicBezTo>
                <a:cubicBezTo>
                  <a:pt x="1228977" y="227829"/>
                  <a:pt x="1233551" y="236550"/>
                  <a:pt x="1240784" y="245059"/>
                </a:cubicBezTo>
                <a:cubicBezTo>
                  <a:pt x="1238657" y="252292"/>
                  <a:pt x="1234615" y="258355"/>
                  <a:pt x="1228658" y="263247"/>
                </a:cubicBezTo>
                <a:cubicBezTo>
                  <a:pt x="1222702" y="268140"/>
                  <a:pt x="1215682" y="270586"/>
                  <a:pt x="1207599" y="270586"/>
                </a:cubicBezTo>
                <a:cubicBezTo>
                  <a:pt x="1197813" y="270586"/>
                  <a:pt x="1189942" y="266013"/>
                  <a:pt x="1183986" y="256866"/>
                </a:cubicBezTo>
                <a:cubicBezTo>
                  <a:pt x="1178030" y="247718"/>
                  <a:pt x="1175052" y="233360"/>
                  <a:pt x="1175052" y="213789"/>
                </a:cubicBezTo>
                <a:cubicBezTo>
                  <a:pt x="1175052" y="190389"/>
                  <a:pt x="1179093" y="168904"/>
                  <a:pt x="1187177" y="149333"/>
                </a:cubicBezTo>
                <a:cubicBezTo>
                  <a:pt x="1195261" y="129762"/>
                  <a:pt x="1206003" y="112744"/>
                  <a:pt x="1219405" y="98279"/>
                </a:cubicBezTo>
                <a:cubicBezTo>
                  <a:pt x="1232806" y="83814"/>
                  <a:pt x="1248016" y="72539"/>
                  <a:pt x="1265034" y="64456"/>
                </a:cubicBezTo>
                <a:cubicBezTo>
                  <a:pt x="1282052" y="56372"/>
                  <a:pt x="1299496" y="52331"/>
                  <a:pt x="1317365" y="52331"/>
                </a:cubicBezTo>
                <a:close/>
                <a:moveTo>
                  <a:pt x="942061" y="52331"/>
                </a:moveTo>
                <a:cubicBezTo>
                  <a:pt x="966311" y="52331"/>
                  <a:pt x="985138" y="61478"/>
                  <a:pt x="998539" y="79772"/>
                </a:cubicBezTo>
                <a:cubicBezTo>
                  <a:pt x="1011941" y="98066"/>
                  <a:pt x="1023109" y="124657"/>
                  <a:pt x="1032043" y="159544"/>
                </a:cubicBezTo>
                <a:lnTo>
                  <a:pt x="1082459" y="352273"/>
                </a:lnTo>
                <a:lnTo>
                  <a:pt x="1118197" y="207407"/>
                </a:lnTo>
                <a:cubicBezTo>
                  <a:pt x="1123302" y="186560"/>
                  <a:pt x="1128514" y="166777"/>
                  <a:pt x="1133832" y="148057"/>
                </a:cubicBezTo>
                <a:cubicBezTo>
                  <a:pt x="1139150" y="129337"/>
                  <a:pt x="1145000" y="112851"/>
                  <a:pt x="1151382" y="98598"/>
                </a:cubicBezTo>
                <a:cubicBezTo>
                  <a:pt x="1157764" y="84346"/>
                  <a:pt x="1164677" y="73071"/>
                  <a:pt x="1172123" y="64775"/>
                </a:cubicBezTo>
                <a:cubicBezTo>
                  <a:pt x="1179568" y="56479"/>
                  <a:pt x="1187971" y="52331"/>
                  <a:pt x="1197331" y="52331"/>
                </a:cubicBezTo>
                <a:cubicBezTo>
                  <a:pt x="1206691" y="52331"/>
                  <a:pt x="1214030" y="55841"/>
                  <a:pt x="1219348" y="62860"/>
                </a:cubicBezTo>
                <a:cubicBezTo>
                  <a:pt x="1224666" y="69880"/>
                  <a:pt x="1227325" y="77432"/>
                  <a:pt x="1227325" y="85516"/>
                </a:cubicBezTo>
                <a:cubicBezTo>
                  <a:pt x="1214987" y="91897"/>
                  <a:pt x="1204244" y="101789"/>
                  <a:pt x="1195097" y="115191"/>
                </a:cubicBezTo>
                <a:cubicBezTo>
                  <a:pt x="1185950" y="128592"/>
                  <a:pt x="1177973" y="143483"/>
                  <a:pt x="1171166" y="159863"/>
                </a:cubicBezTo>
                <a:cubicBezTo>
                  <a:pt x="1164358" y="176243"/>
                  <a:pt x="1158402" y="193154"/>
                  <a:pt x="1153297" y="210598"/>
                </a:cubicBezTo>
                <a:cubicBezTo>
                  <a:pt x="1148191" y="228041"/>
                  <a:pt x="1143724" y="244421"/>
                  <a:pt x="1139895" y="259737"/>
                </a:cubicBezTo>
                <a:lnTo>
                  <a:pt x="1081183" y="495862"/>
                </a:lnTo>
                <a:lnTo>
                  <a:pt x="1049274" y="500968"/>
                </a:lnTo>
                <a:lnTo>
                  <a:pt x="968864" y="181880"/>
                </a:lnTo>
                <a:lnTo>
                  <a:pt x="925468" y="355464"/>
                </a:lnTo>
                <a:cubicBezTo>
                  <a:pt x="920788" y="374609"/>
                  <a:pt x="915683" y="393542"/>
                  <a:pt x="910152" y="412261"/>
                </a:cubicBezTo>
                <a:cubicBezTo>
                  <a:pt x="904621" y="430981"/>
                  <a:pt x="898452" y="447680"/>
                  <a:pt x="891645" y="462358"/>
                </a:cubicBezTo>
                <a:cubicBezTo>
                  <a:pt x="884838" y="477036"/>
                  <a:pt x="877392" y="488949"/>
                  <a:pt x="869309" y="498096"/>
                </a:cubicBezTo>
                <a:cubicBezTo>
                  <a:pt x="861225" y="507243"/>
                  <a:pt x="852078" y="511817"/>
                  <a:pt x="841867" y="511817"/>
                </a:cubicBezTo>
                <a:cubicBezTo>
                  <a:pt x="836762" y="511817"/>
                  <a:pt x="832294" y="510647"/>
                  <a:pt x="828465" y="508307"/>
                </a:cubicBezTo>
                <a:cubicBezTo>
                  <a:pt x="824636" y="505967"/>
                  <a:pt x="821446" y="502988"/>
                  <a:pt x="818893" y="499372"/>
                </a:cubicBezTo>
                <a:cubicBezTo>
                  <a:pt x="816340" y="495756"/>
                  <a:pt x="814426" y="491820"/>
                  <a:pt x="813149" y="487566"/>
                </a:cubicBezTo>
                <a:cubicBezTo>
                  <a:pt x="811873" y="483311"/>
                  <a:pt x="811235" y="479270"/>
                  <a:pt x="811235" y="475441"/>
                </a:cubicBezTo>
                <a:cubicBezTo>
                  <a:pt x="824424" y="468633"/>
                  <a:pt x="835485" y="460550"/>
                  <a:pt x="844420" y="451190"/>
                </a:cubicBezTo>
                <a:cubicBezTo>
                  <a:pt x="853354" y="441830"/>
                  <a:pt x="861012" y="430981"/>
                  <a:pt x="867394" y="418643"/>
                </a:cubicBezTo>
                <a:cubicBezTo>
                  <a:pt x="873776" y="406305"/>
                  <a:pt x="879307" y="392584"/>
                  <a:pt x="883987" y="377481"/>
                </a:cubicBezTo>
                <a:cubicBezTo>
                  <a:pt x="888667" y="362377"/>
                  <a:pt x="893347" y="345891"/>
                  <a:pt x="898027" y="328022"/>
                </a:cubicBezTo>
                <a:lnTo>
                  <a:pt x="934403" y="182518"/>
                </a:lnTo>
                <a:cubicBezTo>
                  <a:pt x="938232" y="168053"/>
                  <a:pt x="941210" y="154970"/>
                  <a:pt x="943337" y="143271"/>
                </a:cubicBezTo>
                <a:cubicBezTo>
                  <a:pt x="945464" y="131571"/>
                  <a:pt x="946528" y="121466"/>
                  <a:pt x="946528" y="112957"/>
                </a:cubicBezTo>
                <a:cubicBezTo>
                  <a:pt x="946528" y="102321"/>
                  <a:pt x="944720" y="94131"/>
                  <a:pt x="941103" y="88387"/>
                </a:cubicBezTo>
                <a:cubicBezTo>
                  <a:pt x="937487" y="82644"/>
                  <a:pt x="931425" y="79772"/>
                  <a:pt x="922915" y="79772"/>
                </a:cubicBezTo>
                <a:cubicBezTo>
                  <a:pt x="915683" y="79772"/>
                  <a:pt x="907918" y="82112"/>
                  <a:pt x="899622" y="86792"/>
                </a:cubicBezTo>
                <a:cubicBezTo>
                  <a:pt x="891326" y="91472"/>
                  <a:pt x="883668" y="98385"/>
                  <a:pt x="876648" y="107533"/>
                </a:cubicBezTo>
                <a:cubicBezTo>
                  <a:pt x="869628" y="116680"/>
                  <a:pt x="863884" y="128273"/>
                  <a:pt x="859417" y="142313"/>
                </a:cubicBezTo>
                <a:cubicBezTo>
                  <a:pt x="854950" y="156353"/>
                  <a:pt x="852716" y="172733"/>
                  <a:pt x="852716" y="191453"/>
                </a:cubicBezTo>
                <a:cubicBezTo>
                  <a:pt x="852716" y="200813"/>
                  <a:pt x="853674" y="209960"/>
                  <a:pt x="855588" y="218894"/>
                </a:cubicBezTo>
                <a:cubicBezTo>
                  <a:pt x="857502" y="227829"/>
                  <a:pt x="862076" y="236550"/>
                  <a:pt x="869309" y="245059"/>
                </a:cubicBezTo>
                <a:cubicBezTo>
                  <a:pt x="867182" y="252292"/>
                  <a:pt x="863140" y="258355"/>
                  <a:pt x="857183" y="263247"/>
                </a:cubicBezTo>
                <a:cubicBezTo>
                  <a:pt x="851227" y="268140"/>
                  <a:pt x="844207" y="270586"/>
                  <a:pt x="836124" y="270586"/>
                </a:cubicBezTo>
                <a:cubicBezTo>
                  <a:pt x="825913" y="270586"/>
                  <a:pt x="817935" y="265906"/>
                  <a:pt x="812192" y="256546"/>
                </a:cubicBezTo>
                <a:cubicBezTo>
                  <a:pt x="806448" y="247187"/>
                  <a:pt x="803577" y="232934"/>
                  <a:pt x="803577" y="213789"/>
                </a:cubicBezTo>
                <a:cubicBezTo>
                  <a:pt x="803577" y="190389"/>
                  <a:pt x="807725" y="168904"/>
                  <a:pt x="816021" y="149333"/>
                </a:cubicBezTo>
                <a:cubicBezTo>
                  <a:pt x="824317" y="129762"/>
                  <a:pt x="834954" y="112744"/>
                  <a:pt x="847930" y="98279"/>
                </a:cubicBezTo>
                <a:cubicBezTo>
                  <a:pt x="860906" y="83814"/>
                  <a:pt x="875691" y="72539"/>
                  <a:pt x="892283" y="64456"/>
                </a:cubicBezTo>
                <a:cubicBezTo>
                  <a:pt x="908875" y="56372"/>
                  <a:pt x="925468" y="52331"/>
                  <a:pt x="942061" y="52331"/>
                </a:cubicBezTo>
                <a:close/>
                <a:moveTo>
                  <a:pt x="281435" y="52331"/>
                </a:moveTo>
                <a:cubicBezTo>
                  <a:pt x="294199" y="52331"/>
                  <a:pt x="307175" y="54245"/>
                  <a:pt x="320364" y="58074"/>
                </a:cubicBezTo>
                <a:cubicBezTo>
                  <a:pt x="333553" y="61903"/>
                  <a:pt x="344934" y="68710"/>
                  <a:pt x="354506" y="78496"/>
                </a:cubicBezTo>
                <a:cubicBezTo>
                  <a:pt x="364079" y="88281"/>
                  <a:pt x="370886" y="101683"/>
                  <a:pt x="374928" y="118701"/>
                </a:cubicBezTo>
                <a:cubicBezTo>
                  <a:pt x="378970" y="135719"/>
                  <a:pt x="378225" y="157417"/>
                  <a:pt x="372694" y="183795"/>
                </a:cubicBezTo>
                <a:lnTo>
                  <a:pt x="335042" y="359293"/>
                </a:lnTo>
                <a:cubicBezTo>
                  <a:pt x="332064" y="373758"/>
                  <a:pt x="329724" y="386734"/>
                  <a:pt x="328022" y="398221"/>
                </a:cubicBezTo>
                <a:cubicBezTo>
                  <a:pt x="326320" y="409709"/>
                  <a:pt x="325469" y="419707"/>
                  <a:pt x="325469" y="428216"/>
                </a:cubicBezTo>
                <a:cubicBezTo>
                  <a:pt x="325469" y="448637"/>
                  <a:pt x="332064" y="458848"/>
                  <a:pt x="345253" y="458848"/>
                </a:cubicBezTo>
                <a:cubicBezTo>
                  <a:pt x="355145" y="458848"/>
                  <a:pt x="365455" y="453404"/>
                  <a:pt x="376184" y="442515"/>
                </a:cubicBezTo>
                <a:lnTo>
                  <a:pt x="382170" y="435519"/>
                </a:lnTo>
                <a:lnTo>
                  <a:pt x="384653" y="417686"/>
                </a:lnTo>
                <a:cubicBezTo>
                  <a:pt x="386993" y="409390"/>
                  <a:pt x="390396" y="402050"/>
                  <a:pt x="394864" y="395669"/>
                </a:cubicBezTo>
                <a:cubicBezTo>
                  <a:pt x="399331" y="389287"/>
                  <a:pt x="404543" y="384182"/>
                  <a:pt x="410499" y="380353"/>
                </a:cubicBezTo>
                <a:lnTo>
                  <a:pt x="412676" y="379356"/>
                </a:lnTo>
                <a:lnTo>
                  <a:pt x="415950" y="370640"/>
                </a:lnTo>
                <a:cubicBezTo>
                  <a:pt x="418703" y="362331"/>
                  <a:pt x="421302" y="353443"/>
                  <a:pt x="423748" y="343976"/>
                </a:cubicBezTo>
                <a:lnTo>
                  <a:pt x="442894" y="351635"/>
                </a:lnTo>
                <a:lnTo>
                  <a:pt x="435195" y="375617"/>
                </a:lnTo>
                <a:lnTo>
                  <a:pt x="442727" y="377162"/>
                </a:lnTo>
                <a:cubicBezTo>
                  <a:pt x="445918" y="378863"/>
                  <a:pt x="448364" y="380884"/>
                  <a:pt x="450066" y="383224"/>
                </a:cubicBezTo>
                <a:cubicBezTo>
                  <a:pt x="451767" y="385564"/>
                  <a:pt x="452938" y="388011"/>
                  <a:pt x="453576" y="390563"/>
                </a:cubicBezTo>
                <a:cubicBezTo>
                  <a:pt x="454214" y="393116"/>
                  <a:pt x="454533" y="395243"/>
                  <a:pt x="454533" y="396945"/>
                </a:cubicBezTo>
                <a:cubicBezTo>
                  <a:pt x="444748" y="405454"/>
                  <a:pt x="437409" y="414814"/>
                  <a:pt x="432516" y="425025"/>
                </a:cubicBezTo>
                <a:cubicBezTo>
                  <a:pt x="427623" y="435236"/>
                  <a:pt x="425177" y="444808"/>
                  <a:pt x="425177" y="453743"/>
                </a:cubicBezTo>
                <a:cubicBezTo>
                  <a:pt x="425177" y="463953"/>
                  <a:pt x="428049" y="472462"/>
                  <a:pt x="433792" y="479270"/>
                </a:cubicBezTo>
                <a:cubicBezTo>
                  <a:pt x="439536" y="486077"/>
                  <a:pt x="447726" y="489480"/>
                  <a:pt x="458362" y="489480"/>
                </a:cubicBezTo>
                <a:cubicBezTo>
                  <a:pt x="468998" y="489480"/>
                  <a:pt x="478677" y="485758"/>
                  <a:pt x="487399" y="478312"/>
                </a:cubicBezTo>
                <a:cubicBezTo>
                  <a:pt x="496121" y="470867"/>
                  <a:pt x="503992" y="460444"/>
                  <a:pt x="511012" y="447042"/>
                </a:cubicBezTo>
                <a:cubicBezTo>
                  <a:pt x="518031" y="433640"/>
                  <a:pt x="524307" y="417367"/>
                  <a:pt x="529838" y="398221"/>
                </a:cubicBezTo>
                <a:cubicBezTo>
                  <a:pt x="535368" y="379076"/>
                  <a:pt x="540474" y="357591"/>
                  <a:pt x="545154" y="333766"/>
                </a:cubicBezTo>
                <a:cubicBezTo>
                  <a:pt x="525583" y="331213"/>
                  <a:pt x="508565" y="326001"/>
                  <a:pt x="494100" y="318130"/>
                </a:cubicBezTo>
                <a:cubicBezTo>
                  <a:pt x="479634" y="310260"/>
                  <a:pt x="467722" y="300581"/>
                  <a:pt x="458362" y="289094"/>
                </a:cubicBezTo>
                <a:cubicBezTo>
                  <a:pt x="449002" y="277606"/>
                  <a:pt x="441982" y="264843"/>
                  <a:pt x="437302" y="250803"/>
                </a:cubicBezTo>
                <a:cubicBezTo>
                  <a:pt x="432622" y="236763"/>
                  <a:pt x="430282" y="222298"/>
                  <a:pt x="430282" y="207407"/>
                </a:cubicBezTo>
                <a:cubicBezTo>
                  <a:pt x="430282" y="189538"/>
                  <a:pt x="433473" y="171988"/>
                  <a:pt x="439855" y="154758"/>
                </a:cubicBezTo>
                <a:cubicBezTo>
                  <a:pt x="446237" y="137527"/>
                  <a:pt x="455490" y="122104"/>
                  <a:pt x="467616" y="108490"/>
                </a:cubicBezTo>
                <a:cubicBezTo>
                  <a:pt x="479741" y="94876"/>
                  <a:pt x="494738" y="83920"/>
                  <a:pt x="512607" y="75624"/>
                </a:cubicBezTo>
                <a:cubicBezTo>
                  <a:pt x="530476" y="67328"/>
                  <a:pt x="550897" y="63179"/>
                  <a:pt x="573872" y="63179"/>
                </a:cubicBezTo>
                <a:cubicBezTo>
                  <a:pt x="593442" y="63179"/>
                  <a:pt x="611524" y="65732"/>
                  <a:pt x="628117" y="70838"/>
                </a:cubicBezTo>
                <a:cubicBezTo>
                  <a:pt x="644709" y="75943"/>
                  <a:pt x="662578" y="80198"/>
                  <a:pt x="681723" y="83601"/>
                </a:cubicBezTo>
                <a:cubicBezTo>
                  <a:pt x="690232" y="79347"/>
                  <a:pt x="699273" y="75837"/>
                  <a:pt x="708846" y="73071"/>
                </a:cubicBezTo>
                <a:cubicBezTo>
                  <a:pt x="718418" y="70306"/>
                  <a:pt x="728736" y="67859"/>
                  <a:pt x="739797" y="65732"/>
                </a:cubicBezTo>
                <a:lnTo>
                  <a:pt x="748732" y="95726"/>
                </a:lnTo>
                <a:cubicBezTo>
                  <a:pt x="743626" y="99981"/>
                  <a:pt x="736394" y="103810"/>
                  <a:pt x="727034" y="107214"/>
                </a:cubicBezTo>
                <a:cubicBezTo>
                  <a:pt x="717674" y="110617"/>
                  <a:pt x="706187" y="112319"/>
                  <a:pt x="692572" y="112319"/>
                </a:cubicBezTo>
                <a:cubicBezTo>
                  <a:pt x="680660" y="121253"/>
                  <a:pt x="670981" y="132421"/>
                  <a:pt x="663535" y="145823"/>
                </a:cubicBezTo>
                <a:cubicBezTo>
                  <a:pt x="656090" y="159225"/>
                  <a:pt x="649815" y="174116"/>
                  <a:pt x="644709" y="190496"/>
                </a:cubicBezTo>
                <a:cubicBezTo>
                  <a:pt x="639604" y="206875"/>
                  <a:pt x="635456" y="224319"/>
                  <a:pt x="632265" y="242826"/>
                </a:cubicBezTo>
                <a:cubicBezTo>
                  <a:pt x="629074" y="261333"/>
                  <a:pt x="625990" y="280159"/>
                  <a:pt x="623011" y="299304"/>
                </a:cubicBezTo>
                <a:cubicBezTo>
                  <a:pt x="637477" y="293348"/>
                  <a:pt x="650453" y="283988"/>
                  <a:pt x="661940" y="271225"/>
                </a:cubicBezTo>
                <a:cubicBezTo>
                  <a:pt x="666620" y="271650"/>
                  <a:pt x="670343" y="273246"/>
                  <a:pt x="673108" y="276011"/>
                </a:cubicBezTo>
                <a:cubicBezTo>
                  <a:pt x="675873" y="278776"/>
                  <a:pt x="677256" y="282499"/>
                  <a:pt x="677256" y="287179"/>
                </a:cubicBezTo>
                <a:cubicBezTo>
                  <a:pt x="677256" y="293561"/>
                  <a:pt x="673852" y="299942"/>
                  <a:pt x="667045" y="306324"/>
                </a:cubicBezTo>
                <a:cubicBezTo>
                  <a:pt x="662365" y="310579"/>
                  <a:pt x="655771" y="314727"/>
                  <a:pt x="647262" y="318769"/>
                </a:cubicBezTo>
                <a:cubicBezTo>
                  <a:pt x="638753" y="322810"/>
                  <a:pt x="628968" y="326320"/>
                  <a:pt x="617906" y="329299"/>
                </a:cubicBezTo>
                <a:cubicBezTo>
                  <a:pt x="612800" y="353975"/>
                  <a:pt x="606312" y="377587"/>
                  <a:pt x="598441" y="400136"/>
                </a:cubicBezTo>
                <a:cubicBezTo>
                  <a:pt x="590571" y="422685"/>
                  <a:pt x="580572" y="442575"/>
                  <a:pt x="568447" y="459805"/>
                </a:cubicBezTo>
                <a:cubicBezTo>
                  <a:pt x="556322" y="477036"/>
                  <a:pt x="541750" y="490757"/>
                  <a:pt x="524732" y="500968"/>
                </a:cubicBezTo>
                <a:cubicBezTo>
                  <a:pt x="507714" y="511178"/>
                  <a:pt x="487718" y="516284"/>
                  <a:pt x="464744" y="516284"/>
                </a:cubicBezTo>
                <a:cubicBezTo>
                  <a:pt x="449428" y="516284"/>
                  <a:pt x="436558" y="514156"/>
                  <a:pt x="426134" y="509902"/>
                </a:cubicBezTo>
                <a:cubicBezTo>
                  <a:pt x="415711" y="505648"/>
                  <a:pt x="407095" y="500010"/>
                  <a:pt x="400288" y="492990"/>
                </a:cubicBezTo>
                <a:lnTo>
                  <a:pt x="385646" y="469436"/>
                </a:lnTo>
                <a:lnTo>
                  <a:pt x="383304" y="472170"/>
                </a:lnTo>
                <a:cubicBezTo>
                  <a:pt x="377082" y="478179"/>
                  <a:pt x="370354" y="483524"/>
                  <a:pt x="363122" y="488204"/>
                </a:cubicBezTo>
                <a:cubicBezTo>
                  <a:pt x="348656" y="497564"/>
                  <a:pt x="331851" y="502244"/>
                  <a:pt x="312706" y="502244"/>
                </a:cubicBezTo>
                <a:cubicBezTo>
                  <a:pt x="292710" y="502244"/>
                  <a:pt x="278457" y="496713"/>
                  <a:pt x="269948" y="485651"/>
                </a:cubicBezTo>
                <a:cubicBezTo>
                  <a:pt x="261439" y="474590"/>
                  <a:pt x="257184" y="457784"/>
                  <a:pt x="257184" y="435236"/>
                </a:cubicBezTo>
                <a:cubicBezTo>
                  <a:pt x="257184" y="426726"/>
                  <a:pt x="257716" y="417367"/>
                  <a:pt x="258780" y="407156"/>
                </a:cubicBezTo>
                <a:cubicBezTo>
                  <a:pt x="259844" y="396945"/>
                  <a:pt x="261439" y="386096"/>
                  <a:pt x="263566" y="374609"/>
                </a:cubicBezTo>
                <a:lnTo>
                  <a:pt x="153800" y="374609"/>
                </a:lnTo>
                <a:lnTo>
                  <a:pt x="147419" y="384182"/>
                </a:lnTo>
                <a:cubicBezTo>
                  <a:pt x="137208" y="399923"/>
                  <a:pt x="126890" y="415452"/>
                  <a:pt x="116467" y="430768"/>
                </a:cubicBezTo>
                <a:cubicBezTo>
                  <a:pt x="106044" y="446084"/>
                  <a:pt x="95726" y="459805"/>
                  <a:pt x="85515" y="471931"/>
                </a:cubicBezTo>
                <a:cubicBezTo>
                  <a:pt x="75305" y="484056"/>
                  <a:pt x="65200" y="493841"/>
                  <a:pt x="55202" y="501287"/>
                </a:cubicBezTo>
                <a:cubicBezTo>
                  <a:pt x="45204" y="508732"/>
                  <a:pt x="35525" y="512455"/>
                  <a:pt x="26165" y="512455"/>
                </a:cubicBezTo>
                <a:cubicBezTo>
                  <a:pt x="17231" y="512455"/>
                  <a:pt x="10636" y="509689"/>
                  <a:pt x="6382" y="504158"/>
                </a:cubicBezTo>
                <a:cubicBezTo>
                  <a:pt x="2127" y="498628"/>
                  <a:pt x="0" y="492246"/>
                  <a:pt x="0" y="485013"/>
                </a:cubicBezTo>
                <a:cubicBezTo>
                  <a:pt x="0" y="478631"/>
                  <a:pt x="1064" y="473313"/>
                  <a:pt x="3191" y="469059"/>
                </a:cubicBezTo>
                <a:cubicBezTo>
                  <a:pt x="17231" y="466081"/>
                  <a:pt x="29888" y="461188"/>
                  <a:pt x="41162" y="454381"/>
                </a:cubicBezTo>
                <a:cubicBezTo>
                  <a:pt x="52437" y="447574"/>
                  <a:pt x="62967" y="439171"/>
                  <a:pt x="72752" y="429173"/>
                </a:cubicBezTo>
                <a:cubicBezTo>
                  <a:pt x="82537" y="419175"/>
                  <a:pt x="92110" y="407581"/>
                  <a:pt x="101470" y="394392"/>
                </a:cubicBezTo>
                <a:cubicBezTo>
                  <a:pt x="110830" y="381203"/>
                  <a:pt x="120615" y="366951"/>
                  <a:pt x="130826" y="351635"/>
                </a:cubicBezTo>
                <a:lnTo>
                  <a:pt x="276968" y="138484"/>
                </a:lnTo>
                <a:cubicBezTo>
                  <a:pt x="284201" y="127422"/>
                  <a:pt x="288881" y="118913"/>
                  <a:pt x="291008" y="112957"/>
                </a:cubicBezTo>
                <a:cubicBezTo>
                  <a:pt x="293135" y="107001"/>
                  <a:pt x="294199" y="101895"/>
                  <a:pt x="294199" y="97641"/>
                </a:cubicBezTo>
                <a:cubicBezTo>
                  <a:pt x="294199" y="81899"/>
                  <a:pt x="283988" y="74029"/>
                  <a:pt x="263566" y="74029"/>
                </a:cubicBezTo>
                <a:cubicBezTo>
                  <a:pt x="249952" y="74029"/>
                  <a:pt x="236019" y="77645"/>
                  <a:pt x="221766" y="84877"/>
                </a:cubicBezTo>
                <a:cubicBezTo>
                  <a:pt x="207513" y="92110"/>
                  <a:pt x="194643" y="101895"/>
                  <a:pt x="183156" y="114233"/>
                </a:cubicBezTo>
                <a:cubicBezTo>
                  <a:pt x="171669" y="126572"/>
                  <a:pt x="162309" y="141037"/>
                  <a:pt x="155076" y="157629"/>
                </a:cubicBezTo>
                <a:cubicBezTo>
                  <a:pt x="147844" y="174222"/>
                  <a:pt x="144228" y="192091"/>
                  <a:pt x="144228" y="211236"/>
                </a:cubicBezTo>
                <a:cubicBezTo>
                  <a:pt x="144228" y="218469"/>
                  <a:pt x="144759" y="225276"/>
                  <a:pt x="145823" y="231658"/>
                </a:cubicBezTo>
                <a:cubicBezTo>
                  <a:pt x="146887" y="238040"/>
                  <a:pt x="149120" y="244634"/>
                  <a:pt x="152524" y="251441"/>
                </a:cubicBezTo>
                <a:cubicBezTo>
                  <a:pt x="149120" y="257823"/>
                  <a:pt x="144866" y="262609"/>
                  <a:pt x="139760" y="265800"/>
                </a:cubicBezTo>
                <a:cubicBezTo>
                  <a:pt x="134655" y="268991"/>
                  <a:pt x="129550" y="270586"/>
                  <a:pt x="124444" y="270586"/>
                </a:cubicBezTo>
                <a:cubicBezTo>
                  <a:pt x="116786" y="270586"/>
                  <a:pt x="109341" y="266545"/>
                  <a:pt x="102108" y="258461"/>
                </a:cubicBezTo>
                <a:cubicBezTo>
                  <a:pt x="94875" y="250377"/>
                  <a:pt x="91259" y="236763"/>
                  <a:pt x="91259" y="217618"/>
                </a:cubicBezTo>
                <a:cubicBezTo>
                  <a:pt x="91259" y="192942"/>
                  <a:pt x="97215" y="170499"/>
                  <a:pt x="109128" y="150290"/>
                </a:cubicBezTo>
                <a:cubicBezTo>
                  <a:pt x="121040" y="130081"/>
                  <a:pt x="136250" y="112744"/>
                  <a:pt x="154757" y="98279"/>
                </a:cubicBezTo>
                <a:cubicBezTo>
                  <a:pt x="173264" y="83814"/>
                  <a:pt x="193686" y="72539"/>
                  <a:pt x="216022" y="64456"/>
                </a:cubicBezTo>
                <a:cubicBezTo>
                  <a:pt x="238359" y="56372"/>
                  <a:pt x="260163" y="52331"/>
                  <a:pt x="281435" y="52331"/>
                </a:cubicBezTo>
                <a:close/>
                <a:moveTo>
                  <a:pt x="3587629" y="0"/>
                </a:moveTo>
                <a:cubicBezTo>
                  <a:pt x="3595288" y="0"/>
                  <a:pt x="3601669" y="2340"/>
                  <a:pt x="3606775" y="7020"/>
                </a:cubicBezTo>
                <a:cubicBezTo>
                  <a:pt x="3611880" y="11700"/>
                  <a:pt x="3614433" y="17869"/>
                  <a:pt x="3614433" y="25527"/>
                </a:cubicBezTo>
                <a:cubicBezTo>
                  <a:pt x="3614433" y="40418"/>
                  <a:pt x="3610710" y="52331"/>
                  <a:pt x="3603265" y="61265"/>
                </a:cubicBezTo>
                <a:cubicBezTo>
                  <a:pt x="3595819" y="70199"/>
                  <a:pt x="3587204" y="77219"/>
                  <a:pt x="3577419" y="82325"/>
                </a:cubicBezTo>
                <a:cubicBezTo>
                  <a:pt x="3589756" y="94663"/>
                  <a:pt x="3599329" y="110936"/>
                  <a:pt x="3606137" y="131145"/>
                </a:cubicBezTo>
                <a:cubicBezTo>
                  <a:pt x="3612944" y="151354"/>
                  <a:pt x="3616347" y="174860"/>
                  <a:pt x="3616347" y="201664"/>
                </a:cubicBezTo>
                <a:cubicBezTo>
                  <a:pt x="3616347" y="223361"/>
                  <a:pt x="3614114" y="245804"/>
                  <a:pt x="3609647" y="268991"/>
                </a:cubicBezTo>
                <a:cubicBezTo>
                  <a:pt x="3605179" y="292178"/>
                  <a:pt x="3598691" y="314940"/>
                  <a:pt x="3590182" y="337276"/>
                </a:cubicBezTo>
                <a:cubicBezTo>
                  <a:pt x="3581673" y="359612"/>
                  <a:pt x="3571249" y="380778"/>
                  <a:pt x="3558912" y="400774"/>
                </a:cubicBezTo>
                <a:cubicBezTo>
                  <a:pt x="3546573" y="420770"/>
                  <a:pt x="3532533" y="438320"/>
                  <a:pt x="3516792" y="453424"/>
                </a:cubicBezTo>
                <a:cubicBezTo>
                  <a:pt x="3501050" y="468527"/>
                  <a:pt x="3483713" y="480440"/>
                  <a:pt x="3464781" y="489161"/>
                </a:cubicBezTo>
                <a:cubicBezTo>
                  <a:pt x="3445848" y="497883"/>
                  <a:pt x="3425533" y="502244"/>
                  <a:pt x="3403835" y="502244"/>
                </a:cubicBezTo>
                <a:cubicBezTo>
                  <a:pt x="3384690" y="502244"/>
                  <a:pt x="3367884" y="498628"/>
                  <a:pt x="3353419" y="491395"/>
                </a:cubicBezTo>
                <a:cubicBezTo>
                  <a:pt x="3338954" y="484162"/>
                  <a:pt x="3327041" y="474271"/>
                  <a:pt x="3317681" y="461720"/>
                </a:cubicBezTo>
                <a:cubicBezTo>
                  <a:pt x="3313002" y="455444"/>
                  <a:pt x="3308906" y="448584"/>
                  <a:pt x="3305396" y="441139"/>
                </a:cubicBezTo>
                <a:lnTo>
                  <a:pt x="3297409" y="419210"/>
                </a:lnTo>
                <a:lnTo>
                  <a:pt x="3292926" y="428934"/>
                </a:lnTo>
                <a:cubicBezTo>
                  <a:pt x="3288565" y="437070"/>
                  <a:pt x="3283779" y="444808"/>
                  <a:pt x="3278567" y="452147"/>
                </a:cubicBezTo>
                <a:cubicBezTo>
                  <a:pt x="3268143" y="466825"/>
                  <a:pt x="3255699" y="478844"/>
                  <a:pt x="3241234" y="488204"/>
                </a:cubicBezTo>
                <a:cubicBezTo>
                  <a:pt x="3226768" y="497564"/>
                  <a:pt x="3209963" y="502244"/>
                  <a:pt x="3190818" y="502244"/>
                </a:cubicBezTo>
                <a:cubicBezTo>
                  <a:pt x="3170822" y="502244"/>
                  <a:pt x="3156250" y="496607"/>
                  <a:pt x="3147103" y="485332"/>
                </a:cubicBezTo>
                <a:cubicBezTo>
                  <a:pt x="3137956" y="474058"/>
                  <a:pt x="3133382" y="456933"/>
                  <a:pt x="3133382" y="433959"/>
                </a:cubicBezTo>
                <a:cubicBezTo>
                  <a:pt x="3133382" y="419919"/>
                  <a:pt x="3135084" y="404071"/>
                  <a:pt x="3138487" y="386415"/>
                </a:cubicBezTo>
                <a:cubicBezTo>
                  <a:pt x="3141891" y="368759"/>
                  <a:pt x="3146146" y="349507"/>
                  <a:pt x="3151251" y="328660"/>
                </a:cubicBezTo>
                <a:lnTo>
                  <a:pt x="3159547" y="294199"/>
                </a:lnTo>
                <a:lnTo>
                  <a:pt x="3052334" y="294199"/>
                </a:lnTo>
                <a:lnTo>
                  <a:pt x="3003195" y="492033"/>
                </a:lnTo>
                <a:lnTo>
                  <a:pt x="2933633" y="492033"/>
                </a:lnTo>
                <a:lnTo>
                  <a:pt x="3011491" y="180604"/>
                </a:lnTo>
                <a:cubicBezTo>
                  <a:pt x="3019149" y="149971"/>
                  <a:pt x="3022765" y="125508"/>
                  <a:pt x="3022340" y="107214"/>
                </a:cubicBezTo>
                <a:cubicBezTo>
                  <a:pt x="3021914" y="88919"/>
                  <a:pt x="3014469" y="79772"/>
                  <a:pt x="3000003" y="79772"/>
                </a:cubicBezTo>
                <a:cubicBezTo>
                  <a:pt x="2993196" y="79772"/>
                  <a:pt x="2985645" y="81899"/>
                  <a:pt x="2977348" y="86154"/>
                </a:cubicBezTo>
                <a:cubicBezTo>
                  <a:pt x="2969052" y="90408"/>
                  <a:pt x="2961394" y="97109"/>
                  <a:pt x="2954374" y="106256"/>
                </a:cubicBezTo>
                <a:cubicBezTo>
                  <a:pt x="2947354" y="115403"/>
                  <a:pt x="2941398" y="126997"/>
                  <a:pt x="2936505" y="141037"/>
                </a:cubicBezTo>
                <a:cubicBezTo>
                  <a:pt x="2931612" y="155077"/>
                  <a:pt x="2929166" y="171882"/>
                  <a:pt x="2929166" y="191453"/>
                </a:cubicBezTo>
                <a:cubicBezTo>
                  <a:pt x="2929166" y="200813"/>
                  <a:pt x="2930123" y="209960"/>
                  <a:pt x="2932038" y="218894"/>
                </a:cubicBezTo>
                <a:cubicBezTo>
                  <a:pt x="2933953" y="227829"/>
                  <a:pt x="2938526" y="236550"/>
                  <a:pt x="2945759" y="245059"/>
                </a:cubicBezTo>
                <a:cubicBezTo>
                  <a:pt x="2943631" y="252292"/>
                  <a:pt x="2939589" y="258355"/>
                  <a:pt x="2933633" y="263247"/>
                </a:cubicBezTo>
                <a:cubicBezTo>
                  <a:pt x="2927677" y="268140"/>
                  <a:pt x="2920657" y="270586"/>
                  <a:pt x="2912574" y="270586"/>
                </a:cubicBezTo>
                <a:cubicBezTo>
                  <a:pt x="2902788" y="270586"/>
                  <a:pt x="2894917" y="266013"/>
                  <a:pt x="2888961" y="256866"/>
                </a:cubicBezTo>
                <a:cubicBezTo>
                  <a:pt x="2883005" y="247718"/>
                  <a:pt x="2880027" y="233360"/>
                  <a:pt x="2880027" y="213789"/>
                </a:cubicBezTo>
                <a:cubicBezTo>
                  <a:pt x="2880027" y="190389"/>
                  <a:pt x="2884068" y="168904"/>
                  <a:pt x="2892152" y="149333"/>
                </a:cubicBezTo>
                <a:cubicBezTo>
                  <a:pt x="2900235" y="129762"/>
                  <a:pt x="2910978" y="112744"/>
                  <a:pt x="2924380" y="98279"/>
                </a:cubicBezTo>
                <a:cubicBezTo>
                  <a:pt x="2937781" y="83814"/>
                  <a:pt x="2952991" y="72539"/>
                  <a:pt x="2970009" y="64456"/>
                </a:cubicBezTo>
                <a:cubicBezTo>
                  <a:pt x="2987027" y="56372"/>
                  <a:pt x="3004471" y="52331"/>
                  <a:pt x="3022340" y="52331"/>
                </a:cubicBezTo>
                <a:cubicBezTo>
                  <a:pt x="3083179" y="52331"/>
                  <a:pt x="3100410" y="104235"/>
                  <a:pt x="3074032" y="208045"/>
                </a:cubicBezTo>
                <a:lnTo>
                  <a:pt x="3060630" y="262928"/>
                </a:lnTo>
                <a:lnTo>
                  <a:pt x="3167844" y="262928"/>
                </a:lnTo>
                <a:lnTo>
                  <a:pt x="3215069" y="72114"/>
                </a:lnTo>
                <a:lnTo>
                  <a:pt x="3284630" y="72114"/>
                </a:lnTo>
                <a:lnTo>
                  <a:pt x="3213154" y="359293"/>
                </a:lnTo>
                <a:cubicBezTo>
                  <a:pt x="3209750" y="373333"/>
                  <a:pt x="3206879" y="386096"/>
                  <a:pt x="3204539" y="397583"/>
                </a:cubicBezTo>
                <a:cubicBezTo>
                  <a:pt x="3202198" y="409070"/>
                  <a:pt x="3201029" y="419068"/>
                  <a:pt x="3201029" y="427577"/>
                </a:cubicBezTo>
                <a:cubicBezTo>
                  <a:pt x="3201029" y="448425"/>
                  <a:pt x="3208261" y="458848"/>
                  <a:pt x="3222727" y="458848"/>
                </a:cubicBezTo>
                <a:cubicBezTo>
                  <a:pt x="3236341" y="458848"/>
                  <a:pt x="3250593" y="449169"/>
                  <a:pt x="3265484" y="429811"/>
                </a:cubicBezTo>
                <a:cubicBezTo>
                  <a:pt x="3272930" y="420132"/>
                  <a:pt x="3279737" y="408140"/>
                  <a:pt x="3285906" y="393834"/>
                </a:cubicBezTo>
                <a:lnTo>
                  <a:pt x="3290796" y="380909"/>
                </a:lnTo>
                <a:lnTo>
                  <a:pt x="3289602" y="361207"/>
                </a:lnTo>
                <a:cubicBezTo>
                  <a:pt x="3289602" y="337807"/>
                  <a:pt x="3292686" y="313557"/>
                  <a:pt x="3298855" y="288455"/>
                </a:cubicBezTo>
                <a:cubicBezTo>
                  <a:pt x="3305024" y="263354"/>
                  <a:pt x="3313533" y="239316"/>
                  <a:pt x="3324382" y="216342"/>
                </a:cubicBezTo>
                <a:cubicBezTo>
                  <a:pt x="3335231" y="193367"/>
                  <a:pt x="3348207" y="172201"/>
                  <a:pt x="3363311" y="152843"/>
                </a:cubicBezTo>
                <a:cubicBezTo>
                  <a:pt x="3378414" y="133485"/>
                  <a:pt x="3394901" y="117424"/>
                  <a:pt x="3412770" y="104661"/>
                </a:cubicBezTo>
                <a:cubicBezTo>
                  <a:pt x="3423831" y="89770"/>
                  <a:pt x="3437339" y="77326"/>
                  <a:pt x="3453294" y="67328"/>
                </a:cubicBezTo>
                <a:cubicBezTo>
                  <a:pt x="3469248" y="57330"/>
                  <a:pt x="3487436" y="52331"/>
                  <a:pt x="3507857" y="52331"/>
                </a:cubicBezTo>
                <a:cubicBezTo>
                  <a:pt x="3529981" y="52331"/>
                  <a:pt x="3549551" y="58925"/>
                  <a:pt x="3566569" y="72114"/>
                </a:cubicBezTo>
                <a:cubicBezTo>
                  <a:pt x="3569973" y="70412"/>
                  <a:pt x="3572951" y="68391"/>
                  <a:pt x="3575504" y="66051"/>
                </a:cubicBezTo>
                <a:cubicBezTo>
                  <a:pt x="3578057" y="63711"/>
                  <a:pt x="3579546" y="60840"/>
                  <a:pt x="3579971" y="57436"/>
                </a:cubicBezTo>
                <a:cubicBezTo>
                  <a:pt x="3572739" y="57436"/>
                  <a:pt x="3566676" y="55202"/>
                  <a:pt x="3561783" y="50735"/>
                </a:cubicBezTo>
                <a:cubicBezTo>
                  <a:pt x="3556890" y="46268"/>
                  <a:pt x="3554444" y="40418"/>
                  <a:pt x="3554444" y="33185"/>
                </a:cubicBezTo>
                <a:cubicBezTo>
                  <a:pt x="3554444" y="24251"/>
                  <a:pt x="3557742" y="16486"/>
                  <a:pt x="3564336" y="9892"/>
                </a:cubicBezTo>
                <a:cubicBezTo>
                  <a:pt x="3570930" y="3297"/>
                  <a:pt x="3578695" y="0"/>
                  <a:pt x="3587629" y="0"/>
                </a:cubicBezTo>
                <a:close/>
              </a:path>
            </a:pathLst>
          </a:custGeom>
          <a:ln>
            <a:noFill/>
          </a:ln>
          <a:effectLst>
            <a:glow rad="63500">
              <a:schemeClr val="accent3">
                <a:satMod val="175000"/>
                <a:alpha val="40000"/>
              </a:schemeClr>
            </a:glow>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4" name="图片 72710" descr="PPT素材-11">
            <a:extLst>
              <a:ext uri="{FF2B5EF4-FFF2-40B4-BE49-F238E27FC236}">
                <a16:creationId xmlns:a16="http://schemas.microsoft.com/office/drawing/2014/main" id="{44C817D8-506F-48C1-9B38-2BF1AC0E6FC1}"/>
              </a:ext>
            </a:extLst>
          </p:cNvPr>
          <p:cNvPicPr>
            <a:picLocks noChangeAspect="1"/>
          </p:cNvPicPr>
          <p:nvPr/>
        </p:nvPicPr>
        <p:blipFill rotWithShape="1">
          <a:blip r:embed="rId3"/>
          <a:srcRect l="5131" t="7351" r="6892" b="17421"/>
          <a:stretch/>
        </p:blipFill>
        <p:spPr>
          <a:xfrm>
            <a:off x="126621" y="4988123"/>
            <a:ext cx="12217019" cy="1869877"/>
          </a:xfrm>
          <a:prstGeom prst="rect">
            <a:avLst/>
          </a:prstGeom>
          <a:noFill/>
          <a:ln w="9525">
            <a:noFill/>
          </a:ln>
        </p:spPr>
      </p:pic>
      <p:pic>
        <p:nvPicPr>
          <p:cNvPr id="5" name="图片 72708" descr="PPT素材-09">
            <a:extLst>
              <a:ext uri="{FF2B5EF4-FFF2-40B4-BE49-F238E27FC236}">
                <a16:creationId xmlns:a16="http://schemas.microsoft.com/office/drawing/2014/main" id="{9F3DBD58-2C04-422E-859F-3831C11DE8FE}"/>
              </a:ext>
            </a:extLst>
          </p:cNvPr>
          <p:cNvPicPr>
            <a:picLocks noChangeAspect="1"/>
          </p:cNvPicPr>
          <p:nvPr/>
        </p:nvPicPr>
        <p:blipFill>
          <a:blip r:embed="rId4"/>
          <a:stretch>
            <a:fillRect/>
          </a:stretch>
        </p:blipFill>
        <p:spPr>
          <a:xfrm>
            <a:off x="9997878" y="2948947"/>
            <a:ext cx="2224935" cy="4154015"/>
          </a:xfrm>
          <a:prstGeom prst="rect">
            <a:avLst/>
          </a:prstGeom>
          <a:noFill/>
          <a:ln w="9525">
            <a:noFill/>
          </a:ln>
        </p:spPr>
      </p:pic>
      <p:pic>
        <p:nvPicPr>
          <p:cNvPr id="6" name="Picture 2" descr="E:\0000000我图PPT\00001PNG素材\儿童卡通\NJMU.png">
            <a:extLst>
              <a:ext uri="{FF2B5EF4-FFF2-40B4-BE49-F238E27FC236}">
                <a16:creationId xmlns:a16="http://schemas.microsoft.com/office/drawing/2014/main" id="{672A4290-422B-453F-82E8-BACA4887E7C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284" y="-48744"/>
            <a:ext cx="2298805" cy="1918621"/>
          </a:xfrm>
          <a:prstGeom prst="rect">
            <a:avLst/>
          </a:prstGeom>
          <a:noFill/>
          <a:extLst>
            <a:ext uri="{909E8E84-426E-40DD-AFC4-6F175D3DCCD1}">
              <a14:hiddenFill xmlns:a14="http://schemas.microsoft.com/office/drawing/2010/main">
                <a:solidFill>
                  <a:srgbClr val="FFFFFF"/>
                </a:solidFill>
              </a14:hiddenFill>
            </a:ext>
          </a:extLst>
        </p:spPr>
      </p:pic>
      <p:pic>
        <p:nvPicPr>
          <p:cNvPr id="7" name="图片 31759" descr="封面3">
            <a:extLst>
              <a:ext uri="{FF2B5EF4-FFF2-40B4-BE49-F238E27FC236}">
                <a16:creationId xmlns:a16="http://schemas.microsoft.com/office/drawing/2014/main" id="{545AA230-1D53-4B86-AABB-8046ED80E0F4}"/>
              </a:ext>
            </a:extLst>
          </p:cNvPr>
          <p:cNvPicPr>
            <a:picLocks noChangeAspect="1"/>
          </p:cNvPicPr>
          <p:nvPr/>
        </p:nvPicPr>
        <p:blipFill>
          <a:blip r:embed="rId6"/>
          <a:stretch>
            <a:fillRect/>
          </a:stretch>
        </p:blipFill>
        <p:spPr>
          <a:xfrm>
            <a:off x="139012" y="4569371"/>
            <a:ext cx="1920213" cy="2161311"/>
          </a:xfrm>
          <a:prstGeom prst="rect">
            <a:avLst/>
          </a:prstGeom>
          <a:noFill/>
          <a:ln w="9525">
            <a:noFill/>
          </a:ln>
        </p:spPr>
      </p:pic>
      <p:sp>
        <p:nvSpPr>
          <p:cNvPr id="8" name="TextBox 7">
            <a:extLst>
              <a:ext uri="{FF2B5EF4-FFF2-40B4-BE49-F238E27FC236}">
                <a16:creationId xmlns:a16="http://schemas.microsoft.com/office/drawing/2014/main" id="{EA19B944-2D6F-41C0-BBDD-AC529C0133A2}"/>
              </a:ext>
            </a:extLst>
          </p:cNvPr>
          <p:cNvSpPr txBox="1"/>
          <p:nvPr/>
        </p:nvSpPr>
        <p:spPr>
          <a:xfrm>
            <a:off x="1559740" y="1764397"/>
            <a:ext cx="9350779" cy="2677656"/>
          </a:xfrm>
          <a:prstGeom prst="rect">
            <a:avLst/>
          </a:prstGeom>
          <a:noFill/>
        </p:spPr>
        <p:txBody>
          <a:bodyPr wrap="square" rtlCol="0">
            <a:spAutoFit/>
          </a:bodyPr>
          <a:lstStyle/>
          <a:p>
            <a:pPr algn="ctr"/>
            <a:r>
              <a:rPr lang="en-US" sz="2400" b="1">
                <a:latin typeface="Times New Roman" panose="02020603050405020304" pitchFamily="18" charset="0"/>
                <a:cs typeface="Times New Roman" panose="02020603050405020304" pitchFamily="18" charset="0"/>
              </a:rPr>
              <a:t>CÂU HỎI</a:t>
            </a:r>
          </a:p>
          <a:p>
            <a:pPr algn="just"/>
            <a:r>
              <a:rPr lang="en-US" sz="2400">
                <a:solidFill>
                  <a:srgbClr val="FF0000"/>
                </a:solidFill>
                <a:latin typeface="Times New Roman" panose="02020603050405020304" pitchFamily="18" charset="0"/>
                <a:cs typeface="Times New Roman" panose="02020603050405020304" pitchFamily="18" charset="0"/>
              </a:rPr>
              <a:t>Câu 1. </a:t>
            </a:r>
            <a:r>
              <a:rPr lang="vi-VN" sz="2400">
                <a:solidFill>
                  <a:srgbClr val="FF0000"/>
                </a:solidFill>
                <a:latin typeface="Times New Roman" panose="02020603050405020304" pitchFamily="18" charset="0"/>
                <a:cs typeface="Times New Roman" panose="02020603050405020304" pitchFamily="18" charset="0"/>
              </a:rPr>
              <a:t>Những điều cần lưu ý khi sáng tác một bài thơ bốn hoặc năm chữ</a:t>
            </a:r>
            <a:r>
              <a:rPr lang="en-US" sz="2400">
                <a:solidFill>
                  <a:srgbClr val="FF0000"/>
                </a:solidFill>
                <a:latin typeface="Times New Roman" panose="02020603050405020304" pitchFamily="18" charset="0"/>
                <a:cs typeface="Times New Roman" panose="02020603050405020304" pitchFamily="18" charset="0"/>
              </a:rPr>
              <a:t>?</a:t>
            </a:r>
            <a:r>
              <a:rPr lang="vi-VN" sz="2400">
                <a:solidFill>
                  <a:srgbClr val="FF0000"/>
                </a:solidFill>
                <a:latin typeface="Times New Roman" panose="02020603050405020304" pitchFamily="18" charset="0"/>
                <a:cs typeface="Times New Roman" panose="02020603050405020304" pitchFamily="18" charset="0"/>
              </a:rPr>
              <a:t> </a:t>
            </a:r>
            <a:endParaRPr lang="en-US" sz="2400">
              <a:solidFill>
                <a:srgbClr val="FF0000"/>
              </a:solidFill>
              <a:latin typeface="Times New Roman" panose="02020603050405020304" pitchFamily="18" charset="0"/>
              <a:cs typeface="Times New Roman" panose="02020603050405020304" pitchFamily="18" charset="0"/>
            </a:endParaRPr>
          </a:p>
          <a:p>
            <a:pPr algn="just"/>
            <a:r>
              <a:rPr lang="en-US" sz="2400">
                <a:solidFill>
                  <a:srgbClr val="FF0000"/>
                </a:solidFill>
                <a:latin typeface="Times New Roman" panose="02020603050405020304" pitchFamily="18" charset="0"/>
                <a:cs typeface="Times New Roman" panose="02020603050405020304" pitchFamily="18" charset="0"/>
              </a:rPr>
              <a:t>Câu 2. </a:t>
            </a:r>
            <a:r>
              <a:rPr lang="vi-VN" sz="2400">
                <a:solidFill>
                  <a:srgbClr val="FF0000"/>
                </a:solidFill>
                <a:latin typeface="Times New Roman" panose="02020603050405020304" pitchFamily="18" charset="0"/>
                <a:cs typeface="Times New Roman" panose="02020603050405020304" pitchFamily="18" charset="0"/>
              </a:rPr>
              <a:t>Một số điểm lưu ý khi trình bày bài nói: Kể lại một truyện ngụ ngôn (có sử dụng cách nói thú vị, dí dỏm, hài hước)</a:t>
            </a:r>
            <a:r>
              <a:rPr lang="en-US" sz="2400">
                <a:solidFill>
                  <a:srgbClr val="FF0000"/>
                </a:solidFill>
                <a:latin typeface="Times New Roman" panose="02020603050405020304" pitchFamily="18" charset="0"/>
                <a:cs typeface="Times New Roman" panose="02020603050405020304" pitchFamily="18" charset="0"/>
              </a:rPr>
              <a:t>?</a:t>
            </a:r>
          </a:p>
          <a:p>
            <a:pPr algn="just"/>
            <a:r>
              <a:rPr lang="en-US" sz="2400">
                <a:solidFill>
                  <a:srgbClr val="FF0000"/>
                </a:solidFill>
                <a:latin typeface="Times New Roman" panose="02020603050405020304" pitchFamily="18" charset="0"/>
                <a:cs typeface="Times New Roman" panose="02020603050405020304" pitchFamily="18" charset="0"/>
              </a:rPr>
              <a:t>Câu </a:t>
            </a:r>
            <a:r>
              <a:rPr lang="vi-VN" sz="2400">
                <a:solidFill>
                  <a:srgbClr val="FF0000"/>
                </a:solidFill>
                <a:latin typeface="Times New Roman" panose="02020603050405020304" pitchFamily="18" charset="0"/>
                <a:cs typeface="Times New Roman" panose="02020603050405020304" pitchFamily="18" charset="0"/>
              </a:rPr>
              <a:t>3</a:t>
            </a:r>
            <a:r>
              <a:rPr lang="en-US" sz="2400">
                <a:solidFill>
                  <a:srgbClr val="FF0000"/>
                </a:solidFill>
                <a:latin typeface="Times New Roman" panose="02020603050405020304" pitchFamily="18" charset="0"/>
                <a:cs typeface="Times New Roman" panose="02020603050405020304" pitchFamily="18" charset="0"/>
              </a:rPr>
              <a:t>. K</a:t>
            </a:r>
            <a:r>
              <a:rPr lang="vi-VN" sz="2400">
                <a:solidFill>
                  <a:srgbClr val="FF0000"/>
                </a:solidFill>
                <a:latin typeface="Times New Roman" panose="02020603050405020304" pitchFamily="18" charset="0"/>
                <a:cs typeface="Times New Roman" panose="02020603050405020304" pitchFamily="18" charset="0"/>
              </a:rPr>
              <a:t>hi giải thích về một quy tắc hay luật lệ của hoạt động điều cần làm để người nghe có thể hiểu rõ các quy tắc hay luật lệ của hoạt động</a:t>
            </a:r>
            <a:r>
              <a:rPr lang="en-US" sz="2400">
                <a:solidFill>
                  <a:srgbClr val="FF0000"/>
                </a:solidFill>
                <a:latin typeface="Times New Roman" panose="02020603050405020304" pitchFamily="18" charset="0"/>
                <a:cs typeface="Times New Roman" panose="02020603050405020304" pitchFamily="18" charset="0"/>
              </a:rPr>
              <a:t>?</a:t>
            </a:r>
          </a:p>
          <a:p>
            <a:pPr marL="457189" indent="-457189">
              <a:buAutoNum type="arabicPeriod"/>
            </a:pPr>
            <a:endParaRPr lang="en-US" sz="24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8719500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38C60AD-98E9-4091-8650-3A80348AD9BF}"/>
              </a:ext>
            </a:extLst>
          </p:cNvPr>
          <p:cNvSpPr txBox="1"/>
          <p:nvPr/>
        </p:nvSpPr>
        <p:spPr>
          <a:xfrm>
            <a:off x="4505093" y="1476865"/>
            <a:ext cx="2823117" cy="584775"/>
          </a:xfrm>
          <a:prstGeom prst="rect">
            <a:avLst/>
          </a:prstGeom>
          <a:noFill/>
        </p:spPr>
        <p:txBody>
          <a:bodyPr wrap="square">
            <a:spAutoFit/>
          </a:bodyPr>
          <a:lstStyle/>
          <a:p>
            <a:pPr algn="ctr"/>
            <a:r>
              <a:rPr lang="en-US" sz="3200" b="1">
                <a:solidFill>
                  <a:schemeClr val="accent1">
                    <a:lumMod val="75000"/>
                  </a:schemeClr>
                </a:solidFill>
                <a:latin typeface="Times New Roman" panose="02020603050405020304" pitchFamily="18" charset="0"/>
                <a:cs typeface="Times New Roman" panose="02020603050405020304" pitchFamily="18" charset="0"/>
              </a:rPr>
              <a:t>Luật ch</a:t>
            </a:r>
            <a:r>
              <a:rPr lang="vi-VN" sz="3200" b="1">
                <a:solidFill>
                  <a:schemeClr val="accent1">
                    <a:lumMod val="75000"/>
                  </a:schemeClr>
                </a:solidFill>
                <a:latin typeface="Times New Roman" panose="02020603050405020304" pitchFamily="18" charset="0"/>
                <a:cs typeface="Times New Roman" panose="02020603050405020304" pitchFamily="18" charset="0"/>
              </a:rPr>
              <a:t>ơ</a:t>
            </a:r>
            <a:r>
              <a:rPr lang="en-US" sz="3200" b="1">
                <a:solidFill>
                  <a:schemeClr val="accent1">
                    <a:lumMod val="75000"/>
                  </a:schemeClr>
                </a:solidFill>
                <a:latin typeface="Times New Roman" panose="02020603050405020304" pitchFamily="18" charset="0"/>
                <a:cs typeface="Times New Roman" panose="02020603050405020304" pitchFamily="18" charset="0"/>
              </a:rPr>
              <a:t>i:</a:t>
            </a:r>
            <a:endParaRPr lang="en-US" sz="3200"/>
          </a:p>
        </p:txBody>
      </p:sp>
      <p:sp>
        <p:nvSpPr>
          <p:cNvPr id="5" name="TextBox 4">
            <a:extLst>
              <a:ext uri="{FF2B5EF4-FFF2-40B4-BE49-F238E27FC236}">
                <a16:creationId xmlns:a16="http://schemas.microsoft.com/office/drawing/2014/main" id="{FACD5654-31CC-4620-BDB1-DE0CAD08C60A}"/>
              </a:ext>
            </a:extLst>
          </p:cNvPr>
          <p:cNvSpPr txBox="1"/>
          <p:nvPr/>
        </p:nvSpPr>
        <p:spPr>
          <a:xfrm>
            <a:off x="2631689" y="2313867"/>
            <a:ext cx="7251080" cy="2554545"/>
          </a:xfrm>
          <a:prstGeom prst="rect">
            <a:avLst/>
          </a:prstGeom>
          <a:noFill/>
        </p:spPr>
        <p:txBody>
          <a:bodyPr wrap="square">
            <a:spAutoFit/>
          </a:bodyPr>
          <a:lstStyle/>
          <a:p>
            <a:pPr marL="0" indent="0">
              <a:buNone/>
            </a:pPr>
            <a:r>
              <a:rPr lang="en-US" sz="2000">
                <a:latin typeface="Times New Roman" panose="02020603050405020304" pitchFamily="18" charset="0"/>
                <a:cs typeface="Times New Roman" panose="02020603050405020304" pitchFamily="18" charset="0"/>
              </a:rPr>
              <a:t>- Mỗi HS sẽ chuẩn bị 4 tờ giấy ghi sẵn các đáp án A, B, C, D</a:t>
            </a:r>
            <a:endParaRPr lang="en-US" sz="2000">
              <a:solidFill>
                <a:schemeClr val="tx1">
                  <a:lumMod val="95000"/>
                  <a:lumOff val="5000"/>
                </a:schemeClr>
              </a:solidFill>
              <a:latin typeface="Times New Roman" panose="02020603050405020304" pitchFamily="18" charset="0"/>
              <a:cs typeface="Times New Roman" panose="02020603050405020304" pitchFamily="18" charset="0"/>
            </a:endParaRPr>
          </a:p>
          <a:p>
            <a:pPr marL="0" indent="0">
              <a:buNone/>
            </a:pPr>
            <a:r>
              <a:rPr lang="en-US" sz="2000">
                <a:solidFill>
                  <a:schemeClr val="tx1">
                    <a:lumMod val="95000"/>
                    <a:lumOff val="5000"/>
                  </a:schemeClr>
                </a:solidFill>
                <a:latin typeface="Times New Roman" panose="02020603050405020304" pitchFamily="18" charset="0"/>
                <a:cs typeface="Times New Roman" panose="02020603050405020304" pitchFamily="18" charset="0"/>
              </a:rPr>
              <a:t>- HS cả lớp sẽ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đứng</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tại chỗ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để</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cùng tham gia trò ch</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ơ</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i.</a:t>
            </a:r>
          </a:p>
          <a:p>
            <a:pPr marL="0" indent="0">
              <a:buNone/>
            </a:pPr>
            <a:r>
              <a:rPr lang="en-US" sz="2000">
                <a:solidFill>
                  <a:schemeClr val="tx1">
                    <a:lumMod val="95000"/>
                    <a:lumOff val="5000"/>
                  </a:schemeClr>
                </a:solidFill>
                <a:latin typeface="Times New Roman" panose="02020603050405020304" pitchFamily="18" charset="0"/>
                <a:cs typeface="Times New Roman" panose="02020603050405020304" pitchFamily="18" charset="0"/>
              </a:rPr>
              <a:t>- GV lần l</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ượt</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đọc</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các câu hỏi. Sau khi GV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đọc</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xong câu hỏi, HS có 15 s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để</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gi</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ơ</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tờ giấy nhớ t</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ươ</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ng ứng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đá</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p án</a:t>
            </a:r>
          </a:p>
          <a:p>
            <a:pPr marL="0" indent="0">
              <a:buNone/>
            </a:pPr>
            <a:r>
              <a:rPr lang="en-US" sz="2000">
                <a:solidFill>
                  <a:schemeClr val="tx1">
                    <a:lumMod val="95000"/>
                    <a:lumOff val="5000"/>
                  </a:schemeClr>
                </a:solidFill>
                <a:latin typeface="Times New Roman" panose="02020603050405020304" pitchFamily="18" charset="0"/>
                <a:cs typeface="Times New Roman" panose="02020603050405020304" pitchFamily="18" charset="0"/>
              </a:rPr>
              <a:t>- HS nào trả lời sai câu hỏi sẽ tự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động</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ngồi xuống, không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được</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tham gia trả lời câu hỏi tiếp theo.</a:t>
            </a:r>
          </a:p>
          <a:p>
            <a:pPr marL="0" indent="0">
              <a:buNone/>
            </a:pPr>
            <a:r>
              <a:rPr lang="en-US" sz="2000">
                <a:solidFill>
                  <a:schemeClr val="tx1">
                    <a:lumMod val="95000"/>
                    <a:lumOff val="5000"/>
                  </a:schemeClr>
                </a:solidFill>
                <a:latin typeface="Times New Roman" panose="02020603050405020304" pitchFamily="18" charset="0"/>
                <a:cs typeface="Times New Roman" panose="02020603050405020304" pitchFamily="18" charset="0"/>
              </a:rPr>
              <a:t>- Hết 10 câu hỏi, (những) HS nào còn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đứng</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(trả lời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được</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hết 10 câu hỏi) sẽ giành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được</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phần th</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ưởng</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a:t>
            </a:r>
            <a:endParaRPr lang="en-US" sz="2000"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52255659"/>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25" name="直接连接符 24"/>
          <p:cNvCxnSpPr>
            <a:cxnSpLocks/>
          </p:cNvCxnSpPr>
          <p:nvPr/>
        </p:nvCxnSpPr>
        <p:spPr>
          <a:xfrm>
            <a:off x="6827587" y="1881728"/>
            <a:ext cx="1600287" cy="13611"/>
          </a:xfrm>
          <a:prstGeom prst="line">
            <a:avLst/>
          </a:prstGeom>
          <a:ln w="25400">
            <a:solidFill>
              <a:srgbClr val="FF3399"/>
            </a:solidFill>
          </a:ln>
        </p:spPr>
        <p:style>
          <a:lnRef idx="1">
            <a:schemeClr val="accent1"/>
          </a:lnRef>
          <a:fillRef idx="0">
            <a:schemeClr val="accent1"/>
          </a:fillRef>
          <a:effectRef idx="0">
            <a:schemeClr val="accent1"/>
          </a:effectRef>
          <a:fontRef idx="minor">
            <a:schemeClr val="tx1"/>
          </a:fontRef>
        </p:style>
      </p:cxnSp>
      <p:sp>
        <p:nvSpPr>
          <p:cNvPr id="26" name="矩形 25"/>
          <p:cNvSpPr/>
          <p:nvPr/>
        </p:nvSpPr>
        <p:spPr>
          <a:xfrm>
            <a:off x="8427874" y="1318076"/>
            <a:ext cx="3332756" cy="1077026"/>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latin typeface="+mj-lt"/>
              </a:rPr>
              <a:t>Thể hiện cách nhìn, cách cảm nhận,..của người viết về cuộc sống.</a:t>
            </a:r>
            <a:endParaRPr lang="en-US" altLang="zh-CN" sz="2133" dirty="0">
              <a:solidFill>
                <a:schemeClr val="tx1">
                  <a:lumMod val="65000"/>
                  <a:lumOff val="35000"/>
                </a:schemeClr>
              </a:solidFill>
              <a:latin typeface="+mj-lt"/>
              <a:ea typeface="微软雅黑" panose="020B0503020204020204" pitchFamily="34" charset="-122"/>
            </a:endParaRPr>
          </a:p>
        </p:txBody>
      </p:sp>
      <p:cxnSp>
        <p:nvCxnSpPr>
          <p:cNvPr id="27" name="直接连接符 26"/>
          <p:cNvCxnSpPr>
            <a:cxnSpLocks/>
          </p:cNvCxnSpPr>
          <p:nvPr/>
        </p:nvCxnSpPr>
        <p:spPr>
          <a:xfrm>
            <a:off x="7323221" y="3276855"/>
            <a:ext cx="1309139" cy="0"/>
          </a:xfrm>
          <a:prstGeom prst="line">
            <a:avLst/>
          </a:prstGeom>
          <a:ln w="25400">
            <a:solidFill>
              <a:srgbClr val="FFC000"/>
            </a:solidFill>
          </a:ln>
        </p:spPr>
        <p:style>
          <a:lnRef idx="1">
            <a:schemeClr val="accent1"/>
          </a:lnRef>
          <a:fillRef idx="0">
            <a:schemeClr val="accent1"/>
          </a:fillRef>
          <a:effectRef idx="0">
            <a:schemeClr val="accent1"/>
          </a:effectRef>
          <a:fontRef idx="minor">
            <a:schemeClr val="tx1"/>
          </a:fontRef>
        </p:style>
      </p:cxnSp>
      <p:sp>
        <p:nvSpPr>
          <p:cNvPr id="28" name="矩形 27"/>
          <p:cNvSpPr/>
          <p:nvPr/>
        </p:nvSpPr>
        <p:spPr>
          <a:xfrm>
            <a:off x="8632361" y="2616195"/>
            <a:ext cx="3332756" cy="1405256"/>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latin typeface="Times New Roman" panose="02020603050405020304" pitchFamily="18" charset="0"/>
                <a:cs typeface="Times New Roman" panose="02020603050405020304" pitchFamily="18" charset="0"/>
              </a:rPr>
              <a:t>Sử dụng từ ngữ, hình ảnh phù hợp để thể hiện cách nhìn, cảm xúc của bản thân về cuộc sống.</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29" name="直接连接符 28"/>
          <p:cNvCxnSpPr>
            <a:cxnSpLocks/>
          </p:cNvCxnSpPr>
          <p:nvPr/>
        </p:nvCxnSpPr>
        <p:spPr>
          <a:xfrm>
            <a:off x="7206275" y="4827967"/>
            <a:ext cx="1221599" cy="0"/>
          </a:xfrm>
          <a:prstGeom prst="line">
            <a:avLst/>
          </a:prstGeom>
          <a:ln w="25400">
            <a:solidFill>
              <a:srgbClr val="92D050"/>
            </a:solidFill>
          </a:ln>
        </p:spPr>
        <p:style>
          <a:lnRef idx="1">
            <a:schemeClr val="accent1"/>
          </a:lnRef>
          <a:fillRef idx="0">
            <a:schemeClr val="accent1"/>
          </a:fillRef>
          <a:effectRef idx="0">
            <a:schemeClr val="accent1"/>
          </a:effectRef>
          <a:fontRef idx="minor">
            <a:schemeClr val="tx1"/>
          </a:fontRef>
        </p:style>
      </p:cxnSp>
      <p:sp>
        <p:nvSpPr>
          <p:cNvPr id="30" name="矩形 29"/>
          <p:cNvSpPr/>
          <p:nvPr/>
        </p:nvSpPr>
        <p:spPr>
          <a:xfrm>
            <a:off x="8679688" y="4289360"/>
            <a:ext cx="3512312" cy="1077026"/>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latin typeface="+mj-lt"/>
              </a:rPr>
              <a:t>Sử dụng các biện pháp tu từ phù hợp để tạo nên những liên tưởng độc đáo, thú vị.</a:t>
            </a:r>
            <a:endParaRPr lang="en-US" altLang="zh-CN" sz="2133" dirty="0">
              <a:solidFill>
                <a:schemeClr val="tx1">
                  <a:lumMod val="65000"/>
                  <a:lumOff val="35000"/>
                </a:schemeClr>
              </a:solidFill>
              <a:latin typeface="+mj-lt"/>
              <a:ea typeface="微软雅黑" panose="020B0503020204020204" pitchFamily="34" charset="-122"/>
            </a:endParaRPr>
          </a:p>
        </p:txBody>
      </p:sp>
      <p:cxnSp>
        <p:nvCxnSpPr>
          <p:cNvPr id="31" name="直接连接符 30"/>
          <p:cNvCxnSpPr/>
          <p:nvPr/>
        </p:nvCxnSpPr>
        <p:spPr>
          <a:xfrm>
            <a:off x="3038973" y="3634466"/>
            <a:ext cx="1680000" cy="2117"/>
          </a:xfrm>
          <a:prstGeom prst="line">
            <a:avLst/>
          </a:prstGeom>
          <a:ln w="25400">
            <a:solidFill>
              <a:srgbClr val="FFC000"/>
            </a:solidFill>
          </a:ln>
        </p:spPr>
        <p:style>
          <a:lnRef idx="1">
            <a:schemeClr val="accent1"/>
          </a:lnRef>
          <a:fillRef idx="0">
            <a:schemeClr val="accent1"/>
          </a:fillRef>
          <a:effectRef idx="0">
            <a:schemeClr val="accent1"/>
          </a:effectRef>
          <a:fontRef idx="minor">
            <a:schemeClr val="tx1"/>
          </a:fontRef>
        </p:style>
      </p:cxnSp>
      <p:sp>
        <p:nvSpPr>
          <p:cNvPr id="32" name="矩形 31"/>
          <p:cNvSpPr/>
          <p:nvPr/>
        </p:nvSpPr>
        <p:spPr>
          <a:xfrm>
            <a:off x="335896" y="3258038"/>
            <a:ext cx="2788064" cy="748795"/>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latin typeface="Times New Roman" panose="02020603050405020304" pitchFamily="18" charset="0"/>
                <a:cs typeface="Times New Roman" panose="02020603050405020304" pitchFamily="18" charset="0"/>
              </a:rPr>
              <a:t>Đặt nhan đề phù hợp với nội dung văn bản.</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33" name="直接连接符 32"/>
          <p:cNvCxnSpPr/>
          <p:nvPr/>
        </p:nvCxnSpPr>
        <p:spPr>
          <a:xfrm>
            <a:off x="3608736" y="5207974"/>
            <a:ext cx="1680000" cy="2117"/>
          </a:xfrm>
          <a:prstGeom prst="line">
            <a:avLst/>
          </a:prstGeom>
          <a:ln w="25400">
            <a:solidFill>
              <a:srgbClr val="92D050"/>
            </a:solidFill>
          </a:ln>
        </p:spPr>
        <p:style>
          <a:lnRef idx="1">
            <a:schemeClr val="accent1"/>
          </a:lnRef>
          <a:fillRef idx="0">
            <a:schemeClr val="accent1"/>
          </a:fillRef>
          <a:effectRef idx="0">
            <a:schemeClr val="accent1"/>
          </a:effectRef>
          <a:fontRef idx="minor">
            <a:schemeClr val="tx1"/>
          </a:fontRef>
        </p:style>
      </p:cxnSp>
      <p:sp>
        <p:nvSpPr>
          <p:cNvPr id="34" name="矩形 33"/>
          <p:cNvSpPr/>
          <p:nvPr/>
        </p:nvSpPr>
        <p:spPr>
          <a:xfrm>
            <a:off x="163543" y="4607234"/>
            <a:ext cx="3561261" cy="1077026"/>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latin typeface="Times New Roman" panose="02020603050405020304" pitchFamily="18" charset="0"/>
                <a:cs typeface="Times New Roman" panose="02020603050405020304" pitchFamily="18" charset="0"/>
              </a:rPr>
              <a:t>Gieo vần, ngắt nhịp một cách hợp lí để làm tăng giá trị biểu đạt của ngôn từ.</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40" name="组合 39"/>
          <p:cNvGrpSpPr/>
          <p:nvPr/>
        </p:nvGrpSpPr>
        <p:grpSpPr>
          <a:xfrm rot="871302">
            <a:off x="5563989" y="1472722"/>
            <a:ext cx="1492272" cy="2133381"/>
            <a:chOff x="3999872" y="1045805"/>
            <a:chExt cx="1119204" cy="1600036"/>
          </a:xfrm>
        </p:grpSpPr>
        <p:sp>
          <p:nvSpPr>
            <p:cNvPr id="23" name="燕尾形箭头 22"/>
            <p:cNvSpPr/>
            <p:nvPr/>
          </p:nvSpPr>
          <p:spPr>
            <a:xfrm rot="16200000" flipH="1">
              <a:off x="3759456" y="1286221"/>
              <a:ext cx="1600036" cy="1119204"/>
            </a:xfrm>
            <a:prstGeom prst="notchedRightArrow">
              <a:avLst>
                <a:gd name="adj1" fmla="val 51332"/>
                <a:gd name="adj2" fmla="val 98668"/>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5" name="矩形 34"/>
            <p:cNvSpPr/>
            <p:nvPr/>
          </p:nvSpPr>
          <p:spPr>
            <a:xfrm>
              <a:off x="4259626" y="1735277"/>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1</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grpSp>
        <p:nvGrpSpPr>
          <p:cNvPr id="41" name="组合 40"/>
          <p:cNvGrpSpPr/>
          <p:nvPr/>
        </p:nvGrpSpPr>
        <p:grpSpPr>
          <a:xfrm>
            <a:off x="6029855" y="2491304"/>
            <a:ext cx="2133381" cy="1492272"/>
            <a:chOff x="4484472" y="1878338"/>
            <a:chExt cx="1600036" cy="1119204"/>
          </a:xfrm>
        </p:grpSpPr>
        <p:sp>
          <p:nvSpPr>
            <p:cNvPr id="20" name="燕尾形箭头 19"/>
            <p:cNvSpPr/>
            <p:nvPr/>
          </p:nvSpPr>
          <p:spPr>
            <a:xfrm rot="20522069" flipH="1">
              <a:off x="4484472" y="1878338"/>
              <a:ext cx="1600036" cy="1119204"/>
            </a:xfrm>
            <a:prstGeom prst="notchedRightArrow">
              <a:avLst>
                <a:gd name="adj1" fmla="val 51332"/>
                <a:gd name="adj2" fmla="val 98668"/>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6" name="矩形 35"/>
            <p:cNvSpPr/>
            <p:nvPr/>
          </p:nvSpPr>
          <p:spPr>
            <a:xfrm>
              <a:off x="4929190" y="2285998"/>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2</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grpSp>
        <p:nvGrpSpPr>
          <p:cNvPr id="44" name="组合 43"/>
          <p:cNvGrpSpPr/>
          <p:nvPr/>
        </p:nvGrpSpPr>
        <p:grpSpPr>
          <a:xfrm rot="19542467">
            <a:off x="3986351" y="3135859"/>
            <a:ext cx="2133381" cy="1492272"/>
            <a:chOff x="2980259" y="1939354"/>
            <a:chExt cx="1600036" cy="1119204"/>
          </a:xfrm>
        </p:grpSpPr>
        <p:sp>
          <p:nvSpPr>
            <p:cNvPr id="16" name="燕尾形箭头 15"/>
            <p:cNvSpPr/>
            <p:nvPr/>
          </p:nvSpPr>
          <p:spPr>
            <a:xfrm rot="1077931">
              <a:off x="2980259" y="1939354"/>
              <a:ext cx="1600036" cy="1119204"/>
            </a:xfrm>
            <a:prstGeom prst="notchedRightArrow">
              <a:avLst>
                <a:gd name="adj1" fmla="val 51332"/>
                <a:gd name="adj2" fmla="val 98668"/>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7" name="矩形 36"/>
            <p:cNvSpPr/>
            <p:nvPr/>
          </p:nvSpPr>
          <p:spPr>
            <a:xfrm>
              <a:off x="3571868" y="2285999"/>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5</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grpSp>
        <p:nvGrpSpPr>
          <p:cNvPr id="43" name="组合 42"/>
          <p:cNvGrpSpPr/>
          <p:nvPr/>
        </p:nvGrpSpPr>
        <p:grpSpPr>
          <a:xfrm rot="19996582">
            <a:off x="5097611" y="3540543"/>
            <a:ext cx="1492272" cy="2133381"/>
            <a:chOff x="3482509" y="2503808"/>
            <a:chExt cx="1119204" cy="1600036"/>
          </a:xfrm>
        </p:grpSpPr>
        <p:sp>
          <p:nvSpPr>
            <p:cNvPr id="5" name="燕尾形箭头 4"/>
            <p:cNvSpPr/>
            <p:nvPr/>
          </p:nvSpPr>
          <p:spPr>
            <a:xfrm rot="18518622">
              <a:off x="3242093" y="2744224"/>
              <a:ext cx="1600036" cy="1119204"/>
            </a:xfrm>
            <a:prstGeom prst="notchedRightArrow">
              <a:avLst>
                <a:gd name="adj1" fmla="val 51332"/>
                <a:gd name="adj2" fmla="val 98668"/>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8" name="矩形 37"/>
            <p:cNvSpPr/>
            <p:nvPr/>
          </p:nvSpPr>
          <p:spPr>
            <a:xfrm>
              <a:off x="3714744" y="3071816"/>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4</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grpSp>
        <p:nvGrpSpPr>
          <p:cNvPr id="42" name="组合 41"/>
          <p:cNvGrpSpPr/>
          <p:nvPr/>
        </p:nvGrpSpPr>
        <p:grpSpPr>
          <a:xfrm rot="20929959">
            <a:off x="6129269" y="3199368"/>
            <a:ext cx="1492272" cy="2133381"/>
            <a:chOff x="4471774" y="2503808"/>
            <a:chExt cx="1119204" cy="1600036"/>
          </a:xfrm>
        </p:grpSpPr>
        <p:sp>
          <p:nvSpPr>
            <p:cNvPr id="19" name="燕尾形箭头 18"/>
            <p:cNvSpPr/>
            <p:nvPr/>
          </p:nvSpPr>
          <p:spPr>
            <a:xfrm rot="3081378" flipH="1">
              <a:off x="4231358" y="2744224"/>
              <a:ext cx="1600036" cy="1119204"/>
            </a:xfrm>
            <a:prstGeom prst="notchedRightArrow">
              <a:avLst>
                <a:gd name="adj1" fmla="val 51332"/>
                <a:gd name="adj2" fmla="val 98668"/>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9" name="矩形 38"/>
            <p:cNvSpPr/>
            <p:nvPr/>
          </p:nvSpPr>
          <p:spPr>
            <a:xfrm>
              <a:off x="4714876" y="3071816"/>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3</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sp>
        <p:nvSpPr>
          <p:cNvPr id="45" name="TextBox 44">
            <a:extLst>
              <a:ext uri="{FF2B5EF4-FFF2-40B4-BE49-F238E27FC236}">
                <a16:creationId xmlns:a16="http://schemas.microsoft.com/office/drawing/2014/main" id="{5AEE3BAE-A3F4-4EC4-9B09-B3EC84FDC0D6}"/>
              </a:ext>
            </a:extLst>
          </p:cNvPr>
          <p:cNvSpPr txBox="1"/>
          <p:nvPr/>
        </p:nvSpPr>
        <p:spPr>
          <a:xfrm>
            <a:off x="506168" y="306099"/>
            <a:ext cx="10465163" cy="502766"/>
          </a:xfrm>
          <a:prstGeom prst="rect">
            <a:avLst/>
          </a:prstGeom>
          <a:noFill/>
        </p:spPr>
        <p:txBody>
          <a:bodyPr wrap="square">
            <a:spAutoFit/>
          </a:bodyPr>
          <a:lstStyle/>
          <a:p>
            <a:r>
              <a:rPr lang="vi-VN" sz="2667" b="1">
                <a:solidFill>
                  <a:srgbClr val="FF0000"/>
                </a:solidFill>
                <a:latin typeface="+mj-lt"/>
              </a:rPr>
              <a:t>1</a:t>
            </a:r>
            <a:r>
              <a:rPr lang="en-US" sz="2667" b="1">
                <a:solidFill>
                  <a:srgbClr val="FF0000"/>
                </a:solidFill>
                <a:latin typeface="+mj-lt"/>
              </a:rPr>
              <a:t>.</a:t>
            </a:r>
            <a:r>
              <a:rPr lang="vi-VN" sz="2667" b="1">
                <a:solidFill>
                  <a:srgbClr val="FF0000"/>
                </a:solidFill>
                <a:latin typeface="+mj-lt"/>
              </a:rPr>
              <a:t> Những điều cần lưu ý khi sáng tác một bài thơ bốn hoặc năm chữ </a:t>
            </a:r>
            <a:endParaRPr lang="en-US" sz="3200" b="1">
              <a:solidFill>
                <a:srgbClr val="FF0000"/>
              </a:solidFill>
              <a:latin typeface="+mj-lt"/>
            </a:endParaRPr>
          </a:p>
        </p:txBody>
      </p:sp>
      <p:grpSp>
        <p:nvGrpSpPr>
          <p:cNvPr id="46" name="组合 39">
            <a:extLst>
              <a:ext uri="{FF2B5EF4-FFF2-40B4-BE49-F238E27FC236}">
                <a16:creationId xmlns:a16="http://schemas.microsoft.com/office/drawing/2014/main" id="{4DA4D0F9-BF50-4832-8DCA-2701EEBB2F5C}"/>
              </a:ext>
            </a:extLst>
          </p:cNvPr>
          <p:cNvGrpSpPr/>
          <p:nvPr/>
        </p:nvGrpSpPr>
        <p:grpSpPr>
          <a:xfrm rot="18695733">
            <a:off x="4495275" y="1805068"/>
            <a:ext cx="1492272" cy="2133381"/>
            <a:chOff x="3999872" y="1045805"/>
            <a:chExt cx="1119204" cy="1600036"/>
          </a:xfrm>
        </p:grpSpPr>
        <p:sp>
          <p:nvSpPr>
            <p:cNvPr id="47" name="燕尾形箭头 22">
              <a:extLst>
                <a:ext uri="{FF2B5EF4-FFF2-40B4-BE49-F238E27FC236}">
                  <a16:creationId xmlns:a16="http://schemas.microsoft.com/office/drawing/2014/main" id="{867896FB-070B-4177-9098-03C7E03E5ED1}"/>
                </a:ext>
              </a:extLst>
            </p:cNvPr>
            <p:cNvSpPr/>
            <p:nvPr/>
          </p:nvSpPr>
          <p:spPr>
            <a:xfrm rot="16200000" flipH="1">
              <a:off x="3759456" y="1286221"/>
              <a:ext cx="1600036" cy="1119204"/>
            </a:xfrm>
            <a:prstGeom prst="notchedRightArrow">
              <a:avLst>
                <a:gd name="adj1" fmla="val 51332"/>
                <a:gd name="adj2" fmla="val 98668"/>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48" name="矩形 34">
              <a:extLst>
                <a:ext uri="{FF2B5EF4-FFF2-40B4-BE49-F238E27FC236}">
                  <a16:creationId xmlns:a16="http://schemas.microsoft.com/office/drawing/2014/main" id="{448CF109-CCF2-4400-95BA-B21036D881B8}"/>
                </a:ext>
              </a:extLst>
            </p:cNvPr>
            <p:cNvSpPr/>
            <p:nvPr/>
          </p:nvSpPr>
          <p:spPr>
            <a:xfrm>
              <a:off x="4259625" y="1735276"/>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1</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cxnSp>
        <p:nvCxnSpPr>
          <p:cNvPr id="49" name="直接连接符 24">
            <a:extLst>
              <a:ext uri="{FF2B5EF4-FFF2-40B4-BE49-F238E27FC236}">
                <a16:creationId xmlns:a16="http://schemas.microsoft.com/office/drawing/2014/main" id="{EA1E3AA2-9673-477D-90D4-2CBA5AF46BA6}"/>
              </a:ext>
            </a:extLst>
          </p:cNvPr>
          <p:cNvCxnSpPr>
            <a:cxnSpLocks/>
          </p:cNvCxnSpPr>
          <p:nvPr/>
        </p:nvCxnSpPr>
        <p:spPr>
          <a:xfrm>
            <a:off x="3477649" y="2010540"/>
            <a:ext cx="1270843" cy="5835"/>
          </a:xfrm>
          <a:prstGeom prst="line">
            <a:avLst/>
          </a:prstGeom>
          <a:ln w="25400">
            <a:solidFill>
              <a:srgbClr val="FF3399"/>
            </a:solidFill>
          </a:ln>
        </p:spPr>
        <p:style>
          <a:lnRef idx="1">
            <a:schemeClr val="accent1"/>
          </a:lnRef>
          <a:fillRef idx="0">
            <a:schemeClr val="accent1"/>
          </a:fillRef>
          <a:effectRef idx="0">
            <a:schemeClr val="accent1"/>
          </a:effectRef>
          <a:fontRef idx="minor">
            <a:schemeClr val="tx1"/>
          </a:fontRef>
        </p:style>
      </p:cxnSp>
      <p:sp>
        <p:nvSpPr>
          <p:cNvPr id="50" name="矩形 31">
            <a:extLst>
              <a:ext uri="{FF2B5EF4-FFF2-40B4-BE49-F238E27FC236}">
                <a16:creationId xmlns:a16="http://schemas.microsoft.com/office/drawing/2014/main" id="{3F8F92F3-6103-434A-9B99-ECAFA1D034EE}"/>
              </a:ext>
            </a:extLst>
          </p:cNvPr>
          <p:cNvSpPr/>
          <p:nvPr/>
        </p:nvSpPr>
        <p:spPr>
          <a:xfrm>
            <a:off x="185520" y="1504241"/>
            <a:ext cx="3423216" cy="1077026"/>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latin typeface="+mj-lt"/>
              </a:rPr>
              <a:t>Đảm bảo đủ số chữ (bốn chữ hoặc năm chữ) ở các dòng thơ theo yêu cầu của thể loại.</a:t>
            </a:r>
            <a:endParaRPr lang="en-US" altLang="zh-CN" sz="2400" dirty="0">
              <a:solidFill>
                <a:schemeClr val="tx1">
                  <a:lumMod val="65000"/>
                  <a:lumOff val="35000"/>
                </a:schemeClr>
              </a:solidFill>
              <a:latin typeface="+mj-lt"/>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wipe(left)">
                                      <p:cBhvr>
                                        <p:cTn id="16" dur="500"/>
                                        <p:tgtEl>
                                          <p:spTgt spid="25"/>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left)">
                                      <p:cBhvr>
                                        <p:cTn id="20" dur="10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wipe(left)">
                                      <p:cBhvr>
                                        <p:cTn id="25" dur="500"/>
                                        <p:tgtEl>
                                          <p:spTgt spid="41"/>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wipe(left)">
                                      <p:cBhvr>
                                        <p:cTn id="29" dur="500"/>
                                        <p:tgtEl>
                                          <p:spTgt spid="27"/>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wipe(left)">
                                      <p:cBhvr>
                                        <p:cTn id="33" dur="1000"/>
                                        <p:tgtEl>
                                          <p:spTgt spid="2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nodeType="clickEffect">
                                  <p:stCondLst>
                                    <p:cond delay="0"/>
                                  </p:stCondLst>
                                  <p:childTnLst>
                                    <p:set>
                                      <p:cBhvr>
                                        <p:cTn id="37" dur="1" fill="hold">
                                          <p:stCondLst>
                                            <p:cond delay="0"/>
                                          </p:stCondLst>
                                        </p:cTn>
                                        <p:tgtEl>
                                          <p:spTgt spid="42"/>
                                        </p:tgtEl>
                                        <p:attrNameLst>
                                          <p:attrName>style.visibility</p:attrName>
                                        </p:attrNameLst>
                                      </p:cBhvr>
                                      <p:to>
                                        <p:strVal val="visible"/>
                                      </p:to>
                                    </p:set>
                                    <p:animEffect transition="in" filter="wipe(up)">
                                      <p:cBhvr>
                                        <p:cTn id="38" dur="500"/>
                                        <p:tgtEl>
                                          <p:spTgt spid="42"/>
                                        </p:tgtEl>
                                      </p:cBhvr>
                                    </p:animEffect>
                                  </p:childTnLst>
                                </p:cTn>
                              </p:par>
                            </p:childTnLst>
                          </p:cTn>
                        </p:par>
                        <p:par>
                          <p:cTn id="39" fill="hold">
                            <p:stCondLst>
                              <p:cond delay="500"/>
                            </p:stCondLst>
                            <p:childTnLst>
                              <p:par>
                                <p:cTn id="40" presetID="22" presetClass="entr" presetSubtype="8" fill="hold" nodeType="afterEffect">
                                  <p:stCondLst>
                                    <p:cond delay="0"/>
                                  </p:stCondLst>
                                  <p:childTnLst>
                                    <p:set>
                                      <p:cBhvr>
                                        <p:cTn id="41" dur="1" fill="hold">
                                          <p:stCondLst>
                                            <p:cond delay="0"/>
                                          </p:stCondLst>
                                        </p:cTn>
                                        <p:tgtEl>
                                          <p:spTgt spid="29"/>
                                        </p:tgtEl>
                                        <p:attrNameLst>
                                          <p:attrName>style.visibility</p:attrName>
                                        </p:attrNameLst>
                                      </p:cBhvr>
                                      <p:to>
                                        <p:strVal val="visible"/>
                                      </p:to>
                                    </p:set>
                                    <p:animEffect transition="in" filter="wipe(left)">
                                      <p:cBhvr>
                                        <p:cTn id="42" dur="500"/>
                                        <p:tgtEl>
                                          <p:spTgt spid="29"/>
                                        </p:tgtEl>
                                      </p:cBhvr>
                                    </p:animEffect>
                                  </p:childTnLst>
                                </p:cTn>
                              </p:par>
                            </p:childTnLst>
                          </p:cTn>
                        </p:par>
                        <p:par>
                          <p:cTn id="43" fill="hold">
                            <p:stCondLst>
                              <p:cond delay="1000"/>
                            </p:stCondLst>
                            <p:childTnLst>
                              <p:par>
                                <p:cTn id="44" presetID="22" presetClass="entr" presetSubtype="8" fill="hold" grpId="0" nodeType="after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wipe(left)">
                                      <p:cBhvr>
                                        <p:cTn id="46" dur="1000"/>
                                        <p:tgtEl>
                                          <p:spTgt spid="3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500"/>
                                        <p:tgtEl>
                                          <p:spTgt spid="43"/>
                                        </p:tgtEl>
                                      </p:cBhvr>
                                    </p:animEffect>
                                  </p:childTnLst>
                                </p:cTn>
                              </p:par>
                            </p:childTnLst>
                          </p:cTn>
                        </p:par>
                        <p:par>
                          <p:cTn id="52" fill="hold">
                            <p:stCondLst>
                              <p:cond delay="500"/>
                            </p:stCondLst>
                            <p:childTnLst>
                              <p:par>
                                <p:cTn id="53" presetID="22" presetClass="entr" presetSubtype="2" fill="hold" nodeType="after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wipe(right)">
                                      <p:cBhvr>
                                        <p:cTn id="55" dur="500"/>
                                        <p:tgtEl>
                                          <p:spTgt spid="33"/>
                                        </p:tgtEl>
                                      </p:cBhvr>
                                    </p:animEffect>
                                  </p:childTnLst>
                                </p:cTn>
                              </p:par>
                            </p:childTnLst>
                          </p:cTn>
                        </p:par>
                        <p:par>
                          <p:cTn id="56" fill="hold">
                            <p:stCondLst>
                              <p:cond delay="1000"/>
                            </p:stCondLst>
                            <p:childTnLst>
                              <p:par>
                                <p:cTn id="57" presetID="22" presetClass="entr" presetSubtype="2"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wipe(right)">
                                      <p:cBhvr>
                                        <p:cTn id="59" dur="1000"/>
                                        <p:tgtEl>
                                          <p:spTgt spid="34"/>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2" fill="hold" nodeType="clickEffect">
                                  <p:stCondLst>
                                    <p:cond delay="0"/>
                                  </p:stCondLst>
                                  <p:childTnLst>
                                    <p:set>
                                      <p:cBhvr>
                                        <p:cTn id="63" dur="1" fill="hold">
                                          <p:stCondLst>
                                            <p:cond delay="0"/>
                                          </p:stCondLst>
                                        </p:cTn>
                                        <p:tgtEl>
                                          <p:spTgt spid="44"/>
                                        </p:tgtEl>
                                        <p:attrNameLst>
                                          <p:attrName>style.visibility</p:attrName>
                                        </p:attrNameLst>
                                      </p:cBhvr>
                                      <p:to>
                                        <p:strVal val="visible"/>
                                      </p:to>
                                    </p:set>
                                    <p:animEffect transition="in" filter="wipe(right)">
                                      <p:cBhvr>
                                        <p:cTn id="64" dur="500"/>
                                        <p:tgtEl>
                                          <p:spTgt spid="44"/>
                                        </p:tgtEl>
                                      </p:cBhvr>
                                    </p:animEffect>
                                  </p:childTnLst>
                                </p:cTn>
                              </p:par>
                            </p:childTnLst>
                          </p:cTn>
                        </p:par>
                        <p:par>
                          <p:cTn id="65" fill="hold">
                            <p:stCondLst>
                              <p:cond delay="500"/>
                            </p:stCondLst>
                            <p:childTnLst>
                              <p:par>
                                <p:cTn id="66" presetID="22" presetClass="entr" presetSubtype="2" fill="hold"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wipe(right)">
                                      <p:cBhvr>
                                        <p:cTn id="68" dur="500"/>
                                        <p:tgtEl>
                                          <p:spTgt spid="31"/>
                                        </p:tgtEl>
                                      </p:cBhvr>
                                    </p:animEffect>
                                  </p:childTnLst>
                                </p:cTn>
                              </p:par>
                            </p:childTnLst>
                          </p:cTn>
                        </p:par>
                        <p:par>
                          <p:cTn id="69" fill="hold">
                            <p:stCondLst>
                              <p:cond delay="1000"/>
                            </p:stCondLst>
                            <p:childTnLst>
                              <p:par>
                                <p:cTn id="70" presetID="22" presetClass="entr" presetSubtype="2" fill="hold" grpId="0" nodeType="after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wipe(right)">
                                      <p:cBhvr>
                                        <p:cTn id="72" dur="10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nodeType="clickEffect">
                                  <p:stCondLst>
                                    <p:cond delay="0"/>
                                  </p:stCondLst>
                                  <p:childTnLst>
                                    <p:set>
                                      <p:cBhvr>
                                        <p:cTn id="76" dur="1" fill="hold">
                                          <p:stCondLst>
                                            <p:cond delay="0"/>
                                          </p:stCondLst>
                                        </p:cTn>
                                        <p:tgtEl>
                                          <p:spTgt spid="46"/>
                                        </p:tgtEl>
                                        <p:attrNameLst>
                                          <p:attrName>style.visibility</p:attrName>
                                        </p:attrNameLst>
                                      </p:cBhvr>
                                      <p:to>
                                        <p:strVal val="visible"/>
                                      </p:to>
                                    </p:set>
                                    <p:animEffect transition="in" filter="wipe(down)">
                                      <p:cBhvr>
                                        <p:cTn id="77" dur="500"/>
                                        <p:tgtEl>
                                          <p:spTgt spid="46"/>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49"/>
                                        </p:tgtEl>
                                        <p:attrNameLst>
                                          <p:attrName>style.visibility</p:attrName>
                                        </p:attrNameLst>
                                      </p:cBhvr>
                                      <p:to>
                                        <p:strVal val="visible"/>
                                      </p:to>
                                    </p:set>
                                    <p:animEffect transition="in" filter="wipe(left)">
                                      <p:cBhvr>
                                        <p:cTn id="81" dur="500"/>
                                        <p:tgtEl>
                                          <p:spTgt spid="49"/>
                                        </p:tgtEl>
                                      </p:cBhvr>
                                    </p:animEffect>
                                  </p:childTnLst>
                                </p:cTn>
                              </p:par>
                            </p:childTnLst>
                          </p:cTn>
                        </p:par>
                        <p:par>
                          <p:cTn id="82" fill="hold">
                            <p:stCondLst>
                              <p:cond delay="1000"/>
                            </p:stCondLst>
                            <p:childTnLst>
                              <p:par>
                                <p:cTn id="83" presetID="22" presetClass="entr" presetSubtype="2" fill="hold" grpId="0" nodeType="after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wipe(right)">
                                      <p:cBhvr>
                                        <p:cTn id="85" dur="10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8" grpId="0"/>
      <p:bldP spid="30" grpId="0"/>
      <p:bldP spid="32" grpId="0"/>
      <p:bldP spid="34" grpId="0"/>
      <p:bldP spid="45" grpId="0"/>
      <p:bldP spid="5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2" name="组合 21"/>
          <p:cNvGrpSpPr/>
          <p:nvPr/>
        </p:nvGrpSpPr>
        <p:grpSpPr>
          <a:xfrm>
            <a:off x="1690865" y="1028734"/>
            <a:ext cx="8340401" cy="712212"/>
            <a:chOff x="1763700" y="1012813"/>
            <a:chExt cx="6606432" cy="987090"/>
          </a:xfrm>
        </p:grpSpPr>
        <p:grpSp>
          <p:nvGrpSpPr>
            <p:cNvPr id="18" name="组合 17"/>
            <p:cNvGrpSpPr/>
            <p:nvPr/>
          </p:nvGrpSpPr>
          <p:grpSpPr>
            <a:xfrm>
              <a:off x="1763700" y="1012813"/>
              <a:ext cx="6606432" cy="987090"/>
              <a:chOff x="1050899" y="954076"/>
              <a:chExt cx="7951087" cy="1188000"/>
            </a:xfrm>
          </p:grpSpPr>
          <p:sp>
            <p:nvSpPr>
              <p:cNvPr id="8" name="矩形 7"/>
              <p:cNvSpPr/>
              <p:nvPr/>
            </p:nvSpPr>
            <p:spPr>
              <a:xfrm>
                <a:off x="1690686" y="954076"/>
                <a:ext cx="7311300" cy="1188000"/>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9" name="Picture 2" descr="G:\00 千图网\下载资料\455997_225023760000_2.jpg"/>
              <p:cNvPicPr>
                <a:picLocks noChangeAspect="1" noChangeArrowheads="1"/>
              </p:cNvPicPr>
              <p:nvPr/>
            </p:nvPicPr>
            <p:blipFill>
              <a:blip r:embed="rId3" cstate="print"/>
              <a:srcRect l="3727" t="10543" r="3786" b="1297"/>
              <a:stretch>
                <a:fillRect/>
              </a:stretch>
            </p:blipFill>
            <p:spPr bwMode="auto">
              <a:xfrm>
                <a:off x="1050899" y="1014094"/>
                <a:ext cx="946086" cy="1071958"/>
              </a:xfrm>
              <a:prstGeom prst="ellipse">
                <a:avLst/>
              </a:prstGeom>
              <a:noFill/>
              <a:ln w="76200">
                <a:solidFill>
                  <a:srgbClr val="00B0F0"/>
                </a:solidFill>
              </a:ln>
            </p:spPr>
          </p:pic>
        </p:grpSp>
        <p:sp>
          <p:nvSpPr>
            <p:cNvPr id="19" name="矩形 18"/>
            <p:cNvSpPr/>
            <p:nvPr/>
          </p:nvSpPr>
          <p:spPr>
            <a:xfrm>
              <a:off x="2699903" y="1209285"/>
              <a:ext cx="5520113" cy="582880"/>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solidFill>
                    <a:srgbClr val="333333"/>
                  </a:solidFill>
                  <a:latin typeface="Times New Roman" panose="02020603050405020304" pitchFamily="18" charset="0"/>
                  <a:cs typeface="Times New Roman" panose="02020603050405020304" pitchFamily="18" charset="0"/>
                </a:rPr>
                <a:t>Trình bày đủ các phần mở đầu, phần chính và kết thúc.</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23" name="组合 22"/>
          <p:cNvGrpSpPr/>
          <p:nvPr/>
        </p:nvGrpSpPr>
        <p:grpSpPr>
          <a:xfrm>
            <a:off x="1583499" y="1882706"/>
            <a:ext cx="8544949" cy="642644"/>
            <a:chOff x="1045241" y="2158455"/>
            <a:chExt cx="6311095" cy="987090"/>
          </a:xfrm>
        </p:grpSpPr>
        <p:grpSp>
          <p:nvGrpSpPr>
            <p:cNvPr id="17" name="组合 16"/>
            <p:cNvGrpSpPr/>
            <p:nvPr/>
          </p:nvGrpSpPr>
          <p:grpSpPr>
            <a:xfrm>
              <a:off x="1045241" y="2158455"/>
              <a:ext cx="6311095" cy="987090"/>
              <a:chOff x="186206" y="2355030"/>
              <a:chExt cx="7595639" cy="1188000"/>
            </a:xfrm>
          </p:grpSpPr>
          <p:sp>
            <p:nvSpPr>
              <p:cNvPr id="11" name="矩形 10"/>
              <p:cNvSpPr/>
              <p:nvPr/>
            </p:nvSpPr>
            <p:spPr>
              <a:xfrm>
                <a:off x="186206" y="2355030"/>
                <a:ext cx="7413816" cy="1188000"/>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10" name="Picture 3" descr="G:\00 千图网\下载资料\13692860.jpg"/>
              <p:cNvPicPr>
                <a:picLocks noChangeAspect="1" noChangeArrowheads="1"/>
              </p:cNvPicPr>
              <p:nvPr/>
            </p:nvPicPr>
            <p:blipFill>
              <a:blip r:embed="rId4" cstate="print"/>
              <a:srcRect l="13225" r="6420"/>
              <a:stretch>
                <a:fillRect/>
              </a:stretch>
            </p:blipFill>
            <p:spPr bwMode="auto">
              <a:xfrm>
                <a:off x="6918309" y="2463031"/>
                <a:ext cx="863536" cy="1079999"/>
              </a:xfrm>
              <a:prstGeom prst="ellipse">
                <a:avLst/>
              </a:prstGeom>
              <a:noFill/>
              <a:ln w="76200">
                <a:solidFill>
                  <a:srgbClr val="00B0F0"/>
                </a:solidFill>
              </a:ln>
            </p:spPr>
          </p:pic>
        </p:grpSp>
        <p:sp>
          <p:nvSpPr>
            <p:cNvPr id="20" name="矩形 19"/>
            <p:cNvSpPr/>
            <p:nvPr/>
          </p:nvSpPr>
          <p:spPr>
            <a:xfrm>
              <a:off x="1045242" y="2285998"/>
              <a:ext cx="5793642" cy="64597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solidFill>
                    <a:srgbClr val="333333"/>
                  </a:solidFill>
                  <a:latin typeface="Times New Roman" panose="02020603050405020304" pitchFamily="18" charset="0"/>
                  <a:cs typeface="Times New Roman" panose="02020603050405020304" pitchFamily="18" charset="0"/>
                </a:rPr>
                <a:t>Có những lưu ý chung, gợi mở dự đoán về bài học sẽ được rút ra.</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24" name="组合 23"/>
          <p:cNvGrpSpPr/>
          <p:nvPr/>
        </p:nvGrpSpPr>
        <p:grpSpPr>
          <a:xfrm>
            <a:off x="1726060" y="2627267"/>
            <a:ext cx="8739880" cy="631222"/>
            <a:chOff x="1763700" y="3399152"/>
            <a:chExt cx="5894468" cy="987090"/>
          </a:xfrm>
        </p:grpSpPr>
        <p:grpSp>
          <p:nvGrpSpPr>
            <p:cNvPr id="16" name="组合 15"/>
            <p:cNvGrpSpPr/>
            <p:nvPr/>
          </p:nvGrpSpPr>
          <p:grpSpPr>
            <a:xfrm>
              <a:off x="1763700" y="3399152"/>
              <a:ext cx="5616601" cy="987090"/>
              <a:chOff x="1050899" y="3797615"/>
              <a:chExt cx="6759789" cy="1188000"/>
            </a:xfrm>
          </p:grpSpPr>
          <p:sp>
            <p:nvSpPr>
              <p:cNvPr id="14" name="矩形 13"/>
              <p:cNvSpPr/>
              <p:nvPr/>
            </p:nvSpPr>
            <p:spPr>
              <a:xfrm>
                <a:off x="1690688" y="3797615"/>
                <a:ext cx="6120000" cy="1188000"/>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15" name="Picture 2" descr="G:\00 千图网\下载资料\455997_225023760000_2.jpg"/>
              <p:cNvPicPr>
                <a:picLocks noChangeAspect="1" noChangeArrowheads="1"/>
              </p:cNvPicPr>
              <p:nvPr/>
            </p:nvPicPr>
            <p:blipFill>
              <a:blip r:embed="rId3" cstate="print"/>
              <a:srcRect l="3727" t="10543" r="3786" b="1297"/>
              <a:stretch>
                <a:fillRect/>
              </a:stretch>
            </p:blipFill>
            <p:spPr bwMode="auto">
              <a:xfrm>
                <a:off x="1050899" y="3857633"/>
                <a:ext cx="842587" cy="1080000"/>
              </a:xfrm>
              <a:prstGeom prst="ellipse">
                <a:avLst/>
              </a:prstGeom>
              <a:noFill/>
              <a:ln w="76200">
                <a:solidFill>
                  <a:srgbClr val="00B0F0"/>
                </a:solidFill>
              </a:ln>
            </p:spPr>
          </p:pic>
        </p:grpSp>
        <p:sp>
          <p:nvSpPr>
            <p:cNvPr id="21" name="矩形 20"/>
            <p:cNvSpPr/>
            <p:nvPr/>
          </p:nvSpPr>
          <p:spPr>
            <a:xfrm>
              <a:off x="2463793" y="3500443"/>
              <a:ext cx="5194375" cy="657668"/>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solidFill>
                    <a:srgbClr val="333333"/>
                  </a:solidFill>
                  <a:latin typeface="Times New Roman" panose="02020603050405020304" pitchFamily="18" charset="0"/>
                  <a:cs typeface="Times New Roman" panose="02020603050405020304" pitchFamily="18" charset="0"/>
                </a:rPr>
                <a:t>Trình bày gọn, rõ về diễn biến của các sự việc trong câu chuyện.</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sp>
        <p:nvSpPr>
          <p:cNvPr id="25" name="TextBox 24">
            <a:extLst>
              <a:ext uri="{FF2B5EF4-FFF2-40B4-BE49-F238E27FC236}">
                <a16:creationId xmlns:a16="http://schemas.microsoft.com/office/drawing/2014/main" id="{07D634FA-512F-43BA-8E60-FA5F05A07DD3}"/>
              </a:ext>
            </a:extLst>
          </p:cNvPr>
          <p:cNvSpPr txBox="1"/>
          <p:nvPr/>
        </p:nvSpPr>
        <p:spPr>
          <a:xfrm>
            <a:off x="239350" y="153221"/>
            <a:ext cx="11713301" cy="830997"/>
          </a:xfrm>
          <a:prstGeom prst="rect">
            <a:avLst/>
          </a:prstGeom>
          <a:noFill/>
        </p:spPr>
        <p:txBody>
          <a:bodyPr wrap="square">
            <a:spAutoFit/>
          </a:bodyPr>
          <a:lstStyle/>
          <a:p>
            <a:r>
              <a:rPr lang="vi-VN" sz="2400" b="1">
                <a:solidFill>
                  <a:srgbClr val="FF0000"/>
                </a:solidFill>
                <a:latin typeface="+mj-lt"/>
              </a:rPr>
              <a:t>2</a:t>
            </a:r>
            <a:r>
              <a:rPr lang="en-US" sz="2400" b="1">
                <a:solidFill>
                  <a:srgbClr val="FF0000"/>
                </a:solidFill>
                <a:latin typeface="+mj-lt"/>
              </a:rPr>
              <a:t>. </a:t>
            </a:r>
            <a:r>
              <a:rPr lang="vi-VN" sz="2400" b="1">
                <a:solidFill>
                  <a:srgbClr val="FF0000"/>
                </a:solidFill>
                <a:latin typeface="+mj-lt"/>
              </a:rPr>
              <a:t>Một số điểm lưu ý khi trình bày bài nói: Kể lại một truyện ngụ ngôn (có sử dụng cách nói thú vị, dí dỏm, hài hước)</a:t>
            </a:r>
            <a:endParaRPr lang="en-US" sz="2400" b="1">
              <a:solidFill>
                <a:srgbClr val="FF0000"/>
              </a:solidFill>
              <a:latin typeface="+mj-lt"/>
            </a:endParaRPr>
          </a:p>
        </p:txBody>
      </p:sp>
      <p:grpSp>
        <p:nvGrpSpPr>
          <p:cNvPr id="26" name="组合 22">
            <a:extLst>
              <a:ext uri="{FF2B5EF4-FFF2-40B4-BE49-F238E27FC236}">
                <a16:creationId xmlns:a16="http://schemas.microsoft.com/office/drawing/2014/main" id="{4529F383-A316-4E94-BB17-F8F8F55C3EF6}"/>
              </a:ext>
            </a:extLst>
          </p:cNvPr>
          <p:cNvGrpSpPr/>
          <p:nvPr/>
        </p:nvGrpSpPr>
        <p:grpSpPr>
          <a:xfrm>
            <a:off x="1583499" y="3345823"/>
            <a:ext cx="8544949" cy="831832"/>
            <a:chOff x="1045241" y="2158454"/>
            <a:chExt cx="6311095" cy="1277682"/>
          </a:xfrm>
        </p:grpSpPr>
        <p:grpSp>
          <p:nvGrpSpPr>
            <p:cNvPr id="27" name="组合 16">
              <a:extLst>
                <a:ext uri="{FF2B5EF4-FFF2-40B4-BE49-F238E27FC236}">
                  <a16:creationId xmlns:a16="http://schemas.microsoft.com/office/drawing/2014/main" id="{F80BBBD1-47D0-4A8C-88EB-11B2C8CACEA8}"/>
                </a:ext>
              </a:extLst>
            </p:cNvPr>
            <p:cNvGrpSpPr/>
            <p:nvPr/>
          </p:nvGrpSpPr>
          <p:grpSpPr>
            <a:xfrm>
              <a:off x="1045241" y="2158454"/>
              <a:ext cx="6311095" cy="1214466"/>
              <a:chOff x="186206" y="2355030"/>
              <a:chExt cx="7595639" cy="1461656"/>
            </a:xfrm>
          </p:grpSpPr>
          <p:sp>
            <p:nvSpPr>
              <p:cNvPr id="29" name="矩形 10">
                <a:extLst>
                  <a:ext uri="{FF2B5EF4-FFF2-40B4-BE49-F238E27FC236}">
                    <a16:creationId xmlns:a16="http://schemas.microsoft.com/office/drawing/2014/main" id="{FC56C55E-BD46-4B1B-922D-286AA32FF666}"/>
                  </a:ext>
                </a:extLst>
              </p:cNvPr>
              <p:cNvSpPr/>
              <p:nvPr/>
            </p:nvSpPr>
            <p:spPr>
              <a:xfrm>
                <a:off x="186206" y="2355030"/>
                <a:ext cx="7413815" cy="1461656"/>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30" name="Picture 3" descr="G:\00 千图网\下载资料\13692860.jpg">
                <a:extLst>
                  <a:ext uri="{FF2B5EF4-FFF2-40B4-BE49-F238E27FC236}">
                    <a16:creationId xmlns:a16="http://schemas.microsoft.com/office/drawing/2014/main" id="{4D81678A-9E70-4308-9ACC-1C130E730F3B}"/>
                  </a:ext>
                </a:extLst>
              </p:cNvPr>
              <p:cNvPicPr>
                <a:picLocks noChangeAspect="1" noChangeArrowheads="1"/>
              </p:cNvPicPr>
              <p:nvPr/>
            </p:nvPicPr>
            <p:blipFill>
              <a:blip r:embed="rId4" cstate="print"/>
              <a:srcRect l="13225" r="6420"/>
              <a:stretch>
                <a:fillRect/>
              </a:stretch>
            </p:blipFill>
            <p:spPr bwMode="auto">
              <a:xfrm>
                <a:off x="6918309" y="2463031"/>
                <a:ext cx="863536" cy="1079999"/>
              </a:xfrm>
              <a:prstGeom prst="ellipse">
                <a:avLst/>
              </a:prstGeom>
              <a:noFill/>
              <a:ln w="76200">
                <a:solidFill>
                  <a:srgbClr val="00B0F0"/>
                </a:solidFill>
              </a:ln>
            </p:spPr>
          </p:pic>
        </p:grpSp>
        <p:sp>
          <p:nvSpPr>
            <p:cNvPr id="28" name="矩形 19">
              <a:extLst>
                <a:ext uri="{FF2B5EF4-FFF2-40B4-BE49-F238E27FC236}">
                  <a16:creationId xmlns:a16="http://schemas.microsoft.com/office/drawing/2014/main" id="{D037A999-0C6C-404D-9785-82C16FB42F65}"/>
                </a:ext>
              </a:extLst>
            </p:cNvPr>
            <p:cNvSpPr/>
            <p:nvPr/>
          </p:nvSpPr>
          <p:spPr>
            <a:xfrm>
              <a:off x="1045242" y="2285998"/>
              <a:ext cx="5793642" cy="1150138"/>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solidFill>
                    <a:srgbClr val="333333"/>
                  </a:solidFill>
                  <a:latin typeface="Times New Roman" panose="02020603050405020304" pitchFamily="18" charset="0"/>
                  <a:cs typeface="Times New Roman" panose="02020603050405020304" pitchFamily="18" charset="0"/>
                </a:rPr>
                <a:t>Sử dụng từ ngữ, hình ảnh, cách nói thú vị hài hước, giọng điệu phù hợp, có những thay đổi cần thiết.</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31" name="组合 23">
            <a:extLst>
              <a:ext uri="{FF2B5EF4-FFF2-40B4-BE49-F238E27FC236}">
                <a16:creationId xmlns:a16="http://schemas.microsoft.com/office/drawing/2014/main" id="{99BA4DFE-517A-469E-A60C-F2F14AFBC6BE}"/>
              </a:ext>
            </a:extLst>
          </p:cNvPr>
          <p:cNvGrpSpPr/>
          <p:nvPr/>
        </p:nvGrpSpPr>
        <p:grpSpPr>
          <a:xfrm>
            <a:off x="1680839" y="4241767"/>
            <a:ext cx="8739880" cy="631222"/>
            <a:chOff x="1763700" y="3399152"/>
            <a:chExt cx="5894468" cy="987090"/>
          </a:xfrm>
        </p:grpSpPr>
        <p:grpSp>
          <p:nvGrpSpPr>
            <p:cNvPr id="32" name="组合 15">
              <a:extLst>
                <a:ext uri="{FF2B5EF4-FFF2-40B4-BE49-F238E27FC236}">
                  <a16:creationId xmlns:a16="http://schemas.microsoft.com/office/drawing/2014/main" id="{5C5ED9E8-9712-4E50-A956-E8E8EF7F29CB}"/>
                </a:ext>
              </a:extLst>
            </p:cNvPr>
            <p:cNvGrpSpPr/>
            <p:nvPr/>
          </p:nvGrpSpPr>
          <p:grpSpPr>
            <a:xfrm>
              <a:off x="1763700" y="3399152"/>
              <a:ext cx="5616601" cy="987090"/>
              <a:chOff x="1050899" y="3797615"/>
              <a:chExt cx="6759789" cy="1188000"/>
            </a:xfrm>
          </p:grpSpPr>
          <p:sp>
            <p:nvSpPr>
              <p:cNvPr id="34" name="矩形 13">
                <a:extLst>
                  <a:ext uri="{FF2B5EF4-FFF2-40B4-BE49-F238E27FC236}">
                    <a16:creationId xmlns:a16="http://schemas.microsoft.com/office/drawing/2014/main" id="{BB7E1CA4-35D7-4484-94E2-764860D1CF40}"/>
                  </a:ext>
                </a:extLst>
              </p:cNvPr>
              <p:cNvSpPr/>
              <p:nvPr/>
            </p:nvSpPr>
            <p:spPr>
              <a:xfrm>
                <a:off x="1690688" y="3797615"/>
                <a:ext cx="6120000" cy="1188000"/>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35" name="Picture 2" descr="G:\00 千图网\下载资料\455997_225023760000_2.jpg">
                <a:extLst>
                  <a:ext uri="{FF2B5EF4-FFF2-40B4-BE49-F238E27FC236}">
                    <a16:creationId xmlns:a16="http://schemas.microsoft.com/office/drawing/2014/main" id="{86265936-AA21-4A02-9B37-6B5DBACF590F}"/>
                  </a:ext>
                </a:extLst>
              </p:cNvPr>
              <p:cNvPicPr>
                <a:picLocks noChangeAspect="1" noChangeArrowheads="1"/>
              </p:cNvPicPr>
              <p:nvPr/>
            </p:nvPicPr>
            <p:blipFill>
              <a:blip r:embed="rId3" cstate="print"/>
              <a:srcRect l="3727" t="10543" r="3786" b="1297"/>
              <a:stretch>
                <a:fillRect/>
              </a:stretch>
            </p:blipFill>
            <p:spPr bwMode="auto">
              <a:xfrm>
                <a:off x="1050899" y="3857633"/>
                <a:ext cx="842587" cy="1080000"/>
              </a:xfrm>
              <a:prstGeom prst="ellipse">
                <a:avLst/>
              </a:prstGeom>
              <a:noFill/>
              <a:ln w="76200">
                <a:solidFill>
                  <a:srgbClr val="00B0F0"/>
                </a:solidFill>
              </a:ln>
            </p:spPr>
          </p:pic>
        </p:grpSp>
        <p:sp>
          <p:nvSpPr>
            <p:cNvPr id="33" name="矩形 20">
              <a:extLst>
                <a:ext uri="{FF2B5EF4-FFF2-40B4-BE49-F238E27FC236}">
                  <a16:creationId xmlns:a16="http://schemas.microsoft.com/office/drawing/2014/main" id="{40972D58-3748-4068-8993-2D54D0628262}"/>
                </a:ext>
              </a:extLst>
            </p:cNvPr>
            <p:cNvSpPr/>
            <p:nvPr/>
          </p:nvSpPr>
          <p:spPr>
            <a:xfrm>
              <a:off x="2463793" y="3500443"/>
              <a:ext cx="5194375" cy="657668"/>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solidFill>
                    <a:srgbClr val="333333"/>
                  </a:solidFill>
                  <a:latin typeface="+mj-lt"/>
                </a:rPr>
                <a:t>Thể hiện được tính hài hước, triết lí của truyện ngụ ngôn.</a:t>
              </a:r>
              <a:endParaRPr lang="en-US" altLang="zh-CN" sz="2133" dirty="0">
                <a:solidFill>
                  <a:schemeClr val="tx1">
                    <a:lumMod val="65000"/>
                    <a:lumOff val="35000"/>
                  </a:schemeClr>
                </a:solidFill>
                <a:latin typeface="+mj-lt"/>
                <a:ea typeface="微软雅黑" panose="020B0503020204020204" pitchFamily="34" charset="-122"/>
                <a:cs typeface="Times New Roman" panose="02020603050405020304" pitchFamily="18" charset="0"/>
              </a:endParaRPr>
            </a:p>
          </p:txBody>
        </p:sp>
      </p:grpSp>
      <p:grpSp>
        <p:nvGrpSpPr>
          <p:cNvPr id="36" name="组合 22">
            <a:extLst>
              <a:ext uri="{FF2B5EF4-FFF2-40B4-BE49-F238E27FC236}">
                <a16:creationId xmlns:a16="http://schemas.microsoft.com/office/drawing/2014/main" id="{68CA4156-7C4D-486D-B78C-9D257C52341A}"/>
              </a:ext>
            </a:extLst>
          </p:cNvPr>
          <p:cNvGrpSpPr/>
          <p:nvPr/>
        </p:nvGrpSpPr>
        <p:grpSpPr>
          <a:xfrm>
            <a:off x="1625592" y="4990838"/>
            <a:ext cx="8544949" cy="790676"/>
            <a:chOff x="1045241" y="2158454"/>
            <a:chExt cx="6311095" cy="1214466"/>
          </a:xfrm>
        </p:grpSpPr>
        <p:grpSp>
          <p:nvGrpSpPr>
            <p:cNvPr id="37" name="组合 16">
              <a:extLst>
                <a:ext uri="{FF2B5EF4-FFF2-40B4-BE49-F238E27FC236}">
                  <a16:creationId xmlns:a16="http://schemas.microsoft.com/office/drawing/2014/main" id="{953CE640-63A7-4536-AC91-5413C50BF748}"/>
                </a:ext>
              </a:extLst>
            </p:cNvPr>
            <p:cNvGrpSpPr/>
            <p:nvPr/>
          </p:nvGrpSpPr>
          <p:grpSpPr>
            <a:xfrm>
              <a:off x="1045241" y="2158454"/>
              <a:ext cx="6311095" cy="1214466"/>
              <a:chOff x="186206" y="2355030"/>
              <a:chExt cx="7595639" cy="1461656"/>
            </a:xfrm>
          </p:grpSpPr>
          <p:sp>
            <p:nvSpPr>
              <p:cNvPr id="39" name="矩形 10">
                <a:extLst>
                  <a:ext uri="{FF2B5EF4-FFF2-40B4-BE49-F238E27FC236}">
                    <a16:creationId xmlns:a16="http://schemas.microsoft.com/office/drawing/2014/main" id="{6BDF2A09-13F0-431F-9850-BDF8E8F39C1A}"/>
                  </a:ext>
                </a:extLst>
              </p:cNvPr>
              <p:cNvSpPr/>
              <p:nvPr/>
            </p:nvSpPr>
            <p:spPr>
              <a:xfrm>
                <a:off x="186206" y="2355030"/>
                <a:ext cx="7413815" cy="1461656"/>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40" name="Picture 3" descr="G:\00 千图网\下载资料\13692860.jpg">
                <a:extLst>
                  <a:ext uri="{FF2B5EF4-FFF2-40B4-BE49-F238E27FC236}">
                    <a16:creationId xmlns:a16="http://schemas.microsoft.com/office/drawing/2014/main" id="{CF7E7FD9-F060-4F8A-B914-25976B026288}"/>
                  </a:ext>
                </a:extLst>
              </p:cNvPr>
              <p:cNvPicPr>
                <a:picLocks noChangeAspect="1" noChangeArrowheads="1"/>
              </p:cNvPicPr>
              <p:nvPr/>
            </p:nvPicPr>
            <p:blipFill>
              <a:blip r:embed="rId4" cstate="print"/>
              <a:srcRect l="13225" r="6420"/>
              <a:stretch>
                <a:fillRect/>
              </a:stretch>
            </p:blipFill>
            <p:spPr bwMode="auto">
              <a:xfrm>
                <a:off x="6918309" y="2463031"/>
                <a:ext cx="863536" cy="1079999"/>
              </a:xfrm>
              <a:prstGeom prst="ellipse">
                <a:avLst/>
              </a:prstGeom>
              <a:noFill/>
              <a:ln w="76200">
                <a:solidFill>
                  <a:srgbClr val="00B0F0"/>
                </a:solidFill>
              </a:ln>
            </p:spPr>
          </p:pic>
        </p:grpSp>
        <p:sp>
          <p:nvSpPr>
            <p:cNvPr id="38" name="矩形 19">
              <a:extLst>
                <a:ext uri="{FF2B5EF4-FFF2-40B4-BE49-F238E27FC236}">
                  <a16:creationId xmlns:a16="http://schemas.microsoft.com/office/drawing/2014/main" id="{0839BC59-8CAF-404A-A96F-73125F40A8CA}"/>
                </a:ext>
              </a:extLst>
            </p:cNvPr>
            <p:cNvSpPr/>
            <p:nvPr/>
          </p:nvSpPr>
          <p:spPr>
            <a:xfrm>
              <a:off x="1045242" y="2405128"/>
              <a:ext cx="5793642" cy="645980"/>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solidFill>
                    <a:srgbClr val="333333"/>
                  </a:solidFill>
                  <a:latin typeface="+mj-lt"/>
                </a:rPr>
                <a:t>Chủ động, tự tin, nhìn vào người nghe khi nói.</a:t>
              </a:r>
              <a:endParaRPr lang="en-US" altLang="zh-CN" sz="2133" dirty="0">
                <a:solidFill>
                  <a:schemeClr val="tx1">
                    <a:lumMod val="65000"/>
                    <a:lumOff val="35000"/>
                  </a:schemeClr>
                </a:solidFill>
                <a:latin typeface="+mj-lt"/>
                <a:ea typeface="微软雅黑" panose="020B0503020204020204" pitchFamily="34" charset="-122"/>
                <a:cs typeface="Times New Roman" panose="02020603050405020304" pitchFamily="18" charset="0"/>
              </a:endParaRPr>
            </a:p>
          </p:txBody>
        </p:sp>
      </p:grpSp>
      <p:grpSp>
        <p:nvGrpSpPr>
          <p:cNvPr id="41" name="组合 23">
            <a:extLst>
              <a:ext uri="{FF2B5EF4-FFF2-40B4-BE49-F238E27FC236}">
                <a16:creationId xmlns:a16="http://schemas.microsoft.com/office/drawing/2014/main" id="{A5386C4C-7FE6-4CD4-B3CC-7BEC1D8EA987}"/>
              </a:ext>
            </a:extLst>
          </p:cNvPr>
          <p:cNvGrpSpPr/>
          <p:nvPr/>
        </p:nvGrpSpPr>
        <p:grpSpPr>
          <a:xfrm>
            <a:off x="1625592" y="5899611"/>
            <a:ext cx="8739880" cy="631221"/>
            <a:chOff x="1763700" y="3399152"/>
            <a:chExt cx="5894468" cy="987090"/>
          </a:xfrm>
        </p:grpSpPr>
        <p:grpSp>
          <p:nvGrpSpPr>
            <p:cNvPr id="42" name="组合 15">
              <a:extLst>
                <a:ext uri="{FF2B5EF4-FFF2-40B4-BE49-F238E27FC236}">
                  <a16:creationId xmlns:a16="http://schemas.microsoft.com/office/drawing/2014/main" id="{7A244D8D-3F05-4616-A5E8-02F5758BB90D}"/>
                </a:ext>
              </a:extLst>
            </p:cNvPr>
            <p:cNvGrpSpPr/>
            <p:nvPr/>
          </p:nvGrpSpPr>
          <p:grpSpPr>
            <a:xfrm>
              <a:off x="1763700" y="3399152"/>
              <a:ext cx="5616601" cy="987090"/>
              <a:chOff x="1050899" y="3797615"/>
              <a:chExt cx="6759789" cy="1188000"/>
            </a:xfrm>
          </p:grpSpPr>
          <p:sp>
            <p:nvSpPr>
              <p:cNvPr id="44" name="矩形 13">
                <a:extLst>
                  <a:ext uri="{FF2B5EF4-FFF2-40B4-BE49-F238E27FC236}">
                    <a16:creationId xmlns:a16="http://schemas.microsoft.com/office/drawing/2014/main" id="{E4AAC5C1-1DA9-413F-920B-F2BC10D3C830}"/>
                  </a:ext>
                </a:extLst>
              </p:cNvPr>
              <p:cNvSpPr/>
              <p:nvPr/>
            </p:nvSpPr>
            <p:spPr>
              <a:xfrm>
                <a:off x="1690688" y="3797615"/>
                <a:ext cx="6120000" cy="1188000"/>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45" name="Picture 2" descr="G:\00 千图网\下载资料\455997_225023760000_2.jpg">
                <a:extLst>
                  <a:ext uri="{FF2B5EF4-FFF2-40B4-BE49-F238E27FC236}">
                    <a16:creationId xmlns:a16="http://schemas.microsoft.com/office/drawing/2014/main" id="{36235C43-1629-48AA-A8D6-15AFC99D5900}"/>
                  </a:ext>
                </a:extLst>
              </p:cNvPr>
              <p:cNvPicPr>
                <a:picLocks noChangeAspect="1" noChangeArrowheads="1"/>
              </p:cNvPicPr>
              <p:nvPr/>
            </p:nvPicPr>
            <p:blipFill>
              <a:blip r:embed="rId3" cstate="print"/>
              <a:srcRect l="3727" t="10543" r="3786" b="1297"/>
              <a:stretch>
                <a:fillRect/>
              </a:stretch>
            </p:blipFill>
            <p:spPr bwMode="auto">
              <a:xfrm>
                <a:off x="1050899" y="3857633"/>
                <a:ext cx="842587" cy="1080000"/>
              </a:xfrm>
              <a:prstGeom prst="ellipse">
                <a:avLst/>
              </a:prstGeom>
              <a:noFill/>
              <a:ln w="76200">
                <a:solidFill>
                  <a:srgbClr val="00B0F0"/>
                </a:solidFill>
              </a:ln>
            </p:spPr>
          </p:pic>
        </p:grpSp>
        <p:sp>
          <p:nvSpPr>
            <p:cNvPr id="43" name="矩形 20">
              <a:extLst>
                <a:ext uri="{FF2B5EF4-FFF2-40B4-BE49-F238E27FC236}">
                  <a16:creationId xmlns:a16="http://schemas.microsoft.com/office/drawing/2014/main" id="{D4EC3D60-8F3C-4CAF-83B5-4EDEFE320961}"/>
                </a:ext>
              </a:extLst>
            </p:cNvPr>
            <p:cNvSpPr/>
            <p:nvPr/>
          </p:nvSpPr>
          <p:spPr>
            <a:xfrm>
              <a:off x="2463793" y="3500443"/>
              <a:ext cx="5194375" cy="65766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solidFill>
                    <a:srgbClr val="333333"/>
                  </a:solidFill>
                  <a:latin typeface="Times New Roman" panose="02020603050405020304" pitchFamily="18" charset="0"/>
                  <a:cs typeface="Times New Roman" panose="02020603050405020304" pitchFamily="18" charset="0"/>
                </a:rPr>
                <a:t>Đảm bảo thời gian quy định</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spTree>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right)">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left)">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ipe(right)">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left)">
                                      <p:cBhvr>
                                        <p:cTn id="27" dur="5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nodeType="clickEffect">
                                  <p:stCondLst>
                                    <p:cond delay="0"/>
                                  </p:stCondLst>
                                  <p:childTnLst>
                                    <p:set>
                                      <p:cBhvr>
                                        <p:cTn id="31" dur="1" fill="hold">
                                          <p:stCondLst>
                                            <p:cond delay="0"/>
                                          </p:stCondLst>
                                        </p:cTn>
                                        <p:tgtEl>
                                          <p:spTgt spid="36"/>
                                        </p:tgtEl>
                                        <p:attrNameLst>
                                          <p:attrName>style.visibility</p:attrName>
                                        </p:attrNameLst>
                                      </p:cBhvr>
                                      <p:to>
                                        <p:strVal val="visible"/>
                                      </p:to>
                                    </p:set>
                                    <p:animEffect transition="in" filter="wipe(right)">
                                      <p:cBhvr>
                                        <p:cTn id="32" dur="500"/>
                                        <p:tgtEl>
                                          <p:spTgt spid="3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wipe(left)">
                                      <p:cBhvr>
                                        <p:cTn id="3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6" name="Picture 4" descr="5">
            <a:extLst>
              <a:ext uri="{FF2B5EF4-FFF2-40B4-BE49-F238E27FC236}">
                <a16:creationId xmlns:a16="http://schemas.microsoft.com/office/drawing/2014/main" id="{9BD8EC45-59EC-490E-BBCC-8EC7EAD0D8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729" y="960444"/>
            <a:ext cx="10896532" cy="5880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8" name="Picture 6" descr="7">
            <a:extLst>
              <a:ext uri="{FF2B5EF4-FFF2-40B4-BE49-F238E27FC236}">
                <a16:creationId xmlns:a16="http://schemas.microsoft.com/office/drawing/2014/main" id="{293F2283-9E9C-43D4-AD46-5BF78F4701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8915" y="1021192"/>
            <a:ext cx="1060468" cy="1529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9" name="Picture 7" descr="11">
            <a:extLst>
              <a:ext uri="{FF2B5EF4-FFF2-40B4-BE49-F238E27FC236}">
                <a16:creationId xmlns:a16="http://schemas.microsoft.com/office/drawing/2014/main" id="{2DABEF8A-3FBD-420B-A2A5-D05ECDE7C2B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34396" y="4965172"/>
            <a:ext cx="7776864" cy="163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0" name="Picture 8" descr="8">
            <a:extLst>
              <a:ext uri="{FF2B5EF4-FFF2-40B4-BE49-F238E27FC236}">
                <a16:creationId xmlns:a16="http://schemas.microsoft.com/office/drawing/2014/main" id="{116EBE63-BBB4-4032-8621-371C3B9B517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63552" y="1029816"/>
            <a:ext cx="7599901" cy="141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9" descr="9">
            <a:extLst>
              <a:ext uri="{FF2B5EF4-FFF2-40B4-BE49-F238E27FC236}">
                <a16:creationId xmlns:a16="http://schemas.microsoft.com/office/drawing/2014/main" id="{567C0A19-8685-41AA-96EE-F9A0A7C7D79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11559" y="2288374"/>
            <a:ext cx="7599901" cy="1456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2" name="Picture 10" descr="10">
            <a:extLst>
              <a:ext uri="{FF2B5EF4-FFF2-40B4-BE49-F238E27FC236}">
                <a16:creationId xmlns:a16="http://schemas.microsoft.com/office/drawing/2014/main" id="{E8BE6AF5-53F3-4C73-8F7F-DCB57B9DF14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12847" y="3592673"/>
            <a:ext cx="7776864" cy="1606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7" name="Picture 5" descr="6">
            <a:extLst>
              <a:ext uri="{FF2B5EF4-FFF2-40B4-BE49-F238E27FC236}">
                <a16:creationId xmlns:a16="http://schemas.microsoft.com/office/drawing/2014/main" id="{E4F2E8FA-8114-44FB-97D7-4CFFF991F68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90683" y="3822475"/>
            <a:ext cx="4798056" cy="2948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3" name="Text Box 11">
            <a:extLst>
              <a:ext uri="{FF2B5EF4-FFF2-40B4-BE49-F238E27FC236}">
                <a16:creationId xmlns:a16="http://schemas.microsoft.com/office/drawing/2014/main" id="{627E51C9-34DE-418A-A1AE-31F625274C17}"/>
              </a:ext>
            </a:extLst>
          </p:cNvPr>
          <p:cNvSpPr txBox="1">
            <a:spLocks noChangeArrowheads="1"/>
          </p:cNvSpPr>
          <p:nvPr/>
        </p:nvSpPr>
        <p:spPr bwMode="auto">
          <a:xfrm>
            <a:off x="2255574" y="1220755"/>
            <a:ext cx="710478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1500188">
              <a:defRPr sz="3000">
                <a:solidFill>
                  <a:schemeClr val="tx1"/>
                </a:solidFill>
                <a:latin typeface="Arial" panose="020B0604020202020204" pitchFamily="34" charset="0"/>
                <a:ea typeface="宋体" panose="02010600030101010101" pitchFamily="2" charset="-122"/>
              </a:defRPr>
            </a:lvl1pPr>
            <a:lvl2pPr marL="742950" indent="-285750" defTabSz="1500188">
              <a:defRPr sz="3000">
                <a:solidFill>
                  <a:schemeClr val="tx1"/>
                </a:solidFill>
                <a:latin typeface="Arial" panose="020B0604020202020204" pitchFamily="34" charset="0"/>
                <a:ea typeface="宋体" panose="02010600030101010101" pitchFamily="2" charset="-122"/>
              </a:defRPr>
            </a:lvl2pPr>
            <a:lvl3pPr marL="1143000" indent="-228600" defTabSz="1500188">
              <a:defRPr sz="3000">
                <a:solidFill>
                  <a:schemeClr val="tx1"/>
                </a:solidFill>
                <a:latin typeface="Arial" panose="020B0604020202020204" pitchFamily="34" charset="0"/>
                <a:ea typeface="宋体" panose="02010600030101010101" pitchFamily="2" charset="-122"/>
              </a:defRPr>
            </a:lvl3pPr>
            <a:lvl4pPr marL="1600200" indent="-228600" defTabSz="1500188">
              <a:defRPr sz="3000">
                <a:solidFill>
                  <a:schemeClr val="tx1"/>
                </a:solidFill>
                <a:latin typeface="Arial" panose="020B0604020202020204" pitchFamily="34" charset="0"/>
                <a:ea typeface="宋体" panose="02010600030101010101" pitchFamily="2" charset="-122"/>
              </a:defRPr>
            </a:lvl4pPr>
            <a:lvl5pPr marL="2057400" indent="-228600" defTabSz="1500188">
              <a:defRPr sz="3000">
                <a:solidFill>
                  <a:schemeClr val="tx1"/>
                </a:solidFill>
                <a:latin typeface="Arial" panose="020B0604020202020204" pitchFamily="34" charset="0"/>
                <a:ea typeface="宋体" panose="02010600030101010101" pitchFamily="2" charset="-122"/>
              </a:defRPr>
            </a:lvl5pPr>
            <a:lvl6pPr marL="25146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6pPr>
            <a:lvl7pPr marL="29718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7pPr>
            <a:lvl8pPr marL="34290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8pPr>
            <a:lvl9pPr marL="38862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9pPr>
          </a:lstStyle>
          <a:p>
            <a:pPr algn="just" defTabSz="457098">
              <a:defRPr/>
            </a:pPr>
            <a:r>
              <a:rPr lang="en-US" sz="2400">
                <a:latin typeface="Times New Roman" panose="02020603050405020304" pitchFamily="18" charset="0"/>
                <a:cs typeface="Times New Roman" panose="02020603050405020304" pitchFamily="18" charset="0"/>
              </a:rPr>
              <a:t>Trình bày rõ ràng, mạch lạc và có điểm nhấn những nội dung liên quan đến quy tắc/ luật lệ của hoạt động.</a:t>
            </a:r>
            <a:endParaRPr lang="en-US" altLang="zh-CN" sz="2400"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085" name="Text Box 13">
            <a:extLst>
              <a:ext uri="{FF2B5EF4-FFF2-40B4-BE49-F238E27FC236}">
                <a16:creationId xmlns:a16="http://schemas.microsoft.com/office/drawing/2014/main" id="{FDC97729-96C3-480C-9752-B85D3E55E865}"/>
              </a:ext>
            </a:extLst>
          </p:cNvPr>
          <p:cNvSpPr txBox="1">
            <a:spLocks noChangeArrowheads="1"/>
          </p:cNvSpPr>
          <p:nvPr/>
        </p:nvSpPr>
        <p:spPr bwMode="auto">
          <a:xfrm>
            <a:off x="3071067" y="2660053"/>
            <a:ext cx="595385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1500188">
              <a:defRPr sz="3000">
                <a:solidFill>
                  <a:schemeClr val="tx1"/>
                </a:solidFill>
                <a:latin typeface="Arial" panose="020B0604020202020204" pitchFamily="34" charset="0"/>
                <a:ea typeface="宋体" panose="02010600030101010101" pitchFamily="2" charset="-122"/>
              </a:defRPr>
            </a:lvl1pPr>
            <a:lvl2pPr marL="742950" indent="-285750" defTabSz="1500188">
              <a:defRPr sz="3000">
                <a:solidFill>
                  <a:schemeClr val="tx1"/>
                </a:solidFill>
                <a:latin typeface="Arial" panose="020B0604020202020204" pitchFamily="34" charset="0"/>
                <a:ea typeface="宋体" panose="02010600030101010101" pitchFamily="2" charset="-122"/>
              </a:defRPr>
            </a:lvl2pPr>
            <a:lvl3pPr marL="1143000" indent="-228600" defTabSz="1500188">
              <a:defRPr sz="3000">
                <a:solidFill>
                  <a:schemeClr val="tx1"/>
                </a:solidFill>
                <a:latin typeface="Arial" panose="020B0604020202020204" pitchFamily="34" charset="0"/>
                <a:ea typeface="宋体" panose="02010600030101010101" pitchFamily="2" charset="-122"/>
              </a:defRPr>
            </a:lvl3pPr>
            <a:lvl4pPr marL="1600200" indent="-228600" defTabSz="1500188">
              <a:defRPr sz="3000">
                <a:solidFill>
                  <a:schemeClr val="tx1"/>
                </a:solidFill>
                <a:latin typeface="Arial" panose="020B0604020202020204" pitchFamily="34" charset="0"/>
                <a:ea typeface="宋体" panose="02010600030101010101" pitchFamily="2" charset="-122"/>
              </a:defRPr>
            </a:lvl4pPr>
            <a:lvl5pPr marL="2057400" indent="-228600" defTabSz="1500188">
              <a:defRPr sz="3000">
                <a:solidFill>
                  <a:schemeClr val="tx1"/>
                </a:solidFill>
                <a:latin typeface="Arial" panose="020B0604020202020204" pitchFamily="34" charset="0"/>
                <a:ea typeface="宋体" panose="02010600030101010101" pitchFamily="2" charset="-122"/>
              </a:defRPr>
            </a:lvl5pPr>
            <a:lvl6pPr marL="25146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6pPr>
            <a:lvl7pPr marL="29718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7pPr>
            <a:lvl8pPr marL="34290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8pPr>
            <a:lvl9pPr marL="38862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9pPr>
          </a:lstStyle>
          <a:p>
            <a:pPr algn="just" defTabSz="457098">
              <a:defRPr/>
            </a:pPr>
            <a:r>
              <a:rPr lang="en-US" sz="2400">
                <a:solidFill>
                  <a:srgbClr val="FF0000"/>
                </a:solidFill>
                <a:latin typeface="Times New Roman" panose="02020603050405020304" pitchFamily="18" charset="0"/>
                <a:cs typeface="Times New Roman" panose="02020603050405020304" pitchFamily="18" charset="0"/>
              </a:rPr>
              <a:t>Sử dụng ngữ điệu linh hoạt.</a:t>
            </a:r>
            <a:endParaRPr lang="en-US" altLang="zh-CN" sz="2400" dirty="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086" name="Text Box 14">
            <a:extLst>
              <a:ext uri="{FF2B5EF4-FFF2-40B4-BE49-F238E27FC236}">
                <a16:creationId xmlns:a16="http://schemas.microsoft.com/office/drawing/2014/main" id="{E60042C2-4D40-4CBB-834B-0A08AB27574B}"/>
              </a:ext>
            </a:extLst>
          </p:cNvPr>
          <p:cNvSpPr txBox="1">
            <a:spLocks noChangeArrowheads="1"/>
          </p:cNvSpPr>
          <p:nvPr/>
        </p:nvSpPr>
        <p:spPr bwMode="auto">
          <a:xfrm>
            <a:off x="2421231" y="3785409"/>
            <a:ext cx="7003195" cy="1077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1500188">
              <a:defRPr sz="3000">
                <a:solidFill>
                  <a:schemeClr val="tx1"/>
                </a:solidFill>
                <a:latin typeface="Arial" panose="020B0604020202020204" pitchFamily="34" charset="0"/>
                <a:ea typeface="宋体" panose="02010600030101010101" pitchFamily="2" charset="-122"/>
              </a:defRPr>
            </a:lvl1pPr>
            <a:lvl2pPr marL="742950" indent="-285750" defTabSz="1500188">
              <a:defRPr sz="3000">
                <a:solidFill>
                  <a:schemeClr val="tx1"/>
                </a:solidFill>
                <a:latin typeface="Arial" panose="020B0604020202020204" pitchFamily="34" charset="0"/>
                <a:ea typeface="宋体" panose="02010600030101010101" pitchFamily="2" charset="-122"/>
              </a:defRPr>
            </a:lvl2pPr>
            <a:lvl3pPr marL="1143000" indent="-228600" defTabSz="1500188">
              <a:defRPr sz="3000">
                <a:solidFill>
                  <a:schemeClr val="tx1"/>
                </a:solidFill>
                <a:latin typeface="Arial" panose="020B0604020202020204" pitchFamily="34" charset="0"/>
                <a:ea typeface="宋体" panose="02010600030101010101" pitchFamily="2" charset="-122"/>
              </a:defRPr>
            </a:lvl3pPr>
            <a:lvl4pPr marL="1600200" indent="-228600" defTabSz="1500188">
              <a:defRPr sz="3000">
                <a:solidFill>
                  <a:schemeClr val="tx1"/>
                </a:solidFill>
                <a:latin typeface="Arial" panose="020B0604020202020204" pitchFamily="34" charset="0"/>
                <a:ea typeface="宋体" panose="02010600030101010101" pitchFamily="2" charset="-122"/>
              </a:defRPr>
            </a:lvl4pPr>
            <a:lvl5pPr marL="2057400" indent="-228600" defTabSz="1500188">
              <a:defRPr sz="3000">
                <a:solidFill>
                  <a:schemeClr val="tx1"/>
                </a:solidFill>
                <a:latin typeface="Arial" panose="020B0604020202020204" pitchFamily="34" charset="0"/>
                <a:ea typeface="宋体" panose="02010600030101010101" pitchFamily="2" charset="-122"/>
              </a:defRPr>
            </a:lvl5pPr>
            <a:lvl6pPr marL="25146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6pPr>
            <a:lvl7pPr marL="29718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7pPr>
            <a:lvl8pPr marL="34290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8pPr>
            <a:lvl9pPr marL="38862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9pPr>
          </a:lstStyle>
          <a:p>
            <a:pPr defTabSz="457098">
              <a:defRPr/>
            </a:pPr>
            <a:r>
              <a:rPr lang="vi-VN" sz="2133">
                <a:solidFill>
                  <a:srgbClr val="7030A0"/>
                </a:solidFill>
                <a:latin typeface="+mj-lt"/>
              </a:rPr>
              <a:t>Sử dụng các phương tiện giao tiếp phi ngôn ngữ như cử chỉ, điệu bộ để mô tả những hành động, thao tác liên quan đến trò chơi hay hoạt động được giới thiệu.</a:t>
            </a:r>
            <a:endParaRPr lang="en-US" altLang="zh-CN" sz="2133" dirty="0">
              <a:solidFill>
                <a:srgbClr val="7030A0"/>
              </a:solidFill>
              <a:latin typeface="+mj-lt"/>
              <a:ea typeface="微软雅黑" panose="020B0503020204020204" pitchFamily="34" charset="-122"/>
            </a:endParaRPr>
          </a:p>
        </p:txBody>
      </p:sp>
      <p:sp>
        <p:nvSpPr>
          <p:cNvPr id="3087" name="Text Box 15">
            <a:extLst>
              <a:ext uri="{FF2B5EF4-FFF2-40B4-BE49-F238E27FC236}">
                <a16:creationId xmlns:a16="http://schemas.microsoft.com/office/drawing/2014/main" id="{D866BBB0-77F6-4F3F-B0BB-D33B2D1E1F0A}"/>
              </a:ext>
            </a:extLst>
          </p:cNvPr>
          <p:cNvSpPr txBox="1">
            <a:spLocks noChangeArrowheads="1"/>
          </p:cNvSpPr>
          <p:nvPr/>
        </p:nvSpPr>
        <p:spPr bwMode="auto">
          <a:xfrm>
            <a:off x="2564437" y="5051625"/>
            <a:ext cx="6565084" cy="1077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1500188">
              <a:defRPr sz="3000">
                <a:solidFill>
                  <a:schemeClr val="tx1"/>
                </a:solidFill>
                <a:latin typeface="Arial" panose="020B0604020202020204" pitchFamily="34" charset="0"/>
                <a:ea typeface="宋体" panose="02010600030101010101" pitchFamily="2" charset="-122"/>
              </a:defRPr>
            </a:lvl1pPr>
            <a:lvl2pPr marL="742950" indent="-285750" defTabSz="1500188">
              <a:defRPr sz="3000">
                <a:solidFill>
                  <a:schemeClr val="tx1"/>
                </a:solidFill>
                <a:latin typeface="Arial" panose="020B0604020202020204" pitchFamily="34" charset="0"/>
                <a:ea typeface="宋体" panose="02010600030101010101" pitchFamily="2" charset="-122"/>
              </a:defRPr>
            </a:lvl2pPr>
            <a:lvl3pPr marL="1143000" indent="-228600" defTabSz="1500188">
              <a:defRPr sz="3000">
                <a:solidFill>
                  <a:schemeClr val="tx1"/>
                </a:solidFill>
                <a:latin typeface="Arial" panose="020B0604020202020204" pitchFamily="34" charset="0"/>
                <a:ea typeface="宋体" panose="02010600030101010101" pitchFamily="2" charset="-122"/>
              </a:defRPr>
            </a:lvl3pPr>
            <a:lvl4pPr marL="1600200" indent="-228600" defTabSz="1500188">
              <a:defRPr sz="3000">
                <a:solidFill>
                  <a:schemeClr val="tx1"/>
                </a:solidFill>
                <a:latin typeface="Arial" panose="020B0604020202020204" pitchFamily="34" charset="0"/>
                <a:ea typeface="宋体" panose="02010600030101010101" pitchFamily="2" charset="-122"/>
              </a:defRPr>
            </a:lvl4pPr>
            <a:lvl5pPr marL="2057400" indent="-228600" defTabSz="1500188">
              <a:defRPr sz="3000">
                <a:solidFill>
                  <a:schemeClr val="tx1"/>
                </a:solidFill>
                <a:latin typeface="Arial" panose="020B0604020202020204" pitchFamily="34" charset="0"/>
                <a:ea typeface="宋体" panose="02010600030101010101" pitchFamily="2" charset="-122"/>
              </a:defRPr>
            </a:lvl5pPr>
            <a:lvl6pPr marL="25146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6pPr>
            <a:lvl7pPr marL="29718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7pPr>
            <a:lvl8pPr marL="34290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8pPr>
            <a:lvl9pPr marL="38862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9pPr>
          </a:lstStyle>
          <a:p>
            <a:pPr algn="just" defTabSz="457098">
              <a:defRPr/>
            </a:pPr>
            <a:r>
              <a:rPr lang="vi-VN" sz="2133">
                <a:solidFill>
                  <a:schemeClr val="bg1"/>
                </a:solidFill>
                <a:latin typeface="+mj-lt"/>
              </a:rPr>
              <a:t>Sử dụng kết hợp các phương thức trực quan như hình ảnh, phim ngắn, sơ đồ,..để minh họa cho một số nội dung của bài nói.</a:t>
            </a:r>
            <a:endParaRPr lang="en-US" altLang="zh-CN" sz="2133" dirty="0">
              <a:solidFill>
                <a:schemeClr val="bg1"/>
              </a:solidFill>
              <a:latin typeface="+mj-lt"/>
              <a:ea typeface="微软雅黑" panose="020B0503020204020204" pitchFamily="34" charset="-122"/>
            </a:endParaRPr>
          </a:p>
        </p:txBody>
      </p:sp>
      <p:sp>
        <p:nvSpPr>
          <p:cNvPr id="14" name="TextBox 13">
            <a:extLst>
              <a:ext uri="{FF2B5EF4-FFF2-40B4-BE49-F238E27FC236}">
                <a16:creationId xmlns:a16="http://schemas.microsoft.com/office/drawing/2014/main" id="{8EAA4D61-9B6F-4997-87DE-06EAD372D121}"/>
              </a:ext>
            </a:extLst>
          </p:cNvPr>
          <p:cNvSpPr txBox="1"/>
          <p:nvPr/>
        </p:nvSpPr>
        <p:spPr>
          <a:xfrm>
            <a:off x="957447" y="130977"/>
            <a:ext cx="10694171" cy="830997"/>
          </a:xfrm>
          <a:prstGeom prst="rect">
            <a:avLst/>
          </a:prstGeom>
          <a:noFill/>
        </p:spPr>
        <p:txBody>
          <a:bodyPr wrap="square">
            <a:spAutoFit/>
          </a:bodyPr>
          <a:lstStyle/>
          <a:p>
            <a:r>
              <a:rPr lang="vi-VN" sz="2400" b="1">
                <a:solidFill>
                  <a:srgbClr val="FF0000"/>
                </a:solidFill>
                <a:latin typeface="+mj-lt"/>
              </a:rPr>
              <a:t>3: </a:t>
            </a:r>
            <a:r>
              <a:rPr lang="en-US" sz="2400" b="1">
                <a:solidFill>
                  <a:srgbClr val="FF0000"/>
                </a:solidFill>
                <a:latin typeface="Times New Roman" panose="02020603050405020304" pitchFamily="18" charset="0"/>
                <a:cs typeface="Times New Roman" panose="02020603050405020304" pitchFamily="18" charset="0"/>
              </a:rPr>
              <a:t>K</a:t>
            </a:r>
            <a:r>
              <a:rPr lang="vi-VN" sz="2400" b="1">
                <a:solidFill>
                  <a:srgbClr val="FF0000"/>
                </a:solidFill>
                <a:latin typeface="+mj-lt"/>
              </a:rPr>
              <a:t>hi giải thích về một quy tắc hay luật lệ của hoạt động điều cần làm để người nghe có thể hiểu rõ các quy tắc hay luật lệ của hoạt động là: </a:t>
            </a:r>
            <a:endParaRPr lang="en-US" sz="2400" b="1">
              <a:solidFill>
                <a:srgbClr val="FF0000"/>
              </a:solidFill>
              <a:latin typeface="+mj-l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076"/>
                                        </p:tgtEl>
                                        <p:attrNameLst>
                                          <p:attrName>style.visibility</p:attrName>
                                        </p:attrNameLst>
                                      </p:cBhvr>
                                      <p:to>
                                        <p:strVal val="visible"/>
                                      </p:to>
                                    </p:set>
                                    <p:anim calcmode="lin" valueType="num">
                                      <p:cBhvr additive="base">
                                        <p:cTn id="7" dur="500" fill="hold"/>
                                        <p:tgtEl>
                                          <p:spTgt spid="3076"/>
                                        </p:tgtEl>
                                        <p:attrNameLst>
                                          <p:attrName>ppt_x</p:attrName>
                                        </p:attrNameLst>
                                      </p:cBhvr>
                                      <p:tavLst>
                                        <p:tav tm="0">
                                          <p:val>
                                            <p:strVal val="0-#ppt_w/2"/>
                                          </p:val>
                                        </p:tav>
                                        <p:tav tm="100000">
                                          <p:val>
                                            <p:strVal val="#ppt_x"/>
                                          </p:val>
                                        </p:tav>
                                      </p:tavLst>
                                    </p:anim>
                                    <p:anim calcmode="lin" valueType="num">
                                      <p:cBhvr additive="base">
                                        <p:cTn id="8" dur="500" fill="hold"/>
                                        <p:tgtEl>
                                          <p:spTgt spid="307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3077"/>
                                        </p:tgtEl>
                                        <p:attrNameLst>
                                          <p:attrName>style.visibility</p:attrName>
                                        </p:attrNameLst>
                                      </p:cBhvr>
                                      <p:to>
                                        <p:strVal val="visible"/>
                                      </p:to>
                                    </p:set>
                                    <p:anim calcmode="lin" valueType="num">
                                      <p:cBhvr additive="base">
                                        <p:cTn id="12" dur="500" fill="hold"/>
                                        <p:tgtEl>
                                          <p:spTgt spid="3077"/>
                                        </p:tgtEl>
                                        <p:attrNameLst>
                                          <p:attrName>ppt_x</p:attrName>
                                        </p:attrNameLst>
                                      </p:cBhvr>
                                      <p:tavLst>
                                        <p:tav tm="0">
                                          <p:val>
                                            <p:strVal val="#ppt_x"/>
                                          </p:val>
                                        </p:tav>
                                        <p:tav tm="100000">
                                          <p:val>
                                            <p:strVal val="#ppt_x"/>
                                          </p:val>
                                        </p:tav>
                                      </p:tavLst>
                                    </p:anim>
                                    <p:anim calcmode="lin" valueType="num">
                                      <p:cBhvr additive="base">
                                        <p:cTn id="13" dur="500" fill="hold"/>
                                        <p:tgtEl>
                                          <p:spTgt spid="3077"/>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10" presetClass="entr" presetSubtype="0" fill="hold" nodeType="afterEffect">
                                  <p:stCondLst>
                                    <p:cond delay="0"/>
                                  </p:stCondLst>
                                  <p:childTnLst>
                                    <p:set>
                                      <p:cBhvr>
                                        <p:cTn id="16" dur="1" fill="hold">
                                          <p:stCondLst>
                                            <p:cond delay="0"/>
                                          </p:stCondLst>
                                        </p:cTn>
                                        <p:tgtEl>
                                          <p:spTgt spid="3078"/>
                                        </p:tgtEl>
                                        <p:attrNameLst>
                                          <p:attrName>style.visibility</p:attrName>
                                        </p:attrNameLst>
                                      </p:cBhvr>
                                      <p:to>
                                        <p:strVal val="visible"/>
                                      </p:to>
                                    </p:set>
                                    <p:animEffect transition="in" filter="fade">
                                      <p:cBhvr>
                                        <p:cTn id="17" dur="2000"/>
                                        <p:tgtEl>
                                          <p:spTgt spid="3078"/>
                                        </p:tgtEl>
                                      </p:cBhvr>
                                    </p:animEffect>
                                  </p:childTnLst>
                                </p:cTn>
                              </p:par>
                            </p:childTnLst>
                          </p:cTn>
                        </p:par>
                      </p:childTnLst>
                    </p:cTn>
                  </p:par>
                  <p:par>
                    <p:cTn id="18" fill="hold">
                      <p:stCondLst>
                        <p:cond delay="indefinite"/>
                      </p:stCondLst>
                      <p:childTnLst>
                        <p:par>
                          <p:cTn id="19" fill="hold" nodeType="afterGroup">
                            <p:stCondLst>
                              <p:cond delay="0"/>
                            </p:stCondLst>
                            <p:childTnLst>
                              <p:par>
                                <p:cTn id="20" presetID="29" presetClass="entr" presetSubtype="0" fill="hold" nodeType="clickEffect">
                                  <p:stCondLst>
                                    <p:cond delay="0"/>
                                  </p:stCondLst>
                                  <p:childTnLst>
                                    <p:set>
                                      <p:cBhvr>
                                        <p:cTn id="21" dur="1" fill="hold">
                                          <p:stCondLst>
                                            <p:cond delay="0"/>
                                          </p:stCondLst>
                                        </p:cTn>
                                        <p:tgtEl>
                                          <p:spTgt spid="3080"/>
                                        </p:tgtEl>
                                        <p:attrNameLst>
                                          <p:attrName>style.visibility</p:attrName>
                                        </p:attrNameLst>
                                      </p:cBhvr>
                                      <p:to>
                                        <p:strVal val="visible"/>
                                      </p:to>
                                    </p:set>
                                    <p:anim calcmode="lin" valueType="num">
                                      <p:cBhvr>
                                        <p:cTn id="22" dur="1000" fill="hold"/>
                                        <p:tgtEl>
                                          <p:spTgt spid="3080"/>
                                        </p:tgtEl>
                                        <p:attrNameLst>
                                          <p:attrName>ppt_x</p:attrName>
                                        </p:attrNameLst>
                                      </p:cBhvr>
                                      <p:tavLst>
                                        <p:tav tm="0">
                                          <p:val>
                                            <p:strVal val="#ppt_x-.2"/>
                                          </p:val>
                                        </p:tav>
                                        <p:tav tm="100000">
                                          <p:val>
                                            <p:strVal val="#ppt_x"/>
                                          </p:val>
                                        </p:tav>
                                      </p:tavLst>
                                    </p:anim>
                                    <p:anim calcmode="lin" valueType="num">
                                      <p:cBhvr>
                                        <p:cTn id="23" dur="1000" fill="hold"/>
                                        <p:tgtEl>
                                          <p:spTgt spid="3080"/>
                                        </p:tgtEl>
                                        <p:attrNameLst>
                                          <p:attrName>ppt_y</p:attrName>
                                        </p:attrNameLst>
                                      </p:cBhvr>
                                      <p:tavLst>
                                        <p:tav tm="0">
                                          <p:val>
                                            <p:strVal val="#ppt_y"/>
                                          </p:val>
                                        </p:tav>
                                        <p:tav tm="100000">
                                          <p:val>
                                            <p:strVal val="#ppt_y"/>
                                          </p:val>
                                        </p:tav>
                                      </p:tavLst>
                                    </p:anim>
                                    <p:animEffect transition="in" filter="wipe(right)" prLst="gradientSize: 0.1">
                                      <p:cBhvr>
                                        <p:cTn id="24" dur="1000"/>
                                        <p:tgtEl>
                                          <p:spTgt spid="3080"/>
                                        </p:tgtEl>
                                      </p:cBhvr>
                                    </p:animEffect>
                                  </p:childTnLst>
                                </p:cTn>
                              </p:par>
                            </p:childTnLst>
                          </p:cTn>
                        </p:par>
                        <p:par>
                          <p:cTn id="25" fill="hold" nodeType="afterGroup">
                            <p:stCondLst>
                              <p:cond delay="1000"/>
                            </p:stCondLst>
                            <p:childTnLst>
                              <p:par>
                                <p:cTn id="26" presetID="29" presetClass="entr" presetSubtype="0" fill="hold" grpId="0" nodeType="afterEffect">
                                  <p:stCondLst>
                                    <p:cond delay="0"/>
                                  </p:stCondLst>
                                  <p:childTnLst>
                                    <p:set>
                                      <p:cBhvr>
                                        <p:cTn id="27" dur="1" fill="hold">
                                          <p:stCondLst>
                                            <p:cond delay="0"/>
                                          </p:stCondLst>
                                        </p:cTn>
                                        <p:tgtEl>
                                          <p:spTgt spid="3083"/>
                                        </p:tgtEl>
                                        <p:attrNameLst>
                                          <p:attrName>style.visibility</p:attrName>
                                        </p:attrNameLst>
                                      </p:cBhvr>
                                      <p:to>
                                        <p:strVal val="visible"/>
                                      </p:to>
                                    </p:set>
                                    <p:anim calcmode="lin" valueType="num">
                                      <p:cBhvr>
                                        <p:cTn id="28" dur="1000" fill="hold"/>
                                        <p:tgtEl>
                                          <p:spTgt spid="3083"/>
                                        </p:tgtEl>
                                        <p:attrNameLst>
                                          <p:attrName>ppt_x</p:attrName>
                                        </p:attrNameLst>
                                      </p:cBhvr>
                                      <p:tavLst>
                                        <p:tav tm="0">
                                          <p:val>
                                            <p:strVal val="#ppt_x-.2"/>
                                          </p:val>
                                        </p:tav>
                                        <p:tav tm="100000">
                                          <p:val>
                                            <p:strVal val="#ppt_x"/>
                                          </p:val>
                                        </p:tav>
                                      </p:tavLst>
                                    </p:anim>
                                    <p:anim calcmode="lin" valueType="num">
                                      <p:cBhvr>
                                        <p:cTn id="29" dur="1000" fill="hold"/>
                                        <p:tgtEl>
                                          <p:spTgt spid="3083"/>
                                        </p:tgtEl>
                                        <p:attrNameLst>
                                          <p:attrName>ppt_y</p:attrName>
                                        </p:attrNameLst>
                                      </p:cBhvr>
                                      <p:tavLst>
                                        <p:tav tm="0">
                                          <p:val>
                                            <p:strVal val="#ppt_y"/>
                                          </p:val>
                                        </p:tav>
                                        <p:tav tm="100000">
                                          <p:val>
                                            <p:strVal val="#ppt_y"/>
                                          </p:val>
                                        </p:tav>
                                      </p:tavLst>
                                    </p:anim>
                                    <p:animEffect transition="in" filter="wipe(right)" prLst="gradientSize: 0.1">
                                      <p:cBhvr>
                                        <p:cTn id="30" dur="1000"/>
                                        <p:tgtEl>
                                          <p:spTgt spid="3083"/>
                                        </p:tgtEl>
                                      </p:cBhvr>
                                    </p:animEffect>
                                  </p:childTnLst>
                                </p:cTn>
                              </p:par>
                            </p:childTnLst>
                          </p:cTn>
                        </p:par>
                      </p:childTnLst>
                    </p:cTn>
                  </p:par>
                  <p:par>
                    <p:cTn id="31" fill="hold">
                      <p:stCondLst>
                        <p:cond delay="indefinite"/>
                      </p:stCondLst>
                      <p:childTnLst>
                        <p:par>
                          <p:cTn id="32" fill="hold" nodeType="after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3081"/>
                                        </p:tgtEl>
                                        <p:attrNameLst>
                                          <p:attrName>style.visibility</p:attrName>
                                        </p:attrNameLst>
                                      </p:cBhvr>
                                      <p:to>
                                        <p:strVal val="visible"/>
                                      </p:to>
                                    </p:set>
                                    <p:anim calcmode="lin" valueType="num">
                                      <p:cBhvr>
                                        <p:cTn id="35" dur="1000" fill="hold"/>
                                        <p:tgtEl>
                                          <p:spTgt spid="3081"/>
                                        </p:tgtEl>
                                        <p:attrNameLst>
                                          <p:attrName>ppt_x</p:attrName>
                                        </p:attrNameLst>
                                      </p:cBhvr>
                                      <p:tavLst>
                                        <p:tav tm="0">
                                          <p:val>
                                            <p:strVal val="#ppt_x-.2"/>
                                          </p:val>
                                        </p:tav>
                                        <p:tav tm="100000">
                                          <p:val>
                                            <p:strVal val="#ppt_x"/>
                                          </p:val>
                                        </p:tav>
                                      </p:tavLst>
                                    </p:anim>
                                    <p:anim calcmode="lin" valueType="num">
                                      <p:cBhvr>
                                        <p:cTn id="36" dur="1000" fill="hold"/>
                                        <p:tgtEl>
                                          <p:spTgt spid="3081"/>
                                        </p:tgtEl>
                                        <p:attrNameLst>
                                          <p:attrName>ppt_y</p:attrName>
                                        </p:attrNameLst>
                                      </p:cBhvr>
                                      <p:tavLst>
                                        <p:tav tm="0">
                                          <p:val>
                                            <p:strVal val="#ppt_y"/>
                                          </p:val>
                                        </p:tav>
                                        <p:tav tm="100000">
                                          <p:val>
                                            <p:strVal val="#ppt_y"/>
                                          </p:val>
                                        </p:tav>
                                      </p:tavLst>
                                    </p:anim>
                                    <p:animEffect transition="in" filter="wipe(right)" prLst="gradientSize: 0.1">
                                      <p:cBhvr>
                                        <p:cTn id="37" dur="1000"/>
                                        <p:tgtEl>
                                          <p:spTgt spid="3081"/>
                                        </p:tgtEl>
                                      </p:cBhvr>
                                    </p:animEffect>
                                  </p:childTnLst>
                                </p:cTn>
                              </p:par>
                            </p:childTnLst>
                          </p:cTn>
                        </p:par>
                        <p:par>
                          <p:cTn id="38" fill="hold" nodeType="afterGroup">
                            <p:stCondLst>
                              <p:cond delay="1000"/>
                            </p:stCondLst>
                            <p:childTnLst>
                              <p:par>
                                <p:cTn id="39" presetID="29" presetClass="entr" presetSubtype="0" fill="hold" grpId="0" nodeType="afterEffect">
                                  <p:stCondLst>
                                    <p:cond delay="0"/>
                                  </p:stCondLst>
                                  <p:childTnLst>
                                    <p:set>
                                      <p:cBhvr>
                                        <p:cTn id="40" dur="1" fill="hold">
                                          <p:stCondLst>
                                            <p:cond delay="0"/>
                                          </p:stCondLst>
                                        </p:cTn>
                                        <p:tgtEl>
                                          <p:spTgt spid="3085"/>
                                        </p:tgtEl>
                                        <p:attrNameLst>
                                          <p:attrName>style.visibility</p:attrName>
                                        </p:attrNameLst>
                                      </p:cBhvr>
                                      <p:to>
                                        <p:strVal val="visible"/>
                                      </p:to>
                                    </p:set>
                                    <p:anim calcmode="lin" valueType="num">
                                      <p:cBhvr>
                                        <p:cTn id="41" dur="1000" fill="hold"/>
                                        <p:tgtEl>
                                          <p:spTgt spid="3085"/>
                                        </p:tgtEl>
                                        <p:attrNameLst>
                                          <p:attrName>ppt_x</p:attrName>
                                        </p:attrNameLst>
                                      </p:cBhvr>
                                      <p:tavLst>
                                        <p:tav tm="0">
                                          <p:val>
                                            <p:strVal val="#ppt_x-.2"/>
                                          </p:val>
                                        </p:tav>
                                        <p:tav tm="100000">
                                          <p:val>
                                            <p:strVal val="#ppt_x"/>
                                          </p:val>
                                        </p:tav>
                                      </p:tavLst>
                                    </p:anim>
                                    <p:anim calcmode="lin" valueType="num">
                                      <p:cBhvr>
                                        <p:cTn id="42" dur="1000" fill="hold"/>
                                        <p:tgtEl>
                                          <p:spTgt spid="3085"/>
                                        </p:tgtEl>
                                        <p:attrNameLst>
                                          <p:attrName>ppt_y</p:attrName>
                                        </p:attrNameLst>
                                      </p:cBhvr>
                                      <p:tavLst>
                                        <p:tav tm="0">
                                          <p:val>
                                            <p:strVal val="#ppt_y"/>
                                          </p:val>
                                        </p:tav>
                                        <p:tav tm="100000">
                                          <p:val>
                                            <p:strVal val="#ppt_y"/>
                                          </p:val>
                                        </p:tav>
                                      </p:tavLst>
                                    </p:anim>
                                    <p:animEffect transition="in" filter="wipe(right)" prLst="gradientSize: 0.1">
                                      <p:cBhvr>
                                        <p:cTn id="43" dur="1000"/>
                                        <p:tgtEl>
                                          <p:spTgt spid="3085"/>
                                        </p:tgtEl>
                                      </p:cBhvr>
                                    </p:animEffect>
                                  </p:childTnLst>
                                </p:cTn>
                              </p:par>
                            </p:childTnLst>
                          </p:cTn>
                        </p:par>
                      </p:childTnLst>
                    </p:cTn>
                  </p:par>
                  <p:par>
                    <p:cTn id="44" fill="hold">
                      <p:stCondLst>
                        <p:cond delay="indefinite"/>
                      </p:stCondLst>
                      <p:childTnLst>
                        <p:par>
                          <p:cTn id="45" fill="hold" nodeType="afterGroup">
                            <p:stCondLst>
                              <p:cond delay="0"/>
                            </p:stCondLst>
                            <p:childTnLst>
                              <p:par>
                                <p:cTn id="46" presetID="29" presetClass="entr" presetSubtype="0" fill="hold" nodeType="clickEffect">
                                  <p:stCondLst>
                                    <p:cond delay="0"/>
                                  </p:stCondLst>
                                  <p:childTnLst>
                                    <p:set>
                                      <p:cBhvr>
                                        <p:cTn id="47" dur="1" fill="hold">
                                          <p:stCondLst>
                                            <p:cond delay="0"/>
                                          </p:stCondLst>
                                        </p:cTn>
                                        <p:tgtEl>
                                          <p:spTgt spid="3082"/>
                                        </p:tgtEl>
                                        <p:attrNameLst>
                                          <p:attrName>style.visibility</p:attrName>
                                        </p:attrNameLst>
                                      </p:cBhvr>
                                      <p:to>
                                        <p:strVal val="visible"/>
                                      </p:to>
                                    </p:set>
                                    <p:anim calcmode="lin" valueType="num">
                                      <p:cBhvr>
                                        <p:cTn id="48" dur="1000" fill="hold"/>
                                        <p:tgtEl>
                                          <p:spTgt spid="3082"/>
                                        </p:tgtEl>
                                        <p:attrNameLst>
                                          <p:attrName>ppt_x</p:attrName>
                                        </p:attrNameLst>
                                      </p:cBhvr>
                                      <p:tavLst>
                                        <p:tav tm="0">
                                          <p:val>
                                            <p:strVal val="#ppt_x-.2"/>
                                          </p:val>
                                        </p:tav>
                                        <p:tav tm="100000">
                                          <p:val>
                                            <p:strVal val="#ppt_x"/>
                                          </p:val>
                                        </p:tav>
                                      </p:tavLst>
                                    </p:anim>
                                    <p:anim calcmode="lin" valueType="num">
                                      <p:cBhvr>
                                        <p:cTn id="49" dur="1000" fill="hold"/>
                                        <p:tgtEl>
                                          <p:spTgt spid="3082"/>
                                        </p:tgtEl>
                                        <p:attrNameLst>
                                          <p:attrName>ppt_y</p:attrName>
                                        </p:attrNameLst>
                                      </p:cBhvr>
                                      <p:tavLst>
                                        <p:tav tm="0">
                                          <p:val>
                                            <p:strVal val="#ppt_y"/>
                                          </p:val>
                                        </p:tav>
                                        <p:tav tm="100000">
                                          <p:val>
                                            <p:strVal val="#ppt_y"/>
                                          </p:val>
                                        </p:tav>
                                      </p:tavLst>
                                    </p:anim>
                                    <p:animEffect transition="in" filter="wipe(right)" prLst="gradientSize: 0.1">
                                      <p:cBhvr>
                                        <p:cTn id="50" dur="1000"/>
                                        <p:tgtEl>
                                          <p:spTgt spid="3082"/>
                                        </p:tgtEl>
                                      </p:cBhvr>
                                    </p:animEffect>
                                  </p:childTnLst>
                                </p:cTn>
                              </p:par>
                            </p:childTnLst>
                          </p:cTn>
                        </p:par>
                        <p:par>
                          <p:cTn id="51" fill="hold" nodeType="afterGroup">
                            <p:stCondLst>
                              <p:cond delay="1000"/>
                            </p:stCondLst>
                            <p:childTnLst>
                              <p:par>
                                <p:cTn id="52" presetID="29" presetClass="entr" presetSubtype="0" fill="hold" grpId="0" nodeType="afterEffect">
                                  <p:stCondLst>
                                    <p:cond delay="0"/>
                                  </p:stCondLst>
                                  <p:childTnLst>
                                    <p:set>
                                      <p:cBhvr>
                                        <p:cTn id="53" dur="1" fill="hold">
                                          <p:stCondLst>
                                            <p:cond delay="0"/>
                                          </p:stCondLst>
                                        </p:cTn>
                                        <p:tgtEl>
                                          <p:spTgt spid="3086"/>
                                        </p:tgtEl>
                                        <p:attrNameLst>
                                          <p:attrName>style.visibility</p:attrName>
                                        </p:attrNameLst>
                                      </p:cBhvr>
                                      <p:to>
                                        <p:strVal val="visible"/>
                                      </p:to>
                                    </p:set>
                                    <p:anim calcmode="lin" valueType="num">
                                      <p:cBhvr>
                                        <p:cTn id="54" dur="1000" fill="hold"/>
                                        <p:tgtEl>
                                          <p:spTgt spid="3086"/>
                                        </p:tgtEl>
                                        <p:attrNameLst>
                                          <p:attrName>ppt_x</p:attrName>
                                        </p:attrNameLst>
                                      </p:cBhvr>
                                      <p:tavLst>
                                        <p:tav tm="0">
                                          <p:val>
                                            <p:strVal val="#ppt_x-.2"/>
                                          </p:val>
                                        </p:tav>
                                        <p:tav tm="100000">
                                          <p:val>
                                            <p:strVal val="#ppt_x"/>
                                          </p:val>
                                        </p:tav>
                                      </p:tavLst>
                                    </p:anim>
                                    <p:anim calcmode="lin" valueType="num">
                                      <p:cBhvr>
                                        <p:cTn id="55" dur="1000" fill="hold"/>
                                        <p:tgtEl>
                                          <p:spTgt spid="3086"/>
                                        </p:tgtEl>
                                        <p:attrNameLst>
                                          <p:attrName>ppt_y</p:attrName>
                                        </p:attrNameLst>
                                      </p:cBhvr>
                                      <p:tavLst>
                                        <p:tav tm="0">
                                          <p:val>
                                            <p:strVal val="#ppt_y"/>
                                          </p:val>
                                        </p:tav>
                                        <p:tav tm="100000">
                                          <p:val>
                                            <p:strVal val="#ppt_y"/>
                                          </p:val>
                                        </p:tav>
                                      </p:tavLst>
                                    </p:anim>
                                    <p:animEffect transition="in" filter="wipe(right)" prLst="gradientSize: 0.1">
                                      <p:cBhvr>
                                        <p:cTn id="56" dur="1000"/>
                                        <p:tgtEl>
                                          <p:spTgt spid="3086"/>
                                        </p:tgtEl>
                                      </p:cBhvr>
                                    </p:animEffect>
                                  </p:childTnLst>
                                </p:cTn>
                              </p:par>
                            </p:childTnLst>
                          </p:cTn>
                        </p:par>
                      </p:childTnLst>
                    </p:cTn>
                  </p:par>
                  <p:par>
                    <p:cTn id="57" fill="hold">
                      <p:stCondLst>
                        <p:cond delay="indefinite"/>
                      </p:stCondLst>
                      <p:childTnLst>
                        <p:par>
                          <p:cTn id="58" fill="hold" nodeType="afterGroup">
                            <p:stCondLst>
                              <p:cond delay="0"/>
                            </p:stCondLst>
                            <p:childTnLst>
                              <p:par>
                                <p:cTn id="59" presetID="29" presetClass="entr" presetSubtype="0" fill="hold" nodeType="clickEffect">
                                  <p:stCondLst>
                                    <p:cond delay="0"/>
                                  </p:stCondLst>
                                  <p:childTnLst>
                                    <p:set>
                                      <p:cBhvr>
                                        <p:cTn id="60" dur="1" fill="hold">
                                          <p:stCondLst>
                                            <p:cond delay="0"/>
                                          </p:stCondLst>
                                        </p:cTn>
                                        <p:tgtEl>
                                          <p:spTgt spid="3079"/>
                                        </p:tgtEl>
                                        <p:attrNameLst>
                                          <p:attrName>style.visibility</p:attrName>
                                        </p:attrNameLst>
                                      </p:cBhvr>
                                      <p:to>
                                        <p:strVal val="visible"/>
                                      </p:to>
                                    </p:set>
                                    <p:anim calcmode="lin" valueType="num">
                                      <p:cBhvr>
                                        <p:cTn id="61" dur="1000" fill="hold"/>
                                        <p:tgtEl>
                                          <p:spTgt spid="3079"/>
                                        </p:tgtEl>
                                        <p:attrNameLst>
                                          <p:attrName>ppt_x</p:attrName>
                                        </p:attrNameLst>
                                      </p:cBhvr>
                                      <p:tavLst>
                                        <p:tav tm="0">
                                          <p:val>
                                            <p:strVal val="#ppt_x-.2"/>
                                          </p:val>
                                        </p:tav>
                                        <p:tav tm="100000">
                                          <p:val>
                                            <p:strVal val="#ppt_x"/>
                                          </p:val>
                                        </p:tav>
                                      </p:tavLst>
                                    </p:anim>
                                    <p:anim calcmode="lin" valueType="num">
                                      <p:cBhvr>
                                        <p:cTn id="62" dur="1000" fill="hold"/>
                                        <p:tgtEl>
                                          <p:spTgt spid="3079"/>
                                        </p:tgtEl>
                                        <p:attrNameLst>
                                          <p:attrName>ppt_y</p:attrName>
                                        </p:attrNameLst>
                                      </p:cBhvr>
                                      <p:tavLst>
                                        <p:tav tm="0">
                                          <p:val>
                                            <p:strVal val="#ppt_y"/>
                                          </p:val>
                                        </p:tav>
                                        <p:tav tm="100000">
                                          <p:val>
                                            <p:strVal val="#ppt_y"/>
                                          </p:val>
                                        </p:tav>
                                      </p:tavLst>
                                    </p:anim>
                                    <p:animEffect transition="in" filter="wipe(right)" prLst="gradientSize: 0.1">
                                      <p:cBhvr>
                                        <p:cTn id="63" dur="1000"/>
                                        <p:tgtEl>
                                          <p:spTgt spid="3079"/>
                                        </p:tgtEl>
                                      </p:cBhvr>
                                    </p:animEffect>
                                  </p:childTnLst>
                                </p:cTn>
                              </p:par>
                            </p:childTnLst>
                          </p:cTn>
                        </p:par>
                        <p:par>
                          <p:cTn id="64" fill="hold" nodeType="afterGroup">
                            <p:stCondLst>
                              <p:cond delay="1000"/>
                            </p:stCondLst>
                            <p:childTnLst>
                              <p:par>
                                <p:cTn id="65" presetID="29" presetClass="entr" presetSubtype="0" fill="hold" grpId="0" nodeType="afterEffect">
                                  <p:stCondLst>
                                    <p:cond delay="0"/>
                                  </p:stCondLst>
                                  <p:childTnLst>
                                    <p:set>
                                      <p:cBhvr>
                                        <p:cTn id="66" dur="1" fill="hold">
                                          <p:stCondLst>
                                            <p:cond delay="0"/>
                                          </p:stCondLst>
                                        </p:cTn>
                                        <p:tgtEl>
                                          <p:spTgt spid="3087"/>
                                        </p:tgtEl>
                                        <p:attrNameLst>
                                          <p:attrName>style.visibility</p:attrName>
                                        </p:attrNameLst>
                                      </p:cBhvr>
                                      <p:to>
                                        <p:strVal val="visible"/>
                                      </p:to>
                                    </p:set>
                                    <p:anim calcmode="lin" valueType="num">
                                      <p:cBhvr>
                                        <p:cTn id="67" dur="1000" fill="hold"/>
                                        <p:tgtEl>
                                          <p:spTgt spid="3087"/>
                                        </p:tgtEl>
                                        <p:attrNameLst>
                                          <p:attrName>ppt_x</p:attrName>
                                        </p:attrNameLst>
                                      </p:cBhvr>
                                      <p:tavLst>
                                        <p:tav tm="0">
                                          <p:val>
                                            <p:strVal val="#ppt_x-.2"/>
                                          </p:val>
                                        </p:tav>
                                        <p:tav tm="100000">
                                          <p:val>
                                            <p:strVal val="#ppt_x"/>
                                          </p:val>
                                        </p:tav>
                                      </p:tavLst>
                                    </p:anim>
                                    <p:anim calcmode="lin" valueType="num">
                                      <p:cBhvr>
                                        <p:cTn id="68" dur="1000" fill="hold"/>
                                        <p:tgtEl>
                                          <p:spTgt spid="3087"/>
                                        </p:tgtEl>
                                        <p:attrNameLst>
                                          <p:attrName>ppt_y</p:attrName>
                                        </p:attrNameLst>
                                      </p:cBhvr>
                                      <p:tavLst>
                                        <p:tav tm="0">
                                          <p:val>
                                            <p:strVal val="#ppt_y"/>
                                          </p:val>
                                        </p:tav>
                                        <p:tav tm="100000">
                                          <p:val>
                                            <p:strVal val="#ppt_y"/>
                                          </p:val>
                                        </p:tav>
                                      </p:tavLst>
                                    </p:anim>
                                    <p:animEffect transition="in" filter="wipe(right)" prLst="gradientSize: 0.1">
                                      <p:cBhvr>
                                        <p:cTn id="69" dur="1000"/>
                                        <p:tgtEl>
                                          <p:spTgt spid="3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3" grpId="0"/>
      <p:bldP spid="3085" grpId="0"/>
      <p:bldP spid="3086" grpId="0"/>
      <p:bldP spid="308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FC0FF8E-3C28-4307-9DEF-4F90F6103A17}"/>
              </a:ext>
            </a:extLst>
          </p:cNvPr>
          <p:cNvSpPr txBox="1"/>
          <p:nvPr/>
        </p:nvSpPr>
        <p:spPr>
          <a:xfrm>
            <a:off x="3023659" y="2564904"/>
            <a:ext cx="6432715" cy="666786"/>
          </a:xfrm>
          <a:prstGeom prst="rect">
            <a:avLst/>
          </a:prstGeom>
          <a:noFill/>
        </p:spPr>
        <p:txBody>
          <a:bodyPr wrap="square" rtlCol="0">
            <a:spAutoFit/>
          </a:bodyPr>
          <a:lstStyle/>
          <a:p>
            <a:pPr algn="ctr"/>
            <a:r>
              <a:rPr lang="en-US" sz="3733" b="1">
                <a:solidFill>
                  <a:srgbClr val="5CA139"/>
                </a:solidFill>
                <a:latin typeface="Times New Roman" panose="02020603050405020304" pitchFamily="18" charset="0"/>
                <a:cs typeface="Times New Roman" panose="02020603050405020304" pitchFamily="18" charset="0"/>
              </a:rPr>
              <a:t>VẬN DỤNG</a:t>
            </a:r>
          </a:p>
        </p:txBody>
      </p:sp>
    </p:spTree>
    <p:extLst>
      <p:ext uri="{BB962C8B-B14F-4D97-AF65-F5344CB8AC3E}">
        <p14:creationId xmlns:p14="http://schemas.microsoft.com/office/powerpoint/2010/main" val="198046288"/>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3CC7E07-C136-4700-95B7-978F9251D5C8}"/>
              </a:ext>
            </a:extLst>
          </p:cNvPr>
          <p:cNvGrpSpPr/>
          <p:nvPr/>
        </p:nvGrpSpPr>
        <p:grpSpPr>
          <a:xfrm>
            <a:off x="2045756" y="1508787"/>
            <a:ext cx="8021453" cy="4166989"/>
            <a:chOff x="1403648" y="1300420"/>
            <a:chExt cx="6016090" cy="3125242"/>
          </a:xfrm>
        </p:grpSpPr>
        <p:pic>
          <p:nvPicPr>
            <p:cNvPr id="3" name="图片 1">
              <a:extLst>
                <a:ext uri="{FF2B5EF4-FFF2-40B4-BE49-F238E27FC236}">
                  <a16:creationId xmlns:a16="http://schemas.microsoft.com/office/drawing/2014/main" id="{96CAE7E4-9EB1-47E4-AC5A-90B28758B03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03648" y="1300420"/>
              <a:ext cx="6016090" cy="3125242"/>
            </a:xfrm>
            <a:prstGeom prst="rect">
              <a:avLst/>
            </a:prstGeom>
          </p:spPr>
        </p:pic>
        <p:sp>
          <p:nvSpPr>
            <p:cNvPr id="4" name="矩形 3">
              <a:extLst>
                <a:ext uri="{FF2B5EF4-FFF2-40B4-BE49-F238E27FC236}">
                  <a16:creationId xmlns:a16="http://schemas.microsoft.com/office/drawing/2014/main" id="{B8F6F692-9B27-4717-969D-2E8F7F7D88F4}"/>
                </a:ext>
              </a:extLst>
            </p:cNvPr>
            <p:cNvSpPr/>
            <p:nvPr/>
          </p:nvSpPr>
          <p:spPr>
            <a:xfrm>
              <a:off x="1867073" y="2232748"/>
              <a:ext cx="5148516" cy="992724"/>
            </a:xfrm>
            <a:prstGeom prst="rect">
              <a:avLst/>
            </a:prstGeom>
          </p:spPr>
          <p:txBody>
            <a:bodyPr wrap="square">
              <a:spAutoFit/>
            </a:bodyPr>
            <a:lstStyle/>
            <a:p>
              <a:pPr algn="ctr"/>
              <a:r>
                <a:rPr lang="en-US" sz="2667">
                  <a:solidFill>
                    <a:schemeClr val="bg1"/>
                  </a:solidFill>
                  <a:latin typeface="Times New Roman" panose="02020603050405020304" pitchFamily="18" charset="0"/>
                  <a:cs typeface="Times New Roman" panose="02020603050405020304" pitchFamily="18" charset="0"/>
                </a:rPr>
                <a:t>Đọc diễn cảm 1 bài thơ hoặc đoạn thơ 4 chữ hoặc 5 chữ mà em yêu thích. Nêu ấn tượng của em về bài thơ, đoạn thơ ấy?</a:t>
              </a:r>
              <a:endParaRPr lang="vi-VN" sz="2667">
                <a:solidFill>
                  <a:schemeClr val="bg1"/>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069628167"/>
      </p:ext>
    </p:extLst>
  </p:cSld>
  <p:clrMapOvr>
    <a:masterClrMapping/>
  </p:clrMapOvr>
  <mc:AlternateContent xmlns:mc="http://schemas.openxmlformats.org/markup-compatibility/2006" xmlns:p14="http://schemas.microsoft.com/office/powerpoint/2010/main">
    <mc:Choice Requires="p14">
      <p:transition spd="slow" p14:dur="1400" advClick="0">
        <p14:rippl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E332E95-117C-4882-AE9A-15CB64749661}"/>
              </a:ext>
            </a:extLst>
          </p:cNvPr>
          <p:cNvSpPr txBox="1"/>
          <p:nvPr/>
        </p:nvSpPr>
        <p:spPr>
          <a:xfrm>
            <a:off x="4079776" y="1604797"/>
            <a:ext cx="4032448" cy="584775"/>
          </a:xfrm>
          <a:prstGeom prst="rect">
            <a:avLst/>
          </a:prstGeom>
          <a:noFill/>
        </p:spPr>
        <p:txBody>
          <a:bodyPr wrap="square" rtlCol="0">
            <a:spAutoFit/>
          </a:bodyPr>
          <a:lstStyle/>
          <a:p>
            <a:pPr algn="ctr"/>
            <a:r>
              <a:rPr lang="en-US" sz="3200" b="1">
                <a:latin typeface="Times New Roman" panose="02020603050405020304" pitchFamily="18" charset="0"/>
                <a:cs typeface="Times New Roman" panose="02020603050405020304" pitchFamily="18" charset="0"/>
              </a:rPr>
              <a:t>Nhiệm vụ về nhà:</a:t>
            </a:r>
          </a:p>
        </p:txBody>
      </p:sp>
      <p:sp>
        <p:nvSpPr>
          <p:cNvPr id="3" name="TextBox 2">
            <a:extLst>
              <a:ext uri="{FF2B5EF4-FFF2-40B4-BE49-F238E27FC236}">
                <a16:creationId xmlns:a16="http://schemas.microsoft.com/office/drawing/2014/main" id="{7C325824-90F6-4BF6-8147-0427F098AC59}"/>
              </a:ext>
            </a:extLst>
          </p:cNvPr>
          <p:cNvSpPr txBox="1"/>
          <p:nvPr/>
        </p:nvSpPr>
        <p:spPr>
          <a:xfrm>
            <a:off x="2159563" y="2609036"/>
            <a:ext cx="8064896" cy="1077218"/>
          </a:xfrm>
          <a:prstGeom prst="rect">
            <a:avLst/>
          </a:prstGeom>
          <a:noFill/>
        </p:spPr>
        <p:txBody>
          <a:bodyPr wrap="square" rtlCol="0">
            <a:spAutoFit/>
          </a:bodyPr>
          <a:lstStyle/>
          <a:p>
            <a:r>
              <a:rPr lang="en-US" sz="3200">
                <a:solidFill>
                  <a:srgbClr val="FF0000"/>
                </a:solidFill>
                <a:latin typeface="Times New Roman" panose="02020603050405020304" pitchFamily="18" charset="0"/>
                <a:cs typeface="Times New Roman" panose="02020603050405020304" pitchFamily="18" charset="0"/>
              </a:rPr>
              <a:t>- Hoàn thành câu hỏi số 3, số 10 SGK nếu chưa hoàn thành.</a:t>
            </a:r>
          </a:p>
        </p:txBody>
      </p:sp>
      <p:sp>
        <p:nvSpPr>
          <p:cNvPr id="4" name="TextBox 3">
            <a:extLst>
              <a:ext uri="{FF2B5EF4-FFF2-40B4-BE49-F238E27FC236}">
                <a16:creationId xmlns:a16="http://schemas.microsoft.com/office/drawing/2014/main" id="{639C6CD1-61C2-44D8-87B3-A55FC0A78474}"/>
              </a:ext>
            </a:extLst>
          </p:cNvPr>
          <p:cNvSpPr txBox="1"/>
          <p:nvPr/>
        </p:nvSpPr>
        <p:spPr>
          <a:xfrm>
            <a:off x="2159563" y="3717032"/>
            <a:ext cx="8064896" cy="1077218"/>
          </a:xfrm>
          <a:prstGeom prst="rect">
            <a:avLst/>
          </a:prstGeom>
          <a:noFill/>
        </p:spPr>
        <p:txBody>
          <a:bodyPr wrap="square" rtlCol="0">
            <a:spAutoFit/>
          </a:bodyPr>
          <a:lstStyle/>
          <a:p>
            <a:r>
              <a:rPr lang="en-US" sz="3200">
                <a:solidFill>
                  <a:srgbClr val="FF0000"/>
                </a:solidFill>
                <a:latin typeface="Times New Roman" panose="02020603050405020304" pitchFamily="18" charset="0"/>
                <a:cs typeface="Times New Roman" panose="02020603050405020304" pitchFamily="18" charset="0"/>
              </a:rPr>
              <a:t>- Ôn tập tốt kiến thức chuẩn bị cho bài kiểm tra cuối học kì </a:t>
            </a:r>
          </a:p>
        </p:txBody>
      </p:sp>
    </p:spTree>
    <p:extLst>
      <p:ext uri="{BB962C8B-B14F-4D97-AF65-F5344CB8AC3E}">
        <p14:creationId xmlns:p14="http://schemas.microsoft.com/office/powerpoint/2010/main" val="20507496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p15:prstTrans prst="pageCurlDouble"/>
      </p:transition>
    </mc:Choice>
    <mc:Fallback xmlns="">
      <p:transition spd="slow" advClick="0">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E87EEAF-4BDB-427F-8BFB-E93DBBDC4416}"/>
              </a:ext>
            </a:extLst>
          </p:cNvPr>
          <p:cNvPicPr>
            <a:picLocks noChangeAspect="1"/>
          </p:cNvPicPr>
          <p:nvPr/>
        </p:nvPicPr>
        <p:blipFill>
          <a:blip r:embed="rId2">
            <a:extLst>
              <a:ext uri="{28A0092B-C50C-407E-A947-70E740481C1C}">
                <a14:useLocalDpi xmlns:a14="http://schemas.microsoft.com/office/drawing/2010/main" val="0"/>
              </a:ext>
            </a:extLst>
          </a:blip>
          <a:srcRect l="2079" t="38234" r="2390" b="44155"/>
          <a:stretch>
            <a:fillRect/>
          </a:stretch>
        </p:blipFill>
        <p:spPr>
          <a:xfrm>
            <a:off x="1962192" y="3220811"/>
            <a:ext cx="7858962" cy="758342"/>
          </a:xfrm>
          <a:custGeom>
            <a:avLst/>
            <a:gdLst/>
            <a:ahLst/>
            <a:cxnLst/>
            <a:rect l="l" t="t" r="r" b="b"/>
            <a:pathLst>
              <a:path w="7858962" h="758342">
                <a:moveTo>
                  <a:pt x="5579211" y="666902"/>
                </a:moveTo>
                <a:cubicBezTo>
                  <a:pt x="5594248" y="666902"/>
                  <a:pt x="5606440" y="670864"/>
                  <a:pt x="5615788" y="678789"/>
                </a:cubicBezTo>
                <a:cubicBezTo>
                  <a:pt x="5625134" y="686714"/>
                  <a:pt x="5629808" y="697992"/>
                  <a:pt x="5629808" y="712622"/>
                </a:cubicBezTo>
                <a:cubicBezTo>
                  <a:pt x="5629808" y="727252"/>
                  <a:pt x="5625134" y="738530"/>
                  <a:pt x="5615788" y="746455"/>
                </a:cubicBezTo>
                <a:cubicBezTo>
                  <a:pt x="5606440" y="754379"/>
                  <a:pt x="5594248" y="758342"/>
                  <a:pt x="5579211" y="758342"/>
                </a:cubicBezTo>
                <a:cubicBezTo>
                  <a:pt x="5564174" y="758342"/>
                  <a:pt x="5551982" y="754379"/>
                  <a:pt x="5542635" y="746455"/>
                </a:cubicBezTo>
                <a:cubicBezTo>
                  <a:pt x="5533288" y="738530"/>
                  <a:pt x="5528614" y="727252"/>
                  <a:pt x="5528614" y="712622"/>
                </a:cubicBezTo>
                <a:cubicBezTo>
                  <a:pt x="5528614" y="697992"/>
                  <a:pt x="5533288" y="686714"/>
                  <a:pt x="5542635" y="678789"/>
                </a:cubicBezTo>
                <a:cubicBezTo>
                  <a:pt x="5551982" y="670864"/>
                  <a:pt x="5564174" y="666902"/>
                  <a:pt x="5579211" y="666902"/>
                </a:cubicBezTo>
                <a:close/>
                <a:moveTo>
                  <a:pt x="2664943" y="349910"/>
                </a:moveTo>
                <a:lnTo>
                  <a:pt x="2604592" y="495604"/>
                </a:lnTo>
                <a:lnTo>
                  <a:pt x="2730779" y="495604"/>
                </a:lnTo>
                <a:close/>
                <a:moveTo>
                  <a:pt x="7169886" y="215188"/>
                </a:moveTo>
                <a:cubicBezTo>
                  <a:pt x="7145096" y="215188"/>
                  <a:pt x="7126097" y="221894"/>
                  <a:pt x="7112889" y="235305"/>
                </a:cubicBezTo>
                <a:cubicBezTo>
                  <a:pt x="7099681" y="248716"/>
                  <a:pt x="7090638" y="269849"/>
                  <a:pt x="7085761" y="298704"/>
                </a:cubicBezTo>
                <a:cubicBezTo>
                  <a:pt x="7080885" y="327558"/>
                  <a:pt x="7078446" y="367385"/>
                  <a:pt x="7078446" y="418185"/>
                </a:cubicBezTo>
                <a:cubicBezTo>
                  <a:pt x="7078446" y="468985"/>
                  <a:pt x="7080885" y="508812"/>
                  <a:pt x="7085761" y="537667"/>
                </a:cubicBezTo>
                <a:cubicBezTo>
                  <a:pt x="7090638" y="566521"/>
                  <a:pt x="7099681" y="587654"/>
                  <a:pt x="7112889" y="601065"/>
                </a:cubicBezTo>
                <a:cubicBezTo>
                  <a:pt x="7126097" y="614476"/>
                  <a:pt x="7145096" y="621182"/>
                  <a:pt x="7169886" y="621182"/>
                </a:cubicBezTo>
                <a:cubicBezTo>
                  <a:pt x="7194677" y="621182"/>
                  <a:pt x="7213675" y="614476"/>
                  <a:pt x="7226884" y="601065"/>
                </a:cubicBezTo>
                <a:cubicBezTo>
                  <a:pt x="7240092" y="587654"/>
                  <a:pt x="7249134" y="566521"/>
                  <a:pt x="7254011" y="537667"/>
                </a:cubicBezTo>
                <a:cubicBezTo>
                  <a:pt x="7258888" y="508812"/>
                  <a:pt x="7261326" y="468985"/>
                  <a:pt x="7261326" y="418185"/>
                </a:cubicBezTo>
                <a:cubicBezTo>
                  <a:pt x="7261326" y="367385"/>
                  <a:pt x="7258888" y="327558"/>
                  <a:pt x="7254011" y="298704"/>
                </a:cubicBezTo>
                <a:cubicBezTo>
                  <a:pt x="7249134" y="269849"/>
                  <a:pt x="7240092" y="248716"/>
                  <a:pt x="7226884" y="235305"/>
                </a:cubicBezTo>
                <a:cubicBezTo>
                  <a:pt x="7213675" y="221894"/>
                  <a:pt x="7194677" y="215188"/>
                  <a:pt x="7169886" y="215188"/>
                </a:cubicBezTo>
                <a:close/>
                <a:moveTo>
                  <a:pt x="5579211" y="215188"/>
                </a:moveTo>
                <a:cubicBezTo>
                  <a:pt x="5554421" y="215188"/>
                  <a:pt x="5535422" y="221894"/>
                  <a:pt x="5522214" y="235305"/>
                </a:cubicBezTo>
                <a:cubicBezTo>
                  <a:pt x="5509006" y="248716"/>
                  <a:pt x="5499963" y="269849"/>
                  <a:pt x="5495086" y="298704"/>
                </a:cubicBezTo>
                <a:cubicBezTo>
                  <a:pt x="5490210" y="327558"/>
                  <a:pt x="5487771" y="367385"/>
                  <a:pt x="5487771" y="418185"/>
                </a:cubicBezTo>
                <a:cubicBezTo>
                  <a:pt x="5487771" y="468985"/>
                  <a:pt x="5490210" y="508812"/>
                  <a:pt x="5495086" y="537667"/>
                </a:cubicBezTo>
                <a:cubicBezTo>
                  <a:pt x="5499963" y="566521"/>
                  <a:pt x="5509006" y="587654"/>
                  <a:pt x="5522214" y="601065"/>
                </a:cubicBezTo>
                <a:cubicBezTo>
                  <a:pt x="5535422" y="614476"/>
                  <a:pt x="5554421" y="621182"/>
                  <a:pt x="5579211" y="621182"/>
                </a:cubicBezTo>
                <a:cubicBezTo>
                  <a:pt x="5604002" y="621182"/>
                  <a:pt x="5623000" y="614476"/>
                  <a:pt x="5636209" y="601065"/>
                </a:cubicBezTo>
                <a:cubicBezTo>
                  <a:pt x="5649417" y="587654"/>
                  <a:pt x="5658459" y="566521"/>
                  <a:pt x="5663336" y="537667"/>
                </a:cubicBezTo>
                <a:cubicBezTo>
                  <a:pt x="5668213" y="508812"/>
                  <a:pt x="5670651" y="468985"/>
                  <a:pt x="5670651" y="418185"/>
                </a:cubicBezTo>
                <a:cubicBezTo>
                  <a:pt x="5670651" y="367385"/>
                  <a:pt x="5668213" y="327558"/>
                  <a:pt x="5663336" y="298704"/>
                </a:cubicBezTo>
                <a:cubicBezTo>
                  <a:pt x="5658459" y="269849"/>
                  <a:pt x="5649417" y="248716"/>
                  <a:pt x="5636209" y="235305"/>
                </a:cubicBezTo>
                <a:cubicBezTo>
                  <a:pt x="5623000" y="221894"/>
                  <a:pt x="5604002" y="215188"/>
                  <a:pt x="5579211" y="215188"/>
                </a:cubicBezTo>
                <a:close/>
                <a:moveTo>
                  <a:pt x="7449312" y="204825"/>
                </a:moveTo>
                <a:lnTo>
                  <a:pt x="7858962" y="204825"/>
                </a:lnTo>
                <a:lnTo>
                  <a:pt x="7858962" y="327964"/>
                </a:lnTo>
                <a:lnTo>
                  <a:pt x="7845551" y="327964"/>
                </a:lnTo>
                <a:cubicBezTo>
                  <a:pt x="7834985" y="299516"/>
                  <a:pt x="7826146" y="278790"/>
                  <a:pt x="7819034" y="265785"/>
                </a:cubicBezTo>
                <a:cubicBezTo>
                  <a:pt x="7811922" y="252780"/>
                  <a:pt x="7801558" y="242214"/>
                  <a:pt x="7787944" y="234086"/>
                </a:cubicBezTo>
                <a:cubicBezTo>
                  <a:pt x="7774330" y="225958"/>
                  <a:pt x="7755128" y="221894"/>
                  <a:pt x="7730338" y="221894"/>
                </a:cubicBezTo>
                <a:lnTo>
                  <a:pt x="7716316" y="221894"/>
                </a:lnTo>
                <a:lnTo>
                  <a:pt x="7716316" y="601065"/>
                </a:lnTo>
                <a:cubicBezTo>
                  <a:pt x="7716316" y="605535"/>
                  <a:pt x="7717230" y="608583"/>
                  <a:pt x="7719060" y="610209"/>
                </a:cubicBezTo>
                <a:cubicBezTo>
                  <a:pt x="7720888" y="611835"/>
                  <a:pt x="7724850" y="613257"/>
                  <a:pt x="7730946" y="614476"/>
                </a:cubicBezTo>
                <a:lnTo>
                  <a:pt x="7753502" y="619353"/>
                </a:lnTo>
                <a:lnTo>
                  <a:pt x="7753502" y="631545"/>
                </a:lnTo>
                <a:lnTo>
                  <a:pt x="7554772" y="631545"/>
                </a:lnTo>
                <a:lnTo>
                  <a:pt x="7554772" y="619353"/>
                </a:lnTo>
                <a:lnTo>
                  <a:pt x="7577328" y="614476"/>
                </a:lnTo>
                <a:cubicBezTo>
                  <a:pt x="7583424" y="613257"/>
                  <a:pt x="7587386" y="611835"/>
                  <a:pt x="7589214" y="610209"/>
                </a:cubicBezTo>
                <a:cubicBezTo>
                  <a:pt x="7591044" y="608583"/>
                  <a:pt x="7591958" y="605535"/>
                  <a:pt x="7591958" y="601065"/>
                </a:cubicBezTo>
                <a:lnTo>
                  <a:pt x="7591958" y="221894"/>
                </a:lnTo>
                <a:lnTo>
                  <a:pt x="7577938" y="221894"/>
                </a:lnTo>
                <a:cubicBezTo>
                  <a:pt x="7553146" y="221894"/>
                  <a:pt x="7533944" y="225958"/>
                  <a:pt x="7520330" y="234086"/>
                </a:cubicBezTo>
                <a:cubicBezTo>
                  <a:pt x="7506716" y="242214"/>
                  <a:pt x="7496352" y="252780"/>
                  <a:pt x="7489241" y="265785"/>
                </a:cubicBezTo>
                <a:cubicBezTo>
                  <a:pt x="7482128" y="278790"/>
                  <a:pt x="7473289" y="299516"/>
                  <a:pt x="7462723" y="327964"/>
                </a:cubicBezTo>
                <a:lnTo>
                  <a:pt x="7449312" y="327964"/>
                </a:lnTo>
                <a:close/>
                <a:moveTo>
                  <a:pt x="6487287" y="204825"/>
                </a:moveTo>
                <a:lnTo>
                  <a:pt x="6896938" y="204825"/>
                </a:lnTo>
                <a:lnTo>
                  <a:pt x="6896938" y="327964"/>
                </a:lnTo>
                <a:lnTo>
                  <a:pt x="6883526" y="327964"/>
                </a:lnTo>
                <a:cubicBezTo>
                  <a:pt x="6872960" y="299516"/>
                  <a:pt x="6864121" y="278790"/>
                  <a:pt x="6857009" y="265785"/>
                </a:cubicBezTo>
                <a:cubicBezTo>
                  <a:pt x="6849897" y="252780"/>
                  <a:pt x="6839534" y="242214"/>
                  <a:pt x="6825919" y="234086"/>
                </a:cubicBezTo>
                <a:cubicBezTo>
                  <a:pt x="6812305" y="225958"/>
                  <a:pt x="6793103" y="221894"/>
                  <a:pt x="6768313" y="221894"/>
                </a:cubicBezTo>
                <a:lnTo>
                  <a:pt x="6754291" y="221894"/>
                </a:lnTo>
                <a:lnTo>
                  <a:pt x="6754291" y="601065"/>
                </a:lnTo>
                <a:cubicBezTo>
                  <a:pt x="6754291" y="605535"/>
                  <a:pt x="6755206" y="608583"/>
                  <a:pt x="6757035" y="610209"/>
                </a:cubicBezTo>
                <a:cubicBezTo>
                  <a:pt x="6758864" y="611835"/>
                  <a:pt x="6762826" y="613257"/>
                  <a:pt x="6768922" y="614476"/>
                </a:cubicBezTo>
                <a:lnTo>
                  <a:pt x="6791477" y="619353"/>
                </a:lnTo>
                <a:lnTo>
                  <a:pt x="6791477" y="631545"/>
                </a:lnTo>
                <a:lnTo>
                  <a:pt x="6592748" y="631545"/>
                </a:lnTo>
                <a:lnTo>
                  <a:pt x="6592748" y="619353"/>
                </a:lnTo>
                <a:lnTo>
                  <a:pt x="6615303" y="614476"/>
                </a:lnTo>
                <a:cubicBezTo>
                  <a:pt x="6621399" y="613257"/>
                  <a:pt x="6625361" y="611835"/>
                  <a:pt x="6627190" y="610209"/>
                </a:cubicBezTo>
                <a:cubicBezTo>
                  <a:pt x="6629019" y="608583"/>
                  <a:pt x="6629933" y="605535"/>
                  <a:pt x="6629933" y="601065"/>
                </a:cubicBezTo>
                <a:lnTo>
                  <a:pt x="6629933" y="221894"/>
                </a:lnTo>
                <a:lnTo>
                  <a:pt x="6615913" y="221894"/>
                </a:lnTo>
                <a:cubicBezTo>
                  <a:pt x="6591122" y="221894"/>
                  <a:pt x="6571919" y="225958"/>
                  <a:pt x="6558305" y="234086"/>
                </a:cubicBezTo>
                <a:cubicBezTo>
                  <a:pt x="6544691" y="242214"/>
                  <a:pt x="6534327" y="252780"/>
                  <a:pt x="6527216" y="265785"/>
                </a:cubicBezTo>
                <a:cubicBezTo>
                  <a:pt x="6520103" y="278790"/>
                  <a:pt x="6511264" y="299516"/>
                  <a:pt x="6500698" y="327964"/>
                </a:cubicBezTo>
                <a:lnTo>
                  <a:pt x="6487287" y="327964"/>
                </a:lnTo>
                <a:close/>
                <a:moveTo>
                  <a:pt x="4820412" y="204825"/>
                </a:moveTo>
                <a:lnTo>
                  <a:pt x="5017922" y="204825"/>
                </a:lnTo>
                <a:lnTo>
                  <a:pt x="5017922" y="217017"/>
                </a:lnTo>
                <a:lnTo>
                  <a:pt x="4995976" y="221894"/>
                </a:lnTo>
                <a:cubicBezTo>
                  <a:pt x="4990287" y="222707"/>
                  <a:pt x="4986528" y="223926"/>
                  <a:pt x="4984699" y="225551"/>
                </a:cubicBezTo>
                <a:cubicBezTo>
                  <a:pt x="4982870" y="227177"/>
                  <a:pt x="4981956" y="230225"/>
                  <a:pt x="4981956" y="234695"/>
                </a:cubicBezTo>
                <a:lnTo>
                  <a:pt x="4981956" y="404164"/>
                </a:lnTo>
                <a:lnTo>
                  <a:pt x="5141671" y="404164"/>
                </a:lnTo>
                <a:lnTo>
                  <a:pt x="5141671" y="234695"/>
                </a:lnTo>
                <a:cubicBezTo>
                  <a:pt x="5141671" y="230225"/>
                  <a:pt x="5140757" y="227177"/>
                  <a:pt x="5138928" y="225551"/>
                </a:cubicBezTo>
                <a:cubicBezTo>
                  <a:pt x="5137099" y="223926"/>
                  <a:pt x="5133340" y="222707"/>
                  <a:pt x="5127650" y="221894"/>
                </a:cubicBezTo>
                <a:lnTo>
                  <a:pt x="5105705" y="217017"/>
                </a:lnTo>
                <a:lnTo>
                  <a:pt x="5105705" y="204825"/>
                </a:lnTo>
                <a:lnTo>
                  <a:pt x="5303215" y="204825"/>
                </a:lnTo>
                <a:lnTo>
                  <a:pt x="5303215" y="217017"/>
                </a:lnTo>
                <a:lnTo>
                  <a:pt x="5280660" y="221894"/>
                </a:lnTo>
                <a:cubicBezTo>
                  <a:pt x="5274564" y="223113"/>
                  <a:pt x="5270601" y="224535"/>
                  <a:pt x="5268773" y="226161"/>
                </a:cubicBezTo>
                <a:cubicBezTo>
                  <a:pt x="5266944" y="227787"/>
                  <a:pt x="5266029" y="230835"/>
                  <a:pt x="5266029" y="235305"/>
                </a:cubicBezTo>
                <a:lnTo>
                  <a:pt x="5266029" y="601065"/>
                </a:lnTo>
                <a:cubicBezTo>
                  <a:pt x="5266029" y="605535"/>
                  <a:pt x="5266944" y="608583"/>
                  <a:pt x="5268773" y="610209"/>
                </a:cubicBezTo>
                <a:cubicBezTo>
                  <a:pt x="5270601" y="611835"/>
                  <a:pt x="5274564" y="613257"/>
                  <a:pt x="5280660" y="614476"/>
                </a:cubicBezTo>
                <a:lnTo>
                  <a:pt x="5303215" y="619353"/>
                </a:lnTo>
                <a:lnTo>
                  <a:pt x="5303215" y="631545"/>
                </a:lnTo>
                <a:lnTo>
                  <a:pt x="5105705" y="631545"/>
                </a:lnTo>
                <a:lnTo>
                  <a:pt x="5105705" y="619353"/>
                </a:lnTo>
                <a:lnTo>
                  <a:pt x="5127650" y="614476"/>
                </a:lnTo>
                <a:cubicBezTo>
                  <a:pt x="5133340" y="613257"/>
                  <a:pt x="5137099" y="611936"/>
                  <a:pt x="5138928" y="610514"/>
                </a:cubicBezTo>
                <a:cubicBezTo>
                  <a:pt x="5140757" y="609091"/>
                  <a:pt x="5141671" y="606145"/>
                  <a:pt x="5141671" y="601675"/>
                </a:cubicBezTo>
                <a:lnTo>
                  <a:pt x="5141671" y="422452"/>
                </a:lnTo>
                <a:lnTo>
                  <a:pt x="4981956" y="422452"/>
                </a:lnTo>
                <a:lnTo>
                  <a:pt x="4981956" y="601675"/>
                </a:lnTo>
                <a:cubicBezTo>
                  <a:pt x="4981956" y="606145"/>
                  <a:pt x="4982870" y="609091"/>
                  <a:pt x="4984699" y="610514"/>
                </a:cubicBezTo>
                <a:cubicBezTo>
                  <a:pt x="4986528" y="611936"/>
                  <a:pt x="4990287" y="613257"/>
                  <a:pt x="4995976" y="614476"/>
                </a:cubicBezTo>
                <a:lnTo>
                  <a:pt x="5017922" y="619353"/>
                </a:lnTo>
                <a:lnTo>
                  <a:pt x="5017922" y="631545"/>
                </a:lnTo>
                <a:lnTo>
                  <a:pt x="4820412" y="631545"/>
                </a:lnTo>
                <a:lnTo>
                  <a:pt x="4820412" y="619353"/>
                </a:lnTo>
                <a:lnTo>
                  <a:pt x="4842967" y="614476"/>
                </a:lnTo>
                <a:cubicBezTo>
                  <a:pt x="4849063" y="613257"/>
                  <a:pt x="4853025" y="611835"/>
                  <a:pt x="4854854" y="610209"/>
                </a:cubicBezTo>
                <a:cubicBezTo>
                  <a:pt x="4856683" y="608583"/>
                  <a:pt x="4857597" y="605535"/>
                  <a:pt x="4857597" y="601065"/>
                </a:cubicBezTo>
                <a:lnTo>
                  <a:pt x="4857597" y="235305"/>
                </a:lnTo>
                <a:cubicBezTo>
                  <a:pt x="4857597" y="230835"/>
                  <a:pt x="4856683" y="227787"/>
                  <a:pt x="4854854" y="226161"/>
                </a:cubicBezTo>
                <a:cubicBezTo>
                  <a:pt x="4853025" y="224535"/>
                  <a:pt x="4849063" y="223113"/>
                  <a:pt x="4842967" y="221894"/>
                </a:cubicBezTo>
                <a:lnTo>
                  <a:pt x="4820412" y="217017"/>
                </a:lnTo>
                <a:close/>
                <a:moveTo>
                  <a:pt x="4058412" y="204825"/>
                </a:moveTo>
                <a:lnTo>
                  <a:pt x="4214470" y="204825"/>
                </a:lnTo>
                <a:lnTo>
                  <a:pt x="4340047" y="476097"/>
                </a:lnTo>
                <a:lnTo>
                  <a:pt x="4452213" y="204825"/>
                </a:lnTo>
                <a:lnTo>
                  <a:pt x="4613148" y="204825"/>
                </a:lnTo>
                <a:lnTo>
                  <a:pt x="4613148" y="217017"/>
                </a:lnTo>
                <a:lnTo>
                  <a:pt x="4590593" y="221894"/>
                </a:lnTo>
                <a:cubicBezTo>
                  <a:pt x="4584497" y="223113"/>
                  <a:pt x="4580534" y="224535"/>
                  <a:pt x="4578705" y="226161"/>
                </a:cubicBezTo>
                <a:cubicBezTo>
                  <a:pt x="4576877" y="227787"/>
                  <a:pt x="4575962" y="230835"/>
                  <a:pt x="4575962" y="235305"/>
                </a:cubicBezTo>
                <a:lnTo>
                  <a:pt x="4575962" y="601065"/>
                </a:lnTo>
                <a:cubicBezTo>
                  <a:pt x="4575962" y="605535"/>
                  <a:pt x="4576877" y="608583"/>
                  <a:pt x="4578705" y="610209"/>
                </a:cubicBezTo>
                <a:cubicBezTo>
                  <a:pt x="4580534" y="611835"/>
                  <a:pt x="4584497" y="613257"/>
                  <a:pt x="4590593" y="614476"/>
                </a:cubicBezTo>
                <a:lnTo>
                  <a:pt x="4613148" y="619353"/>
                </a:lnTo>
                <a:lnTo>
                  <a:pt x="4613148" y="631545"/>
                </a:lnTo>
                <a:lnTo>
                  <a:pt x="4415638" y="631545"/>
                </a:lnTo>
                <a:lnTo>
                  <a:pt x="4415638" y="619353"/>
                </a:lnTo>
                <a:lnTo>
                  <a:pt x="4437583" y="614476"/>
                </a:lnTo>
                <a:cubicBezTo>
                  <a:pt x="4443273" y="613257"/>
                  <a:pt x="4447032" y="611936"/>
                  <a:pt x="4448861" y="610514"/>
                </a:cubicBezTo>
                <a:cubicBezTo>
                  <a:pt x="4450689" y="609091"/>
                  <a:pt x="4451604" y="606145"/>
                  <a:pt x="4451604" y="601675"/>
                </a:cubicBezTo>
                <a:lnTo>
                  <a:pt x="4451604" y="256641"/>
                </a:lnTo>
                <a:lnTo>
                  <a:pt x="4296765" y="631545"/>
                </a:lnTo>
                <a:lnTo>
                  <a:pt x="4278478" y="631545"/>
                </a:lnTo>
                <a:lnTo>
                  <a:pt x="4115105" y="272491"/>
                </a:lnTo>
                <a:lnTo>
                  <a:pt x="4115105" y="601675"/>
                </a:lnTo>
                <a:cubicBezTo>
                  <a:pt x="4115105" y="606145"/>
                  <a:pt x="4116019" y="609091"/>
                  <a:pt x="4117848" y="610514"/>
                </a:cubicBezTo>
                <a:cubicBezTo>
                  <a:pt x="4119677" y="611936"/>
                  <a:pt x="4123436" y="613257"/>
                  <a:pt x="4129126" y="614476"/>
                </a:cubicBezTo>
                <a:lnTo>
                  <a:pt x="4151071" y="619353"/>
                </a:lnTo>
                <a:lnTo>
                  <a:pt x="4151071" y="631545"/>
                </a:lnTo>
                <a:lnTo>
                  <a:pt x="4058412" y="631545"/>
                </a:lnTo>
                <a:lnTo>
                  <a:pt x="4058412" y="619353"/>
                </a:lnTo>
                <a:lnTo>
                  <a:pt x="4080967" y="614476"/>
                </a:lnTo>
                <a:cubicBezTo>
                  <a:pt x="4087063" y="613257"/>
                  <a:pt x="4091026" y="611835"/>
                  <a:pt x="4092854" y="610209"/>
                </a:cubicBezTo>
                <a:cubicBezTo>
                  <a:pt x="4094683" y="608583"/>
                  <a:pt x="4095597" y="605535"/>
                  <a:pt x="4095597" y="601065"/>
                </a:cubicBezTo>
                <a:lnTo>
                  <a:pt x="4095597" y="235305"/>
                </a:lnTo>
                <a:cubicBezTo>
                  <a:pt x="4095597" y="230835"/>
                  <a:pt x="4094683" y="227787"/>
                  <a:pt x="4092854" y="226161"/>
                </a:cubicBezTo>
                <a:cubicBezTo>
                  <a:pt x="4091026" y="224535"/>
                  <a:pt x="4087063" y="223113"/>
                  <a:pt x="4080967" y="221894"/>
                </a:cubicBezTo>
                <a:lnTo>
                  <a:pt x="4058412" y="217017"/>
                </a:lnTo>
                <a:close/>
                <a:moveTo>
                  <a:pt x="3620262" y="204825"/>
                </a:moveTo>
                <a:lnTo>
                  <a:pt x="3995776" y="204825"/>
                </a:lnTo>
                <a:lnTo>
                  <a:pt x="3995776" y="323697"/>
                </a:lnTo>
                <a:lnTo>
                  <a:pt x="3980535" y="323697"/>
                </a:lnTo>
                <a:cubicBezTo>
                  <a:pt x="3972001" y="297281"/>
                  <a:pt x="3963975" y="277368"/>
                  <a:pt x="3956456" y="263956"/>
                </a:cubicBezTo>
                <a:cubicBezTo>
                  <a:pt x="3948938" y="250545"/>
                  <a:pt x="3938473" y="240385"/>
                  <a:pt x="3925062" y="233476"/>
                </a:cubicBezTo>
                <a:cubicBezTo>
                  <a:pt x="3911651" y="226568"/>
                  <a:pt x="3892753" y="223113"/>
                  <a:pt x="3868369" y="223113"/>
                </a:cubicBezTo>
                <a:lnTo>
                  <a:pt x="3781806" y="223113"/>
                </a:lnTo>
                <a:lnTo>
                  <a:pt x="3781806" y="404164"/>
                </a:lnTo>
                <a:lnTo>
                  <a:pt x="3939082" y="404164"/>
                </a:lnTo>
                <a:lnTo>
                  <a:pt x="3939082" y="422452"/>
                </a:lnTo>
                <a:lnTo>
                  <a:pt x="3781806" y="422452"/>
                </a:lnTo>
                <a:lnTo>
                  <a:pt x="3781806" y="613257"/>
                </a:lnTo>
                <a:lnTo>
                  <a:pt x="3874465" y="613257"/>
                </a:lnTo>
                <a:cubicBezTo>
                  <a:pt x="3898443" y="613257"/>
                  <a:pt x="3917340" y="609599"/>
                  <a:pt x="3931158" y="602284"/>
                </a:cubicBezTo>
                <a:cubicBezTo>
                  <a:pt x="3944975" y="594969"/>
                  <a:pt x="3955847" y="584403"/>
                  <a:pt x="3963771" y="570585"/>
                </a:cubicBezTo>
                <a:cubicBezTo>
                  <a:pt x="3971696" y="556767"/>
                  <a:pt x="3979926" y="536651"/>
                  <a:pt x="3988460" y="510235"/>
                </a:cubicBezTo>
                <a:lnTo>
                  <a:pt x="4004310" y="510235"/>
                </a:lnTo>
                <a:lnTo>
                  <a:pt x="4004310" y="631545"/>
                </a:lnTo>
                <a:lnTo>
                  <a:pt x="3620262" y="631545"/>
                </a:lnTo>
                <a:lnTo>
                  <a:pt x="3620262" y="619353"/>
                </a:lnTo>
                <a:lnTo>
                  <a:pt x="3642817" y="614476"/>
                </a:lnTo>
                <a:cubicBezTo>
                  <a:pt x="3648913" y="613257"/>
                  <a:pt x="3652876" y="611835"/>
                  <a:pt x="3654704" y="610209"/>
                </a:cubicBezTo>
                <a:cubicBezTo>
                  <a:pt x="3656533" y="608583"/>
                  <a:pt x="3657448" y="605535"/>
                  <a:pt x="3657448" y="601065"/>
                </a:cubicBezTo>
                <a:lnTo>
                  <a:pt x="3657448" y="235305"/>
                </a:lnTo>
                <a:cubicBezTo>
                  <a:pt x="3657448" y="230835"/>
                  <a:pt x="3656533" y="227787"/>
                  <a:pt x="3654704" y="226161"/>
                </a:cubicBezTo>
                <a:cubicBezTo>
                  <a:pt x="3652876" y="224535"/>
                  <a:pt x="3648913" y="223113"/>
                  <a:pt x="3642817" y="221894"/>
                </a:cubicBezTo>
                <a:lnTo>
                  <a:pt x="3620262" y="217017"/>
                </a:lnTo>
                <a:close/>
                <a:moveTo>
                  <a:pt x="949604" y="204825"/>
                </a:moveTo>
                <a:lnTo>
                  <a:pt x="1147115" y="204825"/>
                </a:lnTo>
                <a:lnTo>
                  <a:pt x="1147115" y="217017"/>
                </a:lnTo>
                <a:lnTo>
                  <a:pt x="1125169" y="221894"/>
                </a:lnTo>
                <a:cubicBezTo>
                  <a:pt x="1119479" y="223113"/>
                  <a:pt x="1115720" y="224434"/>
                  <a:pt x="1113891" y="225856"/>
                </a:cubicBezTo>
                <a:cubicBezTo>
                  <a:pt x="1112063" y="227279"/>
                  <a:pt x="1111148" y="230225"/>
                  <a:pt x="1111148" y="234695"/>
                </a:cubicBezTo>
                <a:lnTo>
                  <a:pt x="1111148" y="481583"/>
                </a:lnTo>
                <a:cubicBezTo>
                  <a:pt x="1111148" y="516127"/>
                  <a:pt x="1113587" y="542950"/>
                  <a:pt x="1118464" y="562051"/>
                </a:cubicBezTo>
                <a:cubicBezTo>
                  <a:pt x="1123340" y="581152"/>
                  <a:pt x="1132789" y="595274"/>
                  <a:pt x="1146810" y="604418"/>
                </a:cubicBezTo>
                <a:cubicBezTo>
                  <a:pt x="1160831" y="613562"/>
                  <a:pt x="1181456" y="618134"/>
                  <a:pt x="1208684" y="618134"/>
                </a:cubicBezTo>
                <a:cubicBezTo>
                  <a:pt x="1247699" y="618134"/>
                  <a:pt x="1277569" y="605332"/>
                  <a:pt x="1298296" y="579729"/>
                </a:cubicBezTo>
                <a:cubicBezTo>
                  <a:pt x="1319022" y="554126"/>
                  <a:pt x="1329385" y="520191"/>
                  <a:pt x="1329385" y="477926"/>
                </a:cubicBezTo>
                <a:lnTo>
                  <a:pt x="1329385" y="235305"/>
                </a:lnTo>
                <a:cubicBezTo>
                  <a:pt x="1329385" y="230835"/>
                  <a:pt x="1328471" y="227787"/>
                  <a:pt x="1326642" y="226161"/>
                </a:cubicBezTo>
                <a:cubicBezTo>
                  <a:pt x="1324813" y="224535"/>
                  <a:pt x="1320851" y="223113"/>
                  <a:pt x="1314755" y="221894"/>
                </a:cubicBezTo>
                <a:lnTo>
                  <a:pt x="1292200" y="217017"/>
                </a:lnTo>
                <a:lnTo>
                  <a:pt x="1292200" y="204825"/>
                </a:lnTo>
                <a:lnTo>
                  <a:pt x="1384859" y="204825"/>
                </a:lnTo>
                <a:lnTo>
                  <a:pt x="1384859" y="217017"/>
                </a:lnTo>
                <a:lnTo>
                  <a:pt x="1362913" y="221894"/>
                </a:lnTo>
                <a:cubicBezTo>
                  <a:pt x="1357224" y="223113"/>
                  <a:pt x="1353464" y="224434"/>
                  <a:pt x="1351636" y="225856"/>
                </a:cubicBezTo>
                <a:cubicBezTo>
                  <a:pt x="1349807" y="227279"/>
                  <a:pt x="1348892" y="230225"/>
                  <a:pt x="1348892" y="234695"/>
                </a:cubicBezTo>
                <a:lnTo>
                  <a:pt x="1348892" y="473049"/>
                </a:lnTo>
                <a:cubicBezTo>
                  <a:pt x="1348080" y="524255"/>
                  <a:pt x="1334262" y="564692"/>
                  <a:pt x="1307440" y="594359"/>
                </a:cubicBezTo>
                <a:cubicBezTo>
                  <a:pt x="1280617" y="624027"/>
                  <a:pt x="1237336" y="638860"/>
                  <a:pt x="1177595" y="638860"/>
                </a:cubicBezTo>
                <a:cubicBezTo>
                  <a:pt x="1112571" y="638860"/>
                  <a:pt x="1064514" y="625652"/>
                  <a:pt x="1033424" y="599236"/>
                </a:cubicBezTo>
                <a:cubicBezTo>
                  <a:pt x="1002335" y="572820"/>
                  <a:pt x="986790" y="529945"/>
                  <a:pt x="986790" y="470611"/>
                </a:cubicBezTo>
                <a:lnTo>
                  <a:pt x="986790" y="235305"/>
                </a:lnTo>
                <a:cubicBezTo>
                  <a:pt x="986790" y="230835"/>
                  <a:pt x="985875" y="227787"/>
                  <a:pt x="984047" y="226161"/>
                </a:cubicBezTo>
                <a:cubicBezTo>
                  <a:pt x="982218" y="224535"/>
                  <a:pt x="978255" y="223113"/>
                  <a:pt x="972160" y="221894"/>
                </a:cubicBezTo>
                <a:lnTo>
                  <a:pt x="949604" y="217017"/>
                </a:lnTo>
                <a:close/>
                <a:moveTo>
                  <a:pt x="438912" y="204825"/>
                </a:moveTo>
                <a:lnTo>
                  <a:pt x="636422" y="204825"/>
                </a:lnTo>
                <a:lnTo>
                  <a:pt x="636422" y="217017"/>
                </a:lnTo>
                <a:lnTo>
                  <a:pt x="614477" y="221894"/>
                </a:lnTo>
                <a:cubicBezTo>
                  <a:pt x="608787" y="222707"/>
                  <a:pt x="605028" y="223926"/>
                  <a:pt x="603199" y="225551"/>
                </a:cubicBezTo>
                <a:cubicBezTo>
                  <a:pt x="601370" y="227177"/>
                  <a:pt x="600456" y="230225"/>
                  <a:pt x="600456" y="234695"/>
                </a:cubicBezTo>
                <a:lnTo>
                  <a:pt x="600456" y="404164"/>
                </a:lnTo>
                <a:lnTo>
                  <a:pt x="760171" y="404164"/>
                </a:lnTo>
                <a:lnTo>
                  <a:pt x="760171" y="234695"/>
                </a:lnTo>
                <a:cubicBezTo>
                  <a:pt x="760171" y="230225"/>
                  <a:pt x="759257" y="227177"/>
                  <a:pt x="757428" y="225551"/>
                </a:cubicBezTo>
                <a:cubicBezTo>
                  <a:pt x="755599" y="223926"/>
                  <a:pt x="751840" y="222707"/>
                  <a:pt x="746150" y="221894"/>
                </a:cubicBezTo>
                <a:lnTo>
                  <a:pt x="724205" y="217017"/>
                </a:lnTo>
                <a:lnTo>
                  <a:pt x="724205" y="204825"/>
                </a:lnTo>
                <a:lnTo>
                  <a:pt x="921715" y="204825"/>
                </a:lnTo>
                <a:lnTo>
                  <a:pt x="921715" y="217017"/>
                </a:lnTo>
                <a:lnTo>
                  <a:pt x="899160" y="221894"/>
                </a:lnTo>
                <a:cubicBezTo>
                  <a:pt x="893064" y="223113"/>
                  <a:pt x="889102" y="224535"/>
                  <a:pt x="887273" y="226161"/>
                </a:cubicBezTo>
                <a:cubicBezTo>
                  <a:pt x="885444" y="227787"/>
                  <a:pt x="884529" y="230835"/>
                  <a:pt x="884529" y="235305"/>
                </a:cubicBezTo>
                <a:lnTo>
                  <a:pt x="884529" y="601065"/>
                </a:lnTo>
                <a:cubicBezTo>
                  <a:pt x="884529" y="605535"/>
                  <a:pt x="885444" y="608583"/>
                  <a:pt x="887273" y="610209"/>
                </a:cubicBezTo>
                <a:cubicBezTo>
                  <a:pt x="889102" y="611835"/>
                  <a:pt x="893064" y="613257"/>
                  <a:pt x="899160" y="614476"/>
                </a:cubicBezTo>
                <a:lnTo>
                  <a:pt x="921715" y="619353"/>
                </a:lnTo>
                <a:lnTo>
                  <a:pt x="921715" y="631545"/>
                </a:lnTo>
                <a:lnTo>
                  <a:pt x="724205" y="631545"/>
                </a:lnTo>
                <a:lnTo>
                  <a:pt x="724205" y="619353"/>
                </a:lnTo>
                <a:lnTo>
                  <a:pt x="746150" y="614476"/>
                </a:lnTo>
                <a:cubicBezTo>
                  <a:pt x="751840" y="613257"/>
                  <a:pt x="755599" y="611936"/>
                  <a:pt x="757428" y="610514"/>
                </a:cubicBezTo>
                <a:cubicBezTo>
                  <a:pt x="759257" y="609091"/>
                  <a:pt x="760171" y="606145"/>
                  <a:pt x="760171" y="601675"/>
                </a:cubicBezTo>
                <a:lnTo>
                  <a:pt x="760171" y="422452"/>
                </a:lnTo>
                <a:lnTo>
                  <a:pt x="600456" y="422452"/>
                </a:lnTo>
                <a:lnTo>
                  <a:pt x="600456" y="601675"/>
                </a:lnTo>
                <a:cubicBezTo>
                  <a:pt x="600456" y="606145"/>
                  <a:pt x="601370" y="609091"/>
                  <a:pt x="603199" y="610514"/>
                </a:cubicBezTo>
                <a:cubicBezTo>
                  <a:pt x="605028" y="611936"/>
                  <a:pt x="608787" y="613257"/>
                  <a:pt x="614477" y="614476"/>
                </a:cubicBezTo>
                <a:lnTo>
                  <a:pt x="636422" y="619353"/>
                </a:lnTo>
                <a:lnTo>
                  <a:pt x="636422" y="631545"/>
                </a:lnTo>
                <a:lnTo>
                  <a:pt x="438912" y="631545"/>
                </a:lnTo>
                <a:lnTo>
                  <a:pt x="438912" y="619353"/>
                </a:lnTo>
                <a:lnTo>
                  <a:pt x="461467" y="614476"/>
                </a:lnTo>
                <a:cubicBezTo>
                  <a:pt x="467563" y="613257"/>
                  <a:pt x="471525" y="611835"/>
                  <a:pt x="473354" y="610209"/>
                </a:cubicBezTo>
                <a:cubicBezTo>
                  <a:pt x="475183" y="608583"/>
                  <a:pt x="476097" y="605535"/>
                  <a:pt x="476097" y="601065"/>
                </a:cubicBezTo>
                <a:lnTo>
                  <a:pt x="476097" y="235305"/>
                </a:lnTo>
                <a:cubicBezTo>
                  <a:pt x="476097" y="230835"/>
                  <a:pt x="475183" y="227787"/>
                  <a:pt x="473354" y="226161"/>
                </a:cubicBezTo>
                <a:cubicBezTo>
                  <a:pt x="471525" y="224535"/>
                  <a:pt x="467563" y="223113"/>
                  <a:pt x="461467" y="221894"/>
                </a:cubicBezTo>
                <a:lnTo>
                  <a:pt x="438912" y="217017"/>
                </a:lnTo>
                <a:close/>
                <a:moveTo>
                  <a:pt x="2709443" y="198119"/>
                </a:moveTo>
                <a:lnTo>
                  <a:pt x="2728951" y="198119"/>
                </a:lnTo>
                <a:lnTo>
                  <a:pt x="2907563" y="602284"/>
                </a:lnTo>
                <a:cubicBezTo>
                  <a:pt x="2910002" y="607567"/>
                  <a:pt x="2912237" y="611225"/>
                  <a:pt x="2914269" y="613257"/>
                </a:cubicBezTo>
                <a:cubicBezTo>
                  <a:pt x="2916301" y="615289"/>
                  <a:pt x="2919755" y="616508"/>
                  <a:pt x="2924632" y="616915"/>
                </a:cubicBezTo>
                <a:lnTo>
                  <a:pt x="2947187" y="619353"/>
                </a:lnTo>
                <a:lnTo>
                  <a:pt x="2947187" y="631545"/>
                </a:lnTo>
                <a:lnTo>
                  <a:pt x="2746020" y="631545"/>
                </a:lnTo>
                <a:lnTo>
                  <a:pt x="2746020" y="619353"/>
                </a:lnTo>
                <a:lnTo>
                  <a:pt x="2772232" y="616915"/>
                </a:lnTo>
                <a:cubicBezTo>
                  <a:pt x="2777922" y="616102"/>
                  <a:pt x="2780767" y="613867"/>
                  <a:pt x="2780767" y="610209"/>
                </a:cubicBezTo>
                <a:cubicBezTo>
                  <a:pt x="2780767" y="608177"/>
                  <a:pt x="2780157" y="605739"/>
                  <a:pt x="2778938" y="602894"/>
                </a:cubicBezTo>
                <a:lnTo>
                  <a:pt x="2738704" y="513892"/>
                </a:lnTo>
                <a:lnTo>
                  <a:pt x="2597277" y="513892"/>
                </a:lnTo>
                <a:lnTo>
                  <a:pt x="2560701" y="602894"/>
                </a:lnTo>
                <a:cubicBezTo>
                  <a:pt x="2559481" y="605739"/>
                  <a:pt x="2558872" y="608177"/>
                  <a:pt x="2558872" y="610209"/>
                </a:cubicBezTo>
                <a:cubicBezTo>
                  <a:pt x="2558872" y="613867"/>
                  <a:pt x="2561717" y="616102"/>
                  <a:pt x="2567406" y="616915"/>
                </a:cubicBezTo>
                <a:lnTo>
                  <a:pt x="2593619" y="619353"/>
                </a:lnTo>
                <a:lnTo>
                  <a:pt x="2593619" y="631545"/>
                </a:lnTo>
                <a:lnTo>
                  <a:pt x="2500961" y="631545"/>
                </a:lnTo>
                <a:lnTo>
                  <a:pt x="2500961" y="619353"/>
                </a:lnTo>
                <a:lnTo>
                  <a:pt x="2523515" y="616915"/>
                </a:lnTo>
                <a:cubicBezTo>
                  <a:pt x="2528392" y="616508"/>
                  <a:pt x="2531847" y="615289"/>
                  <a:pt x="2533879" y="613257"/>
                </a:cubicBezTo>
                <a:cubicBezTo>
                  <a:pt x="2535911" y="611225"/>
                  <a:pt x="2538146" y="607567"/>
                  <a:pt x="2540584" y="602284"/>
                </a:cubicBezTo>
                <a:close/>
                <a:moveTo>
                  <a:pt x="7169886" y="197510"/>
                </a:moveTo>
                <a:cubicBezTo>
                  <a:pt x="7238568" y="197510"/>
                  <a:pt x="7293432" y="214883"/>
                  <a:pt x="7334478" y="249631"/>
                </a:cubicBezTo>
                <a:cubicBezTo>
                  <a:pt x="7375524" y="284378"/>
                  <a:pt x="7396048" y="340563"/>
                  <a:pt x="7396048" y="418185"/>
                </a:cubicBezTo>
                <a:cubicBezTo>
                  <a:pt x="7396048" y="495808"/>
                  <a:pt x="7375524" y="551992"/>
                  <a:pt x="7334478" y="586740"/>
                </a:cubicBezTo>
                <a:cubicBezTo>
                  <a:pt x="7293432" y="621487"/>
                  <a:pt x="7238568" y="638860"/>
                  <a:pt x="7169886" y="638860"/>
                </a:cubicBezTo>
                <a:cubicBezTo>
                  <a:pt x="7101204" y="638860"/>
                  <a:pt x="7046340" y="621487"/>
                  <a:pt x="7005294" y="586740"/>
                </a:cubicBezTo>
                <a:cubicBezTo>
                  <a:pt x="6964248" y="551992"/>
                  <a:pt x="6943724" y="495808"/>
                  <a:pt x="6943724" y="418185"/>
                </a:cubicBezTo>
                <a:cubicBezTo>
                  <a:pt x="6943724" y="340969"/>
                  <a:pt x="6964349" y="284886"/>
                  <a:pt x="7005599" y="249935"/>
                </a:cubicBezTo>
                <a:cubicBezTo>
                  <a:pt x="7046849" y="214985"/>
                  <a:pt x="7101611" y="197510"/>
                  <a:pt x="7169886" y="197510"/>
                </a:cubicBezTo>
                <a:close/>
                <a:moveTo>
                  <a:pt x="6114059" y="197510"/>
                </a:moveTo>
                <a:cubicBezTo>
                  <a:pt x="6142507" y="197510"/>
                  <a:pt x="6170549" y="200152"/>
                  <a:pt x="6198184" y="205435"/>
                </a:cubicBezTo>
                <a:cubicBezTo>
                  <a:pt x="6225819" y="210718"/>
                  <a:pt x="6247561" y="217220"/>
                  <a:pt x="6263411" y="224942"/>
                </a:cubicBezTo>
                <a:lnTo>
                  <a:pt x="6254876" y="329793"/>
                </a:lnTo>
                <a:lnTo>
                  <a:pt x="6237808" y="329793"/>
                </a:lnTo>
                <a:cubicBezTo>
                  <a:pt x="6226428" y="295249"/>
                  <a:pt x="6211087" y="267512"/>
                  <a:pt x="6191783" y="246583"/>
                </a:cubicBezTo>
                <a:cubicBezTo>
                  <a:pt x="6172479" y="225653"/>
                  <a:pt x="6146774" y="215188"/>
                  <a:pt x="6114669" y="215188"/>
                </a:cubicBezTo>
                <a:cubicBezTo>
                  <a:pt x="6077686" y="215188"/>
                  <a:pt x="6051168" y="230327"/>
                  <a:pt x="6035116" y="260603"/>
                </a:cubicBezTo>
                <a:cubicBezTo>
                  <a:pt x="6019063" y="290880"/>
                  <a:pt x="6011037" y="336092"/>
                  <a:pt x="6011037" y="396240"/>
                </a:cubicBezTo>
                <a:cubicBezTo>
                  <a:pt x="6011037" y="467359"/>
                  <a:pt x="6021400" y="520496"/>
                  <a:pt x="6042126" y="555650"/>
                </a:cubicBezTo>
                <a:cubicBezTo>
                  <a:pt x="6062853" y="590803"/>
                  <a:pt x="6099225" y="608380"/>
                  <a:pt x="6151244" y="608380"/>
                </a:cubicBezTo>
                <a:cubicBezTo>
                  <a:pt x="6173597" y="608380"/>
                  <a:pt x="6193815" y="604723"/>
                  <a:pt x="6211900" y="597407"/>
                </a:cubicBezTo>
                <a:cubicBezTo>
                  <a:pt x="6229985" y="590092"/>
                  <a:pt x="6247155" y="579932"/>
                  <a:pt x="6263411" y="566927"/>
                </a:cubicBezTo>
                <a:lnTo>
                  <a:pt x="6275603" y="580339"/>
                </a:lnTo>
                <a:cubicBezTo>
                  <a:pt x="6257722" y="597001"/>
                  <a:pt x="6234455" y="610920"/>
                  <a:pt x="6205804" y="622096"/>
                </a:cubicBezTo>
                <a:cubicBezTo>
                  <a:pt x="6177153" y="633272"/>
                  <a:pt x="6145555" y="638860"/>
                  <a:pt x="6111011" y="638860"/>
                </a:cubicBezTo>
                <a:cubicBezTo>
                  <a:pt x="6042736" y="638860"/>
                  <a:pt x="5986653" y="620877"/>
                  <a:pt x="5942761" y="584911"/>
                </a:cubicBezTo>
                <a:cubicBezTo>
                  <a:pt x="5898870" y="548944"/>
                  <a:pt x="5876924" y="491337"/>
                  <a:pt x="5876924" y="412089"/>
                </a:cubicBezTo>
                <a:cubicBezTo>
                  <a:pt x="5876924" y="338531"/>
                  <a:pt x="5898768" y="284378"/>
                  <a:pt x="5942457" y="249631"/>
                </a:cubicBezTo>
                <a:cubicBezTo>
                  <a:pt x="5986145" y="214883"/>
                  <a:pt x="6043346" y="197510"/>
                  <a:pt x="6114059" y="197510"/>
                </a:cubicBezTo>
                <a:close/>
                <a:moveTo>
                  <a:pt x="5579211" y="197510"/>
                </a:moveTo>
                <a:cubicBezTo>
                  <a:pt x="5647893" y="197510"/>
                  <a:pt x="5702757" y="214883"/>
                  <a:pt x="5743803" y="249631"/>
                </a:cubicBezTo>
                <a:cubicBezTo>
                  <a:pt x="5784849" y="284378"/>
                  <a:pt x="5805373" y="340563"/>
                  <a:pt x="5805373" y="418185"/>
                </a:cubicBezTo>
                <a:cubicBezTo>
                  <a:pt x="5805373" y="495808"/>
                  <a:pt x="5784849" y="551992"/>
                  <a:pt x="5743803" y="586740"/>
                </a:cubicBezTo>
                <a:cubicBezTo>
                  <a:pt x="5702757" y="621487"/>
                  <a:pt x="5647893" y="638860"/>
                  <a:pt x="5579211" y="638860"/>
                </a:cubicBezTo>
                <a:cubicBezTo>
                  <a:pt x="5510529" y="638860"/>
                  <a:pt x="5455665" y="621487"/>
                  <a:pt x="5414619" y="586740"/>
                </a:cubicBezTo>
                <a:cubicBezTo>
                  <a:pt x="5373573" y="551992"/>
                  <a:pt x="5353049" y="495808"/>
                  <a:pt x="5353049" y="418185"/>
                </a:cubicBezTo>
                <a:cubicBezTo>
                  <a:pt x="5353049" y="340969"/>
                  <a:pt x="5373674" y="284886"/>
                  <a:pt x="5414924" y="249935"/>
                </a:cubicBezTo>
                <a:cubicBezTo>
                  <a:pt x="5456174" y="214985"/>
                  <a:pt x="5510936" y="197510"/>
                  <a:pt x="5579211" y="197510"/>
                </a:cubicBezTo>
                <a:close/>
                <a:moveTo>
                  <a:pt x="3227985" y="197510"/>
                </a:moveTo>
                <a:cubicBezTo>
                  <a:pt x="3256432" y="197510"/>
                  <a:pt x="3284474" y="200152"/>
                  <a:pt x="3312109" y="205435"/>
                </a:cubicBezTo>
                <a:cubicBezTo>
                  <a:pt x="3339744" y="210718"/>
                  <a:pt x="3361487" y="217220"/>
                  <a:pt x="3377336" y="224942"/>
                </a:cubicBezTo>
                <a:lnTo>
                  <a:pt x="3368802" y="329793"/>
                </a:lnTo>
                <a:lnTo>
                  <a:pt x="3351733" y="329793"/>
                </a:lnTo>
                <a:cubicBezTo>
                  <a:pt x="3340354" y="295249"/>
                  <a:pt x="3325012" y="267512"/>
                  <a:pt x="3305709" y="246583"/>
                </a:cubicBezTo>
                <a:cubicBezTo>
                  <a:pt x="3286404" y="225653"/>
                  <a:pt x="3260699" y="215188"/>
                  <a:pt x="3228594" y="215188"/>
                </a:cubicBezTo>
                <a:cubicBezTo>
                  <a:pt x="3191612" y="215188"/>
                  <a:pt x="3165094" y="230327"/>
                  <a:pt x="3149041" y="260603"/>
                </a:cubicBezTo>
                <a:cubicBezTo>
                  <a:pt x="3132988" y="290880"/>
                  <a:pt x="3124962" y="336092"/>
                  <a:pt x="3124962" y="396240"/>
                </a:cubicBezTo>
                <a:cubicBezTo>
                  <a:pt x="3124962" y="467359"/>
                  <a:pt x="3135325" y="520496"/>
                  <a:pt x="3156052" y="555650"/>
                </a:cubicBezTo>
                <a:cubicBezTo>
                  <a:pt x="3176778" y="590803"/>
                  <a:pt x="3213151" y="608380"/>
                  <a:pt x="3265170" y="608380"/>
                </a:cubicBezTo>
                <a:cubicBezTo>
                  <a:pt x="3287522" y="608380"/>
                  <a:pt x="3307740" y="604723"/>
                  <a:pt x="3325825" y="597407"/>
                </a:cubicBezTo>
                <a:cubicBezTo>
                  <a:pt x="3343910" y="590092"/>
                  <a:pt x="3361081" y="579932"/>
                  <a:pt x="3377336" y="566927"/>
                </a:cubicBezTo>
                <a:lnTo>
                  <a:pt x="3389528" y="580339"/>
                </a:lnTo>
                <a:cubicBezTo>
                  <a:pt x="3371646" y="597001"/>
                  <a:pt x="3348380" y="610920"/>
                  <a:pt x="3319729" y="622096"/>
                </a:cubicBezTo>
                <a:cubicBezTo>
                  <a:pt x="3291078" y="633272"/>
                  <a:pt x="3259480" y="638860"/>
                  <a:pt x="3224936" y="638860"/>
                </a:cubicBezTo>
                <a:cubicBezTo>
                  <a:pt x="3156661" y="638860"/>
                  <a:pt x="3100578" y="620877"/>
                  <a:pt x="3056687" y="584911"/>
                </a:cubicBezTo>
                <a:cubicBezTo>
                  <a:pt x="3012796" y="548944"/>
                  <a:pt x="2990850" y="491337"/>
                  <a:pt x="2990850" y="412089"/>
                </a:cubicBezTo>
                <a:cubicBezTo>
                  <a:pt x="2990850" y="338531"/>
                  <a:pt x="3012694" y="284378"/>
                  <a:pt x="3056382" y="249631"/>
                </a:cubicBezTo>
                <a:cubicBezTo>
                  <a:pt x="3100070" y="214883"/>
                  <a:pt x="3157271" y="197510"/>
                  <a:pt x="3227985" y="197510"/>
                </a:cubicBezTo>
                <a:close/>
                <a:moveTo>
                  <a:pt x="2304060" y="197510"/>
                </a:moveTo>
                <a:cubicBezTo>
                  <a:pt x="2332508" y="197510"/>
                  <a:pt x="2360549" y="200152"/>
                  <a:pt x="2388184" y="205435"/>
                </a:cubicBezTo>
                <a:cubicBezTo>
                  <a:pt x="2415819" y="210718"/>
                  <a:pt x="2437562" y="217220"/>
                  <a:pt x="2453411" y="224942"/>
                </a:cubicBezTo>
                <a:lnTo>
                  <a:pt x="2444877" y="329793"/>
                </a:lnTo>
                <a:lnTo>
                  <a:pt x="2427808" y="329793"/>
                </a:lnTo>
                <a:cubicBezTo>
                  <a:pt x="2416429" y="295249"/>
                  <a:pt x="2401087" y="267512"/>
                  <a:pt x="2381783" y="246583"/>
                </a:cubicBezTo>
                <a:cubicBezTo>
                  <a:pt x="2362479" y="225653"/>
                  <a:pt x="2336775" y="215188"/>
                  <a:pt x="2304669" y="215188"/>
                </a:cubicBezTo>
                <a:cubicBezTo>
                  <a:pt x="2267687" y="215188"/>
                  <a:pt x="2241169" y="230327"/>
                  <a:pt x="2225116" y="260603"/>
                </a:cubicBezTo>
                <a:cubicBezTo>
                  <a:pt x="2209063" y="290880"/>
                  <a:pt x="2201037" y="336092"/>
                  <a:pt x="2201037" y="396240"/>
                </a:cubicBezTo>
                <a:cubicBezTo>
                  <a:pt x="2201037" y="467359"/>
                  <a:pt x="2211400" y="520496"/>
                  <a:pt x="2232126" y="555650"/>
                </a:cubicBezTo>
                <a:cubicBezTo>
                  <a:pt x="2252853" y="590803"/>
                  <a:pt x="2289226" y="608380"/>
                  <a:pt x="2341245" y="608380"/>
                </a:cubicBezTo>
                <a:cubicBezTo>
                  <a:pt x="2363597" y="608380"/>
                  <a:pt x="2383815" y="604723"/>
                  <a:pt x="2401900" y="597407"/>
                </a:cubicBezTo>
                <a:cubicBezTo>
                  <a:pt x="2419985" y="590092"/>
                  <a:pt x="2437156" y="579932"/>
                  <a:pt x="2453411" y="566927"/>
                </a:cubicBezTo>
                <a:lnTo>
                  <a:pt x="2465603" y="580339"/>
                </a:lnTo>
                <a:cubicBezTo>
                  <a:pt x="2447722" y="597001"/>
                  <a:pt x="2424455" y="610920"/>
                  <a:pt x="2395804" y="622096"/>
                </a:cubicBezTo>
                <a:cubicBezTo>
                  <a:pt x="2367153" y="633272"/>
                  <a:pt x="2335556" y="638860"/>
                  <a:pt x="2301011" y="638860"/>
                </a:cubicBezTo>
                <a:cubicBezTo>
                  <a:pt x="2232736" y="638860"/>
                  <a:pt x="2176653" y="620877"/>
                  <a:pt x="2132762" y="584911"/>
                </a:cubicBezTo>
                <a:cubicBezTo>
                  <a:pt x="2088871" y="548944"/>
                  <a:pt x="2066925" y="491337"/>
                  <a:pt x="2066925" y="412089"/>
                </a:cubicBezTo>
                <a:cubicBezTo>
                  <a:pt x="2066925" y="338531"/>
                  <a:pt x="2088769" y="284378"/>
                  <a:pt x="2132457" y="249631"/>
                </a:cubicBezTo>
                <a:cubicBezTo>
                  <a:pt x="2176145" y="214883"/>
                  <a:pt x="2233346" y="197510"/>
                  <a:pt x="2304060" y="197510"/>
                </a:cubicBezTo>
                <a:close/>
                <a:moveTo>
                  <a:pt x="1665884" y="197510"/>
                </a:moveTo>
                <a:cubicBezTo>
                  <a:pt x="1694332" y="197510"/>
                  <a:pt x="1722374" y="200152"/>
                  <a:pt x="1750009" y="205435"/>
                </a:cubicBezTo>
                <a:cubicBezTo>
                  <a:pt x="1777645" y="210718"/>
                  <a:pt x="1799387" y="217220"/>
                  <a:pt x="1815237" y="224942"/>
                </a:cubicBezTo>
                <a:lnTo>
                  <a:pt x="1806702" y="329793"/>
                </a:lnTo>
                <a:lnTo>
                  <a:pt x="1789633" y="329793"/>
                </a:lnTo>
                <a:cubicBezTo>
                  <a:pt x="1778254" y="295249"/>
                  <a:pt x="1762913" y="267512"/>
                  <a:pt x="1743608" y="246583"/>
                </a:cubicBezTo>
                <a:cubicBezTo>
                  <a:pt x="1724304" y="225653"/>
                  <a:pt x="1698600" y="215188"/>
                  <a:pt x="1666494" y="215188"/>
                </a:cubicBezTo>
                <a:cubicBezTo>
                  <a:pt x="1629512" y="215188"/>
                  <a:pt x="1602994" y="230327"/>
                  <a:pt x="1586941" y="260603"/>
                </a:cubicBezTo>
                <a:cubicBezTo>
                  <a:pt x="1570888" y="290880"/>
                  <a:pt x="1562862" y="336092"/>
                  <a:pt x="1562862" y="396240"/>
                </a:cubicBezTo>
                <a:cubicBezTo>
                  <a:pt x="1562862" y="467359"/>
                  <a:pt x="1573225" y="520496"/>
                  <a:pt x="1593952" y="555650"/>
                </a:cubicBezTo>
                <a:cubicBezTo>
                  <a:pt x="1614678" y="590803"/>
                  <a:pt x="1651051" y="608380"/>
                  <a:pt x="1703070" y="608380"/>
                </a:cubicBezTo>
                <a:cubicBezTo>
                  <a:pt x="1725422" y="608380"/>
                  <a:pt x="1745640" y="604723"/>
                  <a:pt x="1763725" y="597407"/>
                </a:cubicBezTo>
                <a:cubicBezTo>
                  <a:pt x="1781810" y="590092"/>
                  <a:pt x="1798980" y="579932"/>
                  <a:pt x="1815237" y="566927"/>
                </a:cubicBezTo>
                <a:lnTo>
                  <a:pt x="1827429" y="580339"/>
                </a:lnTo>
                <a:cubicBezTo>
                  <a:pt x="1809547" y="597001"/>
                  <a:pt x="1786280" y="610920"/>
                  <a:pt x="1757629" y="622096"/>
                </a:cubicBezTo>
                <a:cubicBezTo>
                  <a:pt x="1728978" y="633272"/>
                  <a:pt x="1697380" y="638860"/>
                  <a:pt x="1662836" y="638860"/>
                </a:cubicBezTo>
                <a:cubicBezTo>
                  <a:pt x="1594561" y="638860"/>
                  <a:pt x="1538478" y="620877"/>
                  <a:pt x="1494587" y="584911"/>
                </a:cubicBezTo>
                <a:cubicBezTo>
                  <a:pt x="1450696" y="548944"/>
                  <a:pt x="1428750" y="491337"/>
                  <a:pt x="1428750" y="412089"/>
                </a:cubicBezTo>
                <a:cubicBezTo>
                  <a:pt x="1428750" y="338531"/>
                  <a:pt x="1450594" y="284378"/>
                  <a:pt x="1494282" y="249631"/>
                </a:cubicBezTo>
                <a:cubicBezTo>
                  <a:pt x="1537970" y="214883"/>
                  <a:pt x="1595171" y="197510"/>
                  <a:pt x="1665884" y="197510"/>
                </a:cubicBezTo>
                <a:close/>
                <a:moveTo>
                  <a:pt x="237134" y="197510"/>
                </a:moveTo>
                <a:cubicBezTo>
                  <a:pt x="265582" y="197510"/>
                  <a:pt x="293624" y="200152"/>
                  <a:pt x="321259" y="205435"/>
                </a:cubicBezTo>
                <a:cubicBezTo>
                  <a:pt x="348894" y="210718"/>
                  <a:pt x="370637" y="217220"/>
                  <a:pt x="386486" y="224942"/>
                </a:cubicBezTo>
                <a:lnTo>
                  <a:pt x="377952" y="329793"/>
                </a:lnTo>
                <a:lnTo>
                  <a:pt x="360883" y="329793"/>
                </a:lnTo>
                <a:cubicBezTo>
                  <a:pt x="349504" y="295249"/>
                  <a:pt x="334162" y="267512"/>
                  <a:pt x="314858" y="246583"/>
                </a:cubicBezTo>
                <a:cubicBezTo>
                  <a:pt x="295554" y="225653"/>
                  <a:pt x="269849" y="215188"/>
                  <a:pt x="237744" y="215188"/>
                </a:cubicBezTo>
                <a:cubicBezTo>
                  <a:pt x="200761" y="215188"/>
                  <a:pt x="174244" y="230327"/>
                  <a:pt x="158191" y="260603"/>
                </a:cubicBezTo>
                <a:cubicBezTo>
                  <a:pt x="142138" y="290880"/>
                  <a:pt x="134112" y="336092"/>
                  <a:pt x="134112" y="396240"/>
                </a:cubicBezTo>
                <a:cubicBezTo>
                  <a:pt x="134112" y="467359"/>
                  <a:pt x="144475" y="520496"/>
                  <a:pt x="165201" y="555650"/>
                </a:cubicBezTo>
                <a:cubicBezTo>
                  <a:pt x="185928" y="590803"/>
                  <a:pt x="222301" y="608380"/>
                  <a:pt x="274320" y="608380"/>
                </a:cubicBezTo>
                <a:cubicBezTo>
                  <a:pt x="296672" y="608380"/>
                  <a:pt x="316890" y="604723"/>
                  <a:pt x="334975" y="597407"/>
                </a:cubicBezTo>
                <a:cubicBezTo>
                  <a:pt x="353060" y="590092"/>
                  <a:pt x="370230" y="579932"/>
                  <a:pt x="386486" y="566927"/>
                </a:cubicBezTo>
                <a:lnTo>
                  <a:pt x="398678" y="580339"/>
                </a:lnTo>
                <a:cubicBezTo>
                  <a:pt x="380797" y="597001"/>
                  <a:pt x="357530" y="610920"/>
                  <a:pt x="328879" y="622096"/>
                </a:cubicBezTo>
                <a:cubicBezTo>
                  <a:pt x="300228" y="633272"/>
                  <a:pt x="268630" y="638860"/>
                  <a:pt x="234086" y="638860"/>
                </a:cubicBezTo>
                <a:cubicBezTo>
                  <a:pt x="165811" y="638860"/>
                  <a:pt x="109728" y="620877"/>
                  <a:pt x="65837" y="584911"/>
                </a:cubicBezTo>
                <a:cubicBezTo>
                  <a:pt x="21945" y="548944"/>
                  <a:pt x="0" y="491337"/>
                  <a:pt x="0" y="412089"/>
                </a:cubicBezTo>
                <a:cubicBezTo>
                  <a:pt x="0" y="338531"/>
                  <a:pt x="21844" y="284378"/>
                  <a:pt x="65532" y="249631"/>
                </a:cubicBezTo>
                <a:cubicBezTo>
                  <a:pt x="109220" y="214883"/>
                  <a:pt x="166421" y="197510"/>
                  <a:pt x="237134" y="197510"/>
                </a:cubicBezTo>
                <a:close/>
                <a:moveTo>
                  <a:pt x="7157694" y="86563"/>
                </a:moveTo>
                <a:lnTo>
                  <a:pt x="7189393" y="86563"/>
                </a:lnTo>
                <a:cubicBezTo>
                  <a:pt x="7211339" y="110540"/>
                  <a:pt x="7237755" y="134721"/>
                  <a:pt x="7268641" y="159105"/>
                </a:cubicBezTo>
                <a:lnTo>
                  <a:pt x="7261936" y="168249"/>
                </a:lnTo>
                <a:cubicBezTo>
                  <a:pt x="7226172" y="156870"/>
                  <a:pt x="7196708" y="144475"/>
                  <a:pt x="7173544" y="131063"/>
                </a:cubicBezTo>
                <a:cubicBezTo>
                  <a:pt x="7150379" y="144475"/>
                  <a:pt x="7120915" y="156870"/>
                  <a:pt x="7085152" y="168249"/>
                </a:cubicBezTo>
                <a:lnTo>
                  <a:pt x="7078446" y="159105"/>
                </a:lnTo>
                <a:cubicBezTo>
                  <a:pt x="7104456" y="140411"/>
                  <a:pt x="7130872" y="116230"/>
                  <a:pt x="7157694" y="86563"/>
                </a:cubicBezTo>
                <a:close/>
                <a:moveTo>
                  <a:pt x="2814295" y="75590"/>
                </a:moveTo>
                <a:cubicBezTo>
                  <a:pt x="2823642" y="80060"/>
                  <a:pt x="2831567" y="87172"/>
                  <a:pt x="2838069" y="96926"/>
                </a:cubicBezTo>
                <a:cubicBezTo>
                  <a:pt x="2844571" y="106679"/>
                  <a:pt x="2848026" y="117246"/>
                  <a:pt x="2848432" y="128625"/>
                </a:cubicBezTo>
                <a:cubicBezTo>
                  <a:pt x="2830957" y="136753"/>
                  <a:pt x="2808707" y="144576"/>
                  <a:pt x="2781681" y="152095"/>
                </a:cubicBezTo>
                <a:cubicBezTo>
                  <a:pt x="2754655" y="159613"/>
                  <a:pt x="2730982" y="164998"/>
                  <a:pt x="2710663" y="168249"/>
                </a:cubicBezTo>
                <a:lnTo>
                  <a:pt x="2707615" y="161543"/>
                </a:lnTo>
                <a:lnTo>
                  <a:pt x="2730779" y="144475"/>
                </a:lnTo>
                <a:cubicBezTo>
                  <a:pt x="2734437" y="141630"/>
                  <a:pt x="2746223" y="132588"/>
                  <a:pt x="2766136" y="117348"/>
                </a:cubicBezTo>
                <a:cubicBezTo>
                  <a:pt x="2786050" y="102108"/>
                  <a:pt x="2802102" y="88188"/>
                  <a:pt x="2814295" y="75590"/>
                </a:cubicBezTo>
                <a:close/>
                <a:moveTo>
                  <a:pt x="1287933" y="75590"/>
                </a:moveTo>
                <a:cubicBezTo>
                  <a:pt x="1297280" y="80060"/>
                  <a:pt x="1305204" y="87172"/>
                  <a:pt x="1311707" y="96926"/>
                </a:cubicBezTo>
                <a:cubicBezTo>
                  <a:pt x="1318209" y="106679"/>
                  <a:pt x="1321664" y="117246"/>
                  <a:pt x="1322070" y="128625"/>
                </a:cubicBezTo>
                <a:cubicBezTo>
                  <a:pt x="1304595" y="136753"/>
                  <a:pt x="1282345" y="144576"/>
                  <a:pt x="1255319" y="152095"/>
                </a:cubicBezTo>
                <a:cubicBezTo>
                  <a:pt x="1228293" y="159613"/>
                  <a:pt x="1204620" y="164998"/>
                  <a:pt x="1184300" y="168249"/>
                </a:cubicBezTo>
                <a:lnTo>
                  <a:pt x="1181252" y="161543"/>
                </a:lnTo>
                <a:lnTo>
                  <a:pt x="1204417" y="144475"/>
                </a:lnTo>
                <a:cubicBezTo>
                  <a:pt x="1208075" y="141630"/>
                  <a:pt x="1219860" y="132588"/>
                  <a:pt x="1239774" y="117348"/>
                </a:cubicBezTo>
                <a:cubicBezTo>
                  <a:pt x="1259688" y="102108"/>
                  <a:pt x="1275741" y="88188"/>
                  <a:pt x="1287933" y="75590"/>
                </a:cubicBezTo>
                <a:close/>
                <a:moveTo>
                  <a:pt x="7287539" y="0"/>
                </a:moveTo>
                <a:cubicBezTo>
                  <a:pt x="7296073" y="812"/>
                  <a:pt x="7304100" y="4064"/>
                  <a:pt x="7311618" y="9753"/>
                </a:cubicBezTo>
                <a:cubicBezTo>
                  <a:pt x="7319136" y="15443"/>
                  <a:pt x="7324522" y="22758"/>
                  <a:pt x="7327773" y="31699"/>
                </a:cubicBezTo>
                <a:cubicBezTo>
                  <a:pt x="7292416" y="63398"/>
                  <a:pt x="7262749" y="85343"/>
                  <a:pt x="7238771" y="97536"/>
                </a:cubicBezTo>
                <a:lnTo>
                  <a:pt x="7232066" y="91440"/>
                </a:lnTo>
                <a:cubicBezTo>
                  <a:pt x="7256856" y="55270"/>
                  <a:pt x="7275347" y="24790"/>
                  <a:pt x="7287539" y="0"/>
                </a:cubicBezTo>
                <a:close/>
              </a:path>
            </a:pathLst>
          </a:cu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3324634772"/>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3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 name="Animation - 7529">
            <a:hlinkClick r:id="" action="ppaction://media"/>
            <a:extLst>
              <a:ext uri="{FF2B5EF4-FFF2-40B4-BE49-F238E27FC236}">
                <a16:creationId xmlns:a16="http://schemas.microsoft.com/office/drawing/2014/main" id="{02321D13-8D83-4B44-89B3-D8C6EE51CF88}"/>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0" y="0"/>
            <a:ext cx="12192000" cy="6858000"/>
          </a:xfrm>
          <a:prstGeom prst="rect">
            <a:avLst/>
          </a:prstGeom>
        </p:spPr>
      </p:pic>
      <p:sp>
        <p:nvSpPr>
          <p:cNvPr id="6" name="Rectangle 5">
            <a:extLst>
              <a:ext uri="{FF2B5EF4-FFF2-40B4-BE49-F238E27FC236}">
                <a16:creationId xmlns:a16="http://schemas.microsoft.com/office/drawing/2014/main" id="{7AF82169-EEE5-4B78-A795-0DC57B1B8063}"/>
              </a:ext>
            </a:extLst>
          </p:cNvPr>
          <p:cNvSpPr/>
          <p:nvPr/>
        </p:nvSpPr>
        <p:spPr>
          <a:xfrm>
            <a:off x="3576998" y="63793"/>
            <a:ext cx="4893455" cy="2123658"/>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a:ln w="0"/>
                <a:solidFill>
                  <a:srgbClr val="F4EE72"/>
                </a:solidFill>
                <a:effectLst>
                  <a:glow rad="228600">
                    <a:srgbClr val="FFC000">
                      <a:satMod val="175000"/>
                      <a:alpha val="40000"/>
                    </a:srgbClr>
                  </a:glow>
                  <a:outerShdw blurRad="38100" dist="19050" dir="2700000" algn="tl" rotWithShape="0">
                    <a:prstClr val="black">
                      <a:alpha val="40000"/>
                    </a:prstClr>
                  </a:outerShdw>
                </a:effectLst>
                <a:uLnTx/>
                <a:uFillTx/>
                <a:latin typeface="Times New Roman" charset="0"/>
                <a:ea typeface="Times New Roman" charset="0"/>
                <a:cs typeface="Times New Roman" charset="0"/>
                <a:sym typeface="Arial"/>
              </a:rPr>
              <a:t>Rung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w="0"/>
                <a:solidFill>
                  <a:srgbClr val="F4EE72"/>
                </a:solidFill>
                <a:effectLst>
                  <a:glow rad="228600">
                    <a:srgbClr val="FFC000">
                      <a:satMod val="175000"/>
                      <a:alpha val="40000"/>
                    </a:srgbClr>
                  </a:glow>
                  <a:outerShdw blurRad="38100" dist="19050" dir="2700000" algn="tl" rotWithShape="0">
                    <a:prstClr val="black">
                      <a:alpha val="40000"/>
                    </a:prstClr>
                  </a:outerShdw>
                </a:effectLst>
                <a:uLnTx/>
                <a:uFillTx/>
                <a:latin typeface="Times New Roman" charset="0"/>
                <a:ea typeface="Times New Roman" charset="0"/>
                <a:cs typeface="Times New Roman" charset="0"/>
                <a:sym typeface="Arial"/>
              </a:rPr>
              <a:t>Chuông</a:t>
            </a:r>
            <a:r>
              <a:rPr kumimoji="0" lang="en-US" sz="6600" b="0" i="0" u="none" strike="noStrike" kern="1200" cap="none" spc="0" normalizeH="0" baseline="0" noProof="0" dirty="0">
                <a:ln w="0"/>
                <a:solidFill>
                  <a:srgbClr val="F4EE72"/>
                </a:solidFill>
                <a:effectLst>
                  <a:glow rad="228600">
                    <a:srgbClr val="FFC000">
                      <a:satMod val="175000"/>
                      <a:alpha val="40000"/>
                    </a:srgbClr>
                  </a:glow>
                  <a:outerShdw blurRad="38100" dist="19050" dir="2700000" algn="tl" rotWithShape="0">
                    <a:prstClr val="black">
                      <a:alpha val="40000"/>
                    </a:prstClr>
                  </a:outerShdw>
                </a:effectLst>
                <a:uLnTx/>
                <a:uFillTx/>
                <a:latin typeface="Times New Roman" charset="0"/>
                <a:ea typeface="Times New Roman" charset="0"/>
                <a:cs typeface="Times New Roman" charset="0"/>
                <a:sym typeface="Arial"/>
              </a:rPr>
              <a:t> </a:t>
            </a:r>
            <a:r>
              <a:rPr kumimoji="0" lang="en-US" sz="6600" b="0" i="0" u="none" strike="noStrike" kern="1200" cap="none" spc="0" normalizeH="0" baseline="0" noProof="0" dirty="0" err="1">
                <a:ln w="0"/>
                <a:solidFill>
                  <a:srgbClr val="F4EE72"/>
                </a:solidFill>
                <a:effectLst>
                  <a:glow rad="228600">
                    <a:srgbClr val="FFC000">
                      <a:satMod val="175000"/>
                      <a:alpha val="40000"/>
                    </a:srgbClr>
                  </a:glow>
                  <a:outerShdw blurRad="38100" dist="19050" dir="2700000" algn="tl" rotWithShape="0">
                    <a:prstClr val="black">
                      <a:alpha val="40000"/>
                    </a:prstClr>
                  </a:outerShdw>
                </a:effectLst>
                <a:uLnTx/>
                <a:uFillTx/>
                <a:latin typeface="Times New Roman" charset="0"/>
                <a:ea typeface="Times New Roman" charset="0"/>
                <a:cs typeface="Times New Roman" charset="0"/>
                <a:sym typeface="Arial"/>
              </a:rPr>
              <a:t>Vàng</a:t>
            </a:r>
            <a:endParaRPr kumimoji="0" lang="en-US" sz="6600" b="0" i="0" u="none" strike="noStrike" kern="1200" cap="none" spc="0" normalizeH="0" baseline="0" noProof="0" dirty="0">
              <a:ln w="0"/>
              <a:solidFill>
                <a:srgbClr val="F4EE72"/>
              </a:solidFill>
              <a:effectLst>
                <a:glow rad="228600">
                  <a:srgbClr val="FFC000">
                    <a:satMod val="175000"/>
                    <a:alpha val="40000"/>
                  </a:srgbClr>
                </a:glow>
                <a:outerShdw blurRad="38100" dist="19050" dir="2700000" algn="tl" rotWithShape="0">
                  <a:prstClr val="black">
                    <a:alpha val="40000"/>
                  </a:prstClr>
                </a:outerShdw>
              </a:effectLst>
              <a:uLnTx/>
              <a:uFillTx/>
              <a:latin typeface="Times New Roman" charset="0"/>
              <a:ea typeface="Times New Roman" charset="0"/>
              <a:cs typeface="Times New Roman" charset="0"/>
              <a:sym typeface="Arial"/>
            </a:endParaRPr>
          </a:p>
        </p:txBody>
      </p:sp>
      <p:pic>
        <p:nvPicPr>
          <p:cNvPr id="3" name="Picture 2" descr="A close up of a logo&#10;&#10;Description generated with high confidence">
            <a:extLst>
              <a:ext uri="{FF2B5EF4-FFF2-40B4-BE49-F238E27FC236}">
                <a16:creationId xmlns:a16="http://schemas.microsoft.com/office/drawing/2014/main" id="{8CF8B6F8-B8BC-493A-B4BD-2C95A6BD193D}"/>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050800" y="2310425"/>
            <a:ext cx="3641925" cy="3678346"/>
          </a:xfrm>
          <a:prstGeom prst="rect">
            <a:avLst/>
          </a:prstGeom>
        </p:spPr>
      </p:pic>
      <p:pic>
        <p:nvPicPr>
          <p:cNvPr id="4" name="Picture 3" descr="A picture containing fireworks, outdoor object&#10;&#10;Description generated with very high confidence">
            <a:extLst>
              <a:ext uri="{FF2B5EF4-FFF2-40B4-BE49-F238E27FC236}">
                <a16:creationId xmlns:a16="http://schemas.microsoft.com/office/drawing/2014/main" id="{9AF0BF5B-0D38-4359-BC88-6C30CF94BC2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44478" y="3478892"/>
            <a:ext cx="6854561" cy="1341412"/>
          </a:xfrm>
          <a:prstGeom prst="rect">
            <a:avLst/>
          </a:prstGeom>
        </p:spPr>
      </p:pic>
      <p:pic>
        <p:nvPicPr>
          <p:cNvPr id="5" name="Picture 4" descr="A close up of a logo&#10;&#10;Description generated with high confidence">
            <a:extLst>
              <a:ext uri="{FF2B5EF4-FFF2-40B4-BE49-F238E27FC236}">
                <a16:creationId xmlns:a16="http://schemas.microsoft.com/office/drawing/2014/main" id="{68B83A18-A3EE-4D0F-84B5-D788C2B958E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19895699">
            <a:off x="4959869" y="3049650"/>
            <a:ext cx="1823776" cy="2199896"/>
          </a:xfrm>
          <a:prstGeom prst="rect">
            <a:avLst/>
          </a:prstGeom>
        </p:spPr>
      </p:pic>
      <p:pic>
        <p:nvPicPr>
          <p:cNvPr id="7" name="Picture 6" descr="A close up of a flower&#10;&#10;Description generated with high confidence">
            <a:extLst>
              <a:ext uri="{FF2B5EF4-FFF2-40B4-BE49-F238E27FC236}">
                <a16:creationId xmlns:a16="http://schemas.microsoft.com/office/drawing/2014/main" id="{BF333402-7BF3-4B2C-B7B1-963C3A575173}"/>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070822" y="141830"/>
            <a:ext cx="983792" cy="983792"/>
          </a:xfrm>
          <a:prstGeom prst="rect">
            <a:avLst/>
          </a:prstGeom>
        </p:spPr>
      </p:pic>
      <p:pic>
        <p:nvPicPr>
          <p:cNvPr id="8" name="Picture 7" descr="A close up of a flower&#10;&#10;Description generated with high confidence">
            <a:extLst>
              <a:ext uri="{FF2B5EF4-FFF2-40B4-BE49-F238E27FC236}">
                <a16:creationId xmlns:a16="http://schemas.microsoft.com/office/drawing/2014/main" id="{64291C02-9952-47BE-9648-BA615A21F312}"/>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822200" y="141830"/>
            <a:ext cx="983792" cy="983792"/>
          </a:xfrm>
          <a:prstGeom prst="rect">
            <a:avLst/>
          </a:prstGeom>
        </p:spPr>
      </p:pic>
      <p:sp>
        <p:nvSpPr>
          <p:cNvPr id="10" name="Action Button: Go to End 9">
            <a:hlinkClick r:id="" action="ppaction://hlinkshowjump?jump=nextslide" highlightClick="1"/>
            <a:extLst>
              <a:ext uri="{FF2B5EF4-FFF2-40B4-BE49-F238E27FC236}">
                <a16:creationId xmlns:a16="http://schemas.microsoft.com/office/drawing/2014/main" id="{E7AF00DE-551B-4C69-ADB9-F7F64B0A2852}"/>
              </a:ext>
            </a:extLst>
          </p:cNvPr>
          <p:cNvSpPr/>
          <p:nvPr/>
        </p:nvSpPr>
        <p:spPr>
          <a:xfrm>
            <a:off x="11495315" y="6335485"/>
            <a:ext cx="696685" cy="522515"/>
          </a:xfrm>
          <a:prstGeom prst="actionButtonEn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sym typeface="Arial"/>
            </a:endParaRPr>
          </a:p>
        </p:txBody>
      </p:sp>
      <p:pic>
        <p:nvPicPr>
          <p:cNvPr id="2" name="Trailer Mini Gameshow RUNG CHUÔNG VÀNG.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728578" y="7249884"/>
            <a:ext cx="522515" cy="522515"/>
          </a:xfrm>
          <a:prstGeom prst="rect">
            <a:avLst/>
          </a:prstGeom>
        </p:spPr>
      </p:pic>
      <p:sp>
        <p:nvSpPr>
          <p:cNvPr id="11" name="TextBox 10"/>
          <p:cNvSpPr txBox="1"/>
          <p:nvPr/>
        </p:nvSpPr>
        <p:spPr>
          <a:xfrm>
            <a:off x="4949687" y="1689652"/>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Arial"/>
              <a:sym typeface="Arial"/>
            </a:endParaRPr>
          </a:p>
        </p:txBody>
      </p:sp>
    </p:spTree>
    <p:extLst>
      <p:ext uri="{BB962C8B-B14F-4D97-AF65-F5344CB8AC3E}">
        <p14:creationId xmlns:p14="http://schemas.microsoft.com/office/powerpoint/2010/main" val="379506668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5840" fill="hold"/>
                                        <p:tgtEl>
                                          <p:spTgt spid="9"/>
                                        </p:tgtEl>
                                      </p:cBhvr>
                                    </p:cmd>
                                  </p:childTnLst>
                                </p:cTn>
                              </p:par>
                            </p:childTnLst>
                          </p:cTn>
                        </p:par>
                        <p:par>
                          <p:cTn id="7" fill="hold">
                            <p:stCondLst>
                              <p:cond delay="45840"/>
                            </p:stCondLst>
                            <p:childTnLst>
                              <p:par>
                                <p:cTn id="8" presetID="1" presetClass="mediacall" presetSubtype="0" fill="hold" nodeType="afterEffect">
                                  <p:stCondLst>
                                    <p:cond delay="0"/>
                                  </p:stCondLst>
                                  <p:childTnLst>
                                    <p:cmd type="call" cmd="playFrom(0.0)">
                                      <p:cBhvr>
                                        <p:cTn id="9" dur="85341" fill="hold"/>
                                        <p:tgtEl>
                                          <p:spTgt spid="2"/>
                                        </p:tgtEl>
                                      </p:cBhvr>
                                    </p:cmd>
                                  </p:childTnLst>
                                </p:cTn>
                              </p:par>
                              <p:par>
                                <p:cTn id="10" presetID="8" presetClass="emph" presetSubtype="0" repeatCount="indefinite" accel="10000" autoRev="1" fill="hold" nodeType="withEffect">
                                  <p:stCondLst>
                                    <p:cond delay="0"/>
                                  </p:stCondLst>
                                  <p:childTnLst>
                                    <p:animRot by="3000000">
                                      <p:cBhvr>
                                        <p:cTn id="11" dur="1500" fill="hold"/>
                                        <p:tgtEl>
                                          <p:spTgt spid="5"/>
                                        </p:tgtEl>
                                        <p:attrNameLst>
                                          <p:attrName>r</p:attrName>
                                        </p:attrNameLst>
                                      </p:cBhvr>
                                    </p:animRot>
                                  </p:childTnLst>
                                </p:cTn>
                              </p:par>
                              <p:par>
                                <p:cTn id="12" presetID="6" presetClass="emph" presetSubtype="0" repeatCount="indefinite" autoRev="1" fill="hold" nodeType="withEffect">
                                  <p:stCondLst>
                                    <p:cond delay="0"/>
                                  </p:stCondLst>
                                  <p:childTnLst>
                                    <p:animScale>
                                      <p:cBhvr>
                                        <p:cTn id="13" dur="1000" fill="hold"/>
                                        <p:tgtEl>
                                          <p:spTgt spid="4"/>
                                        </p:tgtEl>
                                      </p:cBhvr>
                                      <p:by x="150000" y="150000"/>
                                    </p:animScale>
                                  </p:childTnLst>
                                </p:cTn>
                              </p:par>
                              <p:par>
                                <p:cTn id="14" presetID="8" presetClass="emph" presetSubtype="0" repeatCount="indefinite" fill="hold" nodeType="withEffect">
                                  <p:stCondLst>
                                    <p:cond delay="0"/>
                                  </p:stCondLst>
                                  <p:childTnLst>
                                    <p:animRot by="21600000">
                                      <p:cBhvr>
                                        <p:cTn id="15" dur="4000" fill="hold"/>
                                        <p:tgtEl>
                                          <p:spTgt spid="7"/>
                                        </p:tgtEl>
                                        <p:attrNameLst>
                                          <p:attrName>r</p:attrName>
                                        </p:attrNameLst>
                                      </p:cBhvr>
                                    </p:animRot>
                                  </p:childTnLst>
                                </p:cTn>
                              </p:par>
                              <p:par>
                                <p:cTn id="16" presetID="8" presetClass="emph" presetSubtype="0" repeatCount="indefinite" fill="hold" nodeType="withEffect">
                                  <p:stCondLst>
                                    <p:cond delay="0"/>
                                  </p:stCondLst>
                                  <p:childTnLst>
                                    <p:animRot by="21600000">
                                      <p:cBhvr>
                                        <p:cTn id="17" dur="4000" fill="hold"/>
                                        <p:tgtEl>
                                          <p:spTgt spid="8"/>
                                        </p:tgtEl>
                                        <p:attrNameLst>
                                          <p:attrName>r</p:attrName>
                                        </p:attrNameLst>
                                      </p:cBhvr>
                                    </p:animRot>
                                  </p:childTnLst>
                                </p:cTn>
                              </p:par>
                            </p:childTnLst>
                          </p:cTn>
                        </p:par>
                      </p:childTnLst>
                    </p:cTn>
                  </p:par>
                  <p:par>
                    <p:cTn id="18" fill="hold">
                      <p:stCondLst>
                        <p:cond delay="indefinite"/>
                      </p:stCondLst>
                      <p:childTnLst>
                        <p:par>
                          <p:cTn id="19" fill="hold">
                            <p:stCondLst>
                              <p:cond delay="0"/>
                            </p:stCondLst>
                            <p:childTnLst>
                              <p:par>
                                <p:cTn id="20" presetID="30" presetClass="emph" presetSubtype="0" fill="hold" grpId="0" nodeType="clickEffect">
                                  <p:stCondLst>
                                    <p:cond delay="0"/>
                                  </p:stCondLst>
                                  <p:childTnLst>
                                    <p:animClr clrSpc="hsl" dir="cw">
                                      <p:cBhvr override="childStyle">
                                        <p:cTn id="21" dur="500" fill="hold"/>
                                        <p:tgtEl>
                                          <p:spTgt spid="6">
                                            <p:txEl>
                                              <p:pRg st="0" end="0"/>
                                            </p:txEl>
                                          </p:spTgt>
                                        </p:tgtEl>
                                        <p:attrNameLst>
                                          <p:attrName>style.color</p:attrName>
                                        </p:attrNameLst>
                                      </p:cBhvr>
                                      <p:by>
                                        <p:hsl h="0" s="12549" l="25098"/>
                                      </p:by>
                                    </p:animClr>
                                    <p:animClr clrSpc="hsl" dir="cw">
                                      <p:cBhvr>
                                        <p:cTn id="22" dur="500" fill="hold"/>
                                        <p:tgtEl>
                                          <p:spTgt spid="6">
                                            <p:txEl>
                                              <p:pRg st="0" end="0"/>
                                            </p:txEl>
                                          </p:spTgt>
                                        </p:tgtEl>
                                        <p:attrNameLst>
                                          <p:attrName>fillcolor</p:attrName>
                                        </p:attrNameLst>
                                      </p:cBhvr>
                                      <p:by>
                                        <p:hsl h="0" s="12549" l="25098"/>
                                      </p:by>
                                    </p:animClr>
                                    <p:animClr clrSpc="hsl" dir="cw">
                                      <p:cBhvr>
                                        <p:cTn id="23" dur="500" fill="hold"/>
                                        <p:tgtEl>
                                          <p:spTgt spid="6">
                                            <p:txEl>
                                              <p:pRg st="0" end="0"/>
                                            </p:txEl>
                                          </p:spTgt>
                                        </p:tgtEl>
                                        <p:attrNameLst>
                                          <p:attrName>stroke.color</p:attrName>
                                        </p:attrNameLst>
                                      </p:cBhvr>
                                      <p:by>
                                        <p:hsl h="0" s="12549" l="25098"/>
                                      </p:by>
                                    </p:animClr>
                                    <p:set>
                                      <p:cBhvr>
                                        <p:cTn id="24" dur="500" fill="hold"/>
                                        <p:tgtEl>
                                          <p:spTgt spid="6">
                                            <p:txEl>
                                              <p:pRg st="0" end="0"/>
                                            </p:txEl>
                                          </p:spTgt>
                                        </p:tgtEl>
                                        <p:attrNameLst>
                                          <p:attrName>fill.type</p:attrName>
                                        </p:attrNameLst>
                                      </p:cBhvr>
                                      <p:to>
                                        <p:strVal val="solid"/>
                                      </p:to>
                                    </p:set>
                                  </p:childTnLst>
                                </p:cTn>
                              </p:par>
                              <p:par>
                                <p:cTn id="25" presetID="30" presetClass="emph" presetSubtype="0" fill="hold" grpId="0" nodeType="withEffect">
                                  <p:stCondLst>
                                    <p:cond delay="0"/>
                                  </p:stCondLst>
                                  <p:childTnLst>
                                    <p:animClr clrSpc="hsl" dir="cw">
                                      <p:cBhvr override="childStyle">
                                        <p:cTn id="26" dur="500" fill="hold"/>
                                        <p:tgtEl>
                                          <p:spTgt spid="6">
                                            <p:txEl>
                                              <p:pRg st="1" end="1"/>
                                            </p:txEl>
                                          </p:spTgt>
                                        </p:tgtEl>
                                        <p:attrNameLst>
                                          <p:attrName>style.color</p:attrName>
                                        </p:attrNameLst>
                                      </p:cBhvr>
                                      <p:by>
                                        <p:hsl h="0" s="12549" l="25098"/>
                                      </p:by>
                                    </p:animClr>
                                    <p:animClr clrSpc="hsl" dir="cw">
                                      <p:cBhvr>
                                        <p:cTn id="27" dur="500" fill="hold"/>
                                        <p:tgtEl>
                                          <p:spTgt spid="6">
                                            <p:txEl>
                                              <p:pRg st="1" end="1"/>
                                            </p:txEl>
                                          </p:spTgt>
                                        </p:tgtEl>
                                        <p:attrNameLst>
                                          <p:attrName>fillcolor</p:attrName>
                                        </p:attrNameLst>
                                      </p:cBhvr>
                                      <p:by>
                                        <p:hsl h="0" s="12549" l="25098"/>
                                      </p:by>
                                    </p:animClr>
                                    <p:animClr clrSpc="hsl" dir="cw">
                                      <p:cBhvr>
                                        <p:cTn id="28" dur="500" fill="hold"/>
                                        <p:tgtEl>
                                          <p:spTgt spid="6">
                                            <p:txEl>
                                              <p:pRg st="1" end="1"/>
                                            </p:txEl>
                                          </p:spTgt>
                                        </p:tgtEl>
                                        <p:attrNameLst>
                                          <p:attrName>stroke.color</p:attrName>
                                        </p:attrNameLst>
                                      </p:cBhvr>
                                      <p:by>
                                        <p:hsl h="0" s="12549" l="25098"/>
                                      </p:by>
                                    </p:animClr>
                                    <p:set>
                                      <p:cBhvr>
                                        <p:cTn id="29" dur="500" fill="hold"/>
                                        <p:tgtEl>
                                          <p:spTgt spid="6">
                                            <p:txEl>
                                              <p:pRg st="1" end="1"/>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30" fill="hold" display="0">
                  <p:stCondLst>
                    <p:cond delay="indefinite"/>
                  </p:stCondLst>
                </p:cTn>
                <p:tgtEl>
                  <p:spTgt spid="9"/>
                </p:tgtEl>
              </p:cMediaNode>
            </p:video>
            <p:seq concurrent="1" nextAc="seek">
              <p:cTn id="31" restart="whenNotActive" fill="hold" evtFilter="cancelBubble" nodeType="interactiveSeq">
                <p:stCondLst>
                  <p:cond evt="onClick" delay="0">
                    <p:tgtEl>
                      <p:spTgt spid="2"/>
                    </p:tgtEl>
                  </p:cond>
                </p:stCondLst>
                <p:endSync evt="end" delay="0">
                  <p:rtn val="all"/>
                </p:endSync>
                <p:childTnLst>
                  <p:par>
                    <p:cTn id="32" fill="hold">
                      <p:stCondLst>
                        <p:cond delay="0"/>
                      </p:stCondLst>
                      <p:childTnLst>
                        <p:par>
                          <p:cTn id="33" fill="hold">
                            <p:stCondLst>
                              <p:cond delay="0"/>
                            </p:stCondLst>
                            <p:childTnLst>
                              <p:par>
                                <p:cTn id="34" presetID="1" presetClass="mediacall" presetSubtype="0" fill="hold" nodeType="clickEffect">
                                  <p:stCondLst>
                                    <p:cond delay="0"/>
                                  </p:stCondLst>
                                  <p:childTnLst>
                                    <p:cmd type="call" cmd="playFrom(0.0)">
                                      <p:cBhvr>
                                        <p:cTn id="35" dur="85341" fill="hold"/>
                                        <p:tgtEl>
                                          <p:spTgt spid="2"/>
                                        </p:tgtEl>
                                      </p:cBhvr>
                                    </p:cmd>
                                  </p:childTnLst>
                                </p:cTn>
                              </p:par>
                            </p:childTnLst>
                          </p:cTn>
                        </p:par>
                      </p:childTnLst>
                    </p:cTn>
                  </p:par>
                </p:childTnLst>
              </p:cTn>
              <p:nextCondLst>
                <p:cond evt="onClick" delay="0">
                  <p:tgtEl>
                    <p:spTgt spid="2"/>
                  </p:tgtEl>
                </p:cond>
              </p:nextCondLst>
            </p:seq>
            <p:audio>
              <p:cMediaNode vol="80000">
                <p:cTn id="36" fill="hold" display="0">
                  <p:stCondLst>
                    <p:cond delay="indefinite"/>
                  </p:stCondLst>
                  <p:endCondLst>
                    <p:cond evt="onStopAudio" delay="0">
                      <p:tgtEl>
                        <p:sldTgt/>
                      </p:tgtEl>
                    </p:cond>
                  </p:endCondLst>
                </p:cTn>
                <p:tgtEl>
                  <p:spTgt spid="2"/>
                </p:tgtEl>
              </p:cMediaNode>
            </p:audio>
          </p:childTnLst>
        </p:cTn>
      </p:par>
    </p:tnLst>
    <p:bldLst>
      <p:bldP spid="6" grpId="0" build="allAtOnce"/>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855033" y="4319794"/>
            <a:ext cx="5790737" cy="553045"/>
          </a:xfrm>
          <a:prstGeom prst="rect">
            <a:avLst/>
          </a:prstGeom>
          <a:noFill/>
        </p:spPr>
        <p:txBody>
          <a:bodyPr wrap="square" lIns="120975" tIns="60488" rIns="120975" bIns="60488"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Times New Roman" charset="0"/>
                <a:ea typeface="Times New Roman" charset="0"/>
                <a:cs typeface="Times New Roman" charset="0"/>
                <a:sym typeface="Arial"/>
              </a:rPr>
              <a:t>     </a:t>
            </a:r>
          </a:p>
        </p:txBody>
      </p:sp>
      <p:sp>
        <p:nvSpPr>
          <p:cNvPr id="11" name="TextBox 10"/>
          <p:cNvSpPr txBox="1"/>
          <p:nvPr/>
        </p:nvSpPr>
        <p:spPr>
          <a:xfrm>
            <a:off x="730756" y="1801904"/>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1</a:t>
            </a:r>
          </a:p>
        </p:txBody>
      </p:sp>
      <p:pic>
        <p:nvPicPr>
          <p:cNvPr id="12" name="Picture 11" descr="A close up of a logo&#10;&#10;Description generated with high confidence">
            <a:extLst>
              <a:ext uri="{FF2B5EF4-FFF2-40B4-BE49-F238E27FC236}">
                <a16:creationId xmlns:a16="http://schemas.microsoft.com/office/drawing/2014/main"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0"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96001" y="4694910"/>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2"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3"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4"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5"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6"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7"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28"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29"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0"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1"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2"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3"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4"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5"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6"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3" name="Rectangle 2"/>
          <p:cNvSpPr/>
          <p:nvPr/>
        </p:nvSpPr>
        <p:spPr>
          <a:xfrm>
            <a:off x="3580502" y="2053605"/>
            <a:ext cx="6473247" cy="583750"/>
          </a:xfrm>
          <a:prstGeom prst="rect">
            <a:avLst/>
          </a:prstGeom>
        </p:spPr>
        <p:txBody>
          <a:bodyPr wrap="none">
            <a:spAutoFit/>
          </a:bodyPr>
          <a:lstStyle/>
          <a:p>
            <a:pPr lvl="0">
              <a:lnSpc>
                <a:spcPct val="107000"/>
              </a:lnSpc>
              <a:spcAft>
                <a:spcPts val="800"/>
              </a:spcAft>
            </a:pPr>
            <a:r>
              <a:rPr lang="vi-VN" sz="3200" b="1" dirty="0">
                <a:solidFill>
                  <a:schemeClr val="bg1"/>
                </a:solidFill>
                <a:latin typeface="+mj-lt"/>
                <a:ea typeface="Times New Roman" panose="02020603050405020304" pitchFamily="18" charset="0"/>
              </a:rPr>
              <a:t>Câu 1</a:t>
            </a:r>
            <a:r>
              <a:rPr lang="vi-VN" sz="3200" b="1">
                <a:solidFill>
                  <a:schemeClr val="bg1"/>
                </a:solidFill>
                <a:latin typeface="+mj-lt"/>
                <a:ea typeface="Times New Roman" panose="02020603050405020304" pitchFamily="18" charset="0"/>
              </a:rPr>
              <a:t>: </a:t>
            </a:r>
            <a:r>
              <a:rPr lang="fr-FR" sz="3200" b="1">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Vai trò của vần trong thơ là:</a:t>
            </a:r>
            <a:endParaRPr lang="en-US" sz="3200" b="1">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4" name="Rectangle 3"/>
          <p:cNvSpPr/>
          <p:nvPr/>
        </p:nvSpPr>
        <p:spPr>
          <a:xfrm>
            <a:off x="1166578" y="4420429"/>
            <a:ext cx="3727302" cy="460895"/>
          </a:xfrm>
          <a:prstGeom prst="rect">
            <a:avLst/>
          </a:prstGeom>
        </p:spPr>
        <p:txBody>
          <a:bodyPr wrap="none">
            <a:spAutoFit/>
          </a:bodyPr>
          <a:lstStyle/>
          <a:p>
            <a:pPr lvl="0">
              <a:lnSpc>
                <a:spcPct val="107000"/>
              </a:lnSpc>
              <a:spcAft>
                <a:spcPts val="800"/>
              </a:spcAft>
            </a:pPr>
            <a:r>
              <a:rPr lang="fr-FR" sz="2400">
                <a:effectLst/>
                <a:latin typeface="Times New Roman" panose="02020603050405020304" pitchFamily="18" charset="0"/>
                <a:ea typeface="SimSun" panose="02010600030101010101" pitchFamily="2" charset="-122"/>
                <a:cs typeface="Times New Roman" panose="02020603050405020304" pitchFamily="18" charset="0"/>
              </a:rPr>
              <a:t>Liên kết các dòng và câu thơ</a:t>
            </a:r>
            <a:endParaRPr lang="en-US" sz="24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9" name="Rectangle 8"/>
          <p:cNvSpPr/>
          <p:nvPr/>
        </p:nvSpPr>
        <p:spPr>
          <a:xfrm>
            <a:off x="7045432" y="4302070"/>
            <a:ext cx="4098615" cy="856068"/>
          </a:xfrm>
          <a:prstGeom prst="rect">
            <a:avLst/>
          </a:prstGeom>
        </p:spPr>
        <p:txBody>
          <a:bodyPr wrap="square">
            <a:spAutoFit/>
          </a:bodyPr>
          <a:lstStyle/>
          <a:p>
            <a:pPr lvl="0">
              <a:lnSpc>
                <a:spcPct val="107000"/>
              </a:lnSpc>
              <a:spcAft>
                <a:spcPts val="800"/>
              </a:spcAft>
            </a:pPr>
            <a:r>
              <a:rPr lang="fr-FR" sz="2400">
                <a:effectLst/>
                <a:latin typeface="Times New Roman" panose="02020603050405020304" pitchFamily="18" charset="0"/>
                <a:ea typeface="SimSun" panose="02010600030101010101" pitchFamily="2" charset="-122"/>
                <a:cs typeface="Times New Roman" panose="02020603050405020304" pitchFamily="18" charset="0"/>
              </a:rPr>
              <a:t>Làm cho dòng thơ, câu thơ dễ nhớ, dễ thuộc</a:t>
            </a:r>
            <a:endParaRPr lang="en-US" sz="24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8" name="Rectangle 17"/>
          <p:cNvSpPr/>
          <p:nvPr/>
        </p:nvSpPr>
        <p:spPr>
          <a:xfrm>
            <a:off x="942644" y="5580810"/>
            <a:ext cx="4346424" cy="856068"/>
          </a:xfrm>
          <a:prstGeom prst="rect">
            <a:avLst/>
          </a:prstGeom>
        </p:spPr>
        <p:txBody>
          <a:bodyPr wrap="square">
            <a:spAutoFit/>
          </a:bodyPr>
          <a:lstStyle/>
          <a:p>
            <a:pPr lvl="0">
              <a:lnSpc>
                <a:spcPct val="107000"/>
              </a:lnSpc>
              <a:spcAft>
                <a:spcPts val="800"/>
              </a:spcAft>
            </a:pPr>
            <a:r>
              <a:rPr lang="fr-FR" sz="2400">
                <a:effectLst/>
                <a:latin typeface="Times New Roman" panose="02020603050405020304" pitchFamily="18" charset="0"/>
                <a:ea typeface="SimSun" panose="02010600030101010101" pitchFamily="2" charset="-122"/>
                <a:cs typeface="Times New Roman" panose="02020603050405020304" pitchFamily="18" charset="0"/>
              </a:rPr>
              <a:t>Đánh dấu nhịp thơ, tạo nhạc điệu, sự hài hòa, sức âm vang cho thơ</a:t>
            </a:r>
            <a:endParaRPr lang="en-US" sz="24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9" name="Rectangle 18"/>
          <p:cNvSpPr/>
          <p:nvPr/>
        </p:nvSpPr>
        <p:spPr>
          <a:xfrm>
            <a:off x="7916225" y="5683277"/>
            <a:ext cx="1620957" cy="461665"/>
          </a:xfrm>
          <a:prstGeom prst="rect">
            <a:avLst/>
          </a:prstGeom>
        </p:spPr>
        <p:txBody>
          <a:bodyPr wrap="none">
            <a:spAutoFit/>
          </a:bodyPr>
          <a:lstStyle/>
          <a:p>
            <a:r>
              <a:rPr lang="en-US" sz="2400">
                <a:solidFill>
                  <a:srgbClr val="000000"/>
                </a:solidFill>
                <a:latin typeface="Times New Roman" panose="02020603050405020304" pitchFamily="18" charset="0"/>
              </a:rPr>
              <a:t>Cả A, B, C </a:t>
            </a:r>
            <a:endParaRPr lang="en-US" sz="2400" dirty="0"/>
          </a:p>
        </p:txBody>
      </p:sp>
      <p:sp>
        <p:nvSpPr>
          <p:cNvPr id="38" name="Rectangle 37"/>
          <p:cNvSpPr/>
          <p:nvPr/>
        </p:nvSpPr>
        <p:spPr>
          <a:xfrm>
            <a:off x="7889776" y="5667133"/>
            <a:ext cx="1579920" cy="461665"/>
          </a:xfrm>
          <a:prstGeom prst="rect">
            <a:avLst/>
          </a:prstGeom>
        </p:spPr>
        <p:txBody>
          <a:bodyPr wrap="none">
            <a:spAutoFit/>
          </a:bodyPr>
          <a:lstStyle/>
          <a:p>
            <a:pPr algn="just"/>
            <a:r>
              <a:rPr lang="en-US" sz="2400" b="1">
                <a:solidFill>
                  <a:srgbClr val="FF0000"/>
                </a:solidFill>
                <a:latin typeface="Times New Roman" panose="02020603050405020304" pitchFamily="18" charset="0"/>
                <a:ea typeface="Times New Roman" panose="02020603050405020304" pitchFamily="18" charset="0"/>
              </a:rPr>
              <a:t>Cả A, B, C</a:t>
            </a:r>
            <a:endParaRPr lang="en-US" sz="2400" b="1"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3357342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fade">
                                      <p:cBhvr>
                                        <p:cTn id="17" dur="1000"/>
                                        <p:tgtEl>
                                          <p:spTgt spid="38"/>
                                        </p:tgtEl>
                                      </p:cBhvr>
                                    </p:animEffect>
                                    <p:anim calcmode="lin" valueType="num">
                                      <p:cBhvr>
                                        <p:cTn id="18" dur="1000" fill="hold"/>
                                        <p:tgtEl>
                                          <p:spTgt spid="38"/>
                                        </p:tgtEl>
                                        <p:attrNameLst>
                                          <p:attrName>ppt_x</p:attrName>
                                        </p:attrNameLst>
                                      </p:cBhvr>
                                      <p:tavLst>
                                        <p:tav tm="0">
                                          <p:val>
                                            <p:strVal val="#ppt_x"/>
                                          </p:val>
                                        </p:tav>
                                        <p:tav tm="100000">
                                          <p:val>
                                            <p:strVal val="#ppt_x"/>
                                          </p:val>
                                        </p:tav>
                                      </p:tavLst>
                                    </p:anim>
                                    <p:anim calcmode="lin" valueType="num">
                                      <p:cBhvr>
                                        <p:cTn id="19"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0"/>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1"/>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0"/>
                  </p:tgtEl>
                </p:cond>
              </p:nextCondLst>
            </p:seq>
          </p:childTnLst>
        </p:cTn>
      </p:par>
    </p:tnLst>
    <p:bldLst>
      <p:bldP spid="11" grpId="0"/>
      <p:bldP spid="11" grpId="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58587" y="1719255"/>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2</a:t>
            </a:r>
          </a:p>
        </p:txBody>
      </p:sp>
      <p:pic>
        <p:nvPicPr>
          <p:cNvPr id="12" name="Picture 11" descr="A close up of a logo&#10;&#10;Description generated with high confidence">
            <a:extLst>
              <a:ext uri="{FF2B5EF4-FFF2-40B4-BE49-F238E27FC236}">
                <a16:creationId xmlns:a16="http://schemas.microsoft.com/office/drawing/2014/main" id="{8359ED9B-1E1E-47DB-ABCE-B0A8E89B90A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id="{41187DC0-86B3-4928-AF43-38F8C120596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id="{AE42EC13-2D7C-4AA0-ADFC-CCC68D10A47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id="{DC787198-ADB0-47EE-A01D-437E15E2EEF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id="{9ADA4627-2E65-42C9-9488-0D93B9A3FD6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id="{771FE0F0-5D6C-4DB6-9208-E6ED7CAB078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0"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93599" y="4656221"/>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2"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3"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4"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5"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6"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7"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28"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29"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0"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1"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2"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3"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4"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5"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6"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4" name="Rectangle 3"/>
          <p:cNvSpPr/>
          <p:nvPr/>
        </p:nvSpPr>
        <p:spPr>
          <a:xfrm>
            <a:off x="4101631" y="2124747"/>
            <a:ext cx="6273449" cy="584775"/>
          </a:xfrm>
          <a:prstGeom prst="rect">
            <a:avLst/>
          </a:prstGeom>
        </p:spPr>
        <p:txBody>
          <a:bodyPr wrap="non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2</a:t>
            </a:r>
            <a:r>
              <a:rPr lang="vi-VN" sz="3200" b="1">
                <a:solidFill>
                  <a:schemeClr val="bg1"/>
                </a:solidFill>
                <a:latin typeface="Times New Roman" panose="02020603050405020304" pitchFamily="18" charset="0"/>
                <a:ea typeface="Times New Roman" panose="02020603050405020304" pitchFamily="18" charset="0"/>
              </a:rPr>
              <a:t>: </a:t>
            </a:r>
            <a:r>
              <a:rPr lang="en-US" sz="3200" b="1">
                <a:solidFill>
                  <a:schemeClr val="bg1"/>
                </a:solidFill>
                <a:latin typeface="Times New Roman" panose="02020603050405020304" pitchFamily="18" charset="0"/>
                <a:ea typeface="Times New Roman" panose="02020603050405020304" pitchFamily="18" charset="0"/>
              </a:rPr>
              <a:t>Thông điệp của văn bản là</a:t>
            </a:r>
            <a:r>
              <a:rPr lang="vi-VN" sz="3200">
                <a:solidFill>
                  <a:schemeClr val="bg1"/>
                </a:solidFill>
                <a:latin typeface="Times New Roman" panose="02020603050405020304" pitchFamily="18" charset="0"/>
                <a:ea typeface="Times New Roman" panose="02020603050405020304" pitchFamily="18" charset="0"/>
              </a:rPr>
              <a:t>?</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5" name="Rectangle 4"/>
          <p:cNvSpPr/>
          <p:nvPr/>
        </p:nvSpPr>
        <p:spPr>
          <a:xfrm>
            <a:off x="987397" y="4123083"/>
            <a:ext cx="4403841" cy="1058047"/>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Là ý tưởng quan trọng nhất, là bài học, cách ứng xử mà văn bản muốn truyền đến người đọc</a:t>
            </a:r>
          </a:p>
        </p:txBody>
      </p:sp>
      <p:sp>
        <p:nvSpPr>
          <p:cNvPr id="38" name="Rectangle 37"/>
          <p:cNvSpPr/>
          <p:nvPr/>
        </p:nvSpPr>
        <p:spPr>
          <a:xfrm>
            <a:off x="987397" y="4126707"/>
            <a:ext cx="4403842" cy="1058047"/>
          </a:xfrm>
          <a:prstGeom prst="rect">
            <a:avLst/>
          </a:prstGeom>
        </p:spPr>
        <p:txBody>
          <a:bodyPr wrap="square">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Là ý tưởng quan trọng nhất, là bài học, cách ứng xử mà văn bản muốn truyền đến người đọc</a:t>
            </a:r>
          </a:p>
        </p:txBody>
      </p:sp>
      <p:sp>
        <p:nvSpPr>
          <p:cNvPr id="6" name="Rectangle 5"/>
          <p:cNvSpPr/>
          <p:nvPr/>
        </p:nvSpPr>
        <p:spPr>
          <a:xfrm>
            <a:off x="7016132" y="4274594"/>
            <a:ext cx="4125358"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Những chi tiết, cành tượng từ thực tế đời sống được tái hiện bằng ngôn ngữ.</a:t>
            </a:r>
          </a:p>
        </p:txBody>
      </p:sp>
      <p:sp>
        <p:nvSpPr>
          <p:cNvPr id="7" name="Rectangle 6"/>
          <p:cNvSpPr/>
          <p:nvPr/>
        </p:nvSpPr>
        <p:spPr>
          <a:xfrm>
            <a:off x="1170840" y="5604767"/>
            <a:ext cx="3758705"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Cảm xúc, suy ngẫm của tác giả về thế giới, con người</a:t>
            </a:r>
          </a:p>
        </p:txBody>
      </p:sp>
      <p:sp>
        <p:nvSpPr>
          <p:cNvPr id="18" name="Rectangle 17"/>
          <p:cNvSpPr/>
          <p:nvPr/>
        </p:nvSpPr>
        <p:spPr>
          <a:xfrm>
            <a:off x="7262457" y="5672024"/>
            <a:ext cx="3758705"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Là những chi tiết tiêu biểu trong văn bản.</a:t>
            </a:r>
          </a:p>
        </p:txBody>
      </p:sp>
    </p:spTree>
    <p:extLst>
      <p:ext uri="{BB962C8B-B14F-4D97-AF65-F5344CB8AC3E}">
        <p14:creationId xmlns:p14="http://schemas.microsoft.com/office/powerpoint/2010/main" val="153893428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fade">
                                      <p:cBhvr>
                                        <p:cTn id="17" dur="1000"/>
                                        <p:tgtEl>
                                          <p:spTgt spid="38">
                                            <p:txEl>
                                              <p:pRg st="0" end="0"/>
                                            </p:txEl>
                                          </p:spTgt>
                                        </p:tgtEl>
                                      </p:cBhvr>
                                    </p:animEffect>
                                    <p:anim calcmode="lin" valueType="num">
                                      <p:cBhvr>
                                        <p:cTn id="18"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0"/>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1"/>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0"/>
                  </p:tgtEl>
                </p:cond>
              </p:nextCondLst>
            </p:seq>
          </p:childTnLst>
        </p:cTn>
      </p:par>
    </p:tnLst>
    <p:bldLst>
      <p:bldP spid="11" grpId="0"/>
      <p:bldP spid="11" grpId="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30756" y="1801904"/>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3</a:t>
            </a:r>
          </a:p>
        </p:txBody>
      </p:sp>
      <p:pic>
        <p:nvPicPr>
          <p:cNvPr id="12" name="Picture 11" descr="A close up of a logo&#10;&#10;Description generated with high confidence">
            <a:extLst>
              <a:ext uri="{FF2B5EF4-FFF2-40B4-BE49-F238E27FC236}">
                <a16:creationId xmlns:a16="http://schemas.microsoft.com/office/drawing/2014/main"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2"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85229" y="4659755"/>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9"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30"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1"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2"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2" name="Rectangle 1"/>
          <p:cNvSpPr/>
          <p:nvPr/>
        </p:nvSpPr>
        <p:spPr>
          <a:xfrm>
            <a:off x="3292856" y="1763274"/>
            <a:ext cx="8211811" cy="1444306"/>
          </a:xfrm>
          <a:prstGeom prst="rect">
            <a:avLst/>
          </a:prstGeom>
        </p:spPr>
        <p:txBody>
          <a:bodyPr wrap="square">
            <a:spAutoFit/>
          </a:bodyPr>
          <a:lstStyle/>
          <a:p>
            <a:pPr lvl="0">
              <a:lnSpc>
                <a:spcPct val="107000"/>
              </a:lnSpc>
              <a:spcAft>
                <a:spcPts val="800"/>
              </a:spcAft>
            </a:pPr>
            <a:r>
              <a:rPr lang="vi-VN" sz="2800" b="1" dirty="0">
                <a:solidFill>
                  <a:schemeClr val="bg1"/>
                </a:solidFill>
                <a:latin typeface="Times New Roman" panose="02020603050405020304" pitchFamily="18" charset="0"/>
                <a:ea typeface="Times New Roman" panose="02020603050405020304" pitchFamily="18" charset="0"/>
              </a:rPr>
              <a:t>Câu 3</a:t>
            </a:r>
            <a:r>
              <a:rPr lang="vi-VN" sz="2800" b="1">
                <a:solidFill>
                  <a:schemeClr val="bg1"/>
                </a:solidFill>
                <a:latin typeface="Times New Roman" panose="02020603050405020304" pitchFamily="18" charset="0"/>
                <a:ea typeface="Times New Roman" panose="02020603050405020304" pitchFamily="18" charset="0"/>
              </a:rPr>
              <a:t>: </a:t>
            </a:r>
            <a:r>
              <a:rPr lang="en-US" sz="2800" b="1">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Khi muốn tóm tắt ý chính của người khác trình bày một cách hiệu quả cần kết hợp lắng nghe và ghi chép bằng cách:</a:t>
            </a:r>
          </a:p>
        </p:txBody>
      </p:sp>
      <p:sp>
        <p:nvSpPr>
          <p:cNvPr id="3" name="Rectangle 2"/>
          <p:cNvSpPr/>
          <p:nvPr/>
        </p:nvSpPr>
        <p:spPr>
          <a:xfrm>
            <a:off x="1099246" y="4247381"/>
            <a:ext cx="4307552"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Ghi ngắn gọn bằng ngôn ngữ của mình, ghi dưới dạng cụm từ, từ khóa</a:t>
            </a:r>
          </a:p>
        </p:txBody>
      </p:sp>
      <p:sp>
        <p:nvSpPr>
          <p:cNvPr id="4" name="Rectangle 3"/>
          <p:cNvSpPr/>
          <p:nvPr/>
        </p:nvSpPr>
        <p:spPr>
          <a:xfrm>
            <a:off x="1041617" y="5703014"/>
            <a:ext cx="4060727" cy="399405"/>
          </a:xfrm>
          <a:prstGeom prst="rect">
            <a:avLst/>
          </a:prstGeom>
        </p:spPr>
        <p:txBody>
          <a:bodyPr wrap="non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Sử dụng các ý chính dưới dạng sơ đồ.</a:t>
            </a:r>
          </a:p>
        </p:txBody>
      </p:sp>
      <p:sp>
        <p:nvSpPr>
          <p:cNvPr id="10" name="Rectangle 9"/>
          <p:cNvSpPr/>
          <p:nvPr/>
        </p:nvSpPr>
        <p:spPr>
          <a:xfrm>
            <a:off x="7403118" y="5652736"/>
            <a:ext cx="1305422" cy="400110"/>
          </a:xfrm>
          <a:prstGeom prst="rect">
            <a:avLst/>
          </a:prstGeom>
        </p:spPr>
        <p:txBody>
          <a:bodyPr wrap="none">
            <a:spAutoFit/>
          </a:bodyPr>
          <a:lstStyle/>
          <a:p>
            <a:r>
              <a:rPr lang="en-US" sz="2000">
                <a:solidFill>
                  <a:srgbClr val="000000"/>
                </a:solidFill>
                <a:latin typeface="Times New Roman" panose="02020603050405020304" pitchFamily="18" charset="0"/>
                <a:ea typeface="Times New Roman" panose="02020603050405020304" pitchFamily="18" charset="0"/>
              </a:rPr>
              <a:t>Cả A, B, C</a:t>
            </a:r>
            <a:endParaRPr lang="en-US" sz="2000" dirty="0"/>
          </a:p>
        </p:txBody>
      </p:sp>
      <p:sp>
        <p:nvSpPr>
          <p:cNvPr id="40" name="Rectangle 39"/>
          <p:cNvSpPr/>
          <p:nvPr/>
        </p:nvSpPr>
        <p:spPr>
          <a:xfrm>
            <a:off x="7398761" y="5652736"/>
            <a:ext cx="1305422" cy="400110"/>
          </a:xfrm>
          <a:prstGeom prst="rect">
            <a:avLst/>
          </a:prstGeom>
        </p:spPr>
        <p:txBody>
          <a:bodyPr wrap="none">
            <a:spAutoFit/>
          </a:bodyPr>
          <a:lstStyle/>
          <a:p>
            <a:r>
              <a:rPr lang="en-US" sz="2000">
                <a:solidFill>
                  <a:srgbClr val="FF0000"/>
                </a:solidFill>
                <a:latin typeface="Times New Roman" panose="02020603050405020304" pitchFamily="18" charset="0"/>
                <a:ea typeface="Times New Roman" panose="02020603050405020304" pitchFamily="18" charset="0"/>
              </a:rPr>
              <a:t>Cả A, B, C</a:t>
            </a:r>
            <a:endParaRPr lang="en-US" sz="2000" dirty="0"/>
          </a:p>
        </p:txBody>
      </p:sp>
      <p:sp>
        <p:nvSpPr>
          <p:cNvPr id="18" name="Rectangle 17"/>
          <p:cNvSpPr/>
          <p:nvPr/>
        </p:nvSpPr>
        <p:spPr>
          <a:xfrm>
            <a:off x="7021286" y="4367366"/>
            <a:ext cx="3984171"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Sử dụng các kí hiệu, gạch đầu dòng để làm nổi bật các ý.</a:t>
            </a:r>
          </a:p>
        </p:txBody>
      </p:sp>
    </p:spTree>
    <p:extLst>
      <p:ext uri="{BB962C8B-B14F-4D97-AF65-F5344CB8AC3E}">
        <p14:creationId xmlns:p14="http://schemas.microsoft.com/office/powerpoint/2010/main" val="24148738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fade">
                                      <p:cBhvr>
                                        <p:cTn id="17" dur="1000"/>
                                        <p:tgtEl>
                                          <p:spTgt spid="40"/>
                                        </p:tgtEl>
                                      </p:cBhvr>
                                    </p:animEffect>
                                    <p:anim calcmode="lin" valueType="num">
                                      <p:cBhvr>
                                        <p:cTn id="18" dur="1000" fill="hold"/>
                                        <p:tgtEl>
                                          <p:spTgt spid="40"/>
                                        </p:tgtEl>
                                        <p:attrNameLst>
                                          <p:attrName>ppt_x</p:attrName>
                                        </p:attrNameLst>
                                      </p:cBhvr>
                                      <p:tavLst>
                                        <p:tav tm="0">
                                          <p:val>
                                            <p:strVal val="#ppt_x"/>
                                          </p:val>
                                        </p:tav>
                                        <p:tav tm="100000">
                                          <p:val>
                                            <p:strVal val="#ppt_x"/>
                                          </p:val>
                                        </p:tav>
                                      </p:tavLst>
                                    </p:anim>
                                    <p:anim calcmode="lin" valueType="num">
                                      <p:cBhvr>
                                        <p:cTn id="1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2"/>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8"/>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2"/>
                  </p:tgtEl>
                </p:cond>
              </p:nextCondLst>
            </p:seq>
          </p:childTnLst>
        </p:cTn>
      </p:par>
    </p:tnLst>
    <p:bldLst>
      <p:bldP spid="11" grpId="0"/>
      <p:bldP spid="11" grpId="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4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83132" y="1683849"/>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4</a:t>
            </a:r>
          </a:p>
        </p:txBody>
      </p:sp>
      <p:pic>
        <p:nvPicPr>
          <p:cNvPr id="12" name="Picture 11" descr="A close up of a logo&#10;&#10;Description generated with high confidence">
            <a:extLst>
              <a:ext uri="{FF2B5EF4-FFF2-40B4-BE49-F238E27FC236}">
                <a16:creationId xmlns:a16="http://schemas.microsoft.com/office/drawing/2014/main" id="{964FB21D-FDAE-4FB6-998B-E375D87B1A1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id="{F5A1C9F4-6D35-4ADC-985D-1511E1F287B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id="{E0B0854F-5D45-4087-9590-C6C4141BB0B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id="{93F2B4A6-F0BC-459A-BBEA-007AA2104E8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id="{7618FB5C-14DD-4AB3-8FE3-2EFB72AA5B3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id="{3A5D8ECF-D455-456D-B785-F4492FBDF7B2}"/>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1"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38538" y="4696375"/>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3"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4"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5"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6"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7"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8"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29"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0"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1"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2"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3"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4"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5"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6"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7"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6" name="Rectangle 5"/>
          <p:cNvSpPr/>
          <p:nvPr/>
        </p:nvSpPr>
        <p:spPr>
          <a:xfrm>
            <a:off x="3794598" y="1944768"/>
            <a:ext cx="5011885" cy="584775"/>
          </a:xfrm>
          <a:prstGeom prst="rect">
            <a:avLst/>
          </a:prstGeom>
        </p:spPr>
        <p:txBody>
          <a:bodyPr wrap="non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4</a:t>
            </a:r>
            <a:r>
              <a:rPr lang="vi-VN" sz="3200" b="1">
                <a:solidFill>
                  <a:schemeClr val="bg1"/>
                </a:solidFill>
                <a:latin typeface="Times New Roman" panose="02020603050405020304" pitchFamily="18" charset="0"/>
                <a:ea typeface="Times New Roman" panose="02020603050405020304" pitchFamily="18" charset="0"/>
              </a:rPr>
              <a:t>: </a:t>
            </a:r>
            <a:r>
              <a:rPr lang="en-US" sz="3200" b="1">
                <a:solidFill>
                  <a:schemeClr val="bg1"/>
                </a:solidFill>
                <a:latin typeface="Times New Roman" panose="02020603050405020304" pitchFamily="18" charset="0"/>
                <a:ea typeface="Times New Roman" panose="02020603050405020304" pitchFamily="18" charset="0"/>
              </a:rPr>
              <a:t>Truyện ngụ ngôn là:</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7" name="Rectangle 6"/>
          <p:cNvSpPr/>
          <p:nvPr/>
        </p:nvSpPr>
        <p:spPr>
          <a:xfrm>
            <a:off x="1119178" y="4266194"/>
            <a:ext cx="4134229"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Truyện kể ngắn gọn, hàm súc, </a:t>
            </a:r>
            <a:r>
              <a:rPr lang="en-US" sz="2000">
                <a:solidFill>
                  <a:srgbClr val="333333"/>
                </a:solidFill>
                <a:effectLst/>
                <a:latin typeface="Times New Roman" panose="02020603050405020304" pitchFamily="18" charset="0"/>
                <a:ea typeface="SimSun" panose="02010600030101010101" pitchFamily="2" charset="-122"/>
                <a:cs typeface="Times New Roman" panose="02020603050405020304" pitchFamily="18" charset="0"/>
              </a:rPr>
              <a:t>viết bằng văn xuôi hoặc văn vần</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38" name="Rectangle 37"/>
          <p:cNvSpPr/>
          <p:nvPr/>
        </p:nvSpPr>
        <p:spPr>
          <a:xfrm>
            <a:off x="1116887" y="4268035"/>
            <a:ext cx="4125634" cy="728726"/>
          </a:xfrm>
          <a:prstGeom prst="rect">
            <a:avLst/>
          </a:prstGeom>
        </p:spPr>
        <p:txBody>
          <a:bodyPr wrap="square">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Truyện kể ngắn gọn, hàm súc, viết bằng văn xuôi hoặc văn vần</a:t>
            </a:r>
          </a:p>
        </p:txBody>
      </p:sp>
      <p:sp>
        <p:nvSpPr>
          <p:cNvPr id="8" name="Rectangle 7"/>
          <p:cNvSpPr/>
          <p:nvPr/>
        </p:nvSpPr>
        <p:spPr>
          <a:xfrm>
            <a:off x="7238352" y="4328458"/>
            <a:ext cx="3642141" cy="728726"/>
          </a:xfrm>
          <a:prstGeom prst="rect">
            <a:avLst/>
          </a:prstGeom>
        </p:spPr>
        <p:txBody>
          <a:bodyPr wrap="square">
            <a:spAutoFit/>
          </a:bodyPr>
          <a:lstStyle/>
          <a:p>
            <a:pPr lvl="0">
              <a:lnSpc>
                <a:spcPct val="107000"/>
              </a:lnSpc>
              <a:spcAft>
                <a:spcPts val="800"/>
              </a:spcAft>
            </a:pPr>
            <a:r>
              <a:rPr lang="en-US" sz="2000">
                <a:solidFill>
                  <a:srgbClr val="333333"/>
                </a:solidFill>
                <a:effectLst/>
                <a:latin typeface="Times New Roman" panose="02020603050405020304" pitchFamily="18" charset="0"/>
                <a:ea typeface="SimSun" panose="02010600030101010101" pitchFamily="2" charset="-122"/>
                <a:cs typeface="Times New Roman" panose="02020603050405020304" pitchFamily="18" charset="0"/>
              </a:rPr>
              <a:t>Là một thể trong ký, dùng để ghi chép, miêu tả.</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8" name="Rectangle 17"/>
          <p:cNvSpPr/>
          <p:nvPr/>
        </p:nvSpPr>
        <p:spPr>
          <a:xfrm>
            <a:off x="1116888" y="5610775"/>
            <a:ext cx="4175588" cy="728726"/>
          </a:xfrm>
          <a:prstGeom prst="rect">
            <a:avLst/>
          </a:prstGeom>
        </p:spPr>
        <p:txBody>
          <a:bodyPr wrap="square">
            <a:spAutoFit/>
          </a:bodyPr>
          <a:lstStyle/>
          <a:p>
            <a:pPr lvl="0">
              <a:lnSpc>
                <a:spcPct val="107000"/>
              </a:lnSpc>
              <a:spcAft>
                <a:spcPts val="800"/>
              </a:spcAft>
            </a:pPr>
            <a:r>
              <a:rPr lang="en-US" sz="2000">
                <a:solidFill>
                  <a:srgbClr val="333333"/>
                </a:solidFill>
                <a:effectLst/>
                <a:latin typeface="Times New Roman" panose="02020603050405020304" pitchFamily="18" charset="0"/>
                <a:ea typeface="SimSun" panose="02010600030101010101" pitchFamily="2" charset="-122"/>
                <a:cs typeface="Times New Roman" panose="02020603050405020304" pitchFamily="18" charset="0"/>
              </a:rPr>
              <a:t>Là loại văn xuôi ngắn gọn, hàm súc có cách thể hiện đa dạng.</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9" name="Rectangle 18"/>
          <p:cNvSpPr/>
          <p:nvPr/>
        </p:nvSpPr>
        <p:spPr>
          <a:xfrm>
            <a:off x="7627229" y="5756950"/>
            <a:ext cx="3001912" cy="400110"/>
          </a:xfrm>
          <a:prstGeom prst="rect">
            <a:avLst/>
          </a:prstGeom>
        </p:spPr>
        <p:txBody>
          <a:bodyPr wrap="none">
            <a:spAutoFit/>
          </a:bodyPr>
          <a:lstStyle/>
          <a:p>
            <a:r>
              <a:rPr lang="en-US" sz="20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Truyện có yếu tố gây cười.</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241608591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fade">
                                      <p:cBhvr>
                                        <p:cTn id="17" dur="1000"/>
                                        <p:tgtEl>
                                          <p:spTgt spid="38">
                                            <p:txEl>
                                              <p:pRg st="0" end="0"/>
                                            </p:txEl>
                                          </p:spTgt>
                                        </p:tgtEl>
                                      </p:cBhvr>
                                    </p:animEffect>
                                    <p:anim calcmode="lin" valueType="num">
                                      <p:cBhvr>
                                        <p:cTn id="18"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4"/>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p:cTn id="28" dur="500" fill="hold"/>
                                        <p:tgtEl>
                                          <p:spTgt spid="4"/>
                                        </p:tgtEl>
                                        <p:attrNameLst>
                                          <p:attrName>ppt_w</p:attrName>
                                        </p:attrNameLst>
                                      </p:cBhvr>
                                      <p:tavLst>
                                        <p:tav tm="0">
                                          <p:val>
                                            <p:fltVal val="0"/>
                                          </p:val>
                                        </p:tav>
                                        <p:tav tm="100000">
                                          <p:val>
                                            <p:strVal val="#ppt_w"/>
                                          </p:val>
                                        </p:tav>
                                      </p:tavLst>
                                    </p:anim>
                                    <p:anim calcmode="lin" valueType="num">
                                      <p:cBhvr>
                                        <p:cTn id="29" dur="500" fill="hold"/>
                                        <p:tgtEl>
                                          <p:spTgt spid="4"/>
                                        </p:tgtEl>
                                        <p:attrNameLst>
                                          <p:attrName>ppt_h</p:attrName>
                                        </p:attrNameLst>
                                      </p:cBhvr>
                                      <p:tavLst>
                                        <p:tav tm="0">
                                          <p:val>
                                            <p:fltVal val="0"/>
                                          </p:val>
                                        </p:tav>
                                        <p:tav tm="100000">
                                          <p:val>
                                            <p:strVal val="#ppt_h"/>
                                          </p:val>
                                        </p:tav>
                                      </p:tavLst>
                                    </p:anim>
                                    <p:animEffect transition="in" filter="fade">
                                      <p:cBhvr>
                                        <p:cTn id="30" dur="500"/>
                                        <p:tgtEl>
                                          <p:spTgt spid="4"/>
                                        </p:tgtEl>
                                      </p:cBhvr>
                                    </p:animEffect>
                                  </p:childTnLst>
                                </p:cTn>
                              </p:par>
                            </p:childTnLst>
                          </p:cTn>
                        </p:par>
                      </p:childTnLst>
                    </p:cTn>
                  </p:par>
                </p:childTnLst>
              </p:cTn>
              <p:nextCondLst>
                <p:cond evt="onClick" delay="0">
                  <p:tgtEl>
                    <p:spTgt spid="4"/>
                  </p:tgtEl>
                </p:cond>
              </p:nextCondLst>
            </p:seq>
            <p:seq concurrent="1" nextAc="seek">
              <p:cTn id="31" restart="whenNotActive" fill="hold" evtFilter="cancelBubble" nodeType="interactiveSeq">
                <p:stCondLst>
                  <p:cond evt="onClick" delay="0">
                    <p:tgtEl>
                      <p:spTgt spid="21"/>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1"/>
                  </p:tgtEl>
                </p:cond>
              </p:nextCondLst>
            </p:seq>
          </p:childTnLst>
        </p:cTn>
      </p:par>
    </p:tnLst>
    <p:bldLst>
      <p:bldP spid="4" grpId="0"/>
      <p:bldP spid="4" grpId="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Lst>
  </p:timing>
</p:sld>
</file>

<file path=ppt/theme/theme1.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otalTime>2317</TotalTime>
  <Words>3886</Words>
  <Application>Microsoft Office PowerPoint</Application>
  <PresentationFormat>Widescreen</PresentationFormat>
  <Paragraphs>464</Paragraphs>
  <Slides>46</Slides>
  <Notes>14</Notes>
  <HiddenSlides>0</HiddenSlides>
  <MMClips>2</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46</vt:i4>
      </vt:variant>
    </vt:vector>
  </HeadingPairs>
  <TitlesOfParts>
    <vt:vector size="55" baseType="lpstr">
      <vt:lpstr>.VnBlack</vt:lpstr>
      <vt:lpstr>微软雅黑</vt:lpstr>
      <vt:lpstr>UTM Swiss Condensed</vt:lpstr>
      <vt:lpstr>Arial</vt:lpstr>
      <vt:lpstr>Calibri</vt:lpstr>
      <vt:lpstr>Calibri Light</vt:lpstr>
      <vt:lpstr>Times New Roman</vt:lpstr>
      <vt:lpstr>6_Office Theme</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Xoan Vu</cp:lastModifiedBy>
  <cp:revision>199</cp:revision>
  <dcterms:created xsi:type="dcterms:W3CDTF">2021-06-08T00:37:11Z</dcterms:created>
  <dcterms:modified xsi:type="dcterms:W3CDTF">2022-06-24T14:08:35Z</dcterms:modified>
</cp:coreProperties>
</file>