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07" r:id="rId2"/>
    <p:sldId id="376" r:id="rId3"/>
    <p:sldId id="369" r:id="rId4"/>
    <p:sldId id="379" r:id="rId5"/>
    <p:sldId id="311" r:id="rId6"/>
    <p:sldId id="308" r:id="rId7"/>
    <p:sldId id="382" r:id="rId8"/>
    <p:sldId id="384" r:id="rId9"/>
    <p:sldId id="385" r:id="rId10"/>
    <p:sldId id="386" r:id="rId11"/>
    <p:sldId id="380" r:id="rId12"/>
    <p:sldId id="368" r:id="rId13"/>
    <p:sldId id="313" r:id="rId14"/>
    <p:sldId id="312" r:id="rId15"/>
    <p:sldId id="358" r:id="rId16"/>
    <p:sldId id="371" r:id="rId17"/>
    <p:sldId id="360" r:id="rId18"/>
    <p:sldId id="328" r:id="rId19"/>
    <p:sldId id="359" r:id="rId20"/>
    <p:sldId id="363" r:id="rId21"/>
    <p:sldId id="364" r:id="rId22"/>
    <p:sldId id="361" r:id="rId23"/>
    <p:sldId id="365" r:id="rId24"/>
    <p:sldId id="314" r:id="rId25"/>
    <p:sldId id="324" r:id="rId26"/>
    <p:sldId id="362" r:id="rId27"/>
    <p:sldId id="257" r:id="rId28"/>
    <p:sldId id="326" r:id="rId29"/>
    <p:sldId id="387" r:id="rId30"/>
    <p:sldId id="372" r:id="rId31"/>
    <p:sldId id="373" r:id="rId32"/>
    <p:sldId id="350" r:id="rId33"/>
    <p:sldId id="377" r:id="rId34"/>
    <p:sldId id="378" r:id="rId35"/>
    <p:sldId id="352" r:id="rId36"/>
    <p:sldId id="35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00FF"/>
    <a:srgbClr val="FFFF66"/>
    <a:srgbClr val="CCCC00"/>
    <a:srgbClr val="FF66FF"/>
    <a:srgbClr val="FFCCFF"/>
    <a:srgbClr val="CCFFCC"/>
    <a:srgbClr val="CC33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DB1FC-2A0D-45A8-A2D3-07DECA68E13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909C0-7EAB-4FF6-AA13-3DCEEB0A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16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2755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30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8470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31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3213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0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3505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4143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4296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/>
          <a:stretch/>
        </p:blipFill>
        <p:spPr>
          <a:xfrm rot="5400000">
            <a:off x="2856750" y="-2473463"/>
            <a:ext cx="6478500" cy="118049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7802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0149357" y="189750"/>
            <a:ext cx="1367644" cy="21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8" name="图文框 7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66391"/>
      </p:ext>
    </p:extLst>
  </p:cSld>
  <p:clrMapOvr>
    <a:masterClrMapping/>
  </p:clrMapOvr>
  <p:transition spd="slow" advTm="2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538022" y="6204022"/>
            <a:ext cx="662737" cy="645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71097" y="5129513"/>
            <a:ext cx="1799583" cy="1657389"/>
          </a:xfrm>
          <a:prstGeom prst="rect">
            <a:avLst/>
          </a:prstGeom>
        </p:spPr>
      </p:pic>
      <p:sp>
        <p:nvSpPr>
          <p:cNvPr id="6" name="图文框 5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3537" y="539875"/>
            <a:ext cx="11804926" cy="880264"/>
            <a:chOff x="193587" y="415726"/>
            <a:chExt cx="11808000" cy="880468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7" t="60493" r="38276"/>
            <a:stretch/>
          </p:blipFill>
          <p:spPr>
            <a:xfrm rot="5400000">
              <a:off x="743353" y="-134040"/>
              <a:ext cx="880468" cy="1980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/>
          </p:nvSpPr>
          <p:spPr>
            <a:xfrm>
              <a:off x="6515187" y="583200"/>
              <a:ext cx="5486400" cy="32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0520134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2156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3075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8688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9042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17326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46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304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642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01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1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37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1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5.png"/><Relationship Id="rId5" Type="http://schemas.openxmlformats.org/officeDocument/2006/relationships/image" Target="../media/image17.emf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7.emf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microsoft.com/office/2007/relationships/hdphoto" Target="../media/hdphoto6.wdp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1.png"/><Relationship Id="rId11" Type="http://schemas.openxmlformats.org/officeDocument/2006/relationships/image" Target="../media/image12.png"/><Relationship Id="rId5" Type="http://schemas.openxmlformats.org/officeDocument/2006/relationships/image" Target="../media/image40.png"/><Relationship Id="rId10" Type="http://schemas.openxmlformats.org/officeDocument/2006/relationships/image" Target="../media/image53.emf"/><Relationship Id="rId4" Type="http://schemas.openxmlformats.org/officeDocument/2006/relationships/image" Target="../media/image42.png"/><Relationship Id="rId9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2.png"/><Relationship Id="rId5" Type="http://schemas.openxmlformats.org/officeDocument/2006/relationships/image" Target="../media/image45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5104E58F-C17A-47F3-B579-C51AF53AF4F2}"/>
              </a:ext>
            </a:extLst>
          </p:cNvPr>
          <p:cNvSpPr txBox="1"/>
          <p:nvPr/>
        </p:nvSpPr>
        <p:spPr>
          <a:xfrm>
            <a:off x="3285883" y="1496878"/>
            <a:ext cx="6413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HÀNH TIẾNG VIỆT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7474" y="-297956"/>
            <a:ext cx="2322777" cy="1963082"/>
          </a:xfrm>
          <a:prstGeom prst="rect">
            <a:avLst/>
          </a:prstGeom>
        </p:spPr>
      </p:pic>
      <p:pic>
        <p:nvPicPr>
          <p:cNvPr id="15" name="图片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05" y="362369"/>
            <a:ext cx="4750038" cy="8484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D9F28B-0BCD-45E8-9F92-CB0C8C49433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988837" y="3946302"/>
            <a:ext cx="492953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SG" altLang="en-US" b="1" dirty="0" err="1" smtClean="0">
                <a:solidFill>
                  <a:srgbClr val="FF00FF"/>
                </a:solidFill>
                <a:cs typeface="Times New Roman" pitchFamily="18" charset="0"/>
              </a:rPr>
              <a:t>Giáo</a:t>
            </a:r>
            <a:r>
              <a:rPr lang="en-SG" altLang="en-US" b="1" dirty="0" smtClean="0">
                <a:solidFill>
                  <a:srgbClr val="FF00FF"/>
                </a:solidFill>
                <a:cs typeface="Times New Roman" pitchFamily="18" charset="0"/>
              </a:rPr>
              <a:t> </a:t>
            </a:r>
            <a:r>
              <a:rPr lang="en-SG" altLang="en-US" b="1" dirty="0" err="1" smtClean="0">
                <a:solidFill>
                  <a:srgbClr val="FF00FF"/>
                </a:solidFill>
                <a:cs typeface="Times New Roman" pitchFamily="18" charset="0"/>
              </a:rPr>
              <a:t>viên</a:t>
            </a:r>
            <a:r>
              <a:rPr lang="en-SG" altLang="en-US" b="1" dirty="0" smtClean="0">
                <a:solidFill>
                  <a:srgbClr val="FF00FF"/>
                </a:solidFill>
                <a:cs typeface="Times New Roman" pitchFamily="18" charset="0"/>
              </a:rPr>
              <a:t>: ………………………………</a:t>
            </a:r>
            <a:endParaRPr lang="en-SG" altLang="en-US" b="1" dirty="0">
              <a:solidFill>
                <a:srgbClr val="FF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77" y="0"/>
            <a:ext cx="1876023" cy="2434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MẪU TỬ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897792" y="2860484"/>
            <a:ext cx="5593064" cy="52322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tử: </a:t>
            </a:r>
            <a:r>
              <a:rPr lang="vi-VN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mẹ con</a:t>
            </a:r>
            <a:endParaRPr lang="zh-CN" alt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9985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</a:t>
            </a:r>
            <a:r>
              <a:rPr lang="en-US" altLang="zh-CN" sz="5400" b="1" u="sng" dirty="0" smtClean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6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33" y="596463"/>
            <a:ext cx="4686313" cy="339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995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3437458" y="2283980"/>
            <a:ext cx="598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THÀNH KIẾN THỨC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9" y="798942"/>
            <a:ext cx="2212909" cy="2871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93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b="15625"/>
          <a:stretch>
            <a:fillRect/>
          </a:stretch>
        </p:blipFill>
        <p:spPr>
          <a:xfrm>
            <a:off x="1258013" y="1617520"/>
            <a:ext cx="12191647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385">
            <a:off x="-499116" y="4346181"/>
            <a:ext cx="2411081" cy="23508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39972" y="653190"/>
            <a:ext cx="5661383" cy="60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67"/>
              </a:lnSpc>
            </a:pPr>
            <a:r>
              <a:rPr lang="en-US" sz="43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sp>
        <p:nvSpPr>
          <p:cNvPr id="11" name="AutoShape 11"/>
          <p:cNvSpPr/>
          <p:nvPr/>
        </p:nvSpPr>
        <p:spPr>
          <a:xfrm>
            <a:off x="505791" y="1401275"/>
            <a:ext cx="11180415" cy="0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64154" y="5359400"/>
            <a:ext cx="4354922" cy="18617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85570" y="5771696"/>
            <a:ext cx="549695" cy="10371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52669" y="4548689"/>
            <a:ext cx="333538" cy="9956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42562" y="5832241"/>
            <a:ext cx="270600" cy="80778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05115" y="5511119"/>
            <a:ext cx="2456058" cy="1249556"/>
          </a:xfrm>
          <a:prstGeom prst="rect">
            <a:avLst/>
          </a:prstGeom>
        </p:spPr>
      </p:pic>
      <p:sp>
        <p:nvSpPr>
          <p:cNvPr id="24" name="Pentagon 23"/>
          <p:cNvSpPr/>
          <p:nvPr/>
        </p:nvSpPr>
        <p:spPr>
          <a:xfrm>
            <a:off x="1740565" y="1452219"/>
            <a:ext cx="5123874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 LẠI LÝ THUYẾT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3310829" y="2994563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5102492" y="4561527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 NGẮN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grpSp>
        <p:nvGrpSpPr>
          <p:cNvPr id="66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874052" y="4430332"/>
            <a:ext cx="6544122" cy="2382595"/>
            <a:chOff x="3084810" y="-335112"/>
            <a:chExt cx="5809496" cy="5760000"/>
          </a:xfrm>
        </p:grpSpPr>
        <p:grpSp>
          <p:nvGrpSpPr>
            <p:cNvPr id="6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9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0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68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6146112" y="2051467"/>
            <a:ext cx="444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7" name="图片 10">
            <a:extLst>
              <a:ext uri="{FF2B5EF4-FFF2-40B4-BE49-F238E27FC236}">
                <a16:creationId xmlns="" xmlns:a16="http://schemas.microsoft.com/office/drawing/2014/main" id="{B8FA920A-E31A-4FA4-AE1C-8A7CB67D8E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834983" y="720498"/>
            <a:ext cx="4255412" cy="3386747"/>
          </a:xfrm>
          <a:prstGeom prst="rect">
            <a:avLst/>
          </a:prstGeom>
        </p:spPr>
      </p:pic>
      <p:sp>
        <p:nvSpPr>
          <p:cNvPr id="78" name="文本框 1">
            <a:extLst>
              <a:ext uri="{FF2B5EF4-FFF2-40B4-BE49-F238E27FC236}">
                <a16:creationId xmlns="" xmlns:a16="http://schemas.microsoft.com/office/drawing/2014/main" id="{4D8635F7-366C-47DF-861C-A5E8C4919810}"/>
              </a:ext>
            </a:extLst>
          </p:cNvPr>
          <p:cNvSpPr txBox="1"/>
          <p:nvPr/>
        </p:nvSpPr>
        <p:spPr>
          <a:xfrm>
            <a:off x="918192" y="1530096"/>
            <a:ext cx="4076917" cy="13075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9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7471" y="3897266"/>
            <a:ext cx="3986726" cy="3824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65" grpId="1"/>
      <p:bldP spid="76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630919" y="1686942"/>
            <a:ext cx="732080" cy="608831"/>
            <a:chOff x="3959623" y="1220645"/>
            <a:chExt cx="640492" cy="658134"/>
          </a:xfrm>
        </p:grpSpPr>
        <p:sp>
          <p:nvSpPr>
            <p:cNvPr id="2" name="菱形 1"/>
            <p:cNvSpPr/>
            <p:nvPr/>
          </p:nvSpPr>
          <p:spPr>
            <a:xfrm>
              <a:off x="3959623" y="1238287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227550" y="1220645"/>
              <a:ext cx="161620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xmlns="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45" y="4562227"/>
            <a:ext cx="8422689" cy="191613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8" y="937250"/>
            <a:ext cx="2054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6146112" y="2051467"/>
            <a:ext cx="444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="" xmlns:a16="http://schemas.microsoft.com/office/drawing/2014/main" id="{268EEEBA-B2D2-4D8E-B13C-E49A1915A7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" y="3045534"/>
            <a:ext cx="3033385" cy="3033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2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6146111" y="2051467"/>
            <a:ext cx="5103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67720" y="2497838"/>
            <a:ext cx="5401516" cy="51815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8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5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 dirty="0">
                <a:latin typeface="+mj-ea"/>
                <a:ea typeface="+mj-ea"/>
              </a:rPr>
              <a:t>03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86558" y="2210082"/>
            <a:ext cx="4951710" cy="1934832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6459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91" y="1815563"/>
            <a:ext cx="5779693" cy="42333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7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3053" y="427740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426" y="5397275"/>
            <a:ext cx="1345950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1152789" y="571251"/>
            <a:ext cx="96941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 –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 –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6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5793" y="4855217"/>
            <a:ext cx="1247331" cy="1621087"/>
          </a:xfrm>
          <a:prstGeom prst="rect">
            <a:avLst/>
          </a:prstGeom>
        </p:spPr>
      </p:pic>
      <p:pic>
        <p:nvPicPr>
          <p:cNvPr id="67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17359"/>
            <a:ext cx="1247331" cy="1621087"/>
          </a:xfrm>
          <a:prstGeom prst="rect">
            <a:avLst/>
          </a:prstGeom>
        </p:spPr>
      </p:pic>
      <p:pic>
        <p:nvPicPr>
          <p:cNvPr id="68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80109" y="4963576"/>
            <a:ext cx="1247331" cy="16210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4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5338375" y="1034433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711335"/>
              </p:ext>
            </p:extLst>
          </p:nvPr>
        </p:nvGraphicFramePr>
        <p:xfrm>
          <a:off x="1906073" y="1656268"/>
          <a:ext cx="9343144" cy="5039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8316"/>
                <a:gridCol w="2432054"/>
                <a:gridCol w="4762774"/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2">
            <a:extLst>
              <a:ext uri="{FF2B5EF4-FFF2-40B4-BE49-F238E27FC236}">
                <a16:creationId xmlns:a16="http://schemas.microsoft.com/office/drawing/2014/main" xmlns="" id="{E012916A-7757-4146-A620-0CECC1D4D693}"/>
              </a:ext>
            </a:extLst>
          </p:cNvPr>
          <p:cNvSpPr txBox="1"/>
          <p:nvPr/>
        </p:nvSpPr>
        <p:spPr>
          <a:xfrm>
            <a:off x="2711624" y="836712"/>
            <a:ext cx="5829329" cy="646290"/>
          </a:xfrm>
          <a:prstGeom prst="rect">
            <a:avLst/>
          </a:prstGeom>
          <a:solidFill>
            <a:srgbClr val="DAE5F1"/>
          </a:solidFill>
          <a:ln w="28575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smtClean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YÊU CẦU CẦN ĐẠT</a:t>
            </a:r>
            <a:endParaRPr sz="3600" b="1" i="0" u="none" strike="noStrike" cap="none" dirty="0"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5" name="图片 7" descr="8691fc963511599ce3dc24771297d54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0940"/>
            <a:ext cx="3661372" cy="2067059"/>
          </a:xfrm>
          <a:prstGeom prst="rect">
            <a:avLst/>
          </a:prstGeom>
        </p:spPr>
      </p:pic>
      <p:pic>
        <p:nvPicPr>
          <p:cNvPr id="6" name="图片 2" descr="999ba5066198f2db59d550c4dbd2090b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437"/>
          <a:stretch/>
        </p:blipFill>
        <p:spPr>
          <a:xfrm rot="5400000">
            <a:off x="5235200" y="1092789"/>
            <a:ext cx="4778186" cy="6439435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5869428" y="2345456"/>
            <a:ext cx="3480919" cy="156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Xác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dirty="0">
              <a:solidFill>
                <a:srgbClr val="0000FF"/>
              </a:solidFill>
              <a:latin typeface="SVN-Androgyne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6021002" y="4994366"/>
            <a:ext cx="3295817" cy="11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200" dirty="0">
              <a:solidFill>
                <a:srgbClr val="0000FF"/>
              </a:solidFill>
              <a:latin typeface="SVN-Androgyne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63" y="2278289"/>
            <a:ext cx="3614311" cy="27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144829" y="215420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800718" y="1261451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318" y="86013"/>
            <a:ext cx="4051188" cy="28275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771355"/>
              </p:ext>
            </p:extLst>
          </p:nvPr>
        </p:nvGraphicFramePr>
        <p:xfrm>
          <a:off x="2517912" y="2283995"/>
          <a:ext cx="7409997" cy="4406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3818"/>
                <a:gridCol w="1928849"/>
                <a:gridCol w="3777330"/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168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  <p:bldP spid="76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5338375" y="1034433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294258"/>
              </p:ext>
            </p:extLst>
          </p:nvPr>
        </p:nvGraphicFramePr>
        <p:xfrm>
          <a:off x="1387528" y="1656268"/>
          <a:ext cx="9861689" cy="48430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7548"/>
                <a:gridCol w="2567033"/>
                <a:gridCol w="5027108"/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54196" y="2618425"/>
            <a:ext cx="107167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1-c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26506" y="3152133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2-f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54196" y="3632201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3-d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54196" y="4464345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4-b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66261" y="5047988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5-e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13253" y="5594145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6-a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6410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29" grpId="1"/>
      <p:bldP spid="30" grpId="0"/>
      <p:bldP spid="3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044204" y="676190"/>
            <a:ext cx="4134119" cy="314841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983" y="5229260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66013"/>
              </p:ext>
            </p:extLst>
          </p:nvPr>
        </p:nvGraphicFramePr>
        <p:xfrm>
          <a:off x="2588654" y="3200338"/>
          <a:ext cx="6555346" cy="3415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142"/>
                <a:gridCol w="3168507"/>
                <a:gridCol w="2670697"/>
              </a:tblGrid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(tai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tai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thao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 (có)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611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 (thay đổi, biến thành)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27" name="图片 5">
            <a:extLst>
              <a:ext uri="{FF2B5EF4-FFF2-40B4-BE49-F238E27FC236}">
                <a16:creationId xmlns="" xmlns:a16="http://schemas.microsoft.com/office/drawing/2014/main" id="{F388459F-A229-4AE3-90F9-214F6625C0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433" y="1553463"/>
            <a:ext cx="2425052" cy="4604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43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328576" y="1923568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TIẾP SỨC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7539" y="2696691"/>
            <a:ext cx="7436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3CB44DB-F1D3-C24B-BDE6-CFF3775A5C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645"/>
          <a:stretch/>
        </p:blipFill>
        <p:spPr>
          <a:xfrm>
            <a:off x="4328577" y="4849642"/>
            <a:ext cx="3311483" cy="173180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318" y="86013"/>
            <a:ext cx="4051188" cy="282752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03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6" grpId="0"/>
      <p:bldP spid="2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886" y="453921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911" y="1920614"/>
            <a:ext cx="2857503" cy="385350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>
            <a:extLst>
              <a:ext uri="{FF2B5EF4-FFF2-40B4-BE49-F238E27FC236}">
                <a16:creationId xmlns:a16="http://schemas.microsoft.com/office/drawing/2014/main" xmlns="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3" y="189207"/>
            <a:ext cx="7560809" cy="933588"/>
          </a:xfrm>
          <a:prstGeom prst="rect">
            <a:avLst/>
          </a:prstGeom>
        </p:spPr>
      </p:pic>
      <p:pic>
        <p:nvPicPr>
          <p:cNvPr id="67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4599" y="1919240"/>
            <a:ext cx="2945745" cy="3854880"/>
          </a:xfrm>
          <a:prstGeom prst="rect">
            <a:avLst/>
          </a:prstGeom>
          <a:solidFill>
            <a:srgbClr val="FF00FF"/>
          </a:solidFill>
        </p:spPr>
      </p:pic>
      <p:pic>
        <p:nvPicPr>
          <p:cNvPr id="68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8478" y="1920615"/>
            <a:ext cx="3049696" cy="3853506"/>
          </a:xfrm>
          <a:prstGeom prst="rect">
            <a:avLst/>
          </a:prstGeom>
          <a:solidFill>
            <a:srgbClr val="00FFFF"/>
          </a:solidFill>
        </p:spPr>
      </p:pic>
      <p:pic>
        <p:nvPicPr>
          <p:cNvPr id="69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6124" y="1919240"/>
            <a:ext cx="2500830" cy="38548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70" name="Rectangle 69"/>
          <p:cNvSpPr/>
          <p:nvPr/>
        </p:nvSpPr>
        <p:spPr>
          <a:xfrm>
            <a:off x="427165" y="3285557"/>
            <a:ext cx="1912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 1 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70554" y="3287145"/>
            <a:ext cx="2419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 </a:t>
            </a: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(tai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782317" y="2982978"/>
            <a:ext cx="2466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ĐỘI 3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56022" y="1195805"/>
            <a:ext cx="306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TIẾP SỨC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9892418" y="2920893"/>
            <a:ext cx="20892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ĐỘI 4</a:t>
            </a:r>
          </a:p>
          <a:p>
            <a:pPr algn="ctr"/>
            <a:r>
              <a:rPr lang="en-US" sz="2400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400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67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0" grpId="0"/>
      <p:bldP spid="71" grpId="0"/>
      <p:bldP spid="72" grpId="0"/>
      <p:bldP spid="73" grpId="0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7896" y="6050454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9417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468743"/>
              </p:ext>
            </p:extLst>
          </p:nvPr>
        </p:nvGraphicFramePr>
        <p:xfrm>
          <a:off x="1249252" y="80898"/>
          <a:ext cx="9487774" cy="6214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029"/>
                <a:gridCol w="2183406"/>
                <a:gridCol w="6673339"/>
              </a:tblGrid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</a:tr>
              <a:tr h="11607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cờ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vượng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66FF"/>
                    </a:solidFill>
                  </a:tcPr>
                </a:tc>
              </a:tr>
              <a:tr h="947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sư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00CC00"/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4"/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xảy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xảy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lình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nghị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gỡ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/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5"/>
                    </a:solidFill>
                  </a:tcPr>
                </a:tc>
              </a:tr>
              <a:tr h="60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bỏ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thiện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488" y="1486963"/>
            <a:ext cx="5219660" cy="3877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79B0B47-A4CA-0247-A0F4-8232D934A881}"/>
              </a:ext>
            </a:extLst>
          </p:cNvPr>
          <p:cNvSpPr/>
          <p:nvPr/>
        </p:nvSpPr>
        <p:spPr>
          <a:xfrm>
            <a:off x="5703123" y="2302331"/>
            <a:ext cx="38120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</a:p>
        </p:txBody>
      </p:sp>
    </p:spTree>
    <p:extLst>
      <p:ext uri="{BB962C8B-B14F-4D97-AF65-F5344CB8AC3E}">
        <p14:creationId xmlns:p14="http://schemas.microsoft.com/office/powerpoint/2010/main" val="3662897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302517" y="2032127"/>
            <a:ext cx="4932609" cy="34479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>
            <a:extLst>
              <a:ext uri="{FF2B5EF4-FFF2-40B4-BE49-F238E27FC236}">
                <a16:creationId xmlns:a16="http://schemas.microsoft.com/office/drawing/2014/main" xmlns="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6" y="4941866"/>
            <a:ext cx="8422689" cy="1916134"/>
          </a:xfrm>
          <a:prstGeom prst="rect">
            <a:avLst/>
          </a:prstGeom>
        </p:spPr>
      </p:pic>
      <p:sp>
        <p:nvSpPr>
          <p:cNvPr id="24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435" y="2871151"/>
            <a:ext cx="3743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9" name="组合 36">
            <a:extLst>
              <a:ext uri="{FF2B5EF4-FFF2-40B4-BE49-F238E27FC236}">
                <a16:creationId xmlns:a16="http://schemas.microsoft.com/office/drawing/2014/main" xmlns="" id="{C06DC443-06DC-4E90-AE75-4A0648DE489A}"/>
              </a:ext>
            </a:extLst>
          </p:cNvPr>
          <p:cNvGrpSpPr/>
          <p:nvPr/>
        </p:nvGrpSpPr>
        <p:grpSpPr>
          <a:xfrm>
            <a:off x="4907651" y="4031573"/>
            <a:ext cx="778493" cy="741589"/>
            <a:chOff x="4427538" y="954088"/>
            <a:chExt cx="3333750" cy="372903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xmlns="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xmlns="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xmlns="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xmlns="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xmlns="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xmlns="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xmlns="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xmlns="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xmlns="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xmlns="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xmlns="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xmlns="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xmlns="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xmlns="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xmlns="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xmlns="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xmlns="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xmlns="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xmlns="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xmlns="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xmlns="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xmlns="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xmlns="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xmlns="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xmlns="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xmlns="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xmlns="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xmlns="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xmlns="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xmlns="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xmlns="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xmlns="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xmlns="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xmlns="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7" name="Freeform 41">
              <a:extLst>
                <a:ext uri="{FF2B5EF4-FFF2-40B4-BE49-F238E27FC236}">
                  <a16:creationId xmlns:a16="http://schemas.microsoft.com/office/drawing/2014/main" xmlns="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xmlns="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xmlns="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0" name="Freeform 44">
              <a:extLst>
                <a:ext uri="{FF2B5EF4-FFF2-40B4-BE49-F238E27FC236}">
                  <a16:creationId xmlns:a16="http://schemas.microsoft.com/office/drawing/2014/main" xmlns="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xmlns="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xmlns="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73" name="组合 36">
            <a:extLst>
              <a:ext uri="{FF2B5EF4-FFF2-40B4-BE49-F238E27FC236}">
                <a16:creationId xmlns:a16="http://schemas.microsoft.com/office/drawing/2014/main" xmlns="" id="{C06DC443-06DC-4E90-AE75-4A0648DE489A}"/>
              </a:ext>
            </a:extLst>
          </p:cNvPr>
          <p:cNvGrpSpPr/>
          <p:nvPr/>
        </p:nvGrpSpPr>
        <p:grpSpPr>
          <a:xfrm>
            <a:off x="4938420" y="2937105"/>
            <a:ext cx="778493" cy="741589"/>
            <a:chOff x="4427538" y="954088"/>
            <a:chExt cx="3333750" cy="37290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xmlns="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xmlns="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xmlns="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xmlns="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xmlns="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xmlns="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xmlns="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xmlns="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xmlns="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xmlns="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xmlns="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xmlns="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xmlns="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xmlns="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xmlns="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xmlns="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xmlns="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xmlns="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xmlns="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xmlns="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xmlns="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xmlns="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xmlns="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xmlns="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xmlns="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xmlns="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xmlns="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xmlns="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xmlns="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xmlns="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xmlns="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xmlns="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xmlns="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xmlns="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xmlns="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xmlns="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xmlns="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xmlns="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xmlns="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xmlns="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xmlns="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xmlns="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116" name="组合 36">
            <a:extLst>
              <a:ext uri="{FF2B5EF4-FFF2-40B4-BE49-F238E27FC236}">
                <a16:creationId xmlns:a16="http://schemas.microsoft.com/office/drawing/2014/main" xmlns="" id="{C06DC443-06DC-4E90-AE75-4A0648DE489A}"/>
              </a:ext>
            </a:extLst>
          </p:cNvPr>
          <p:cNvGrpSpPr/>
          <p:nvPr/>
        </p:nvGrpSpPr>
        <p:grpSpPr>
          <a:xfrm>
            <a:off x="4924889" y="1929455"/>
            <a:ext cx="778493" cy="741589"/>
            <a:chOff x="4427538" y="954088"/>
            <a:chExt cx="3333750" cy="3729038"/>
          </a:xfrm>
        </p:grpSpPr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xmlns="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xmlns="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xmlns="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xmlns="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xmlns="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xmlns="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xmlns="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xmlns="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xmlns="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xmlns="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xmlns="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xmlns="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xmlns="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xmlns="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xmlns="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2" name="Freeform 20">
              <a:extLst>
                <a:ext uri="{FF2B5EF4-FFF2-40B4-BE49-F238E27FC236}">
                  <a16:creationId xmlns:a16="http://schemas.microsoft.com/office/drawing/2014/main" xmlns="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3" name="Freeform 21">
              <a:extLst>
                <a:ext uri="{FF2B5EF4-FFF2-40B4-BE49-F238E27FC236}">
                  <a16:creationId xmlns:a16="http://schemas.microsoft.com/office/drawing/2014/main" xmlns="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4" name="Freeform 22">
              <a:extLst>
                <a:ext uri="{FF2B5EF4-FFF2-40B4-BE49-F238E27FC236}">
                  <a16:creationId xmlns:a16="http://schemas.microsoft.com/office/drawing/2014/main" xmlns="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5" name="Freeform 23">
              <a:extLst>
                <a:ext uri="{FF2B5EF4-FFF2-40B4-BE49-F238E27FC236}">
                  <a16:creationId xmlns:a16="http://schemas.microsoft.com/office/drawing/2014/main" xmlns="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6" name="Freeform 24">
              <a:extLst>
                <a:ext uri="{FF2B5EF4-FFF2-40B4-BE49-F238E27FC236}">
                  <a16:creationId xmlns:a16="http://schemas.microsoft.com/office/drawing/2014/main" xmlns="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7" name="Freeform 25">
              <a:extLst>
                <a:ext uri="{FF2B5EF4-FFF2-40B4-BE49-F238E27FC236}">
                  <a16:creationId xmlns:a16="http://schemas.microsoft.com/office/drawing/2014/main" xmlns="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8" name="Freeform 26">
              <a:extLst>
                <a:ext uri="{FF2B5EF4-FFF2-40B4-BE49-F238E27FC236}">
                  <a16:creationId xmlns:a16="http://schemas.microsoft.com/office/drawing/2014/main" xmlns="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9" name="Freeform 27">
              <a:extLst>
                <a:ext uri="{FF2B5EF4-FFF2-40B4-BE49-F238E27FC236}">
                  <a16:creationId xmlns:a16="http://schemas.microsoft.com/office/drawing/2014/main" xmlns="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0" name="Freeform 28">
              <a:extLst>
                <a:ext uri="{FF2B5EF4-FFF2-40B4-BE49-F238E27FC236}">
                  <a16:creationId xmlns:a16="http://schemas.microsoft.com/office/drawing/2014/main" xmlns="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1" name="Freeform 29">
              <a:extLst>
                <a:ext uri="{FF2B5EF4-FFF2-40B4-BE49-F238E27FC236}">
                  <a16:creationId xmlns:a16="http://schemas.microsoft.com/office/drawing/2014/main" xmlns="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2" name="Freeform 30">
              <a:extLst>
                <a:ext uri="{FF2B5EF4-FFF2-40B4-BE49-F238E27FC236}">
                  <a16:creationId xmlns:a16="http://schemas.microsoft.com/office/drawing/2014/main" xmlns="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3" name="Freeform 31">
              <a:extLst>
                <a:ext uri="{FF2B5EF4-FFF2-40B4-BE49-F238E27FC236}">
                  <a16:creationId xmlns:a16="http://schemas.microsoft.com/office/drawing/2014/main" xmlns="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4" name="Freeform 32">
              <a:extLst>
                <a:ext uri="{FF2B5EF4-FFF2-40B4-BE49-F238E27FC236}">
                  <a16:creationId xmlns:a16="http://schemas.microsoft.com/office/drawing/2014/main" xmlns="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5" name="Freeform 33">
              <a:extLst>
                <a:ext uri="{FF2B5EF4-FFF2-40B4-BE49-F238E27FC236}">
                  <a16:creationId xmlns:a16="http://schemas.microsoft.com/office/drawing/2014/main" xmlns="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6" name="Freeform 34">
              <a:extLst>
                <a:ext uri="{FF2B5EF4-FFF2-40B4-BE49-F238E27FC236}">
                  <a16:creationId xmlns:a16="http://schemas.microsoft.com/office/drawing/2014/main" xmlns="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7" name="Freeform 35">
              <a:extLst>
                <a:ext uri="{FF2B5EF4-FFF2-40B4-BE49-F238E27FC236}">
                  <a16:creationId xmlns:a16="http://schemas.microsoft.com/office/drawing/2014/main" xmlns="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8" name="Freeform 36">
              <a:extLst>
                <a:ext uri="{FF2B5EF4-FFF2-40B4-BE49-F238E27FC236}">
                  <a16:creationId xmlns:a16="http://schemas.microsoft.com/office/drawing/2014/main" xmlns="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9" name="Freeform 37">
              <a:extLst>
                <a:ext uri="{FF2B5EF4-FFF2-40B4-BE49-F238E27FC236}">
                  <a16:creationId xmlns:a16="http://schemas.microsoft.com/office/drawing/2014/main" xmlns="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0" name="Freeform 38">
              <a:extLst>
                <a:ext uri="{FF2B5EF4-FFF2-40B4-BE49-F238E27FC236}">
                  <a16:creationId xmlns:a16="http://schemas.microsoft.com/office/drawing/2014/main" xmlns="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1" name="Freeform 39">
              <a:extLst>
                <a:ext uri="{FF2B5EF4-FFF2-40B4-BE49-F238E27FC236}">
                  <a16:creationId xmlns:a16="http://schemas.microsoft.com/office/drawing/2014/main" xmlns="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2" name="Freeform 40">
              <a:extLst>
                <a:ext uri="{FF2B5EF4-FFF2-40B4-BE49-F238E27FC236}">
                  <a16:creationId xmlns:a16="http://schemas.microsoft.com/office/drawing/2014/main" xmlns="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3" name="Freeform 41">
              <a:extLst>
                <a:ext uri="{FF2B5EF4-FFF2-40B4-BE49-F238E27FC236}">
                  <a16:creationId xmlns:a16="http://schemas.microsoft.com/office/drawing/2014/main" xmlns="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4" name="Freeform 42">
              <a:extLst>
                <a:ext uri="{FF2B5EF4-FFF2-40B4-BE49-F238E27FC236}">
                  <a16:creationId xmlns:a16="http://schemas.microsoft.com/office/drawing/2014/main" xmlns="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5" name="Freeform 43">
              <a:extLst>
                <a:ext uri="{FF2B5EF4-FFF2-40B4-BE49-F238E27FC236}">
                  <a16:creationId xmlns:a16="http://schemas.microsoft.com/office/drawing/2014/main" xmlns="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6" name="Freeform 44">
              <a:extLst>
                <a:ext uri="{FF2B5EF4-FFF2-40B4-BE49-F238E27FC236}">
                  <a16:creationId xmlns:a16="http://schemas.microsoft.com/office/drawing/2014/main" xmlns="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7" name="Freeform 45">
              <a:extLst>
                <a:ext uri="{FF2B5EF4-FFF2-40B4-BE49-F238E27FC236}">
                  <a16:creationId xmlns:a16="http://schemas.microsoft.com/office/drawing/2014/main" xmlns="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8" name="Freeform 46">
              <a:extLst>
                <a:ext uri="{FF2B5EF4-FFF2-40B4-BE49-F238E27FC236}">
                  <a16:creationId xmlns:a16="http://schemas.microsoft.com/office/drawing/2014/main" xmlns="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531343" y="2144913"/>
            <a:ext cx="7355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575244" y="307166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601851" y="417668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b="1" u="sng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u="sng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>
            <a:extLst>
              <a:ext uri="{FF2B5EF4-FFF2-40B4-BE49-F238E27FC236}">
                <a16:creationId xmlns="" xmlns:a16="http://schemas.microsoft.com/office/drawing/2014/main" id="{C6CC233A-2475-4C28-9651-B89DB2D760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749" y="0"/>
            <a:ext cx="3173461" cy="2177598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5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9" grpId="0"/>
      <p:bldP spid="11" grpId="0"/>
      <p:bldP spid="159" grpId="0"/>
      <p:bldP spid="1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2189277"/>
            <a:ext cx="2822035" cy="4645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68675" y="1605012"/>
            <a:ext cx="732080" cy="592511"/>
            <a:chOff x="4517592" y="1132079"/>
            <a:chExt cx="640492" cy="640492"/>
          </a:xfrm>
        </p:grpSpPr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09046" y="2314302"/>
            <a:ext cx="88349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cõi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 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minh”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8" name="图片 5">
            <a:extLst>
              <a:ext uri="{FF2B5EF4-FFF2-40B4-BE49-F238E27FC236}">
                <a16:creationId xmlns="" xmlns:a16="http://schemas.microsoft.com/office/drawing/2014/main" id="{E5DC6283-3975-49B0-A0AB-E5134FA3F6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74" y="125262"/>
            <a:ext cx="2629643" cy="234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883" y="5531572"/>
            <a:ext cx="1105092" cy="782004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8" y="2392197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74AED7-CB67-4D8F-BF36-33044D003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667" y1="38667" x2="78667" y2="38667"/>
                        <a14:foregroundMark x1="76889" y1="60889" x2="76889" y2="60889"/>
                        <a14:foregroundMark x1="73778" y1="54222" x2="73778" y2="54222"/>
                        <a14:foregroundMark x1="79556" y1="53333" x2="79556" y2="53333"/>
                        <a14:foregroundMark x1="72889" y1="54222" x2="72889" y2="54222"/>
                        <a14:foregroundMark x1="71556" y1="53333" x2="71556" y2="53333"/>
                        <a14:foregroundMark x1="76889" y1="51111" x2="76889" y2="51111"/>
                        <a14:foregroundMark x1="18667" y1="47556" x2="18667" y2="47556"/>
                        <a14:foregroundMark x1="17333" y1="44444" x2="17333" y2="44444"/>
                        <a14:foregroundMark x1="18667" y1="43111" x2="18667" y2="43111"/>
                        <a14:foregroundMark x1="12889" y1="46222" x2="12889" y2="46222"/>
                        <a14:foregroundMark x1="12889" y1="45333" x2="12889" y2="45333"/>
                        <a14:foregroundMark x1="21333" y1="48444" x2="21333" y2="48444"/>
                        <a14:foregroundMark x1="20000" y1="49333" x2="20000" y2="49333"/>
                        <a14:foregroundMark x1="42222" y1="54222" x2="42222" y2="54222"/>
                        <a14:foregroundMark x1="42667" y1="44889" x2="42667" y2="44889"/>
                        <a14:foregroundMark x1="43556" y1="53778" x2="43556" y2="53778"/>
                        <a14:foregroundMark x1="44444" y1="56444" x2="44444" y2="56444"/>
                        <a14:foregroundMark x1="44444" y1="59556" x2="44444" y2="60889"/>
                        <a14:foregroundMark x1="44444" y1="61333" x2="44444" y2="63111"/>
                        <a14:foregroundMark x1="44444" y1="64889" x2="43556" y2="70222"/>
                        <a14:foregroundMark x1="43556" y1="72889" x2="43556" y2="75111"/>
                        <a14:foregroundMark x1="43556" y1="76444" x2="44000" y2="79556"/>
                        <a14:foregroundMark x1="44000" y1="80444" x2="44444" y2="82667"/>
                        <a14:foregroundMark x1="44444" y1="83556" x2="44444" y2="8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335" y="499474"/>
            <a:ext cx="2463777" cy="3646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1F6003-F852-4F36-891D-B50F68B73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56" b="97333" l="9778" r="89778">
                        <a14:foregroundMark x1="49778" y1="7556" x2="49778" y2="7556"/>
                        <a14:foregroundMark x1="24000" y1="48000" x2="24000" y2="48000"/>
                        <a14:foregroundMark x1="39111" y1="93778" x2="39111" y2="93778"/>
                        <a14:foregroundMark x1="48889" y1="97333" x2="48889" y2="97333"/>
                        <a14:foregroundMark x1="76000" y1="47111" x2="76000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64" y="4714875"/>
            <a:ext cx="2143125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1325" y="2643652"/>
            <a:ext cx="68845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3124C21-DA38-46D8-9FA2-5E86A64D0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8BF751F-DEE1-DF4A-958E-857883474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04" y="4053128"/>
            <a:ext cx="2530922" cy="263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00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883" y="5531572"/>
            <a:ext cx="1105092" cy="782004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8" y="2392197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74AED7-CB67-4D8F-BF36-33044D003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667" y1="38667" x2="78667" y2="38667"/>
                        <a14:foregroundMark x1="76889" y1="60889" x2="76889" y2="60889"/>
                        <a14:foregroundMark x1="73778" y1="54222" x2="73778" y2="54222"/>
                        <a14:foregroundMark x1="79556" y1="53333" x2="79556" y2="53333"/>
                        <a14:foregroundMark x1="72889" y1="54222" x2="72889" y2="54222"/>
                        <a14:foregroundMark x1="71556" y1="53333" x2="71556" y2="53333"/>
                        <a14:foregroundMark x1="76889" y1="51111" x2="76889" y2="51111"/>
                        <a14:foregroundMark x1="18667" y1="47556" x2="18667" y2="47556"/>
                        <a14:foregroundMark x1="17333" y1="44444" x2="17333" y2="44444"/>
                        <a14:foregroundMark x1="18667" y1="43111" x2="18667" y2="43111"/>
                        <a14:foregroundMark x1="12889" y1="46222" x2="12889" y2="46222"/>
                        <a14:foregroundMark x1="12889" y1="45333" x2="12889" y2="45333"/>
                        <a14:foregroundMark x1="21333" y1="48444" x2="21333" y2="48444"/>
                        <a14:foregroundMark x1="20000" y1="49333" x2="20000" y2="49333"/>
                        <a14:foregroundMark x1="42222" y1="54222" x2="42222" y2="54222"/>
                        <a14:foregroundMark x1="42667" y1="44889" x2="42667" y2="44889"/>
                        <a14:foregroundMark x1="43556" y1="53778" x2="43556" y2="53778"/>
                        <a14:foregroundMark x1="44444" y1="56444" x2="44444" y2="56444"/>
                        <a14:foregroundMark x1="44444" y1="59556" x2="44444" y2="60889"/>
                        <a14:foregroundMark x1="44444" y1="61333" x2="44444" y2="63111"/>
                        <a14:foregroundMark x1="44444" y1="64889" x2="43556" y2="70222"/>
                        <a14:foregroundMark x1="43556" y1="72889" x2="43556" y2="75111"/>
                        <a14:foregroundMark x1="43556" y1="76444" x2="44000" y2="79556"/>
                        <a14:foregroundMark x1="44000" y1="80444" x2="44444" y2="82667"/>
                        <a14:foregroundMark x1="44444" y1="83556" x2="44444" y2="8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335" y="499474"/>
            <a:ext cx="2463777" cy="3646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1F6003-F852-4F36-891D-B50F68B73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6" b="97333" l="9778" r="89778">
                        <a14:foregroundMark x1="49778" y1="7556" x2="49778" y2="7556"/>
                        <a14:foregroundMark x1="24000" y1="48000" x2="24000" y2="48000"/>
                        <a14:foregroundMark x1="39111" y1="93778" x2="39111" y2="93778"/>
                        <a14:foregroundMark x1="48889" y1="97333" x2="48889" y2="97333"/>
                        <a14:foregroundMark x1="76000" y1="47111" x2="76000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64" y="4714875"/>
            <a:ext cx="2143125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1325" y="2643652"/>
            <a:ext cx="68845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Nếu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ý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nghĩa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đổi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còn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́. Trí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tuê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phẩm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đặc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biệt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nó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đáng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3124C21-DA38-46D8-9FA2-5E86A64D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8BF751F-DEE1-DF4A-958E-857883474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04" y="4053128"/>
            <a:ext cx="2530922" cy="263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486169" y="262002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18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3297693" y="253335"/>
            <a:ext cx="7215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xmlns="" id="{6CF40CCF-6BEE-4612-87B3-A884D03C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82"/>
            <a:ext cx="4024319" cy="6085238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AFE911AE-FF82-45CF-BF94-25148BCE8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473521"/>
            <a:ext cx="6413548" cy="1004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3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693" y="1946067"/>
            <a:ext cx="7350550" cy="3116721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3505342" y="2697668"/>
            <a:ext cx="7215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NHÌN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HÌNH ĐOÁN 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96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8" grpId="0"/>
      <p:bldP spid="22" grpId="0" animBg="1"/>
      <p:bldP spid="22" grpId="1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>
                <a:latin typeface="+mj-ea"/>
                <a:ea typeface="+mj-ea"/>
              </a:rPr>
              <a:t>04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92692" y="1524230"/>
            <a:ext cx="4951710" cy="1319701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VẬN DỤNG</a:t>
            </a:r>
          </a:p>
          <a:p>
            <a:pPr algn="ctr"/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VIẾT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NGẮN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845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1563995" y="462697"/>
            <a:ext cx="4875530" cy="827259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4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</a:t>
            </a:r>
            <a:endParaRPr lang="en-US" sz="4800" spc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41">
            <a:extLst>
              <a:ext uri="{FF2B5EF4-FFF2-40B4-BE49-F238E27FC236}">
                <a16:creationId xmlns="" xmlns:a16="http://schemas.microsoft.com/office/drawing/2014/main" id="{AEAFEFB4-EA30-4DC9-942D-1D6D26514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026" y="701470"/>
            <a:ext cx="2852084" cy="119694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87F973C8-E185-40EC-A156-7E91A3AE8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" y="1446187"/>
            <a:ext cx="4484318" cy="3783710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E5DC6283-3975-49B0-A0AB-E5134FA3F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95" y="3826401"/>
            <a:ext cx="2911869" cy="23430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68593D0-3B55-4329-8C3F-78CAEB428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35" y="1441601"/>
            <a:ext cx="6352832" cy="538869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="" xmlns:a16="http://schemas.microsoft.com/office/drawing/2014/main" id="{11EE2821-048F-4D7A-A6C8-4E79739CF264}"/>
              </a:ext>
            </a:extLst>
          </p:cNvPr>
          <p:cNvSpPr txBox="1"/>
          <p:nvPr/>
        </p:nvSpPr>
        <p:spPr bwMode="auto">
          <a:xfrm>
            <a:off x="5683594" y="3167822"/>
            <a:ext cx="4903514" cy="2062075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731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335D1D-C368-4924-BB92-D5382A21E361}"/>
              </a:ext>
            </a:extLst>
          </p:cNvPr>
          <p:cNvSpPr/>
          <p:nvPr/>
        </p:nvSpPr>
        <p:spPr>
          <a:xfrm>
            <a:off x="1793846" y="79751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69">
            <a:extLst>
              <a:ext uri="{FF2B5EF4-FFF2-40B4-BE49-F238E27FC236}">
                <a16:creationId xmlns:a16="http://schemas.microsoft.com/office/drawing/2014/main" xmlns="" id="{B9034A56-D00A-4D4D-A3CA-21C6836732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58" y="105315"/>
            <a:ext cx="1956356" cy="1384390"/>
          </a:xfrm>
          <a:prstGeom prst="rect">
            <a:avLst/>
          </a:prstGeom>
        </p:spPr>
      </p:pic>
      <p:pic>
        <p:nvPicPr>
          <p:cNvPr id="4" name="图片 69">
            <a:extLst>
              <a:ext uri="{FF2B5EF4-FFF2-40B4-BE49-F238E27FC236}">
                <a16:creationId xmlns:a16="http://schemas.microsoft.com/office/drawing/2014/main" xmlns="" id="{35E13210-AF6C-46F9-ACEE-0F84D94E6A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5644" y="-58167"/>
            <a:ext cx="1956356" cy="1384390"/>
          </a:xfrm>
          <a:prstGeom prst="rect">
            <a:avLst/>
          </a:prstGeom>
        </p:spPr>
      </p:pic>
      <p:pic>
        <p:nvPicPr>
          <p:cNvPr id="5" name="图片 74">
            <a:extLst>
              <a:ext uri="{FF2B5EF4-FFF2-40B4-BE49-F238E27FC236}">
                <a16:creationId xmlns:a16="http://schemas.microsoft.com/office/drawing/2014/main" xmlns="" id="{6D3E16E1-2418-4085-8D4F-18FAC63083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787" y="2458307"/>
            <a:ext cx="1247331" cy="1621087"/>
          </a:xfrm>
          <a:prstGeom prst="rect">
            <a:avLst/>
          </a:prstGeom>
        </p:spPr>
      </p:pic>
      <p:pic>
        <p:nvPicPr>
          <p:cNvPr id="6" name="图片 74">
            <a:extLst>
              <a:ext uri="{FF2B5EF4-FFF2-40B4-BE49-F238E27FC236}">
                <a16:creationId xmlns:a16="http://schemas.microsoft.com/office/drawing/2014/main" xmlns="" id="{2A0FE3CF-60FC-47CD-B92C-0D6A664C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2284" y="2458306"/>
            <a:ext cx="1247331" cy="1621087"/>
          </a:xfrm>
          <a:prstGeom prst="rect">
            <a:avLst/>
          </a:prstGeom>
        </p:spPr>
      </p:pic>
      <p:pic>
        <p:nvPicPr>
          <p:cNvPr id="7" name="图片 69">
            <a:extLst>
              <a:ext uri="{FF2B5EF4-FFF2-40B4-BE49-F238E27FC236}">
                <a16:creationId xmlns:a16="http://schemas.microsoft.com/office/drawing/2014/main" xmlns="" id="{0F67E6EB-CF98-4BDE-8475-622AF4DA41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65123"/>
            <a:ext cx="1698016" cy="1201579"/>
          </a:xfrm>
          <a:prstGeom prst="rect">
            <a:avLst/>
          </a:prstGeom>
        </p:spPr>
      </p:pic>
      <p:pic>
        <p:nvPicPr>
          <p:cNvPr id="8" name="图片 69">
            <a:extLst>
              <a:ext uri="{FF2B5EF4-FFF2-40B4-BE49-F238E27FC236}">
                <a16:creationId xmlns:a16="http://schemas.microsoft.com/office/drawing/2014/main" xmlns="" id="{6F227415-2A15-46CB-937A-EA862297D0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1599" y="4865123"/>
            <a:ext cx="1698016" cy="12015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A8CBB6-4D52-4828-952C-96FAA3F0CA27}"/>
              </a:ext>
            </a:extLst>
          </p:cNvPr>
          <p:cNvSpPr/>
          <p:nvPr/>
        </p:nvSpPr>
        <p:spPr>
          <a:xfrm>
            <a:off x="4503490" y="342900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Chủ đề tự chọn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sử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từ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7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2446986" y="1765406"/>
            <a:ext cx="90505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vi-VN" b="1" dirty="0"/>
              <a:t>	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phồn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1567132"/>
            <a:ext cx="1823595" cy="28327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3676" y="3086830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2446986" y="1765406"/>
            <a:ext cx="90505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…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1567132"/>
            <a:ext cx="1823595" cy="28327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3676" y="3086830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0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rot="16200000">
            <a:off x="6986822" y="-2613526"/>
            <a:ext cx="861774" cy="66692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35857" y="1560734"/>
            <a:ext cx="7910429" cy="1002161"/>
            <a:chOff x="4389120" y="1084217"/>
            <a:chExt cx="6309360" cy="736216"/>
          </a:xfrm>
          <a:solidFill>
            <a:srgbClr val="92D050"/>
          </a:solidFill>
        </p:grpSpPr>
        <p:sp>
          <p:nvSpPr>
            <p:cNvPr id="8" name="五边形 7"/>
            <p:cNvSpPr/>
            <p:nvPr/>
          </p:nvSpPr>
          <p:spPr>
            <a:xfrm flipH="1">
              <a:off x="4389120" y="1084217"/>
              <a:ext cx="6309360" cy="73621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五边形 29"/>
          <p:cNvSpPr/>
          <p:nvPr/>
        </p:nvSpPr>
        <p:spPr>
          <a:xfrm flipH="1">
            <a:off x="3532535" y="3022429"/>
            <a:ext cx="7955418" cy="1723716"/>
          </a:xfrm>
          <a:prstGeom prst="homePlat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    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-</a:t>
            </a:r>
            <a:r>
              <a:rPr kumimoji="0" lang="vi-VN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(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Minh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35857" y="3825025"/>
            <a:ext cx="5401516" cy="3257841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="" xmlns:a16="http://schemas.microsoft.com/office/drawing/2014/main" id="{CBF5201A-74CD-44D5-808E-264DDCE4C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08" y="1151987"/>
            <a:ext cx="3974123" cy="3974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6697" y="16352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Ôn lại kiến thức về từ Hán Việt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Hoàn thành và xem lại các bài tập.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5104E58F-C17A-47F3-B579-C51AF53AF4F2}"/>
              </a:ext>
            </a:extLst>
          </p:cNvPr>
          <p:cNvSpPr txBox="1"/>
          <p:nvPr/>
        </p:nvSpPr>
        <p:spPr>
          <a:xfrm>
            <a:off x="3142446" y="1172415"/>
            <a:ext cx="8512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 CÁC EM </a:t>
            </a:r>
            <a:endParaRPr kumimoji="0" lang="vi-VN" altLang="zh-CN" sz="6600" b="1" i="0" u="none" strike="noStrike" kern="1200" cap="none" spc="0" normalizeH="0" baseline="0" noProof="0" dirty="0" smtClean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 TẬP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vi-VN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NHÉ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31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181911" y="4312164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7350681" y="216490"/>
            <a:ext cx="370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2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HƯU CAO CỔ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26535" y="5151549"/>
            <a:ext cx="5561780" cy="20310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8" name="图片 16" descr="2223be3d229db37d30f334096b915142">
            <a:extLst>
              <a:ext uri="{FF2B5EF4-FFF2-40B4-BE49-F238E27FC236}">
                <a16:creationId xmlns="" xmlns:a16="http://schemas.microsoft.com/office/drawing/2014/main" id="{BC886948-C1B0-E54D-AF08-BE197CE1F6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290" y="1265266"/>
            <a:ext cx="2936886" cy="2763713"/>
          </a:xfrm>
          <a:prstGeom prst="rect">
            <a:avLst/>
          </a:prstGeom>
        </p:spPr>
      </p:pic>
      <p:pic>
        <p:nvPicPr>
          <p:cNvPr id="29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522" y="1443917"/>
            <a:ext cx="3086766" cy="2868247"/>
          </a:xfrm>
          <a:prstGeom prst="rect">
            <a:avLst/>
          </a:prstGeom>
        </p:spPr>
      </p:pic>
      <p:sp>
        <p:nvSpPr>
          <p:cNvPr id="30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2467441" y="237017"/>
            <a:ext cx="370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 LONG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22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05" y="0"/>
            <a:ext cx="2212909" cy="2871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EF7EAAA-A176-944C-A269-62053E092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944" y="610304"/>
            <a:ext cx="5057254" cy="3090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vi-VN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Q</a:t>
              </a: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UỐC HỘI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6380661" y="2796542"/>
            <a:ext cx="5123806" cy="707886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hội: cơ quan lập pháp tối cao của một nước, do nhân dân trong nước bầu ra.</a:t>
            </a:r>
            <a:endParaRPr lang="zh-CN" altLang="en-US" sz="2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4"/>
          <p:cNvSpPr txBox="1">
            <a:spLocks noChangeArrowheads="1"/>
          </p:cNvSpPr>
          <p:nvPr/>
        </p:nvSpPr>
        <p:spPr bwMode="auto">
          <a:xfrm>
            <a:off x="7324210" y="246243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</a:t>
            </a:r>
            <a:r>
              <a:rPr lang="en-US" altLang="zh-CN" sz="5400" b="1" u="sng" dirty="0" smtClean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1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2186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8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xmlns="" id="{6CF40CCF-6BEE-4612-87B3-A884D03C8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82"/>
            <a:ext cx="1416676" cy="6085238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AFE911AE-FF82-45CF-BF94-25148BCE8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020" y="1114924"/>
            <a:ext cx="6724208" cy="34639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2189406" y="1603205"/>
            <a:ext cx="495836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noProof="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2171325" y="1603199"/>
            <a:ext cx="52642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Thủ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tướng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Nguyễn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Xuân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thăm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tại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phố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Bussan,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àn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uốc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5" y="864358"/>
            <a:ext cx="3500042" cy="278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6" y="3786389"/>
            <a:ext cx="3500042" cy="270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939218" y="2182914"/>
            <a:ext cx="173205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noProof="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phu</a:t>
            </a:r>
            <a:r>
              <a:rPr lang="en-US" sz="2800" b="1" u="sng" noProof="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noProof="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endParaRPr kumimoji="0" lang="en-US" sz="2800" b="1" u="sng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2897413" y="276219"/>
            <a:ext cx="4327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PHU NHÂN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1221429" y="23043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2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2" grpId="1" animBg="1"/>
      <p:bldP spid="26" grpId="0"/>
      <p:bldP spid="27" grpId="0"/>
      <p:bldP spid="28" grpId="0"/>
      <p:bldP spid="24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BẠCH MÃ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253848" y="2860484"/>
            <a:ext cx="5593064" cy="58477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mã: con ngựa màu trắng</a:t>
            </a:r>
            <a:endParaRPr lang="zh-CN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2CB0A8F-EE0D-B847-8446-4B324E63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6" b="91781" l="6452" r="96774">
                        <a14:foregroundMark x1="8700" y1="30822" x2="9677" y2="45401"/>
                        <a14:foregroundMark x1="7918" y1="48141" x2="9677" y2="45010"/>
                        <a14:foregroundMark x1="15640" y1="20939" x2="9873" y2="27593"/>
                        <a14:foregroundMark x1="9873" y1="27593" x2="10948" y2="23679"/>
                        <a14:foregroundMark x1="8700" y1="24266" x2="7527" y2="31409"/>
                        <a14:foregroundMark x1="7527" y1="31409" x2="8504" y2="32192"/>
                        <a14:foregroundMark x1="24829" y1="21526" x2="32649" y2="24658"/>
                        <a14:foregroundMark x1="32649" y1="24658" x2="36755" y2="31018"/>
                        <a14:foregroundMark x1="25220" y1="18297" x2="30596" y2="21526"/>
                        <a14:foregroundMark x1="13294" y1="19276" x2="8700" y2="26810"/>
                        <a14:foregroundMark x1="8700" y1="26810" x2="6940" y2="41096"/>
                        <a14:foregroundMark x1="6940" y1="41096" x2="9482" y2="48728"/>
                        <a14:foregroundMark x1="13881" y1="17515" x2="8309" y2="22016"/>
                        <a14:foregroundMark x1="8309" y1="22016" x2="6549" y2="44716"/>
                        <a14:foregroundMark x1="6549" y1="44716" x2="10557" y2="50881"/>
                        <a14:foregroundMark x1="10557" y1="50881" x2="10655" y2="50978"/>
                        <a14:foregroundMark x1="30010" y1="90705" x2="39883" y2="90900"/>
                        <a14:foregroundMark x1="39883" y1="90900" x2="48680" y2="90802"/>
                        <a14:foregroundMark x1="48680" y1="90802" x2="58456" y2="91781"/>
                        <a14:foregroundMark x1="58456" y1="91781" x2="65005" y2="90705"/>
                        <a14:foregroundMark x1="41935" y1="8121" x2="49756" y2="10274"/>
                        <a14:foregroundMark x1="49756" y1="10274" x2="51808" y2="6556"/>
                        <a14:foregroundMark x1="83284" y1="86008" x2="90714" y2="85323"/>
                        <a14:foregroundMark x1="90714" y1="85323" x2="94037" y2="86986"/>
                        <a14:foregroundMark x1="91202" y1="85616" x2="96774" y2="86008"/>
                        <a14:foregroundMark x1="68719" y1="44227" x2="75367" y2="48043"/>
                        <a14:foregroundMark x1="75367" y1="48043" x2="78690" y2="51761"/>
                        <a14:foregroundMark x1="70968" y1="43542" x2="77419" y2="47652"/>
                        <a14:foregroundMark x1="77419" y1="47652" x2="79863" y2="51957"/>
                        <a14:foregroundMark x1="73314" y1="44814" x2="71554" y2="45010"/>
                        <a14:foregroundMark x1="71359" y1="44423" x2="73705" y2="43933"/>
                        <a14:foregroundMark x1="83675" y1="75245" x2="79374" y2="52153"/>
                        <a14:foregroundMark x1="79374" y1="52153" x2="70186" y2="42759"/>
                        <a14:foregroundMark x1="73900" y1="45597" x2="80059" y2="51761"/>
                        <a14:foregroundMark x1="80059" y1="51761" x2="83480" y2="57828"/>
                        <a14:foregroundMark x1="83480" y1="57828" x2="83480" y2="58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737" y="-61878"/>
            <a:ext cx="5408665" cy="4714689"/>
          </a:xfrm>
          <a:prstGeom prst="rect">
            <a:avLst/>
          </a:prstGeom>
        </p:spPr>
      </p:pic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7166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3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1989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QUỐC KÌ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253848" y="2860484"/>
            <a:ext cx="5593064" cy="58477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kì: Cờ Tổ quốc</a:t>
            </a:r>
            <a:endParaRPr lang="zh-CN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7166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</a:t>
            </a:r>
            <a:r>
              <a:rPr lang="en-US" altLang="zh-CN" sz="5400" b="1" u="sng" dirty="0" smtClean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4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761DA18-DF99-D24C-B046-C6A8DE0433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9"/>
          <a:stretch/>
        </p:blipFill>
        <p:spPr>
          <a:xfrm>
            <a:off x="430947" y="1108090"/>
            <a:ext cx="4822901" cy="29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76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77" y="0"/>
            <a:ext cx="1876023" cy="2434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GIA CẦM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897792" y="2860484"/>
            <a:ext cx="5593064" cy="181588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cầm: </a:t>
            </a:r>
            <a:r>
              <a:rPr lang="vi-VN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có hai chân, thuộc nhóm động vật có cánh được con người chăn nuôi để lấy trứng, thịt hoặc lông vũ.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7166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5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0" y="1132671"/>
            <a:ext cx="4199955" cy="305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94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1867</Words>
  <PresentationFormat>Custom</PresentationFormat>
  <Paragraphs>271</Paragraphs>
  <Slides>36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2021-11-30T14:57:08Z</dcterms:created>
  <dcterms:modified xsi:type="dcterms:W3CDTF">2022-07-16T11:00:54Z</dcterms:modified>
</cp:coreProperties>
</file>