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24"/>
  </p:notesMasterIdLst>
  <p:sldIdLst>
    <p:sldId id="319" r:id="rId4"/>
    <p:sldId id="256" r:id="rId5"/>
    <p:sldId id="259" r:id="rId6"/>
    <p:sldId id="257" r:id="rId7"/>
    <p:sldId id="258" r:id="rId8"/>
    <p:sldId id="260" r:id="rId9"/>
    <p:sldId id="262" r:id="rId10"/>
    <p:sldId id="261" r:id="rId11"/>
    <p:sldId id="308" r:id="rId12"/>
    <p:sldId id="309" r:id="rId13"/>
    <p:sldId id="311" r:id="rId14"/>
    <p:sldId id="313" r:id="rId15"/>
    <p:sldId id="310" r:id="rId16"/>
    <p:sldId id="312" r:id="rId17"/>
    <p:sldId id="314" r:id="rId18"/>
    <p:sldId id="315" r:id="rId19"/>
    <p:sldId id="316" r:id="rId20"/>
    <p:sldId id="318" r:id="rId21"/>
    <p:sldId id="267" r:id="rId22"/>
    <p:sldId id="31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52D61B8-7824-4288-AAEF-113326CE4DDB}">
  <a:tblStyle styleId="{D52D61B8-7824-4288-AAEF-113326CE4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4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8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4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5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8/14/2021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8716"/>
            <a:ext cx="6425496" cy="1084217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29565" y="4866501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3653" y="497009"/>
            <a:ext cx="1023747" cy="1174031"/>
            <a:chOff x="914400" y="508360"/>
            <a:chExt cx="871347" cy="994785"/>
          </a:xfrm>
        </p:grpSpPr>
        <p:grpSp>
          <p:nvGrpSpPr>
            <p:cNvPr id="3" name="Group 2"/>
            <p:cNvGrpSpPr/>
            <p:nvPr/>
          </p:nvGrpSpPr>
          <p:grpSpPr>
            <a:xfrm>
              <a:off x="914400" y="630598"/>
              <a:ext cx="871347" cy="872547"/>
              <a:chOff x="1242625" y="721665"/>
              <a:chExt cx="1168629" cy="1293765"/>
            </a:xfrm>
          </p:grpSpPr>
          <p:sp>
            <p:nvSpPr>
              <p:cNvPr id="4" name="Google Shape;4030;p42"/>
              <p:cNvSpPr/>
              <p:nvPr/>
            </p:nvSpPr>
            <p:spPr>
              <a:xfrm>
                <a:off x="1276054" y="880230"/>
                <a:ext cx="1135200" cy="1135200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4031;p42"/>
              <p:cNvSpPr/>
              <p:nvPr/>
            </p:nvSpPr>
            <p:spPr>
              <a:xfrm>
                <a:off x="1242625" y="721665"/>
                <a:ext cx="1135200" cy="11629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30" y="508360"/>
              <a:ext cx="5889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895600" y="1123950"/>
            <a:ext cx="990600" cy="1162406"/>
            <a:chOff x="1801548" y="1643223"/>
            <a:chExt cx="990600" cy="930669"/>
          </a:xfrm>
        </p:grpSpPr>
        <p:grpSp>
          <p:nvGrpSpPr>
            <p:cNvPr id="11" name="Group 10"/>
            <p:cNvGrpSpPr/>
            <p:nvPr/>
          </p:nvGrpSpPr>
          <p:grpSpPr>
            <a:xfrm>
              <a:off x="1801548" y="1765461"/>
              <a:ext cx="990600" cy="808431"/>
              <a:chOff x="2667000" y="971437"/>
              <a:chExt cx="1189898" cy="1177277"/>
            </a:xfrm>
          </p:grpSpPr>
          <p:sp>
            <p:nvSpPr>
              <p:cNvPr id="6" name="Google Shape;3815;p40"/>
              <p:cNvSpPr/>
              <p:nvPr/>
            </p:nvSpPr>
            <p:spPr>
              <a:xfrm>
                <a:off x="2721586" y="1013402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816;p40"/>
              <p:cNvSpPr/>
              <p:nvPr/>
            </p:nvSpPr>
            <p:spPr>
              <a:xfrm>
                <a:off x="2667000" y="971437"/>
                <a:ext cx="1135312" cy="11353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VIỆC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57" y="1643223"/>
              <a:ext cx="7191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781799" y="1047750"/>
            <a:ext cx="990601" cy="1095961"/>
            <a:chOff x="4419598" y="1094789"/>
            <a:chExt cx="990601" cy="1095961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598" y="1210466"/>
              <a:ext cx="990601" cy="980284"/>
              <a:chOff x="3008310" y="1277381"/>
              <a:chExt cx="1189900" cy="1177276"/>
            </a:xfrm>
          </p:grpSpPr>
          <p:sp>
            <p:nvSpPr>
              <p:cNvPr id="17" name="Google Shape;3815;p40"/>
              <p:cNvSpPr/>
              <p:nvPr/>
            </p:nvSpPr>
            <p:spPr>
              <a:xfrm>
                <a:off x="3062897" y="1319345"/>
                <a:ext cx="1135313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816;p40"/>
              <p:cNvSpPr/>
              <p:nvPr/>
            </p:nvSpPr>
            <p:spPr>
              <a:xfrm>
                <a:off x="3008310" y="1277381"/>
                <a:ext cx="1135312" cy="11353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latin typeface="Times New Roman" pitchFamily="18" charset="0"/>
                    <a:cs typeface="Times New Roman" pitchFamily="18" charset="0"/>
                  </a:rPr>
                  <a:t>LỚP</a:t>
                </a:r>
                <a:endParaRPr sz="1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09" y="1094789"/>
              <a:ext cx="680540" cy="231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876800" y="497009"/>
            <a:ext cx="1017788" cy="1114541"/>
            <a:chOff x="3824651" y="2800818"/>
            <a:chExt cx="858473" cy="761532"/>
          </a:xfrm>
        </p:grpSpPr>
        <p:grpSp>
          <p:nvGrpSpPr>
            <p:cNvPr id="22" name="Group 21"/>
            <p:cNvGrpSpPr/>
            <p:nvPr/>
          </p:nvGrpSpPr>
          <p:grpSpPr>
            <a:xfrm>
              <a:off x="3824651" y="2898461"/>
              <a:ext cx="858473" cy="663889"/>
              <a:chOff x="976689" y="2856498"/>
              <a:chExt cx="1189898" cy="1177275"/>
            </a:xfrm>
          </p:grpSpPr>
          <p:sp>
            <p:nvSpPr>
              <p:cNvPr id="23" name="Google Shape;3803;p40"/>
              <p:cNvSpPr/>
              <p:nvPr/>
            </p:nvSpPr>
            <p:spPr>
              <a:xfrm>
                <a:off x="1031275" y="2898461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04;p40"/>
              <p:cNvSpPr/>
              <p:nvPr/>
            </p:nvSpPr>
            <p:spPr>
              <a:xfrm>
                <a:off x="976689" y="2856498"/>
                <a:ext cx="1135312" cy="11353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endParaRPr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699" y="2800818"/>
              <a:ext cx="472994" cy="195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3" y="2362556"/>
            <a:ext cx="6762417" cy="2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533400" y="361950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3" y="4586681"/>
            <a:ext cx="5064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/>
          <p:cNvSpPr/>
          <p:nvPr/>
        </p:nvSpPr>
        <p:spPr>
          <a:xfrm rot="10800000">
            <a:off x="7900587" y="361949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79" y="4586681"/>
            <a:ext cx="5127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61" y="2250364"/>
            <a:ext cx="3741994" cy="24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620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8396" y="286324"/>
            <a:ext cx="6676403" cy="1142426"/>
            <a:chOff x="1295400" y="638909"/>
            <a:chExt cx="6400800" cy="858838"/>
          </a:xfrm>
        </p:grpSpPr>
        <p:sp>
          <p:nvSpPr>
            <p:cNvPr id="3" name="Rectangle 2"/>
            <p:cNvSpPr/>
            <p:nvPr/>
          </p:nvSpPr>
          <p:spPr>
            <a:xfrm>
              <a:off x="1524000" y="666750"/>
              <a:ext cx="609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khớp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rot="5400000">
              <a:off x="7048500" y="781050"/>
              <a:ext cx="762000" cy="533400"/>
            </a:xfrm>
            <a:prstGeom prst="blockArc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95400" y="638909"/>
              <a:ext cx="365125" cy="858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39012" y="1356962"/>
            <a:ext cx="3148560" cy="3653188"/>
            <a:chOff x="939012" y="1356962"/>
            <a:chExt cx="3148560" cy="36531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04950"/>
              <a:ext cx="2895600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12" y="1356962"/>
              <a:ext cx="618766" cy="60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809" y="4248150"/>
              <a:ext cx="512763" cy="573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119076" y="1428750"/>
            <a:ext cx="2956978" cy="3468688"/>
            <a:chOff x="5119076" y="1428750"/>
            <a:chExt cx="2956978" cy="346868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428750"/>
              <a:ext cx="2894454" cy="3468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Google Shape;3203;p35"/>
            <p:cNvSpPr/>
            <p:nvPr/>
          </p:nvSpPr>
          <p:spPr>
            <a:xfrm rot="16634572" flipH="1">
              <a:off x="5061964" y="1600546"/>
              <a:ext cx="670121" cy="555898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06369">
              <a:off x="7651957" y="4421078"/>
              <a:ext cx="5340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4" y="360270"/>
            <a:ext cx="70576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895351"/>
            <a:ext cx="1523998" cy="3267480"/>
            <a:chOff x="609600" y="1314177"/>
            <a:chExt cx="1752600" cy="3238772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1474787"/>
              <a:ext cx="1752600" cy="3078162"/>
              <a:chOff x="609600" y="1597024"/>
              <a:chExt cx="1752602" cy="2955925"/>
            </a:xfrm>
          </p:grpSpPr>
          <p:sp>
            <p:nvSpPr>
              <p:cNvPr id="5" name="Double Wave 4"/>
              <p:cNvSpPr/>
              <p:nvPr/>
            </p:nvSpPr>
            <p:spPr>
              <a:xfrm rot="16200000">
                <a:off x="7938" y="2198686"/>
                <a:ext cx="2955925" cy="1752602"/>
              </a:xfrm>
              <a:prstGeom prst="doubleWav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84860" y="2126963"/>
                <a:ext cx="147272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/>
                  <a:t>Thảo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luận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nhóm</a:t>
                </a:r>
                <a:r>
                  <a:rPr lang="en-US" sz="3200" dirty="0" smtClean="0"/>
                  <a:t> 2</a:t>
                </a:r>
                <a:endParaRPr lang="en-US" sz="3200" dirty="0"/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274" y="1314177"/>
              <a:ext cx="934926" cy="377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6" y="981334"/>
            <a:ext cx="3257550" cy="32575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5918"/>
            <a:ext cx="685800" cy="6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64200" y="971550"/>
            <a:ext cx="1676400" cy="3688633"/>
            <a:chOff x="2264200" y="971550"/>
            <a:chExt cx="1676400" cy="368863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124045"/>
              <a:ext cx="1632800" cy="353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264200" y="971550"/>
              <a:ext cx="1676400" cy="3657600"/>
              <a:chOff x="2264200" y="971550"/>
              <a:chExt cx="1676400" cy="36576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971550"/>
                <a:ext cx="1074335" cy="304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264200" y="1212830"/>
                <a:ext cx="1676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/>
                  <a:t>Chỉ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và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nói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tên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một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số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xương</a:t>
                </a:r>
                <a:r>
                  <a:rPr lang="en-US" sz="2400" b="1" dirty="0" smtClean="0"/>
                  <a:t>, </a:t>
                </a:r>
                <a:r>
                  <a:rPr lang="en-US" sz="2400" b="1" dirty="0" err="1" smtClean="0"/>
                  <a:t>khớp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xương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trong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các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hình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dưới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đây</a:t>
                </a:r>
                <a:endParaRPr lang="en-US" sz="2400" b="1" dirty="0"/>
              </a:p>
            </p:txBody>
          </p:sp>
        </p:grpSp>
      </p:grpSp>
      <p:sp>
        <p:nvSpPr>
          <p:cNvPr id="24" name="Google Shape;3140;p33">
            <a:hlinkClick r:id="" action="ppaction://noaction"/>
          </p:cNvPr>
          <p:cNvSpPr/>
          <p:nvPr/>
        </p:nvSpPr>
        <p:spPr>
          <a:xfrm rot="18900000">
            <a:off x="983118" y="364246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7" y="295996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Google Shape;4350;p46">
            <a:hlinkClick r:id="" action="ppaction://noaction"/>
          </p:cNvPr>
          <p:cNvSpPr/>
          <p:nvPr/>
        </p:nvSpPr>
        <p:spPr>
          <a:xfrm rot="8100000">
            <a:off x="8175611" y="474581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93" y="4691845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123950"/>
            <a:ext cx="2416056" cy="2802773"/>
            <a:chOff x="665367" y="1302877"/>
            <a:chExt cx="2416056" cy="2802773"/>
          </a:xfrm>
        </p:grpSpPr>
        <p:sp>
          <p:nvSpPr>
            <p:cNvPr id="3" name="Google Shape;4847;p53"/>
            <p:cNvSpPr/>
            <p:nvPr/>
          </p:nvSpPr>
          <p:spPr>
            <a:xfrm>
              <a:off x="819684" y="1428750"/>
              <a:ext cx="2133600" cy="26769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9032" y="1797704"/>
              <a:ext cx="2133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việc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cả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lớp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Google Shape;4918;p53"/>
            <p:cNvSpPr/>
            <p:nvPr/>
          </p:nvSpPr>
          <p:spPr>
            <a:xfrm rot="21173965">
              <a:off x="665367" y="1316861"/>
              <a:ext cx="743370" cy="67814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8" y="1302877"/>
              <a:ext cx="643025" cy="72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Google Shape;3140;p33">
            <a:hlinkClick r:id="" action="ppaction://noaction"/>
          </p:cNvPr>
          <p:cNvSpPr/>
          <p:nvPr/>
        </p:nvSpPr>
        <p:spPr>
          <a:xfrm rot="-2700000">
            <a:off x="645011" y="3973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45531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311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" y="458337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898050"/>
            <a:ext cx="4171950" cy="34263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35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oogle Shape;5127;p55"/>
          <p:cNvGrpSpPr/>
          <p:nvPr/>
        </p:nvGrpSpPr>
        <p:grpSpPr>
          <a:xfrm rot="1666199">
            <a:off x="141851" y="78533"/>
            <a:ext cx="318767" cy="653144"/>
            <a:chOff x="1701548" y="3416733"/>
            <a:chExt cx="252089" cy="516523"/>
          </a:xfrm>
        </p:grpSpPr>
        <p:sp>
          <p:nvSpPr>
            <p:cNvPr id="22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3139" y="1249823"/>
            <a:ext cx="546861" cy="2857259"/>
            <a:chOff x="3110739" y="1123950"/>
            <a:chExt cx="825399" cy="298623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199" y="1123950"/>
              <a:ext cx="811939" cy="257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1" y="163891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2114550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0" y="269800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39" y="329336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384825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3265" y="400992"/>
            <a:ext cx="2295156" cy="3843915"/>
            <a:chOff x="766766" y="575397"/>
            <a:chExt cx="2295156" cy="3843915"/>
          </a:xfrm>
        </p:grpSpPr>
        <p:sp>
          <p:nvSpPr>
            <p:cNvPr id="13" name="Rectangle 12"/>
            <p:cNvSpPr/>
            <p:nvPr/>
          </p:nvSpPr>
          <p:spPr>
            <a:xfrm>
              <a:off x="766766" y="898049"/>
              <a:ext cx="2295156" cy="3521263"/>
            </a:xfrm>
            <a:prstGeom prst="rect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/>
                <a:t>Chỉ và nói tên một số xương, khớp xương trong các hình dưới đây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81166" y="575397"/>
              <a:ext cx="475935" cy="4908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9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8590"/>
            <a:ext cx="1600200" cy="420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4753" y="486042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1872953" y="905142"/>
            <a:ext cx="1251247" cy="33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096000" y="285750"/>
            <a:ext cx="2133600" cy="160610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590800" y="2167634"/>
            <a:ext cx="1844824" cy="86131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68673" y="52333"/>
            <a:ext cx="2089127" cy="1392113"/>
            <a:chOff x="3168673" y="52333"/>
            <a:chExt cx="2089127" cy="1392113"/>
          </a:xfrm>
        </p:grpSpPr>
        <p:sp>
          <p:nvSpPr>
            <p:cNvPr id="10" name="Google Shape;3579;p38"/>
            <p:cNvSpPr/>
            <p:nvPr/>
          </p:nvSpPr>
          <p:spPr>
            <a:xfrm>
              <a:off x="3168673" y="432246"/>
              <a:ext cx="2089127" cy="101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err="1" smtClean="0"/>
                <a:t>Xương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đầu</a:t>
              </a:r>
              <a:endParaRPr sz="3000" dirty="0"/>
            </a:p>
          </p:txBody>
        </p:sp>
        <p:sp>
          <p:nvSpPr>
            <p:cNvPr id="14" name="Google Shape;4420;p46"/>
            <p:cNvSpPr/>
            <p:nvPr/>
          </p:nvSpPr>
          <p:spPr>
            <a:xfrm rot="2153968">
              <a:off x="3795776" y="52333"/>
              <a:ext cx="896473" cy="725270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648200" y="2647950"/>
            <a:ext cx="1203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8" name="Picture 6" descr="khối xương s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6" y="1733550"/>
            <a:ext cx="2096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/>
          <p:cNvSpPr/>
          <p:nvPr/>
        </p:nvSpPr>
        <p:spPr>
          <a:xfrm>
            <a:off x="6079976" y="3854509"/>
            <a:ext cx="1844824" cy="861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572000" y="4270390"/>
            <a:ext cx="12535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48" y="3394654"/>
            <a:ext cx="1666675" cy="15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140;p33">
            <a:hlinkClick r:id="" action="ppaction://noaction"/>
          </p:cNvPr>
          <p:cNvSpPr/>
          <p:nvPr/>
        </p:nvSpPr>
        <p:spPr>
          <a:xfrm rot="18900000" flipH="1" flipV="1">
            <a:off x="8058488" y="418541"/>
            <a:ext cx="194531" cy="194530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2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" y="704850"/>
            <a:ext cx="1370246" cy="4305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7477" y="1962150"/>
            <a:ext cx="609600" cy="399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1677077" y="1123950"/>
            <a:ext cx="2473723" cy="1038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50800" y="216890"/>
            <a:ext cx="2326200" cy="1464096"/>
            <a:chOff x="3657600" y="216890"/>
            <a:chExt cx="2326200" cy="1464096"/>
          </a:xfrm>
        </p:grpSpPr>
        <p:sp>
          <p:nvSpPr>
            <p:cNvPr id="8" name="Google Shape;3288;p36"/>
            <p:cNvSpPr/>
            <p:nvPr/>
          </p:nvSpPr>
          <p:spPr>
            <a:xfrm>
              <a:off x="3657600" y="668786"/>
              <a:ext cx="2326200" cy="101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 smtClean="0"/>
                <a:t>Xương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sống</a:t>
              </a:r>
              <a:endParaRPr sz="28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2569">
              <a:off x="4368804" y="208909"/>
              <a:ext cx="903791" cy="91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urved Left Arrow 8"/>
          <p:cNvSpPr/>
          <p:nvPr/>
        </p:nvSpPr>
        <p:spPr>
          <a:xfrm>
            <a:off x="6727677" y="1046427"/>
            <a:ext cx="990600" cy="27445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642973"/>
            <a:ext cx="95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được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211008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dirty="0" err="1" smtClean="0"/>
              <a:t>ạo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2647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 smtClean="0"/>
              <a:t>ên</a:t>
            </a:r>
            <a:endParaRPr lang="en-US" sz="2400" dirty="0"/>
          </a:p>
        </p:txBody>
      </p:sp>
      <p:sp>
        <p:nvSpPr>
          <p:cNvPr id="16" name="Flowchart: Punched Tape 15"/>
          <p:cNvSpPr/>
          <p:nvPr/>
        </p:nvSpPr>
        <p:spPr>
          <a:xfrm>
            <a:off x="4038600" y="3028951"/>
            <a:ext cx="2590800" cy="1219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đốt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17750"/>
            <a:ext cx="1323797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Minus 16"/>
          <p:cNvSpPr/>
          <p:nvPr/>
        </p:nvSpPr>
        <p:spPr>
          <a:xfrm>
            <a:off x="3333394" y="3486149"/>
            <a:ext cx="705206" cy="381001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3140;p33">
            <a:hlinkClick r:id="" action="ppaction://noaction"/>
          </p:cNvPr>
          <p:cNvSpPr/>
          <p:nvPr/>
        </p:nvSpPr>
        <p:spPr>
          <a:xfrm rot="18900000">
            <a:off x="597229" y="4691625"/>
            <a:ext cx="179849" cy="179849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2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1" y="4645672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0" y="648412"/>
            <a:ext cx="144780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0780" y="135255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1264" y="1733551"/>
            <a:ext cx="2897736" cy="2133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7" y="361950"/>
            <a:ext cx="2133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3048000" y="666750"/>
            <a:ext cx="762000" cy="8382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4" y="312738"/>
            <a:ext cx="2133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219450" y="1686726"/>
            <a:ext cx="4191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84" y="2902543"/>
            <a:ext cx="1713432" cy="19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29150"/>
            <a:ext cx="78089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0" y="4629150"/>
            <a:ext cx="171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967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51532"/>
            <a:ext cx="75263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hay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khớp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04" y="1993899"/>
            <a:ext cx="1701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2" y="2114550"/>
            <a:ext cx="5456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iễn phí vận chuyển &amp;amp; Tự Nhiên của con người mô hình xương của xương cánh  tay người lớn của trên chi dưới xương cánh tay người lớn và bán kí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9" y="2174875"/>
            <a:ext cx="2649599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87766" y="3138613"/>
            <a:ext cx="914400" cy="10218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8162" y="2791077"/>
            <a:ext cx="644627" cy="695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19921" y="3255962"/>
            <a:ext cx="1503880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6"/>
          </p:cNvCxnSpPr>
          <p:nvPr/>
        </p:nvCxnSpPr>
        <p:spPr>
          <a:xfrm flipV="1">
            <a:off x="3802166" y="3373437"/>
            <a:ext cx="1455634" cy="276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35" y="4192588"/>
            <a:ext cx="9699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2600" y="726364"/>
            <a:ext cx="3276600" cy="3674186"/>
            <a:chOff x="20637" y="895350"/>
            <a:chExt cx="3276600" cy="36741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5" y="1064336"/>
              <a:ext cx="284432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895350"/>
              <a:ext cx="969963" cy="95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901700"/>
              <a:ext cx="1011237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0825" y="1805047"/>
              <a:ext cx="27559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/>
                <a:t>Chỉ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nói</a:t>
              </a:r>
              <a:r>
                <a:rPr lang="en-US" sz="3200" dirty="0"/>
                <a:t> </a:t>
              </a:r>
              <a:r>
                <a:rPr lang="en-US" sz="3200" dirty="0" err="1"/>
                <a:t>tên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, </a:t>
              </a:r>
              <a:r>
                <a:rPr lang="en-US" sz="3200" dirty="0" err="1"/>
                <a:t>khớp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 </a:t>
              </a:r>
              <a:r>
                <a:rPr lang="en-US" sz="3200" dirty="0" err="1"/>
                <a:t>trên</a:t>
              </a:r>
              <a:r>
                <a:rPr lang="en-US" sz="3200" dirty="0"/>
                <a:t> </a:t>
              </a:r>
              <a:r>
                <a:rPr lang="en-US" sz="3200" dirty="0" err="1"/>
                <a:t>cơ</a:t>
              </a:r>
              <a:r>
                <a:rPr lang="en-US" sz="3200" dirty="0"/>
                <a:t> </a:t>
              </a:r>
              <a:r>
                <a:rPr lang="en-US" sz="3200" dirty="0" err="1"/>
                <a:t>thể</a:t>
              </a:r>
              <a:r>
                <a:rPr lang="en-US" sz="3200" dirty="0"/>
                <a:t> </a:t>
              </a:r>
              <a:r>
                <a:rPr lang="en-US" sz="3200" dirty="0" err="1"/>
                <a:t>em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9948" y="782419"/>
            <a:ext cx="3705852" cy="646331"/>
            <a:chOff x="1143000" y="172819"/>
            <a:chExt cx="3705852" cy="6463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9550"/>
              <a:ext cx="3705852" cy="57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7281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Trò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chơi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3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7276"/>
            <a:ext cx="3276600" cy="3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038600" y="1775033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627113" y="4286250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8107614" y="393731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4341256" y="123826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55258" y="389814"/>
            <a:ext cx="309088" cy="342900"/>
          </a:xfrm>
          <a:prstGeom prst="star4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047581" y="4464109"/>
            <a:ext cx="309088" cy="342900"/>
          </a:xfrm>
          <a:prstGeom prst="star4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400714" y="1832183"/>
            <a:ext cx="309088" cy="3429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555258" y="3526714"/>
            <a:ext cx="309088" cy="342900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0" y="222281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57410" y="3869614"/>
            <a:ext cx="228600" cy="228600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821901" y="2507835"/>
            <a:ext cx="228600" cy="228600"/>
          </a:xfrm>
          <a:prstGeom prst="star5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168448" y="2393535"/>
            <a:ext cx="228600" cy="228600"/>
          </a:xfrm>
          <a:prstGeom prst="star5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23448" y="4782196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6938250" y="580587"/>
            <a:ext cx="533400" cy="629526"/>
          </a:xfrm>
          <a:prstGeom prst="mo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5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 rot="356317">
            <a:off x="3917371" y="1787792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153921">
            <a:off x="2541359" y="2525451"/>
            <a:ext cx="384690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, </a:t>
            </a:r>
            <a:r>
              <a:rPr lang="en-US" sz="3600" dirty="0" err="1"/>
              <a:t>dặn</a:t>
            </a:r>
            <a:r>
              <a:rPr lang="en-US" sz="3600" dirty="0"/>
              <a:t> </a:t>
            </a:r>
            <a:r>
              <a:rPr lang="en-US" sz="3600" dirty="0" err="1"/>
              <a:t>dò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85800" y="742950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latin typeface="Algerian" pitchFamily="82" charset="0"/>
              </a:rPr>
              <a:t>BÀI </a:t>
            </a:r>
            <a:r>
              <a:rPr lang="en-US" sz="4000" dirty="0" smtClean="0">
                <a:latin typeface="Algerian" pitchFamily="82" charset="0"/>
              </a:rPr>
              <a:t>14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116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VẬN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105" y="302123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  <a:r>
              <a:rPr lang="en-US" dirty="0" err="1" smtClean="0"/>
              <a:t>Tiết</a:t>
            </a:r>
            <a:r>
              <a:rPr lang="en-US" dirty="0" smtClean="0"/>
              <a:t> 1-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2" y="2443008"/>
            <a:ext cx="1870938" cy="22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4580"/>
            <a:ext cx="2057400" cy="23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="" xmlns:a16="http://schemas.microsoft.com/office/drawing/2014/main" id="{A48850E1-45DA-4E88-8A35-79896BA9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95350"/>
            <a:ext cx="3525217" cy="364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1C08A4-D587-43BB-A9AC-610F39FA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>
            <a:fillRect/>
          </a:stretch>
        </p:blipFill>
        <p:spPr bwMode="auto">
          <a:xfrm>
            <a:off x="4058617" y="1024694"/>
            <a:ext cx="4323383" cy="33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8965;p64"/>
          <p:cNvSpPr/>
          <p:nvPr/>
        </p:nvSpPr>
        <p:spPr>
          <a:xfrm>
            <a:off x="1143000" y="4629150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2844882" y="4628838"/>
            <a:ext cx="5105646" cy="78912"/>
            <a:chOff x="2844882" y="4628838"/>
            <a:chExt cx="5105646" cy="78912"/>
          </a:xfrm>
        </p:grpSpPr>
        <p:sp>
          <p:nvSpPr>
            <p:cNvPr id="9" name="Google Shape;8965;p64"/>
            <p:cNvSpPr/>
            <p:nvPr/>
          </p:nvSpPr>
          <p:spPr>
            <a:xfrm>
              <a:off x="2844882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65;p64"/>
            <p:cNvSpPr/>
            <p:nvPr/>
          </p:nvSpPr>
          <p:spPr>
            <a:xfrm>
              <a:off x="4546764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65;p64"/>
            <p:cNvSpPr/>
            <p:nvPr/>
          </p:nvSpPr>
          <p:spPr>
            <a:xfrm>
              <a:off x="6248646" y="4628838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5662"/>
            <a:ext cx="51022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8965;p64"/>
          <p:cNvSpPr/>
          <p:nvPr/>
        </p:nvSpPr>
        <p:spPr>
          <a:xfrm>
            <a:off x="6245225" y="856437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1042328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0" y="19977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29121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1" y="3828933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29565" y="4866501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Trương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Xuân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12196" y="1012293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 rot="201589">
            <a:off x="2482473" y="2541992"/>
            <a:ext cx="4103775" cy="923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4038600" y="168341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animBg="1"/>
      <p:bldP spid="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5;p27"/>
          <p:cNvGrpSpPr/>
          <p:nvPr/>
        </p:nvGrpSpPr>
        <p:grpSpPr>
          <a:xfrm>
            <a:off x="6730118" y="3401113"/>
            <a:ext cx="1172096" cy="1372629"/>
            <a:chOff x="7647925" y="2785025"/>
            <a:chExt cx="447450" cy="627525"/>
          </a:xfrm>
        </p:grpSpPr>
        <p:sp>
          <p:nvSpPr>
            <p:cNvPr id="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150"/>
            <a:ext cx="5253943" cy="308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hickenDance-Dangcapnhat_n86k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8596" y="3689197"/>
            <a:ext cx="406400" cy="40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9" y="2431853"/>
            <a:ext cx="2341889" cy="2341889"/>
          </a:xfrm>
          <a:prstGeom prst="rect">
            <a:avLst/>
          </a:prstGeom>
        </p:spPr>
      </p:pic>
      <p:sp>
        <p:nvSpPr>
          <p:cNvPr id="25" name="4-Point Star 24"/>
          <p:cNvSpPr/>
          <p:nvPr/>
        </p:nvSpPr>
        <p:spPr>
          <a:xfrm>
            <a:off x="1433201" y="1253383"/>
            <a:ext cx="228600" cy="228600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1131962" y="2133778"/>
            <a:ext cx="228600" cy="2286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7344602" y="1253383"/>
            <a:ext cx="228600" cy="2286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7620000" y="2343150"/>
            <a:ext cx="228600" cy="228600"/>
          </a:xfrm>
          <a:prstGeom prst="star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4-Point Star 33"/>
          <p:cNvSpPr/>
          <p:nvPr/>
        </p:nvSpPr>
        <p:spPr>
          <a:xfrm>
            <a:off x="6400800" y="1885950"/>
            <a:ext cx="228600" cy="2286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324100" y="1610468"/>
            <a:ext cx="228600" cy="24616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6905216" y="315068"/>
            <a:ext cx="228600" cy="246164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6629400" y="2741714"/>
            <a:ext cx="228600" cy="24616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017662" y="3184654"/>
            <a:ext cx="228600" cy="24616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505200" y="3597870"/>
            <a:ext cx="228600" cy="246164"/>
          </a:xfrm>
          <a:prstGeom prst="star5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evron 26"/>
          <p:cNvSpPr/>
          <p:nvPr/>
        </p:nvSpPr>
        <p:spPr>
          <a:xfrm>
            <a:off x="8077200" y="315068"/>
            <a:ext cx="152400" cy="24616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8077200" y="45641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19507"/>
            <a:ext cx="6248400" cy="114264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vi-VN" sz="4000" b="0" dirty="0" smtClean="0">
                <a:solidFill>
                  <a:schemeClr val="tx1"/>
                </a:solidFill>
                <a:latin typeface="+mj-lt"/>
              </a:rPr>
              <a:t>Em đã sử dụng bộ phận nào của cơ thể </a:t>
            </a:r>
            <a:r>
              <a:rPr lang="en-US" sz="4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4000" b="0" dirty="0" smtClean="0">
                <a:solidFill>
                  <a:schemeClr val="tx1"/>
                </a:solidFill>
                <a:latin typeface="+mj-lt"/>
              </a:rPr>
              <a:t> múa?</a:t>
            </a:r>
            <a:r>
              <a:rPr lang="en-US" sz="4000" b="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+mj-lt"/>
              </a:rPr>
            </a:b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1418"/>
            <a:ext cx="779720" cy="762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47513" y="2647950"/>
            <a:ext cx="5829687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/>
              <a:t>Em đã sử dụng bộ phận tay, chân để múa</a:t>
            </a:r>
            <a:endParaRPr lang="en-US" sz="3600" dirty="0"/>
          </a:p>
        </p:txBody>
      </p:sp>
      <p:sp>
        <p:nvSpPr>
          <p:cNvPr id="24" name="Curved Left Arrow 23"/>
          <p:cNvSpPr/>
          <p:nvPr/>
        </p:nvSpPr>
        <p:spPr>
          <a:xfrm rot="21270072">
            <a:off x="7231325" y="930317"/>
            <a:ext cx="838200" cy="2257557"/>
          </a:xfrm>
          <a:prstGeom prst="curvedLeftArrow">
            <a:avLst>
              <a:gd name="adj1" fmla="val 25000"/>
              <a:gd name="adj2" fmla="val 50000"/>
              <a:gd name="adj3" fmla="val 209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96412"/>
            <a:ext cx="2088391" cy="12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" y="3428015"/>
            <a:ext cx="159953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vron 7"/>
          <p:cNvSpPr/>
          <p:nvPr/>
        </p:nvSpPr>
        <p:spPr>
          <a:xfrm>
            <a:off x="8153400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023362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2546003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Tiger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4" name="Google Shape;2014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6554434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Chicken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529800" y="1619573"/>
            <a:ext cx="7945638" cy="1950677"/>
            <a:chOff x="529800" y="1619573"/>
            <a:chExt cx="7945638" cy="1950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91" y="1733550"/>
              <a:ext cx="7538634" cy="151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Google Shape;2010;p27"/>
            <p:cNvSpPr/>
            <p:nvPr/>
          </p:nvSpPr>
          <p:spPr>
            <a:xfrm rot="4965428">
              <a:off x="7766024" y="1671306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245" name="Google Shape;2011;p27"/>
            <p:cNvSpPr/>
            <p:nvPr/>
          </p:nvSpPr>
          <p:spPr>
            <a:xfrm rot="21259527" flipH="1">
              <a:off x="529800" y="2912569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9" y="3330144"/>
            <a:ext cx="1724143" cy="1597842"/>
          </a:xfrm>
          <a:prstGeom prst="rect">
            <a:avLst/>
          </a:prstGeom>
        </p:spPr>
      </p:pic>
      <p:pic>
        <p:nvPicPr>
          <p:cNvPr id="1033" name="Picture 9" descr="100+ hình ảnh về dấu hỏi chấm - hinhanhsieudep.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1340108" cy="14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Google Shape;2016;p27">
            <a:hlinkClick r:id="rId3" action="ppaction://hlinksldjump"/>
          </p:cNvPr>
          <p:cNvSpPr/>
          <p:nvPr/>
        </p:nvSpPr>
        <p:spPr>
          <a:xfrm rot="-2700000">
            <a:off x="10666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017;p27">
            <a:hlinkClick r:id="rId4" action="ppaction://hlinksldjump"/>
          </p:cNvPr>
          <p:cNvSpPr/>
          <p:nvPr/>
        </p:nvSpPr>
        <p:spPr>
          <a:xfrm rot="8100000">
            <a:off x="7906336" y="642863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9619;p66"/>
          <p:cNvGrpSpPr/>
          <p:nvPr/>
        </p:nvGrpSpPr>
        <p:grpSpPr>
          <a:xfrm>
            <a:off x="1447800" y="3627829"/>
            <a:ext cx="1779391" cy="173823"/>
            <a:chOff x="3530150" y="2790075"/>
            <a:chExt cx="1962600" cy="225300"/>
          </a:xfrm>
        </p:grpSpPr>
        <p:sp>
          <p:nvSpPr>
            <p:cNvPr id="272" name="Google Shape;9620;p66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21;p66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642329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11" y="1162515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5400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 rot="21327753">
            <a:off x="2611189" y="2575256"/>
            <a:ext cx="3968100" cy="672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5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xfrm rot="21220615">
            <a:off x="3919189" y="1784583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  <p:bldP spid="23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568811" y="3079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8128896" y="469082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910575" y="1505677"/>
            <a:ext cx="3509025" cy="3357082"/>
            <a:chOff x="914671" y="1058856"/>
            <a:chExt cx="3585172" cy="3365007"/>
          </a:xfrm>
        </p:grpSpPr>
        <p:grpSp>
          <p:nvGrpSpPr>
            <p:cNvPr id="3" name="Group 2"/>
            <p:cNvGrpSpPr/>
            <p:nvPr/>
          </p:nvGrpSpPr>
          <p:grpSpPr>
            <a:xfrm>
              <a:off x="914671" y="1278161"/>
              <a:ext cx="3585172" cy="3145702"/>
              <a:chOff x="686071" y="1278160"/>
              <a:chExt cx="3051450" cy="3224365"/>
            </a:xfrm>
          </p:grpSpPr>
          <p:sp>
            <p:nvSpPr>
              <p:cNvPr id="2167" name="Google Shape;2167;p28"/>
              <p:cNvSpPr/>
              <p:nvPr/>
            </p:nvSpPr>
            <p:spPr>
              <a:xfrm rot="21599420">
                <a:off x="686071" y="1278160"/>
                <a:ext cx="3047737" cy="3224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97075" y="1735448"/>
                <a:ext cx="304044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nắn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262" y="1058856"/>
              <a:ext cx="2590800" cy="559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8293"/>
            <a:ext cx="3402555" cy="27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8938"/>
            <a:ext cx="769461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597"/>
            <a:ext cx="2466648" cy="216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01" y="666750"/>
            <a:ext cx="221615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85800" y="1084639"/>
            <a:ext cx="1385556" cy="3013957"/>
            <a:chOff x="685800" y="1084639"/>
            <a:chExt cx="1385556" cy="3013957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54653"/>
              <a:ext cx="1385556" cy="284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65" y="1084639"/>
              <a:ext cx="1020135" cy="344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154252" y="2884246"/>
            <a:ext cx="5859985" cy="1457850"/>
            <a:chOff x="2154252" y="2884246"/>
            <a:chExt cx="5859985" cy="145785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52" y="2884246"/>
              <a:ext cx="5859985" cy="145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Half Frame 6"/>
            <p:cNvSpPr/>
            <p:nvPr/>
          </p:nvSpPr>
          <p:spPr>
            <a:xfrm>
              <a:off x="3352800" y="3028950"/>
              <a:ext cx="228600" cy="228600"/>
            </a:xfrm>
            <a:prstGeom prst="halfFram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7749195" y="3984296"/>
              <a:ext cx="228600" cy="228600"/>
            </a:xfrm>
            <a:prstGeom prst="halfFram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3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203</Words>
  <PresentationFormat>On-screen Show (16:9)</PresentationFormat>
  <Paragraphs>40</Paragraphs>
  <Slides>20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Nature Activities Binder by Slidesgo</vt:lpstr>
      <vt:lpstr>Slidesgo Final Pages</vt:lpstr>
      <vt:lpstr>Office Theme</vt:lpstr>
      <vt:lpstr>Chào mừng các em đến với tiết Tự nhiên xã hội - Lớp 2</vt:lpstr>
      <vt:lpstr>BÀI 14</vt:lpstr>
      <vt:lpstr>Khởi động</vt:lpstr>
      <vt:lpstr>PowerPoint Presentation</vt:lpstr>
      <vt:lpstr>Em đã sử dụng bộ phận nào của cơ thể để múa? </vt:lpstr>
      <vt:lpstr>PowerPoint Presentation</vt:lpstr>
      <vt:lpstr>Khám phá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2021-08-14T14:45:54Z</dcterms:modified>
</cp:coreProperties>
</file>