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40" userDrawn="1">
          <p15:clr>
            <a:srgbClr val="A4A3A4"/>
          </p15:clr>
        </p15:guide>
        <p15:guide id="4" orient="horz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660" y="60"/>
      </p:cViewPr>
      <p:guideLst>
        <p:guide orient="horz" pos="2160"/>
        <p:guide pos="3840"/>
        <p:guide pos="3940"/>
        <p:guide orient="horz" pos="22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0B3B4-8B9A-449D-8D64-AEC2B04D65BC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DCDB4-838F-476C-8348-8A3A47FCF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9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FFE49-A0F4-47E4-924D-1821339C179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7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B8DB-E35D-4CE4-A25F-071A7CC5032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2013-2059-474C-9DAA-91990F553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09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B8DB-E35D-4CE4-A25F-071A7CC5032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2013-2059-474C-9DAA-91990F553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833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B8DB-E35D-4CE4-A25F-071A7CC5032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2013-2059-474C-9DAA-91990F553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104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B8DB-E35D-4CE4-A25F-071A7CC5032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2013-2059-474C-9DAA-91990F553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829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B8DB-E35D-4CE4-A25F-071A7CC5032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2013-2059-474C-9DAA-91990F553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85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B8DB-E35D-4CE4-A25F-071A7CC5032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2013-2059-474C-9DAA-91990F553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277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B8DB-E35D-4CE4-A25F-071A7CC5032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2013-2059-474C-9DAA-91990F553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66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B8DB-E35D-4CE4-A25F-071A7CC5032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2013-2059-474C-9DAA-91990F553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11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B8DB-E35D-4CE4-A25F-071A7CC5032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2013-2059-474C-9DAA-91990F553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678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B8DB-E35D-4CE4-A25F-071A7CC5032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2013-2059-474C-9DAA-91990F553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46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B8DB-E35D-4CE4-A25F-071A7CC5032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2013-2059-474C-9DAA-91990F553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256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7B8DB-E35D-4CE4-A25F-071A7CC5032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52013-2059-474C-9DAA-91990F553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99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3.png"/><Relationship Id="rId7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10" Type="http://schemas.openxmlformats.org/officeDocument/2006/relationships/slide" Target="slide7.xml"/><Relationship Id="rId4" Type="http://schemas.microsoft.com/office/2007/relationships/hdphoto" Target="../media/hdphoto1.wdp"/><Relationship Id="rId9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2.jpe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2292" name="Picture 2" descr="C:\Documents and Settings\Administrator\My Documents\My Pictures\hinh-nen-powerpoint-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057401" y="1054100"/>
            <a:ext cx="83073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H" pitchFamily="34" charset="0"/>
              </a:rPr>
              <a:t>NHIÖT LIÖT CHµO MõNG C¸C THÇY C¤ GI¸O ®ÕN Dù TIÕT HäC H¤M NAy 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424113" y="2667001"/>
            <a:ext cx="86032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    : BÀI TẬP CUỐI CHƯƠNG III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14800" y="4495800"/>
            <a:ext cx="541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   :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972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9599" y="1688333"/>
            <a:ext cx="6689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-19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88258" y="1583560"/>
            <a:ext cx="91017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5. 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36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42.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5908431" y="1420837"/>
            <a:ext cx="126609" cy="53316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1701851" y="436758"/>
            <a:ext cx="2391848" cy="94342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DÃY 1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779093" y="380485"/>
            <a:ext cx="2490322" cy="94342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DÃY 2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63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41334" y="239810"/>
            <a:ext cx="5355771" cy="94342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38483" y="1473958"/>
            <a:ext cx="9498842" cy="2404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a- b: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b?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b?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Phòng Giáo Dục Và Đào Tạo quận Thanh Xuân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8111" b="89862" l="154" r="9846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1695" y="3207224"/>
            <a:ext cx="3630305" cy="3852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1189" y="2047163"/>
            <a:ext cx="78747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Cho 15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87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lored Pencils, Cartoon Characters, Learning Materials PNG Transparent  Clipart Image and PSD File for Free Download | Lapices de colores, Lapices,  Marco para imprimi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33" y="259306"/>
            <a:ext cx="11507658" cy="6196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2800390" y="553709"/>
            <a:ext cx="5355771" cy="94342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Ở NHÀ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92824" y="2825086"/>
            <a:ext cx="7424381" cy="3246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III.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3.52/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76-SGK, 3.42, 3.43, 3.44, 3.45/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62- SBT.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94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263116" y="188339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MỘT CHIẾC BÚT CHÌ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97337" y="2224585"/>
            <a:ext cx="8734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MỘT VIÊN TẨY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408227" y="2388358"/>
            <a:ext cx="8461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MỘT CHIẾC BÚT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460310" y="2347415"/>
            <a:ext cx="10235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MỘT TRÀNG PHÁO TAY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709287" y="37525"/>
            <a:ext cx="6741269" cy="1200329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 CỬA BÍ MẬT</a:t>
            </a:r>
            <a:endParaRPr lang="en-US" sz="7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0" y="4995081"/>
            <a:ext cx="12192000" cy="62112"/>
          </a:xfrm>
          <a:prstGeom prst="line">
            <a:avLst/>
          </a:prstGeom>
          <a:ln w="101600" cmpd="sng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3705581" y="1758511"/>
            <a:ext cx="2633494" cy="3916268"/>
            <a:chOff x="421330" y="1229813"/>
            <a:chExt cx="4121641" cy="5272587"/>
          </a:xfrm>
          <a:noFill/>
        </p:grpSpPr>
        <p:pic>
          <p:nvPicPr>
            <p:cNvPr id="16" name="Picture 14" descr="Cửa sổ Cửa Blog miễn Phí nội dung Clip nghệ thuật - phim hoạt hình ảnh  trong nhà png tải về - Miễn phí trong suốt Quảng Trường png Tải về.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6442" l="11778" r="87889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330" y="1229813"/>
              <a:ext cx="4121641" cy="5272587"/>
            </a:xfrm>
            <a:prstGeom prst="rect">
              <a:avLst/>
            </a:prstGeom>
            <a:grpFill/>
            <a:extLst/>
          </p:spPr>
        </p:pic>
        <p:sp>
          <p:nvSpPr>
            <p:cNvPr id="17" name="Oval 16">
              <a:hlinkClick r:id="rId5" action="ppaction://hlinksldjump"/>
            </p:cNvPr>
            <p:cNvSpPr/>
            <p:nvPr/>
          </p:nvSpPr>
          <p:spPr>
            <a:xfrm>
              <a:off x="1959429" y="3904343"/>
              <a:ext cx="1074057" cy="117565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60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78131" y="1849567"/>
            <a:ext cx="3179298" cy="3844845"/>
            <a:chOff x="421330" y="1229813"/>
            <a:chExt cx="4121641" cy="5272587"/>
          </a:xfrm>
        </p:grpSpPr>
        <p:pic>
          <p:nvPicPr>
            <p:cNvPr id="1038" name="Picture 14" descr="Cửa sổ Cửa Blog miễn Phí nội dung Clip nghệ thuật - phim hoạt hình ảnh  trong nhà png tải về - Miễn phí trong suốt Quảng Trường png Tải về.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6442" l="11778" r="87889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330" y="1229813"/>
              <a:ext cx="4121641" cy="52725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>
              <a:hlinkClick r:id="rId6" action="ppaction://hlinksldjump"/>
            </p:cNvPr>
            <p:cNvSpPr/>
            <p:nvPr/>
          </p:nvSpPr>
          <p:spPr>
            <a:xfrm>
              <a:off x="1959429" y="3904343"/>
              <a:ext cx="1074057" cy="1175657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60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704836" y="1732535"/>
            <a:ext cx="2771335" cy="3972958"/>
            <a:chOff x="421330" y="1229813"/>
            <a:chExt cx="4121641" cy="5272587"/>
          </a:xfrm>
        </p:grpSpPr>
        <p:pic>
          <p:nvPicPr>
            <p:cNvPr id="19" name="Picture 14" descr="Cửa sổ Cửa Blog miễn Phí nội dung Clip nghệ thuật - phim hoạt hình ảnh  trong nhà png tải về - Miễn phí trong suốt Quảng Trường png Tải về.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6442" l="11778" r="87889"/>
                      </a14:imgEffect>
                      <a14:imgEffect>
                        <a14:saturation sat="159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330" y="1229813"/>
              <a:ext cx="4121641" cy="52725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Oval 19">
              <a:hlinkClick r:id="rId8" action="ppaction://hlinksldjump"/>
            </p:cNvPr>
            <p:cNvSpPr/>
            <p:nvPr/>
          </p:nvSpPr>
          <p:spPr>
            <a:xfrm>
              <a:off x="1959429" y="3904343"/>
              <a:ext cx="1074057" cy="1175657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60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9145190" y="1752904"/>
            <a:ext cx="2855742" cy="3862692"/>
            <a:chOff x="421330" y="1229813"/>
            <a:chExt cx="4121641" cy="5272587"/>
          </a:xfrm>
        </p:grpSpPr>
        <p:pic>
          <p:nvPicPr>
            <p:cNvPr id="22" name="Picture 14" descr="Cửa sổ Cửa Blog miễn Phí nội dung Clip nghệ thuật - phim hoạt hình ảnh  trong nhà png tải về - Miễn phí trong suốt Quảng Trường png Tải về.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6442" l="11778" r="87889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330" y="1229813"/>
              <a:ext cx="4121641" cy="52725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Oval 22">
              <a:hlinkClick r:id="rId9" action="ppaction://hlinksldjump"/>
            </p:cNvPr>
            <p:cNvSpPr/>
            <p:nvPr/>
          </p:nvSpPr>
          <p:spPr>
            <a:xfrm>
              <a:off x="1959429" y="3904343"/>
              <a:ext cx="1074057" cy="1175657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60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</p:grpSp>
      <p:sp>
        <p:nvSpPr>
          <p:cNvPr id="24" name="5-Point Star 23">
            <a:hlinkClick r:id="rId10" action="ppaction://hlinksldjump"/>
          </p:cNvPr>
          <p:cNvSpPr/>
          <p:nvPr/>
        </p:nvSpPr>
        <p:spPr>
          <a:xfrm>
            <a:off x="11327363" y="6046237"/>
            <a:ext cx="559837" cy="61582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5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Point Star 3">
            <a:hlinkClick r:id="rId3" action="ppaction://hlinksldjump"/>
          </p:cNvPr>
          <p:cNvSpPr/>
          <p:nvPr/>
        </p:nvSpPr>
        <p:spPr>
          <a:xfrm>
            <a:off x="11327363" y="6046237"/>
            <a:ext cx="559837" cy="61582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537897" y="655742"/>
            <a:ext cx="11117944" cy="329474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1.Kết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0; 3 ; -12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0&lt;3&lt;-12	B. 0&lt;-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12&lt;3	C.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-12 &lt; 0 &lt; 3 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D.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3&lt;-12&lt;0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525486" y="4383315"/>
            <a:ext cx="7228115" cy="1828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673670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Point Star 3">
            <a:hlinkClick r:id="rId3" action="ppaction://hlinksldjump"/>
          </p:cNvPr>
          <p:cNvSpPr/>
          <p:nvPr/>
        </p:nvSpPr>
        <p:spPr>
          <a:xfrm>
            <a:off x="11327363" y="6046237"/>
            <a:ext cx="559837" cy="61582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551545" y="696685"/>
            <a:ext cx="11117944" cy="329474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−12                       B. 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                    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              D. -16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525486" y="4383315"/>
            <a:ext cx="7228115" cy="1828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66682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Point Star 3">
            <a:hlinkClick r:id="rId3" action="ppaction://hlinksldjump"/>
          </p:cNvPr>
          <p:cNvSpPr/>
          <p:nvPr/>
        </p:nvSpPr>
        <p:spPr>
          <a:xfrm>
            <a:off x="11327363" y="6046237"/>
            <a:ext cx="559837" cy="61582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510601" y="778571"/>
            <a:ext cx="11117944" cy="329474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-8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{-1; -2; -4; -8}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B.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{1; 2; 4; 8; 0; -1; -2; -4; -8}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{1; 2; 4; 8; -1; -2; -4; -8}		D.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{1; 2; 4; 8}</a:t>
            </a:r>
          </a:p>
          <a:p>
            <a:pPr>
              <a:lnSpc>
                <a:spcPct val="150000"/>
              </a:lnSpc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525486" y="4383315"/>
            <a:ext cx="7228115" cy="1828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929957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Point Star 3">
            <a:hlinkClick r:id="rId3" action="ppaction://hlinksldjump"/>
          </p:cNvPr>
          <p:cNvSpPr/>
          <p:nvPr/>
        </p:nvSpPr>
        <p:spPr>
          <a:xfrm>
            <a:off x="11327363" y="6046237"/>
            <a:ext cx="559837" cy="61582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51545" y="696685"/>
            <a:ext cx="11117944" cy="329474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(5 – 9 +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2020)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+ 5 – 9 –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                            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5 – 9 +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5 + 9 –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                            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5 + 9 +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525486" y="4383315"/>
            <a:ext cx="7228115" cy="1828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16018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12025" y="2060848"/>
            <a:ext cx="2719387" cy="153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6" y="2917825"/>
            <a:ext cx="15906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62388" y="4267201"/>
            <a:ext cx="1662112" cy="150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99656" y="4073152"/>
            <a:ext cx="1758724" cy="177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521275">
            <a:off x="2888343" y="5069676"/>
            <a:ext cx="1462995" cy="164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08463" y="2743200"/>
            <a:ext cx="1312862" cy="202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529013" y="1776413"/>
            <a:ext cx="1211262" cy="153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000376" y="2724150"/>
            <a:ext cx="1768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409950" y="3760788"/>
            <a:ext cx="2071688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371976" y="546100"/>
            <a:ext cx="2212975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13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312024" y="1196752"/>
            <a:ext cx="1423988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5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176121" y="548681"/>
            <a:ext cx="1216025" cy="120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16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384032" y="2636912"/>
            <a:ext cx="2781300" cy="305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17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5715000" y="25908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7311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701143" y="130629"/>
            <a:ext cx="5355771" cy="94342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 BÀI TẬP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288720"/>
              </p:ext>
            </p:extLst>
          </p:nvPr>
        </p:nvGraphicFramePr>
        <p:xfrm>
          <a:off x="551543" y="1198636"/>
          <a:ext cx="11495314" cy="557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47657">
                  <a:extLst>
                    <a:ext uri="{9D8B030D-6E8A-4147-A177-3AD203B41FA5}">
                      <a16:colId xmlns:a16="http://schemas.microsoft.com/office/drawing/2014/main" val="485629627"/>
                    </a:ext>
                  </a:extLst>
                </a:gridCol>
                <a:gridCol w="5747657">
                  <a:extLst>
                    <a:ext uri="{9D8B030D-6E8A-4147-A177-3AD203B41FA5}">
                      <a16:colId xmlns:a16="http://schemas.microsoft.com/office/drawing/2014/main" val="42013491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HỎI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TRẢ LỜI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78893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1(3.50/SGK): </a:t>
                      </a:r>
                      <a:r>
                        <a:rPr lang="en-US" sz="24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24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89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Ở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nơi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lạnh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nhất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nhiệt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xuống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60</a:t>
                      </a:r>
                      <a:r>
                        <a:rPr lang="en-US" sz="2400" i="1" kern="1200" baseline="30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dưới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</a:t>
                      </a:r>
                      <a:r>
                        <a:rPr lang="en-US" sz="2400" i="1" kern="1200" baseline="30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</a:t>
                      </a:r>
                      <a:endParaRPr lang="en-US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6152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dịch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bệnh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lỗ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triệu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118749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2( 3.51/SGK).</a:t>
                      </a:r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a,b,c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dương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nếu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659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3175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2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&gt; 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911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3175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2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b&lt; 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132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3175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2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 ≥ 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8460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3175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2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 ≤ -2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410809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403771" y="2220687"/>
            <a:ext cx="1291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- 60</a:t>
            </a:r>
            <a:r>
              <a:rPr lang="en-US" sz="32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02172" y="3091544"/>
            <a:ext cx="2090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tiệu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77943" y="4296228"/>
            <a:ext cx="1814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737600" y="4934857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577941" y="5529942"/>
            <a:ext cx="1814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882744" y="6226628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28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365827" y="508000"/>
            <a:ext cx="8345716" cy="74022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(3.53/trang76-SGK):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8363" y="1858912"/>
            <a:ext cx="3535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a)15.(-236) + 15.235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94077" y="1862377"/>
            <a:ext cx="3506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237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.(-28) + 28.137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01586" y="1834865"/>
            <a:ext cx="4416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38.(27 - 44) - 27.(38 - 44)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7373" y="2406554"/>
            <a:ext cx="27187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15.(-236 + 235) 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15.(-1)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-15</a:t>
            </a:r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808376" y="2465477"/>
            <a:ext cx="349231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237.(-28) - (-28).137 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(-28).(237 - 137) 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(-28).100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2800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30183" y="2405472"/>
            <a:ext cx="473599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38.27 - 38.44 - 27.38 + 27.44 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44.(27 - 38)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44.(-11)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-484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81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11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570</Words>
  <PresentationFormat>Widescreen</PresentationFormat>
  <Paragraphs>82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.VnTimeH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2021-07-05T03:12:12Z</dcterms:created>
  <dcterms:modified xsi:type="dcterms:W3CDTF">2021-07-11T17:40:18Z</dcterms:modified>
</cp:coreProperties>
</file>