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5" r:id="rId2"/>
    <p:sldMasterId id="2147483667" r:id="rId3"/>
  </p:sldMasterIdLst>
  <p:sldIdLst>
    <p:sldId id="259" r:id="rId4"/>
    <p:sldId id="306" r:id="rId5"/>
    <p:sldId id="258" r:id="rId6"/>
    <p:sldId id="260" r:id="rId7"/>
    <p:sldId id="262" r:id="rId8"/>
    <p:sldId id="283" r:id="rId9"/>
    <p:sldId id="284" r:id="rId10"/>
    <p:sldId id="285" r:id="rId11"/>
    <p:sldId id="300" r:id="rId12"/>
    <p:sldId id="261" r:id="rId13"/>
    <p:sldId id="289" r:id="rId14"/>
    <p:sldId id="292" r:id="rId15"/>
    <p:sldId id="290" r:id="rId16"/>
    <p:sldId id="291" r:id="rId17"/>
    <p:sldId id="307" r:id="rId18"/>
    <p:sldId id="308" r:id="rId19"/>
    <p:sldId id="309" r:id="rId20"/>
    <p:sldId id="282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4583"/>
    <a:srgbClr val="114D89"/>
    <a:srgbClr val="0C73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47" autoAdjust="0"/>
    <p:restoredTop sz="94660"/>
  </p:normalViewPr>
  <p:slideViewPr>
    <p:cSldViewPr snapToGrid="0">
      <p:cViewPr varScale="1">
        <p:scale>
          <a:sx n="67" d="100"/>
          <a:sy n="67" d="100"/>
        </p:scale>
        <p:origin x="7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82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94C9D-FE33-48CB-B0F4-C96F95E96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7D01AB-6FF7-4A49-9072-0E46B716A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0F7C3-61A6-4DC9-AA96-48D0A072B617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FE3C8F-CF8A-4900-869C-DBC6959C6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B9FD4D-DF82-4B6F-B14C-7BAA9EB7B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536E-C59D-4293-9164-8E9D77F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96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D5F2B1-FFCA-47CB-B4AF-2AA810972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0F7C3-61A6-4DC9-AA96-48D0A072B617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110A5A-1C11-42FB-8E80-3E2C1BE59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555F17-F44A-41B0-A3F1-923E244FE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536E-C59D-4293-9164-8E9D77F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8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6FB35-924F-4835-B7BC-035E9EE32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90A64-68C9-4CE2-95EB-E705E24C0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5C9B21-54C6-45AF-BE5B-E2FC7F9F51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1C1A05-A706-4EBF-B623-B01649D58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0F7C3-61A6-4DC9-AA96-48D0A072B617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83B004-C995-4CF5-A3BA-021EA1F89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A78964-084D-416D-AB40-2AA124551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536E-C59D-4293-9164-8E9D77F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28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E1F4F-87A7-44C1-85A7-D70740F37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A1548E-0CB3-4830-A955-512D70FC12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D705B4-C3B8-4209-A14D-3172FE38A6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047AA3-055C-42FF-95FA-EA70B5DB0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0F7C3-61A6-4DC9-AA96-48D0A072B617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816260-63EC-483F-8667-AE7BFE408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FCB86C-F03D-4F5B-80E5-C07A53E55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536E-C59D-4293-9164-8E9D77F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9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001A8-CD0C-42FC-B59E-0EC8101EF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C0CA4E-6CE4-4B73-9234-6E747E9EC9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D1DE7-614D-4C74-BD07-299D96DCE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0F7C3-61A6-4DC9-AA96-48D0A072B617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A484FC-6219-42B3-9125-6D586E81E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A7D667-26C2-47D0-8CE1-A47B54B55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536E-C59D-4293-9164-8E9D77F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5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84D73A-13BF-4F2B-AE3F-4CEB010CFE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FCE403-99BB-4C87-82C3-D8A2AE0F0E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771852-EF37-4B38-85AB-D89EC7DFD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0F7C3-61A6-4DC9-AA96-48D0A072B617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758CC4-42C5-416B-A9D8-F0CE7A644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E6A609-6C1E-40DD-829E-289E41E9C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536E-C59D-4293-9164-8E9D77F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61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50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61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03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27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7763C465-3019-45EB-A9B5-83AC62C73A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77" b="409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A91EDC3-4087-4097-B46E-CB39110E77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39" r="8954"/>
          <a:stretch/>
        </p:blipFill>
        <p:spPr>
          <a:xfrm>
            <a:off x="3793788" y="0"/>
            <a:ext cx="8398212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353ADA8-C607-4611-9937-32F6E24A21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05650" y="4179428"/>
            <a:ext cx="3429430" cy="160040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85B428F-7974-4B7C-9A88-DB9CB879C8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5" b="35704"/>
          <a:stretch/>
        </p:blipFill>
        <p:spPr>
          <a:xfrm>
            <a:off x="4010186" y="989622"/>
            <a:ext cx="5895598" cy="454157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3D9A1DB-0C1B-416E-9F8B-B4CACA82BA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76719" y="3101257"/>
            <a:ext cx="2038350" cy="1584528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FD49A679-6B9F-43FA-9BC4-FF9E5BECA6D4}"/>
              </a:ext>
            </a:extLst>
          </p:cNvPr>
          <p:cNvSpPr/>
          <p:nvPr userDrawn="1"/>
        </p:nvSpPr>
        <p:spPr>
          <a:xfrm>
            <a:off x="1038171" y="905476"/>
            <a:ext cx="9534794" cy="5047047"/>
          </a:xfrm>
          <a:prstGeom prst="rect">
            <a:avLst/>
          </a:prstGeom>
          <a:solidFill>
            <a:srgbClr val="0C7392">
              <a:alpha val="78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00D97026-1CF9-490F-90A2-F65051C55EBA}"/>
              </a:ext>
            </a:extLst>
          </p:cNvPr>
          <p:cNvSpPr/>
          <p:nvPr userDrawn="1"/>
        </p:nvSpPr>
        <p:spPr>
          <a:xfrm>
            <a:off x="1101558" y="983760"/>
            <a:ext cx="9408021" cy="489047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0684A7F7-242F-47D6-A75D-963C72B5EE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00949" y="0"/>
            <a:ext cx="4591051" cy="6211834"/>
          </a:xfrm>
          <a:prstGeom prst="rect">
            <a:avLst/>
          </a:prstGeom>
        </p:spPr>
      </p:pic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F23C7BFE-153E-49B3-9D64-6D88870E7955}"/>
              </a:ext>
            </a:extLst>
          </p:cNvPr>
          <p:cNvCxnSpPr>
            <a:cxnSpLocks/>
          </p:cNvCxnSpPr>
          <p:nvPr userDrawn="1"/>
        </p:nvCxnSpPr>
        <p:spPr>
          <a:xfrm>
            <a:off x="1428750" y="1238250"/>
            <a:ext cx="11049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252DFC83-A790-4B73-A6B0-6E34FCF099F0}"/>
              </a:ext>
            </a:extLst>
          </p:cNvPr>
          <p:cNvCxnSpPr>
            <a:cxnSpLocks/>
          </p:cNvCxnSpPr>
          <p:nvPr userDrawn="1"/>
        </p:nvCxnSpPr>
        <p:spPr>
          <a:xfrm>
            <a:off x="9182100" y="5657850"/>
            <a:ext cx="11049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3922D1B9-32F2-4214-81F8-DB78E0E9E7B8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876300" y="5105400"/>
            <a:ext cx="11049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843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70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89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36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0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59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50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52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CF5AB57-4DA7-44D2-8944-12EBA65872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77" b="409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EBFE320-951C-4614-B520-54D1FB2C08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9066" y="0"/>
            <a:ext cx="4207654" cy="32708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F3ECF51-06F3-4FD2-BD09-EB38D5401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5" b="35704"/>
          <a:stretch/>
        </p:blipFill>
        <p:spPr>
          <a:xfrm>
            <a:off x="5123450" y="-246111"/>
            <a:ext cx="5895598" cy="454157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16BB8B2-DBE9-428B-8A77-584FB77821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98" b="70312"/>
          <a:stretch/>
        </p:blipFill>
        <p:spPr>
          <a:xfrm rot="5400000">
            <a:off x="7545766" y="2211767"/>
            <a:ext cx="5672967" cy="36195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F9E5498-F9A2-475E-B193-55784D4CB2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V="1">
            <a:off x="5715215" y="4021517"/>
            <a:ext cx="4549661" cy="2123175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4F6EBE8E-030E-4D4A-AE82-72FB5B56B613}"/>
              </a:ext>
            </a:extLst>
          </p:cNvPr>
          <p:cNvSpPr/>
          <p:nvPr userDrawn="1"/>
        </p:nvSpPr>
        <p:spPr>
          <a:xfrm>
            <a:off x="1233461" y="713308"/>
            <a:ext cx="9725079" cy="5431384"/>
          </a:xfrm>
          <a:prstGeom prst="rect">
            <a:avLst/>
          </a:prstGeom>
          <a:solidFill>
            <a:srgbClr val="0C7392">
              <a:alpha val="78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E3AF9FE-892E-49DE-8D64-0C29B02DE193}"/>
              </a:ext>
            </a:extLst>
          </p:cNvPr>
          <p:cNvSpPr/>
          <p:nvPr userDrawn="1"/>
        </p:nvSpPr>
        <p:spPr>
          <a:xfrm>
            <a:off x="1354475" y="848445"/>
            <a:ext cx="9483050" cy="516111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D5CBBAFB-7490-4B7D-AB83-756479D99A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2" t="20350" r="28329" b="56500"/>
          <a:stretch/>
        </p:blipFill>
        <p:spPr>
          <a:xfrm>
            <a:off x="9222543" y="2260541"/>
            <a:ext cx="2969457" cy="233692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4F6A0A5-9274-4EEF-839E-6B69FAEBA8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50" r="30198"/>
          <a:stretch/>
        </p:blipFill>
        <p:spPr>
          <a:xfrm rot="5400000">
            <a:off x="287717" y="897317"/>
            <a:ext cx="5672967" cy="624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4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C96A3C9-361C-4CDB-BCB1-0144FB11F6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77" b="409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4AD3A89-0661-407D-961F-AB90D6D979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49"/>
          <a:stretch/>
        </p:blipFill>
        <p:spPr>
          <a:xfrm>
            <a:off x="2286216" y="0"/>
            <a:ext cx="9905784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E608072-F965-41E4-9D2C-C565CD4447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1000" y="5275334"/>
            <a:ext cx="2286000" cy="10668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ED07E1B-64AD-4F44-B4F0-EF1A48A441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2325" y="3314610"/>
            <a:ext cx="2038350" cy="158452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00343DB-90CD-470B-A135-3A00EDAE1F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V="1">
            <a:off x="1143216" y="708790"/>
            <a:ext cx="2286000" cy="10668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E6E4117-3E42-40E4-BC49-B99BC6E8C8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5" b="35704"/>
          <a:stretch/>
        </p:blipFill>
        <p:spPr>
          <a:xfrm>
            <a:off x="3328932" y="1043820"/>
            <a:ext cx="5895598" cy="4541579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0E47701B-6BBA-4074-9F86-F900347CA320}"/>
              </a:ext>
            </a:extLst>
          </p:cNvPr>
          <p:cNvSpPr/>
          <p:nvPr userDrawn="1"/>
        </p:nvSpPr>
        <p:spPr>
          <a:xfrm>
            <a:off x="407180" y="355153"/>
            <a:ext cx="11377640" cy="6147694"/>
          </a:xfrm>
          <a:prstGeom prst="rect">
            <a:avLst/>
          </a:prstGeom>
          <a:solidFill>
            <a:srgbClr val="0C7392">
              <a:alpha val="54000"/>
            </a:srgbClr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773D7E93-5C12-4A38-B3B0-7164103590F4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0905203" y="5789684"/>
            <a:ext cx="11049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2AC8A9F2-B936-451C-93FF-596A273AC3C7}"/>
              </a:ext>
            </a:extLst>
          </p:cNvPr>
          <p:cNvCxnSpPr>
            <a:cxnSpLocks/>
          </p:cNvCxnSpPr>
          <p:nvPr userDrawn="1"/>
        </p:nvCxnSpPr>
        <p:spPr>
          <a:xfrm>
            <a:off x="10352753" y="708790"/>
            <a:ext cx="11049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D9444D5B-F014-4D1F-8F81-998CB0710661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67930" y="1347104"/>
            <a:ext cx="11049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73C27134-53F5-4C8F-9693-D1F67C379DE1}"/>
              </a:ext>
            </a:extLst>
          </p:cNvPr>
          <p:cNvCxnSpPr>
            <a:cxnSpLocks/>
          </p:cNvCxnSpPr>
          <p:nvPr userDrawn="1"/>
        </p:nvCxnSpPr>
        <p:spPr>
          <a:xfrm>
            <a:off x="720380" y="6153626"/>
            <a:ext cx="11049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580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6D6C4-F215-42CB-AC98-F5D5209BD7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3A8A1E-7649-49E4-BF55-904E0B002C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DDE3B9-CE16-4EA8-A613-FA4DA7F64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0F7C3-61A6-4DC9-AA96-48D0A072B617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B36B5E-595C-4335-B062-C0B98D870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08D6B4-14BD-404C-A599-C1E23273E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536E-C59D-4293-9164-8E9D77F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17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4CB69-CC9B-400E-A3EC-8B950DCDF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C13806-CF01-4EA0-96E0-17CC1304CB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005F93-F006-48BA-9985-52DE227A4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0F7C3-61A6-4DC9-AA96-48D0A072B617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E528AA-9FDD-4A23-9B6E-91968C3B9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07D3F4-4C7B-43F4-BC03-E4ED47A99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536E-C59D-4293-9164-8E9D77F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42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A29DF-5EBC-4EC1-ADAE-318A71304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B3DBA-1A23-44AD-A361-AD34498697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C6BEA9-A07B-4144-A87A-DA337D7B5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0F7C3-61A6-4DC9-AA96-48D0A072B617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01A3E6-8779-44E8-81A1-2100282F2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8756FA-6FBD-4E2E-8B86-2A6F57C04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536E-C59D-4293-9164-8E9D77F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5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83A10-DCF0-4911-9CB3-2687BE743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69D3A-11AD-4EC4-BDD3-B8A5560E82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372095-CF3F-4C0E-9240-C94ED4A07B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315A0B-BFDC-4870-B5D8-61AE73DDE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0F7C3-61A6-4DC9-AA96-48D0A072B617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62B7BF-3BEE-4ED5-AF6C-8EAAAC01E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9ED096-1D6F-46C6-97E0-7E39A19A7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536E-C59D-4293-9164-8E9D77F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35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07A7F-149E-4531-AFAE-DAC252043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A70995-249A-4006-90AD-7E59A554C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04093F-A727-4705-83D8-8C1D67A0C9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078B50-6866-460D-A20E-7F27E34CC4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9D546F-1DC3-4AEC-B1A8-F9CA067168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BF4865-A2E2-4AB9-BE32-DAFF310BB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0F7C3-61A6-4DC9-AA96-48D0A072B617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D08ADF-6853-4B0B-A56C-F2FF31136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9795DE-55F0-42D6-9AC5-43D0A00BB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536E-C59D-4293-9164-8E9D77F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9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70813950-8016-F952-3835-164EFC5A1E0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199" y="304799"/>
            <a:ext cx="1419224" cy="141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618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3" r:id="rId3"/>
    <p:sldLayoutId id="2147483654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FA6CB7C1-5C29-4A9E-B342-11516847A6E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464329-8A1F-4374-8282-DE89D00AF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3D14F4-0544-4823-B8ED-A3444940A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25F4DC-9086-4C3C-9156-4952CC01FD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0F7C3-61A6-4DC9-AA96-48D0A072B617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49EE17-F41A-4ABE-B7FD-B44A2F0BC6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E86D53-50A1-4B5A-AC40-C9AD5A6305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96536E-C59D-4293-9164-8E9D77F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250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541002F0-C5EB-46DE-90F9-DBC8EBCC4F1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CA2DB1-1BF1-4FD7-8920-8FEEFC1AC9F3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46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5.sv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52.png"/><Relationship Id="rId3" Type="http://schemas.openxmlformats.org/officeDocument/2006/relationships/image" Target="../media/image42.svg"/><Relationship Id="rId7" Type="http://schemas.openxmlformats.org/officeDocument/2006/relationships/image" Target="../media/image46.png"/><Relationship Id="rId12" Type="http://schemas.openxmlformats.org/officeDocument/2006/relationships/image" Target="../media/image51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svg"/><Relationship Id="rId10" Type="http://schemas.openxmlformats.org/officeDocument/2006/relationships/image" Target="../media/image49.sv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5.svg"/><Relationship Id="rId7" Type="http://schemas.openxmlformats.org/officeDocument/2006/relationships/image" Target="../media/image59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Relationship Id="rId9" Type="http://schemas.openxmlformats.org/officeDocument/2006/relationships/image" Target="../media/image4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8.sv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61;p1">
            <a:extLst>
              <a:ext uri="{FF2B5EF4-FFF2-40B4-BE49-F238E27FC236}">
                <a16:creationId xmlns:a16="http://schemas.microsoft.com/office/drawing/2014/main" id="{E52DAC64-1942-4AB3-92EF-81AC812C1072}"/>
              </a:ext>
            </a:extLst>
          </p:cNvPr>
          <p:cNvSpPr txBox="1"/>
          <p:nvPr/>
        </p:nvSpPr>
        <p:spPr>
          <a:xfrm>
            <a:off x="1754529" y="1207633"/>
            <a:ext cx="7545990" cy="673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6ABB9"/>
              </a:buClr>
              <a:buSzPts val="4800"/>
              <a:buFont typeface="Arial"/>
              <a:buNone/>
            </a:pPr>
            <a:r>
              <a:rPr lang="en-US" sz="3200" i="0" u="none" strike="noStrike" cap="none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Thứ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…, </a:t>
            </a:r>
            <a:r>
              <a:rPr lang="en-US" sz="3200" i="0" u="none" strike="noStrike" cap="none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ngày</a:t>
            </a:r>
            <a:r>
              <a:rPr lang="en-US" sz="3200" i="0" u="none" strike="noStrike" cap="none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…. </a:t>
            </a:r>
            <a:r>
              <a:rPr lang="en-US" sz="3200" i="0" u="none" strike="noStrike" cap="none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tháng</a:t>
            </a:r>
            <a:r>
              <a:rPr lang="en-US" sz="3200" i="0" u="none" strike="noStrike" cap="none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… </a:t>
            </a:r>
            <a:r>
              <a:rPr lang="en-US" sz="3200" i="0" u="none" strike="noStrike" cap="none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năm</a:t>
            </a:r>
            <a:r>
              <a:rPr lang="en-US" sz="3200" i="0" u="none" strike="noStrike" cap="none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…</a:t>
            </a:r>
            <a:endParaRPr sz="3200" i="0" u="none" strike="noStrike" cap="none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Times New Roman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C93DA8-9853-474D-9478-ECF7FA10780B}"/>
              </a:ext>
            </a:extLst>
          </p:cNvPr>
          <p:cNvSpPr/>
          <p:nvPr/>
        </p:nvSpPr>
        <p:spPr>
          <a:xfrm>
            <a:off x="4241463" y="1880870"/>
            <a:ext cx="2319545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en-U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iệt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1EF130B-D798-45A1-88A0-979BC0F201CF}"/>
              </a:ext>
            </a:extLst>
          </p:cNvPr>
          <p:cNvSpPr txBox="1"/>
          <p:nvPr/>
        </p:nvSpPr>
        <p:spPr>
          <a:xfrm>
            <a:off x="994602" y="2796092"/>
            <a:ext cx="80322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8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Nghe - </a:t>
            </a:r>
            <a:r>
              <a:rPr lang="en-US" sz="4800" b="1" kern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r>
              <a:rPr lang="en-US" sz="48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: </a:t>
            </a:r>
            <a:r>
              <a:rPr lang="en-US" sz="4800" b="1" kern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Bác</a:t>
            </a:r>
            <a:r>
              <a:rPr lang="en-US" sz="48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800" b="1" kern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sĩ</a:t>
            </a:r>
            <a:r>
              <a:rPr lang="en-US" sz="48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Y-</a:t>
            </a:r>
            <a:r>
              <a:rPr lang="en-US" sz="4800" b="1" kern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éc</a:t>
            </a:r>
            <a:r>
              <a:rPr lang="en-US" sz="48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</a:t>
            </a:r>
            <a:r>
              <a:rPr lang="en-US" sz="4800" b="1" kern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xanh</a:t>
            </a:r>
            <a:endParaRPr lang="en-US" sz="48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543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F0ECF88A-6AB4-402F-8CD3-15D5AC3052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91540" y="490367"/>
            <a:ext cx="3579876" cy="174519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7D810DA-1239-4F50-B009-97461445E1F3}"/>
              </a:ext>
            </a:extLst>
          </p:cNvPr>
          <p:cNvSpPr/>
          <p:nvPr/>
        </p:nvSpPr>
        <p:spPr>
          <a:xfrm>
            <a:off x="172443" y="846983"/>
            <a:ext cx="50180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vi-VN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Lưu ý khi trình bày</a:t>
            </a:r>
          </a:p>
        </p:txBody>
      </p:sp>
      <p:pic>
        <p:nvPicPr>
          <p:cNvPr id="5" name="图片 1">
            <a:extLst>
              <a:ext uri="{FF2B5EF4-FFF2-40B4-BE49-F238E27FC236}">
                <a16:creationId xmlns:a16="http://schemas.microsoft.com/office/drawing/2014/main" id="{3CC0915D-161C-4E3E-B9AA-F743B02DC7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64" y="1706337"/>
            <a:ext cx="2115620" cy="17716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C2CEC5-6485-4EBD-8786-81D5BCBB5631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25000"/>
          </a:blip>
          <a:stretch>
            <a:fillRect/>
          </a:stretch>
        </p:blipFill>
        <p:spPr>
          <a:xfrm>
            <a:off x="3817177" y="2931132"/>
            <a:ext cx="1152114" cy="5376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02926C-5132-4840-8497-AE6630DFA6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1871" y="2502434"/>
            <a:ext cx="6358679" cy="40176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80E518-4ED9-4C2E-BFAC-2753EAF83C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8602" y="2974110"/>
            <a:ext cx="492010" cy="4337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E65B93-A5ED-4753-9221-BD48348B86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40611" y="2974110"/>
            <a:ext cx="478662" cy="43377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E0D30AE-9B23-4952-97DE-3FB34AB1BDBB}"/>
              </a:ext>
            </a:extLst>
          </p:cNvPr>
          <p:cNvSpPr/>
          <p:nvPr/>
        </p:nvSpPr>
        <p:spPr>
          <a:xfrm>
            <a:off x="2881423" y="3442543"/>
            <a:ext cx="24789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/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Lùi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vào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2 ô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ly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8984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279F6B91-3797-4D68-818A-1C59FAF804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990442" y="499872"/>
            <a:ext cx="3954662" cy="1947672"/>
          </a:xfrm>
          <a:prstGeom prst="rect">
            <a:avLst/>
          </a:prstGeom>
          <a:effectLst>
            <a:glow rad="63500">
              <a:schemeClr val="accent4">
                <a:lumMod val="20000"/>
                <a:lumOff val="80000"/>
              </a:schemeClr>
            </a:glo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A9174BC-83CE-4223-90E2-8CE8DB02004F}"/>
              </a:ext>
            </a:extLst>
          </p:cNvPr>
          <p:cNvSpPr/>
          <p:nvPr/>
        </p:nvSpPr>
        <p:spPr>
          <a:xfrm>
            <a:off x="8607443" y="602302"/>
            <a:ext cx="27206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Calibri" panose="020F0502020204030204" pitchFamily="34" charset="0"/>
              </a:rPr>
              <a:t>Lưu ý </a:t>
            </a:r>
            <a:r>
              <a:rPr lang="vi-VN" sz="3200" dirty="0">
                <a:solidFill>
                  <a:srgbClr val="E53238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  <a:ea typeface="微软雅黑"/>
                <a:cs typeface="Calibri" panose="020F0502020204030204" pitchFamily="34" charset="0"/>
              </a:rPr>
              <a:t>về tư thế ngồi viết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uLnTx/>
              <a:uFillTx/>
              <a:latin typeface="+mj-lt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5B2E80A5-7495-43F0-92AD-214E1D933E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15081" y="2204780"/>
            <a:ext cx="1976919" cy="1416193"/>
          </a:xfrm>
          <a:prstGeom prst="rect">
            <a:avLst/>
          </a:prstGeom>
          <a:effectLst>
            <a:glow rad="63500">
              <a:schemeClr val="accent4">
                <a:lumMod val="20000"/>
                <a:lumOff val="80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D7EA16-4056-41E2-9084-D43A17C8F1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0124" y="3125067"/>
            <a:ext cx="4724599" cy="2771947"/>
          </a:xfrm>
          <a:prstGeom prst="rect">
            <a:avLst/>
          </a:prstGeom>
          <a:effectLst>
            <a:glow rad="12700">
              <a:schemeClr val="accent1">
                <a:lumMod val="20000"/>
                <a:lumOff val="80000"/>
              </a:schemeClr>
            </a:glow>
          </a:effec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6717F1B1-E35C-45DA-A7DB-B807C256F3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2586282" y="602302"/>
            <a:ext cx="3174595" cy="1947672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C5ABF71-A8B2-4F5E-9C6E-3C7676AE5308}"/>
              </a:ext>
            </a:extLst>
          </p:cNvPr>
          <p:cNvSpPr txBox="1"/>
          <p:nvPr/>
        </p:nvSpPr>
        <p:spPr>
          <a:xfrm>
            <a:off x="2811123" y="819785"/>
            <a:ext cx="256032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Thẳng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lưng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trí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321CD47E-B646-46F9-993F-831B2216369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349123" y="2204780"/>
            <a:ext cx="3470455" cy="2129188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6BAFD58-89AF-40AA-8AEA-9DE7D42B7857}"/>
              </a:ext>
            </a:extLst>
          </p:cNvPr>
          <p:cNvSpPr txBox="1"/>
          <p:nvPr/>
        </p:nvSpPr>
        <p:spPr>
          <a:xfrm>
            <a:off x="1735242" y="2549974"/>
            <a:ext cx="244667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/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Khoảng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cách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từ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mắt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đến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25 –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30cm</a:t>
            </a:r>
            <a:endParaRPr lang="en-US" sz="28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2C85F08B-A934-4601-BBF8-69511A7336C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851054" y="4126510"/>
            <a:ext cx="3470455" cy="2129188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2EFCE10-AEC6-4F90-B193-C18CFCF803E0}"/>
              </a:ext>
            </a:extLst>
          </p:cNvPr>
          <p:cNvSpPr txBox="1"/>
          <p:nvPr/>
        </p:nvSpPr>
        <p:spPr>
          <a:xfrm>
            <a:off x="1325378" y="4333968"/>
            <a:ext cx="226379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/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cầm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viết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1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giữ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trang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endParaRPr lang="en-US" sz="28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17" name="Picture 9">
            <a:extLst>
              <a:ext uri="{FF2B5EF4-FFF2-40B4-BE49-F238E27FC236}">
                <a16:creationId xmlns:a16="http://schemas.microsoft.com/office/drawing/2014/main" id="{C66920C8-DC11-41EF-ABFF-6E113AC7BE5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2811123" y="1292280"/>
            <a:ext cx="231202" cy="440004"/>
          </a:xfrm>
          <a:prstGeom prst="rect">
            <a:avLst/>
          </a:prstGeom>
        </p:spPr>
      </p:pic>
      <p:pic>
        <p:nvPicPr>
          <p:cNvPr id="18" name="Picture 9">
            <a:extLst>
              <a:ext uri="{FF2B5EF4-FFF2-40B4-BE49-F238E27FC236}">
                <a16:creationId xmlns:a16="http://schemas.microsoft.com/office/drawing/2014/main" id="{21E0D265-C7E7-4463-A30D-B94749ECE67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544696" y="2912876"/>
            <a:ext cx="231202" cy="440004"/>
          </a:xfrm>
          <a:prstGeom prst="rect">
            <a:avLst/>
          </a:prstGeom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551B6515-917D-47EF-A82E-4EAB29AF446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209777" y="4887596"/>
            <a:ext cx="231202" cy="44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7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3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>
            <a:extLst>
              <a:ext uri="{FF2B5EF4-FFF2-40B4-BE49-F238E27FC236}">
                <a16:creationId xmlns:a16="http://schemas.microsoft.com/office/drawing/2014/main" id="{835A91FC-7620-41F7-88F1-30A1B050FA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489018" y="1108252"/>
            <a:ext cx="6165129" cy="978627"/>
          </a:xfrm>
          <a:prstGeom prst="rect">
            <a:avLst/>
          </a:prstGeom>
          <a:effectLst>
            <a:glow rad="63500">
              <a:schemeClr val="accent6">
                <a:lumMod val="20000"/>
                <a:lumOff val="80000"/>
                <a:alpha val="40000"/>
              </a:schemeClr>
            </a:glow>
          </a:effectLst>
        </p:spPr>
      </p:pic>
      <p:pic>
        <p:nvPicPr>
          <p:cNvPr id="2" name="Picture 8">
            <a:extLst>
              <a:ext uri="{FF2B5EF4-FFF2-40B4-BE49-F238E27FC236}">
                <a16:creationId xmlns:a16="http://schemas.microsoft.com/office/drawing/2014/main" id="{6FDE1C1E-406B-4142-890F-D62290CD27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9673" y="1702510"/>
            <a:ext cx="4255008" cy="336677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5661D0E-863E-43B6-A76A-5AD4F0280146}"/>
              </a:ext>
            </a:extLst>
          </p:cNvPr>
          <p:cNvSpPr/>
          <p:nvPr/>
        </p:nvSpPr>
        <p:spPr>
          <a:xfrm rot="20619254">
            <a:off x="1129529" y="3024367"/>
            <a:ext cx="229529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/>
            <a:r>
              <a:rPr lang="en-US" sz="3200" b="1" dirty="0" err="1">
                <a:solidFill>
                  <a:srgbClr val="22666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Tiêu</a:t>
            </a:r>
            <a:r>
              <a:rPr lang="en-US" sz="3200" b="1" dirty="0">
                <a:solidFill>
                  <a:srgbClr val="22666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2666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chí</a:t>
            </a:r>
            <a:r>
              <a:rPr lang="en-US" sz="3200" b="1" dirty="0">
                <a:solidFill>
                  <a:srgbClr val="22666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2666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đánh</a:t>
            </a:r>
            <a:r>
              <a:rPr lang="en-US" sz="3200" b="1" dirty="0">
                <a:solidFill>
                  <a:srgbClr val="22666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2666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giá</a:t>
            </a:r>
            <a:endParaRPr lang="en-US" sz="3200" b="1" dirty="0">
              <a:solidFill>
                <a:srgbClr val="22666F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E45BAE82-AC81-4760-8C45-62585B55E5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616282" y="1357682"/>
            <a:ext cx="436427" cy="422937"/>
          </a:xfrm>
          <a:prstGeom prst="rect">
            <a:avLst/>
          </a:prstGeom>
          <a:effectLst>
            <a:glow rad="63500">
              <a:schemeClr val="accent4"/>
            </a:glo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26A531C-FF82-4FBC-AA73-AD973B948E83}"/>
              </a:ext>
            </a:extLst>
          </p:cNvPr>
          <p:cNvSpPr/>
          <p:nvPr/>
        </p:nvSpPr>
        <p:spPr>
          <a:xfrm>
            <a:off x="5934089" y="1335762"/>
            <a:ext cx="3809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/>
            <a:r>
              <a:rPr lang="fi-FI" sz="3200" dirty="0">
                <a:solidFill>
                  <a:srgbClr val="E53238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1. Sai không quá 5 lỗi </a:t>
            </a:r>
          </a:p>
        </p:txBody>
      </p:sp>
      <p:pic>
        <p:nvPicPr>
          <p:cNvPr id="7" name="Picture 12">
            <a:extLst>
              <a:ext uri="{FF2B5EF4-FFF2-40B4-BE49-F238E27FC236}">
                <a16:creationId xmlns:a16="http://schemas.microsoft.com/office/drawing/2014/main" id="{579B0A3C-6BE8-41E9-8959-6EDF040B1C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667196" y="2584349"/>
            <a:ext cx="6165129" cy="978627"/>
          </a:xfrm>
          <a:prstGeom prst="rect">
            <a:avLst/>
          </a:prstGeom>
          <a:effectLst>
            <a:glow rad="50800">
              <a:schemeClr val="accent6">
                <a:lumMod val="20000"/>
                <a:lumOff val="80000"/>
              </a:schemeClr>
            </a:glo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6DFCCA8-BEF5-4E3A-9701-5FB5E9835F2B}"/>
              </a:ext>
            </a:extLst>
          </p:cNvPr>
          <p:cNvSpPr/>
          <p:nvPr/>
        </p:nvSpPr>
        <p:spPr>
          <a:xfrm>
            <a:off x="5974521" y="2844225"/>
            <a:ext cx="49522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/>
            <a:r>
              <a:rPr lang="en-US" sz="3200" dirty="0">
                <a:solidFill>
                  <a:srgbClr val="0064D2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2. </a:t>
            </a:r>
            <a:r>
              <a:rPr lang="en-US" sz="3200" dirty="0" err="1">
                <a:solidFill>
                  <a:srgbClr val="0064D2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Chữ</a:t>
            </a:r>
            <a:r>
              <a:rPr lang="en-US" sz="3200" dirty="0">
                <a:solidFill>
                  <a:srgbClr val="0064D2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64D2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viết</a:t>
            </a:r>
            <a:r>
              <a:rPr lang="en-US" sz="3200" dirty="0">
                <a:solidFill>
                  <a:srgbClr val="0064D2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64D2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rõ</a:t>
            </a:r>
            <a:r>
              <a:rPr lang="en-US" sz="3200" dirty="0">
                <a:solidFill>
                  <a:srgbClr val="0064D2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64D2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ràng</a:t>
            </a:r>
            <a:r>
              <a:rPr lang="en-US" sz="3200" dirty="0">
                <a:solidFill>
                  <a:srgbClr val="0064D2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64D2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sạch</a:t>
            </a:r>
            <a:r>
              <a:rPr lang="en-US" sz="3200" dirty="0">
                <a:solidFill>
                  <a:srgbClr val="0064D2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64D2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đẹp</a:t>
            </a:r>
            <a:endParaRPr lang="en-US" sz="3200" dirty="0">
              <a:solidFill>
                <a:srgbClr val="0064D2">
                  <a:lumMod val="75000"/>
                </a:srgbClr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5B9D7A-EBCE-41AA-ADF8-5CA4AEF6D0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828725" y="2962960"/>
            <a:ext cx="436427" cy="422937"/>
          </a:xfrm>
          <a:prstGeom prst="rect">
            <a:avLst/>
          </a:prstGeom>
          <a:effectLst>
            <a:glow rad="63500">
              <a:schemeClr val="accent4"/>
            </a:glow>
          </a:effectLst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A5343972-C1D9-4017-B0F6-4334C0CA94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667196" y="4195189"/>
            <a:ext cx="6165129" cy="978627"/>
          </a:xfrm>
          <a:prstGeom prst="rect">
            <a:avLst/>
          </a:prstGeom>
          <a:effectLst>
            <a:glow rad="63500">
              <a:schemeClr val="accent6">
                <a:lumMod val="20000"/>
                <a:lumOff val="80000"/>
              </a:schemeClr>
            </a:glo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6972ACF-ED4F-4B18-8C8E-8A921DEBE62C}"/>
              </a:ext>
            </a:extLst>
          </p:cNvPr>
          <p:cNvSpPr/>
          <p:nvPr/>
        </p:nvSpPr>
        <p:spPr>
          <a:xfrm>
            <a:off x="5934089" y="4480988"/>
            <a:ext cx="47698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/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3.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Trình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bày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đúng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hình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thức</a:t>
            </a:r>
            <a:endParaRPr lang="en-US" sz="3200" dirty="0">
              <a:solidFill>
                <a:srgbClr val="00B05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13" name="Picture 9">
            <a:extLst>
              <a:ext uri="{FF2B5EF4-FFF2-40B4-BE49-F238E27FC236}">
                <a16:creationId xmlns:a16="http://schemas.microsoft.com/office/drawing/2014/main" id="{5C12B8DA-5F55-48A7-B6BE-D5033C8582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685327" y="4497302"/>
            <a:ext cx="436427" cy="422937"/>
          </a:xfrm>
          <a:prstGeom prst="rect">
            <a:avLst/>
          </a:prstGeom>
          <a:effectLst>
            <a:glow rad="88900">
              <a:schemeClr val="accent4"/>
            </a:glow>
          </a:effec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01621750-4963-425C-9A0E-70B103794E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31001" y="5065763"/>
            <a:ext cx="1976919" cy="1416193"/>
          </a:xfrm>
          <a:prstGeom prst="rect">
            <a:avLst/>
          </a:prstGeom>
          <a:effectLst>
            <a:glow rad="63500">
              <a:schemeClr val="accent4">
                <a:lumMod val="20000"/>
                <a:lumOff val="8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74820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6 L -0.44531 0.60973 " pathEditMode="relative" rAng="0" ptsTypes="AA">
                                      <p:cBhvr>
                                        <p:cTn id="68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66" y="3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48148E-6 L -0.47292 0.3757 " pathEditMode="relative" rAng="0" ptsTypes="AA">
                                      <p:cBhvr>
                                        <p:cTn id="72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46" y="1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-0.39128 0.15186 " pathEditMode="relative" rAng="0" ptsTypes="AA">
                                      <p:cBhvr>
                                        <p:cTn id="76" dur="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70" y="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B771850-11B9-4A1C-BAC8-9D857C452702}"/>
              </a:ext>
            </a:extLst>
          </p:cNvPr>
          <p:cNvSpPr/>
          <p:nvPr/>
        </p:nvSpPr>
        <p:spPr>
          <a:xfrm>
            <a:off x="1758028" y="2175510"/>
            <a:ext cx="687357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Em</a:t>
            </a:r>
            <a:r>
              <a:rPr lang="en-US" sz="4000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hãy</a:t>
            </a:r>
            <a:r>
              <a:rPr lang="en-US" sz="4000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tự</a:t>
            </a:r>
            <a:r>
              <a:rPr lang="en-US" sz="4000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đánh</a:t>
            </a:r>
            <a:r>
              <a:rPr lang="en-US" sz="4000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giá</a:t>
            </a:r>
            <a:r>
              <a:rPr lang="en-US" sz="4000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phần</a:t>
            </a:r>
            <a:r>
              <a:rPr lang="en-US" sz="4000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viết</a:t>
            </a:r>
            <a:r>
              <a:rPr lang="en-US" sz="4000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mình</a:t>
            </a:r>
            <a:r>
              <a:rPr lang="en-US" sz="4000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và</a:t>
            </a:r>
            <a:r>
              <a:rPr lang="en-US" sz="4000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bạn</a:t>
            </a:r>
            <a:endParaRPr lang="en-US" sz="4000" dirty="0">
              <a:solidFill>
                <a:schemeClr val="bg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08805172-6264-49AA-A0C5-1B6A0E6DCA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213925" y="3702593"/>
            <a:ext cx="436427" cy="422937"/>
          </a:xfrm>
          <a:prstGeom prst="rect">
            <a:avLst/>
          </a:prstGeom>
          <a:effectLst>
            <a:glow rad="88900">
              <a:schemeClr val="accent4"/>
            </a:glow>
          </a:effectLst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9A9192EF-19FF-4448-BCD9-A3167EF064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934713" y="3731169"/>
            <a:ext cx="436427" cy="422937"/>
          </a:xfrm>
          <a:prstGeom prst="rect">
            <a:avLst/>
          </a:prstGeom>
          <a:effectLst>
            <a:glow rad="88900">
              <a:schemeClr val="accent4"/>
            </a:glow>
          </a:effectLst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16CF22A2-4E66-43F4-881B-21A34631DF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607876" y="3701167"/>
            <a:ext cx="436427" cy="422937"/>
          </a:xfrm>
          <a:prstGeom prst="rect">
            <a:avLst/>
          </a:prstGeom>
          <a:effectLst>
            <a:glow rad="88900">
              <a:schemeClr val="accent4"/>
            </a:glow>
          </a:effectLst>
        </p:spPr>
      </p:pic>
    </p:spTree>
    <p:extLst>
      <p:ext uri="{BB962C8B-B14F-4D97-AF65-F5344CB8AC3E}">
        <p14:creationId xmlns:p14="http://schemas.microsoft.com/office/powerpoint/2010/main" val="122922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CCF82FE-094A-4F7A-AA03-76D247908131}"/>
              </a:ext>
            </a:extLst>
          </p:cNvPr>
          <p:cNvSpPr/>
          <p:nvPr/>
        </p:nvSpPr>
        <p:spPr>
          <a:xfrm>
            <a:off x="340766" y="195087"/>
            <a:ext cx="11242920" cy="6438377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FF00"/>
            </a:solidFill>
            <a:prstDash val="dash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BA17B16-4BBA-3A49-1565-B6C87F410A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409680" y="224536"/>
            <a:ext cx="7372639" cy="1055624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96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C93C3C-2E8A-B70B-D5FA-7C2E0B706E96}"/>
              </a:ext>
            </a:extLst>
          </p:cNvPr>
          <p:cNvSpPr txBox="1"/>
          <p:nvPr/>
        </p:nvSpPr>
        <p:spPr>
          <a:xfrm>
            <a:off x="3218980" y="224536"/>
            <a:ext cx="609447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Tìm tên người nước ngoài viết đúng và chép vào vở.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5AD75D8-9317-C2DA-29A0-36B08DEDA134}"/>
              </a:ext>
            </a:extLst>
          </p:cNvPr>
          <p:cNvSpPr/>
          <p:nvPr/>
        </p:nvSpPr>
        <p:spPr>
          <a:xfrm>
            <a:off x="628650" y="1781175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Y-</a:t>
            </a:r>
            <a:r>
              <a:rPr lang="en-US" sz="4000" dirty="0" err="1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éc</a:t>
            </a:r>
            <a:r>
              <a:rPr lang="en-US" sz="4000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4000" dirty="0" err="1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endParaRPr lang="en-US" sz="4000" dirty="0">
              <a:ln>
                <a:solidFill>
                  <a:srgbClr val="00B0F0"/>
                </a:solidFill>
              </a:ln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7D87C40-5C03-BC74-0BF6-4D9CFF5A7B12}"/>
              </a:ext>
            </a:extLst>
          </p:cNvPr>
          <p:cNvSpPr/>
          <p:nvPr/>
        </p:nvSpPr>
        <p:spPr>
          <a:xfrm>
            <a:off x="3962400" y="1790700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Ê-li-</a:t>
            </a:r>
            <a:r>
              <a:rPr lang="en-US" sz="4000" dirty="0" err="1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át</a:t>
            </a:r>
            <a:endParaRPr lang="en-US" sz="4000" dirty="0">
              <a:ln>
                <a:solidFill>
                  <a:srgbClr val="00B0F0"/>
                </a:solidFill>
              </a:ln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D3F30ED-FDE1-8749-EFC6-56D0D8E73E32}"/>
              </a:ext>
            </a:extLst>
          </p:cNvPr>
          <p:cNvSpPr/>
          <p:nvPr/>
        </p:nvSpPr>
        <p:spPr>
          <a:xfrm>
            <a:off x="7610475" y="1771650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4000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-li-A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7181770-D2CF-E9C5-9BC5-B629C0425D0E}"/>
              </a:ext>
            </a:extLst>
          </p:cNvPr>
          <p:cNvSpPr/>
          <p:nvPr/>
        </p:nvSpPr>
        <p:spPr>
          <a:xfrm>
            <a:off x="561975" y="3228975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Oan-Đi-xni</a:t>
            </a:r>
            <a:endParaRPr lang="en-US" sz="4000" dirty="0">
              <a:ln>
                <a:solidFill>
                  <a:srgbClr val="00B0F0"/>
                </a:solidFill>
              </a:ln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EFDE087-9F46-9888-7F84-F5E231780327}"/>
              </a:ext>
            </a:extLst>
          </p:cNvPr>
          <p:cNvSpPr/>
          <p:nvPr/>
        </p:nvSpPr>
        <p:spPr>
          <a:xfrm>
            <a:off x="3981450" y="3219450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An-</a:t>
            </a:r>
            <a:r>
              <a:rPr lang="en-US" sz="4000" dirty="0" err="1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đéc</a:t>
            </a:r>
            <a:r>
              <a:rPr lang="en-US" sz="4000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-xen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1A0AD8E-B067-1A66-4D56-4652554CA0D3}"/>
              </a:ext>
            </a:extLst>
          </p:cNvPr>
          <p:cNvSpPr/>
          <p:nvPr/>
        </p:nvSpPr>
        <p:spPr>
          <a:xfrm>
            <a:off x="7686675" y="3238500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Si-skin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743DFCC-9FC8-D7B9-D945-46BF544C7C89}"/>
              </a:ext>
            </a:extLst>
          </p:cNvPr>
          <p:cNvGrpSpPr/>
          <p:nvPr/>
        </p:nvGrpSpPr>
        <p:grpSpPr>
          <a:xfrm>
            <a:off x="2562225" y="3829049"/>
            <a:ext cx="7753349" cy="4086225"/>
            <a:chOff x="2562225" y="3829049"/>
            <a:chExt cx="7753349" cy="408622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BBB9DD7-4D3B-65B6-B008-39B98F82C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2225" y="3829049"/>
              <a:ext cx="7753349" cy="4086225"/>
            </a:xfrm>
            <a:prstGeom prst="rect">
              <a:avLst/>
            </a:prstGeom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AB3C892-7413-8EE7-B719-F5EAC6B772E8}"/>
                </a:ext>
              </a:extLst>
            </p:cNvPr>
            <p:cNvSpPr/>
            <p:nvPr/>
          </p:nvSpPr>
          <p:spPr>
            <a:xfrm>
              <a:off x="5438775" y="6219825"/>
              <a:ext cx="2095500" cy="5334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Tên</a:t>
              </a: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đúng</a:t>
              </a:r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354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33333E-6 L 0.01602 0.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4" y="2500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0.3793 0.28055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58" y="1402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0 L 0.0832 0.23611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54" y="1180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-0.16914 0.31389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4" y="1569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7" grpId="2" animBg="1"/>
      <p:bldP spid="8" grpId="0" animBg="1"/>
      <p:bldP spid="9" grpId="0" animBg="1"/>
      <p:bldP spid="9" grpId="1" animBg="1"/>
      <p:bldP spid="9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CCF82FE-094A-4F7A-AA03-76D247908131}"/>
              </a:ext>
            </a:extLst>
          </p:cNvPr>
          <p:cNvSpPr/>
          <p:nvPr/>
        </p:nvSpPr>
        <p:spPr>
          <a:xfrm>
            <a:off x="340766" y="195087"/>
            <a:ext cx="11242920" cy="6438377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FF00"/>
            </a:solidFill>
            <a:prstDash val="dash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BA17B16-4BBA-3A49-1565-B6C87F410A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409680" y="224536"/>
            <a:ext cx="7372639" cy="1055624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96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C93C3C-2E8A-B70B-D5FA-7C2E0B706E96}"/>
              </a:ext>
            </a:extLst>
          </p:cNvPr>
          <p:cNvSpPr txBox="1"/>
          <p:nvPr/>
        </p:nvSpPr>
        <p:spPr>
          <a:xfrm>
            <a:off x="3218980" y="224536"/>
            <a:ext cx="609447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 tên riêng địa lí nước ngoài viết đúng và chép vào vở.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5AD75D8-9317-C2DA-29A0-36B08DEDA134}"/>
              </a:ext>
            </a:extLst>
          </p:cNvPr>
          <p:cNvSpPr/>
          <p:nvPr/>
        </p:nvSpPr>
        <p:spPr>
          <a:xfrm>
            <a:off x="628650" y="1781175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Ô-</a:t>
            </a:r>
            <a:r>
              <a:rPr lang="en-US" sz="4000" dirty="0" err="1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lim</a:t>
            </a:r>
            <a:r>
              <a:rPr lang="en-US" sz="4000" dirty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-pi-a</a:t>
            </a:r>
            <a:endParaRPr kumimoji="0" lang="en-US" sz="4000" b="0" i="0" u="none" strike="noStrike" kern="1200" cap="none" spc="0" normalizeH="0" baseline="0" noProof="0" dirty="0">
              <a:ln>
                <a:solidFill>
                  <a:srgbClr val="00B0F0"/>
                </a:solidFill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7D87C40-5C03-BC74-0BF6-4D9CFF5A7B12}"/>
              </a:ext>
            </a:extLst>
          </p:cNvPr>
          <p:cNvSpPr/>
          <p:nvPr/>
        </p:nvSpPr>
        <p:spPr>
          <a:xfrm>
            <a:off x="4133850" y="1790700"/>
            <a:ext cx="2638425" cy="933450"/>
          </a:xfrm>
          <a:prstGeom prst="roundRect">
            <a:avLst>
              <a:gd name="adj" fmla="val 32994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Pháp</a:t>
            </a:r>
            <a:endParaRPr kumimoji="0" lang="en-US" sz="4000" b="0" i="0" u="none" strike="noStrike" kern="1200" cap="none" spc="0" normalizeH="0" baseline="0" noProof="0" dirty="0">
              <a:ln>
                <a:solidFill>
                  <a:srgbClr val="00B0F0"/>
                </a:solidFill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D3F30ED-FDE1-8749-EFC6-56D0D8E73E32}"/>
              </a:ext>
            </a:extLst>
          </p:cNvPr>
          <p:cNvSpPr/>
          <p:nvPr/>
        </p:nvSpPr>
        <p:spPr>
          <a:xfrm>
            <a:off x="7610475" y="1771650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Hy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lạp</a:t>
            </a:r>
            <a:endParaRPr kumimoji="0" lang="en-US" sz="4000" b="0" i="0" u="none" strike="noStrike" kern="1200" cap="none" spc="0" normalizeH="0" baseline="0" noProof="0" dirty="0">
              <a:ln>
                <a:solidFill>
                  <a:srgbClr val="00B0F0"/>
                </a:solidFill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7181770-D2CF-E9C5-9BC5-B629C0425D0E}"/>
              </a:ext>
            </a:extLst>
          </p:cNvPr>
          <p:cNvSpPr/>
          <p:nvPr/>
        </p:nvSpPr>
        <p:spPr>
          <a:xfrm>
            <a:off x="561975" y="3228975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Hàn</a:t>
            </a:r>
            <a:r>
              <a:rPr kumimoji="0" lang="en-US" sz="4000" b="0" i="0" u="none" strike="noStrike" kern="1200" cap="none" spc="0" normalizeH="0" noProof="0" dirty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Quốc</a:t>
            </a:r>
            <a:endParaRPr kumimoji="0" lang="en-US" sz="4000" b="0" i="0" u="none" strike="noStrike" kern="1200" cap="none" spc="0" normalizeH="0" baseline="0" noProof="0" dirty="0">
              <a:ln>
                <a:solidFill>
                  <a:srgbClr val="00B0F0"/>
                </a:solidFill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EFDE087-9F46-9888-7F84-F5E231780327}"/>
              </a:ext>
            </a:extLst>
          </p:cNvPr>
          <p:cNvSpPr/>
          <p:nvPr/>
        </p:nvSpPr>
        <p:spPr>
          <a:xfrm>
            <a:off x="3981450" y="3219450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Xơ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-Un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1A0AD8E-B067-1A66-4D56-4652554CA0D3}"/>
              </a:ext>
            </a:extLst>
          </p:cNvPr>
          <p:cNvSpPr/>
          <p:nvPr/>
        </p:nvSpPr>
        <p:spPr>
          <a:xfrm>
            <a:off x="7686675" y="3238500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Đan</a:t>
            </a:r>
            <a:r>
              <a:rPr lang="en-US" sz="4000" dirty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Mạch</a:t>
            </a:r>
            <a:endParaRPr kumimoji="0" lang="en-US" sz="4000" b="0" i="0" u="none" strike="noStrike" kern="1200" cap="none" spc="0" normalizeH="0" baseline="0" noProof="0" dirty="0">
              <a:ln>
                <a:solidFill>
                  <a:srgbClr val="00B0F0"/>
                </a:solidFill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743DFCC-9FC8-D7B9-D945-46BF544C7C89}"/>
              </a:ext>
            </a:extLst>
          </p:cNvPr>
          <p:cNvGrpSpPr/>
          <p:nvPr/>
        </p:nvGrpSpPr>
        <p:grpSpPr>
          <a:xfrm>
            <a:off x="2562225" y="3829049"/>
            <a:ext cx="7753349" cy="4086225"/>
            <a:chOff x="2562225" y="3829049"/>
            <a:chExt cx="7753349" cy="408622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BBB9DD7-4D3B-65B6-B008-39B98F82C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2225" y="3829049"/>
              <a:ext cx="7753349" cy="4086225"/>
            </a:xfrm>
            <a:prstGeom prst="rect">
              <a:avLst/>
            </a:prstGeom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AB3C892-7413-8EE7-B719-F5EAC6B772E8}"/>
                </a:ext>
              </a:extLst>
            </p:cNvPr>
            <p:cNvSpPr/>
            <p:nvPr/>
          </p:nvSpPr>
          <p:spPr>
            <a:xfrm>
              <a:off x="5438775" y="6219825"/>
              <a:ext cx="2095500" cy="5334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Tên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viết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đúng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628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22222E-6 L 0.35586 0.437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86" y="21875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33333E-6 L 0.01601 0.5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4" y="2500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0.3793 0.2805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58" y="14028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-0.16914 0.31389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4" y="1569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8" grpId="0" animBg="1"/>
      <p:bldP spid="9" grpId="0" animBg="1"/>
      <p:bldP spid="9" grpId="1" animBg="1"/>
      <p:bldP spid="9" grpId="2" animBg="1"/>
      <p:bldP spid="11" grpId="0" animBg="1"/>
      <p:bldP spid="12" grpId="0" animBg="1"/>
      <p:bldP spid="12" grpId="1" animBg="1"/>
      <p:bldP spid="12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CCF82FE-094A-4F7A-AA03-76D247908131}"/>
              </a:ext>
            </a:extLst>
          </p:cNvPr>
          <p:cNvSpPr/>
          <p:nvPr/>
        </p:nvSpPr>
        <p:spPr>
          <a:xfrm>
            <a:off x="340766" y="195087"/>
            <a:ext cx="11242920" cy="6438377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FF00"/>
            </a:solidFill>
            <a:prstDash val="dash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BA17B16-4BBA-3A49-1565-B6C87F410A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409680" y="224536"/>
            <a:ext cx="7372639" cy="1055624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96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C93C3C-2E8A-B70B-D5FA-7C2E0B706E96}"/>
              </a:ext>
            </a:extLst>
          </p:cNvPr>
          <p:cNvSpPr txBox="1"/>
          <p:nvPr/>
        </p:nvSpPr>
        <p:spPr>
          <a:xfrm>
            <a:off x="3218980" y="224536"/>
            <a:ext cx="609447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sửa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riêng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sai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3.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1FA5605-9C98-BEC8-0F2F-E37F41C0B97F}"/>
              </a:ext>
            </a:extLst>
          </p:cNvPr>
          <p:cNvSpPr/>
          <p:nvPr/>
        </p:nvSpPr>
        <p:spPr>
          <a:xfrm>
            <a:off x="838200" y="1628775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Y-</a:t>
            </a:r>
            <a:r>
              <a:rPr lang="en-US" sz="4000" dirty="0" err="1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éc</a:t>
            </a:r>
            <a:r>
              <a:rPr lang="en-US" sz="4000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4000" dirty="0" err="1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endParaRPr lang="en-US" sz="4000" dirty="0">
              <a:ln>
                <a:solidFill>
                  <a:srgbClr val="00B0F0"/>
                </a:solidFill>
              </a:ln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31DC5DF-A12E-BFF3-C11B-E1F81774FA0C}"/>
              </a:ext>
            </a:extLst>
          </p:cNvPr>
          <p:cNvSpPr/>
          <p:nvPr/>
        </p:nvSpPr>
        <p:spPr>
          <a:xfrm>
            <a:off x="790575" y="2705100"/>
            <a:ext cx="2809875" cy="809625"/>
          </a:xfrm>
          <a:prstGeom prst="roundRect">
            <a:avLst>
              <a:gd name="adj" fmla="val 32994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4000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-li-A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61EA6A1-4E3C-8189-2EFF-75A2E291B3C3}"/>
              </a:ext>
            </a:extLst>
          </p:cNvPr>
          <p:cNvSpPr/>
          <p:nvPr/>
        </p:nvSpPr>
        <p:spPr>
          <a:xfrm>
            <a:off x="838200" y="3781425"/>
            <a:ext cx="2809875" cy="790575"/>
          </a:xfrm>
          <a:prstGeom prst="roundRect">
            <a:avLst>
              <a:gd name="adj" fmla="val 32994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 lạp</a:t>
            </a:r>
            <a:endParaRPr lang="en-US" sz="4000" dirty="0" err="1">
              <a:ln>
                <a:solidFill>
                  <a:srgbClr val="00B0F0"/>
                </a:solidFill>
              </a:ln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9BDB40F-C07B-4ADB-DBC4-BADCC50AEC83}"/>
              </a:ext>
            </a:extLst>
          </p:cNvPr>
          <p:cNvSpPr/>
          <p:nvPr/>
        </p:nvSpPr>
        <p:spPr>
          <a:xfrm>
            <a:off x="876300" y="4848225"/>
            <a:ext cx="2809875" cy="790575"/>
          </a:xfrm>
          <a:prstGeom prst="roundRect">
            <a:avLst>
              <a:gd name="adj" fmla="val 32994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Xơ-Un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D1AE3C1-1E5C-67DC-65EC-9163D9A3C98D}"/>
              </a:ext>
            </a:extLst>
          </p:cNvPr>
          <p:cNvCxnSpPr/>
          <p:nvPr/>
        </p:nvCxnSpPr>
        <p:spPr>
          <a:xfrm>
            <a:off x="4314825" y="2162175"/>
            <a:ext cx="170497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B9B5859-745A-89B8-3E58-18EBE7C2FA3C}"/>
              </a:ext>
            </a:extLst>
          </p:cNvPr>
          <p:cNvSpPr/>
          <p:nvPr/>
        </p:nvSpPr>
        <p:spPr>
          <a:xfrm>
            <a:off x="6648450" y="1647825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Y-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éc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endParaRPr lang="en-US" sz="40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7A3C5D6-657A-9D48-44CD-DFA955783840}"/>
              </a:ext>
            </a:extLst>
          </p:cNvPr>
          <p:cNvCxnSpPr/>
          <p:nvPr/>
        </p:nvCxnSpPr>
        <p:spPr>
          <a:xfrm>
            <a:off x="4314825" y="3219450"/>
            <a:ext cx="170497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75800EA-E56C-A899-F29A-449AD2B29696}"/>
              </a:ext>
            </a:extLst>
          </p:cNvPr>
          <p:cNvSpPr/>
          <p:nvPr/>
        </p:nvSpPr>
        <p:spPr>
          <a:xfrm>
            <a:off x="6648450" y="2705100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-li-a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B2D0E6F-550F-C7FF-32D9-6B357924BF88}"/>
              </a:ext>
            </a:extLst>
          </p:cNvPr>
          <p:cNvCxnSpPr/>
          <p:nvPr/>
        </p:nvCxnSpPr>
        <p:spPr>
          <a:xfrm>
            <a:off x="4324350" y="4295775"/>
            <a:ext cx="170497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A35C8C3-1FC2-52C2-1698-7CAE00345544}"/>
              </a:ext>
            </a:extLst>
          </p:cNvPr>
          <p:cNvSpPr/>
          <p:nvPr/>
        </p:nvSpPr>
        <p:spPr>
          <a:xfrm>
            <a:off x="6657975" y="3781425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Hy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Lạp</a:t>
            </a:r>
            <a:endParaRPr lang="en-US" sz="40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15908BF-DDFD-8652-D947-2F10B565BE08}"/>
              </a:ext>
            </a:extLst>
          </p:cNvPr>
          <p:cNvCxnSpPr/>
          <p:nvPr/>
        </p:nvCxnSpPr>
        <p:spPr>
          <a:xfrm>
            <a:off x="4305300" y="5324475"/>
            <a:ext cx="170497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5768C70-FAF9-85E5-FFD0-C130A60FDD36}"/>
              </a:ext>
            </a:extLst>
          </p:cNvPr>
          <p:cNvSpPr/>
          <p:nvPr/>
        </p:nvSpPr>
        <p:spPr>
          <a:xfrm>
            <a:off x="6638925" y="4914899"/>
            <a:ext cx="2809875" cy="828675"/>
          </a:xfrm>
          <a:prstGeom prst="roundRect">
            <a:avLst>
              <a:gd name="adj" fmla="val 32994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Xơ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-un</a:t>
            </a:r>
          </a:p>
        </p:txBody>
      </p:sp>
    </p:spTree>
    <p:extLst>
      <p:ext uri="{BB962C8B-B14F-4D97-AF65-F5344CB8AC3E}">
        <p14:creationId xmlns:p14="http://schemas.microsoft.com/office/powerpoint/2010/main" val="28202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0" grpId="0" animBg="1"/>
      <p:bldP spid="13" grpId="0" animBg="1"/>
      <p:bldP spid="19" grpId="0" animBg="1"/>
      <p:bldP spid="21" grpId="0" animBg="1"/>
      <p:bldP spid="23" grpId="0" animBg="1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B771850-11B9-4A1C-BAC8-9D857C452702}"/>
              </a:ext>
            </a:extLst>
          </p:cNvPr>
          <p:cNvSpPr/>
          <p:nvPr/>
        </p:nvSpPr>
        <p:spPr>
          <a:xfrm>
            <a:off x="1758028" y="2175510"/>
            <a:ext cx="687357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/>
            <a:r>
              <a:rPr lang="en-US" sz="4000" u="sng" dirty="0" err="1">
                <a:solidFill>
                  <a:prstClr val="white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Về</a:t>
            </a:r>
            <a:r>
              <a:rPr lang="en-US" sz="4000" u="sng" dirty="0">
                <a:solidFill>
                  <a:prstClr val="white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000" u="sng" dirty="0" err="1">
                <a:solidFill>
                  <a:prstClr val="white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nhà</a:t>
            </a:r>
            <a:r>
              <a:rPr lang="en-US" sz="4000" u="sng" dirty="0">
                <a:solidFill>
                  <a:prstClr val="white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:</a:t>
            </a:r>
          </a:p>
          <a:p>
            <a:pPr lvl="0" algn="ctr" defTabSz="457200"/>
            <a:r>
              <a:rPr lang="en-US" sz="4000" dirty="0">
                <a:solidFill>
                  <a:prstClr val="white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</a:t>
            </a:r>
            <a:r>
              <a:rPr lang="vi-VN" sz="4000" dirty="0">
                <a:solidFill>
                  <a:prstClr val="white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ưu tầm và đọc sách báo viết về người nổi tiếng trên thế giới.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71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D14B0C5-0AF1-4D09-B6B1-11A57FC751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77" b="409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B0283A7-BC7A-42E5-8102-BB2D73C797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49"/>
          <a:stretch/>
        </p:blipFill>
        <p:spPr>
          <a:xfrm>
            <a:off x="2286216" y="0"/>
            <a:ext cx="9905784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B6019DC-0AED-438F-B086-26AD966D3E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2" t="20350" r="28329" b="56500"/>
          <a:stretch/>
        </p:blipFill>
        <p:spPr>
          <a:xfrm>
            <a:off x="5943600" y="4106874"/>
            <a:ext cx="2969457" cy="233692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E6B6E8A2-C063-401B-A72F-E55E36409532}"/>
              </a:ext>
            </a:extLst>
          </p:cNvPr>
          <p:cNvGrpSpPr/>
          <p:nvPr/>
        </p:nvGrpSpPr>
        <p:grpSpPr>
          <a:xfrm>
            <a:off x="1143216" y="708790"/>
            <a:ext cx="8067459" cy="5633344"/>
            <a:chOff x="1143216" y="708790"/>
            <a:chExt cx="8067459" cy="563334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2A767288-B27B-478C-8DC3-3545C7606C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91000" y="5275334"/>
              <a:ext cx="2286000" cy="106680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4D4BEB7F-639D-4EDC-9D45-8F0CDBE027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72325" y="3314610"/>
              <a:ext cx="2038350" cy="158452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87C1FB8-415E-4985-A96D-33D0A9F617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V="1">
              <a:off x="1143216" y="708790"/>
              <a:ext cx="2286000" cy="1066800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BC29F0F0-BF68-4D63-8053-FA7D383A49B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5" b="35704"/>
          <a:stretch/>
        </p:blipFill>
        <p:spPr>
          <a:xfrm>
            <a:off x="3328932" y="1043820"/>
            <a:ext cx="5895598" cy="45415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D33BBD-E7F5-8243-8EC6-BE3835DFE5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202" y="4158904"/>
            <a:ext cx="5803895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5680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1C9A0EEC-D92E-4C74-AE8E-0DCDFEEF13B7}"/>
              </a:ext>
            </a:extLst>
          </p:cNvPr>
          <p:cNvSpPr txBox="1"/>
          <p:nvPr/>
        </p:nvSpPr>
        <p:spPr>
          <a:xfrm>
            <a:off x="3843616" y="1540249"/>
            <a:ext cx="1254589" cy="693874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C7392"/>
              </a:solidFill>
              <a:effectLst/>
              <a:uLnTx/>
              <a:uFillTx/>
              <a:latin typeface="字魂57号-创细黑" panose="00000500000000000000" pitchFamily="2" charset="-122"/>
              <a:ea typeface="字魂57号-创细黑" panose="00000500000000000000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F52F8E87-1C79-44CC-8713-A61832614DC7}"/>
              </a:ext>
            </a:extLst>
          </p:cNvPr>
          <p:cNvGrpSpPr/>
          <p:nvPr/>
        </p:nvGrpSpPr>
        <p:grpSpPr>
          <a:xfrm>
            <a:off x="1801133" y="1329315"/>
            <a:ext cx="1347667" cy="568895"/>
            <a:chOff x="1139367" y="6012139"/>
            <a:chExt cx="1347667" cy="568895"/>
          </a:xfrm>
          <a:solidFill>
            <a:schemeClr val="bg1">
              <a:alpha val="60000"/>
            </a:schemeClr>
          </a:solidFill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E7A4B989-BC6E-41FE-833E-AC7D1ED7650D}"/>
                </a:ext>
              </a:extLst>
            </p:cNvPr>
            <p:cNvGrpSpPr/>
            <p:nvPr/>
          </p:nvGrpSpPr>
          <p:grpSpPr>
            <a:xfrm>
              <a:off x="1139367" y="6012139"/>
              <a:ext cx="1347667" cy="75553"/>
              <a:chOff x="1139367" y="6012139"/>
              <a:chExt cx="1347667" cy="75553"/>
            </a:xfrm>
            <a:grpFill/>
          </p:grpSpPr>
          <p:sp>
            <p:nvSpPr>
              <p:cNvPr id="41" name="椭圆 40">
                <a:extLst>
                  <a:ext uri="{FF2B5EF4-FFF2-40B4-BE49-F238E27FC236}">
                    <a16:creationId xmlns:a16="http://schemas.microsoft.com/office/drawing/2014/main" id="{4B202891-8F95-44DB-A6E2-500C8135D437}"/>
                  </a:ext>
                </a:extLst>
              </p:cNvPr>
              <p:cNvSpPr/>
              <p:nvPr/>
            </p:nvSpPr>
            <p:spPr>
              <a:xfrm>
                <a:off x="113936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2" name="椭圆 41">
                <a:extLst>
                  <a:ext uri="{FF2B5EF4-FFF2-40B4-BE49-F238E27FC236}">
                    <a16:creationId xmlns:a16="http://schemas.microsoft.com/office/drawing/2014/main" id="{E3C44DC6-E9B0-4969-8E94-B9465A4AFDAF}"/>
                  </a:ext>
                </a:extLst>
              </p:cNvPr>
              <p:cNvSpPr/>
              <p:nvPr/>
            </p:nvSpPr>
            <p:spPr>
              <a:xfrm>
                <a:off x="12983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12CBBE5B-3B26-4CA7-B755-FC6796633880}"/>
                  </a:ext>
                </a:extLst>
              </p:cNvPr>
              <p:cNvSpPr/>
              <p:nvPr/>
            </p:nvSpPr>
            <p:spPr>
              <a:xfrm>
                <a:off x="145739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911C0029-6036-4E09-A10F-D0DECBC65077}"/>
                  </a:ext>
                </a:extLst>
              </p:cNvPr>
              <p:cNvSpPr/>
              <p:nvPr/>
            </p:nvSpPr>
            <p:spPr>
              <a:xfrm>
                <a:off x="1616409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5" name="椭圆 44">
                <a:extLst>
                  <a:ext uri="{FF2B5EF4-FFF2-40B4-BE49-F238E27FC236}">
                    <a16:creationId xmlns:a16="http://schemas.microsoft.com/office/drawing/2014/main" id="{60D05C20-006D-4FCF-8B02-738F59FAF889}"/>
                  </a:ext>
                </a:extLst>
              </p:cNvPr>
              <p:cNvSpPr/>
              <p:nvPr/>
            </p:nvSpPr>
            <p:spPr>
              <a:xfrm>
                <a:off x="1775423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6" name="椭圆 45">
                <a:extLst>
                  <a:ext uri="{FF2B5EF4-FFF2-40B4-BE49-F238E27FC236}">
                    <a16:creationId xmlns:a16="http://schemas.microsoft.com/office/drawing/2014/main" id="{859D152D-F59D-4F47-B961-E83AA0E748B7}"/>
                  </a:ext>
                </a:extLst>
              </p:cNvPr>
              <p:cNvSpPr/>
              <p:nvPr/>
            </p:nvSpPr>
            <p:spPr>
              <a:xfrm>
                <a:off x="193443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7" name="椭圆 46">
                <a:extLst>
                  <a:ext uri="{FF2B5EF4-FFF2-40B4-BE49-F238E27FC236}">
                    <a16:creationId xmlns:a16="http://schemas.microsoft.com/office/drawing/2014/main" id="{9C19C42F-8699-4597-AC4A-D10DDA8904F4}"/>
                  </a:ext>
                </a:extLst>
              </p:cNvPr>
              <p:cNvSpPr/>
              <p:nvPr/>
            </p:nvSpPr>
            <p:spPr>
              <a:xfrm>
                <a:off x="209345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8" name="椭圆 47">
                <a:extLst>
                  <a:ext uri="{FF2B5EF4-FFF2-40B4-BE49-F238E27FC236}">
                    <a16:creationId xmlns:a16="http://schemas.microsoft.com/office/drawing/2014/main" id="{7FCC2360-9BD8-4EC8-8E0E-8F9042CC1AEA}"/>
                  </a:ext>
                </a:extLst>
              </p:cNvPr>
              <p:cNvSpPr/>
              <p:nvPr/>
            </p:nvSpPr>
            <p:spPr>
              <a:xfrm>
                <a:off x="225246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9" name="椭圆 48">
                <a:extLst>
                  <a:ext uri="{FF2B5EF4-FFF2-40B4-BE49-F238E27FC236}">
                    <a16:creationId xmlns:a16="http://schemas.microsoft.com/office/drawing/2014/main" id="{632C4C99-2B23-4E08-8D0E-C30B398D5AE5}"/>
                  </a:ext>
                </a:extLst>
              </p:cNvPr>
              <p:cNvSpPr/>
              <p:nvPr/>
            </p:nvSpPr>
            <p:spPr>
              <a:xfrm>
                <a:off x="24114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0670D4EE-FE11-4E98-90DE-6D69ED24F35F}"/>
                </a:ext>
              </a:extLst>
            </p:cNvPr>
            <p:cNvGrpSpPr/>
            <p:nvPr/>
          </p:nvGrpSpPr>
          <p:grpSpPr>
            <a:xfrm>
              <a:off x="1139367" y="6176586"/>
              <a:ext cx="1347667" cy="75553"/>
              <a:chOff x="1139367" y="6184726"/>
              <a:chExt cx="1347667" cy="75553"/>
            </a:xfrm>
            <a:grpFill/>
          </p:grpSpPr>
          <p:sp>
            <p:nvSpPr>
              <p:cNvPr id="32" name="椭圆 31">
                <a:extLst>
                  <a:ext uri="{FF2B5EF4-FFF2-40B4-BE49-F238E27FC236}">
                    <a16:creationId xmlns:a16="http://schemas.microsoft.com/office/drawing/2014/main" id="{CDC97932-B15D-4083-A83E-4C8D1D25A609}"/>
                  </a:ext>
                </a:extLst>
              </p:cNvPr>
              <p:cNvSpPr/>
              <p:nvPr/>
            </p:nvSpPr>
            <p:spPr>
              <a:xfrm>
                <a:off x="113936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椭圆 32">
                <a:extLst>
                  <a:ext uri="{FF2B5EF4-FFF2-40B4-BE49-F238E27FC236}">
                    <a16:creationId xmlns:a16="http://schemas.microsoft.com/office/drawing/2014/main" id="{EE6C7C0B-826B-4CFF-AD67-A74D97D96517}"/>
                  </a:ext>
                </a:extLst>
              </p:cNvPr>
              <p:cNvSpPr/>
              <p:nvPr/>
            </p:nvSpPr>
            <p:spPr>
              <a:xfrm>
                <a:off x="12983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4" name="椭圆 33">
                <a:extLst>
                  <a:ext uri="{FF2B5EF4-FFF2-40B4-BE49-F238E27FC236}">
                    <a16:creationId xmlns:a16="http://schemas.microsoft.com/office/drawing/2014/main" id="{57E746A6-33B7-473F-BF2E-AE1374469648}"/>
                  </a:ext>
                </a:extLst>
              </p:cNvPr>
              <p:cNvSpPr/>
              <p:nvPr/>
            </p:nvSpPr>
            <p:spPr>
              <a:xfrm>
                <a:off x="145739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5" name="椭圆 34">
                <a:extLst>
                  <a:ext uri="{FF2B5EF4-FFF2-40B4-BE49-F238E27FC236}">
                    <a16:creationId xmlns:a16="http://schemas.microsoft.com/office/drawing/2014/main" id="{766B4864-003C-4022-8A91-B692DE309779}"/>
                  </a:ext>
                </a:extLst>
              </p:cNvPr>
              <p:cNvSpPr/>
              <p:nvPr/>
            </p:nvSpPr>
            <p:spPr>
              <a:xfrm>
                <a:off x="1616409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6" name="椭圆 35">
                <a:extLst>
                  <a:ext uri="{FF2B5EF4-FFF2-40B4-BE49-F238E27FC236}">
                    <a16:creationId xmlns:a16="http://schemas.microsoft.com/office/drawing/2014/main" id="{8B4D89B4-A915-4B02-A1EE-87C108EBA93F}"/>
                  </a:ext>
                </a:extLst>
              </p:cNvPr>
              <p:cNvSpPr/>
              <p:nvPr/>
            </p:nvSpPr>
            <p:spPr>
              <a:xfrm>
                <a:off x="1775423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7" name="椭圆 36">
                <a:extLst>
                  <a:ext uri="{FF2B5EF4-FFF2-40B4-BE49-F238E27FC236}">
                    <a16:creationId xmlns:a16="http://schemas.microsoft.com/office/drawing/2014/main" id="{5402A026-9FA7-4D0A-BD08-CFB6068ABA28}"/>
                  </a:ext>
                </a:extLst>
              </p:cNvPr>
              <p:cNvSpPr/>
              <p:nvPr/>
            </p:nvSpPr>
            <p:spPr>
              <a:xfrm>
                <a:off x="193443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88A6E207-0542-4236-A574-1B8884E196C0}"/>
                  </a:ext>
                </a:extLst>
              </p:cNvPr>
              <p:cNvSpPr/>
              <p:nvPr/>
            </p:nvSpPr>
            <p:spPr>
              <a:xfrm>
                <a:off x="209345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2407E54F-ED35-4E20-B37B-513AF042B33E}"/>
                  </a:ext>
                </a:extLst>
              </p:cNvPr>
              <p:cNvSpPr/>
              <p:nvPr/>
            </p:nvSpPr>
            <p:spPr>
              <a:xfrm>
                <a:off x="225246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0" name="椭圆 39">
                <a:extLst>
                  <a:ext uri="{FF2B5EF4-FFF2-40B4-BE49-F238E27FC236}">
                    <a16:creationId xmlns:a16="http://schemas.microsoft.com/office/drawing/2014/main" id="{AF22FE14-1765-493D-B3B1-1355AC294AB7}"/>
                  </a:ext>
                </a:extLst>
              </p:cNvPr>
              <p:cNvSpPr/>
              <p:nvPr/>
            </p:nvSpPr>
            <p:spPr>
              <a:xfrm>
                <a:off x="24114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954C1099-A044-443E-BE84-1F37EDEE8E3C}"/>
                </a:ext>
              </a:extLst>
            </p:cNvPr>
            <p:cNvGrpSpPr/>
            <p:nvPr/>
          </p:nvGrpSpPr>
          <p:grpSpPr>
            <a:xfrm>
              <a:off x="1139367" y="6341033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8136D946-903E-4CFD-A431-E115BC4B4C6B}"/>
                  </a:ext>
                </a:extLst>
              </p:cNvPr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91DEBD69-61C8-4CC8-939C-8EEAB842360B}"/>
                  </a:ext>
                </a:extLst>
              </p:cNvPr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94B115EB-C3D3-4CF4-BAC8-3B67ED20BD27}"/>
                  </a:ext>
                </a:extLst>
              </p:cNvPr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2FCC5C12-32F7-453C-80BC-5F8C7221522F}"/>
                  </a:ext>
                </a:extLst>
              </p:cNvPr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B5FDD48A-9C1E-44B9-A423-A165612050B2}"/>
                  </a:ext>
                </a:extLst>
              </p:cNvPr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07567157-81F6-4EEE-ADF1-385965ABE75C}"/>
                  </a:ext>
                </a:extLst>
              </p:cNvPr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" name="椭圆 28">
                <a:extLst>
                  <a:ext uri="{FF2B5EF4-FFF2-40B4-BE49-F238E27FC236}">
                    <a16:creationId xmlns:a16="http://schemas.microsoft.com/office/drawing/2014/main" id="{BF78FEA6-EDBE-460C-B2CA-EE8B9E336511}"/>
                  </a:ext>
                </a:extLst>
              </p:cNvPr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id="{DBF9D2E2-F429-48C9-BA32-61C9DE9BAEDF}"/>
                  </a:ext>
                </a:extLst>
              </p:cNvPr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id="{29DEFFBF-8640-4808-B8F4-F006650AA8F0}"/>
                  </a:ext>
                </a:extLst>
              </p:cNvPr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E75F28F7-2BF9-4F6D-B761-A3858738A5A0}"/>
                </a:ext>
              </a:extLst>
            </p:cNvPr>
            <p:cNvGrpSpPr/>
            <p:nvPr/>
          </p:nvGrpSpPr>
          <p:grpSpPr>
            <a:xfrm>
              <a:off x="1139367" y="6505481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4B48E4A5-11CD-437B-8478-411335DC8B7E}"/>
                  </a:ext>
                </a:extLst>
              </p:cNvPr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1EFB39E4-E8BA-4FF8-955F-30D1DC5AEDDD}"/>
                  </a:ext>
                </a:extLst>
              </p:cNvPr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34A42343-DF40-4CDE-AAD4-286539255AE7}"/>
                  </a:ext>
                </a:extLst>
              </p:cNvPr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B482D684-5F47-45FF-8C6E-F962DD31BAD4}"/>
                  </a:ext>
                </a:extLst>
              </p:cNvPr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005470B7-FB47-43C6-B10C-36E02755D1B5}"/>
                  </a:ext>
                </a:extLst>
              </p:cNvPr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CCB4BB72-1E7E-47D5-9524-DAFDC6BD4BC0}"/>
                  </a:ext>
                </a:extLst>
              </p:cNvPr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9B7D107C-0144-4BE2-A884-B82335129991}"/>
                  </a:ext>
                </a:extLst>
              </p:cNvPr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EC9E0FFE-B13E-475D-90AC-0A312B344596}"/>
                  </a:ext>
                </a:extLst>
              </p:cNvPr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CBA9DB42-EB90-469C-828C-DB4AB8BBD918}"/>
                  </a:ext>
                </a:extLst>
              </p:cNvPr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2" name="Rounded Rectangle 1"/>
          <p:cNvSpPr/>
          <p:nvPr/>
        </p:nvSpPr>
        <p:spPr>
          <a:xfrm>
            <a:off x="571500" y="485775"/>
            <a:ext cx="11049000" cy="573405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0627428-140E-4878-5B04-75FE56544CEE}"/>
              </a:ext>
            </a:extLst>
          </p:cNvPr>
          <p:cNvSpPr/>
          <p:nvPr/>
        </p:nvSpPr>
        <p:spPr>
          <a:xfrm>
            <a:off x="933450" y="2156484"/>
            <a:ext cx="1037272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 đúng chính tả bài thơ “Bác sĩ Y-éc-xanh” trong khoảng 15 phút.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 cách trình bày đoạn văn, biết viết hoa chữ cái đầu tên bài học và đầu các câu văn.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đúng các bài tập chính tả viết hoa tên riêng nước ngoài.</a:t>
            </a:r>
          </a:p>
        </p:txBody>
      </p:sp>
      <p:pic>
        <p:nvPicPr>
          <p:cNvPr id="4" name="图片 7">
            <a:extLst>
              <a:ext uri="{FF2B5EF4-FFF2-40B4-BE49-F238E27FC236}">
                <a16:creationId xmlns:a16="http://schemas.microsoft.com/office/drawing/2014/main" id="{F87BAF24-9ED7-04DA-497D-3B0F8C9359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61" b="46961"/>
          <a:stretch/>
        </p:blipFill>
        <p:spPr>
          <a:xfrm>
            <a:off x="3026311" y="678084"/>
            <a:ext cx="6000000" cy="1342663"/>
          </a:xfrm>
          <a:prstGeom prst="rect">
            <a:avLst/>
          </a:prstGeom>
        </p:spPr>
      </p:pic>
      <p:sp>
        <p:nvSpPr>
          <p:cNvPr id="5" name="文本框 8">
            <a:extLst>
              <a:ext uri="{FF2B5EF4-FFF2-40B4-BE49-F238E27FC236}">
                <a16:creationId xmlns:a16="http://schemas.microsoft.com/office/drawing/2014/main" id="{B6EF48F1-F513-B9D6-92E0-59FEEA9CB024}"/>
              </a:ext>
            </a:extLst>
          </p:cNvPr>
          <p:cNvSpPr txBox="1"/>
          <p:nvPr/>
        </p:nvSpPr>
        <p:spPr>
          <a:xfrm>
            <a:off x="4476751" y="1241265"/>
            <a:ext cx="3114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 err="1">
                <a:solidFill>
                  <a:srgbClr val="FBDC9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altLang="zh-CN" sz="3200" b="1" dirty="0">
                <a:solidFill>
                  <a:srgbClr val="FBDC9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FBDC9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altLang="zh-CN" sz="3200" b="1" dirty="0">
                <a:solidFill>
                  <a:srgbClr val="FBDC9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FBDC9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altLang="zh-CN" sz="3200" b="1" dirty="0">
                <a:solidFill>
                  <a:srgbClr val="FBDC9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FBDC9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đạt</a:t>
            </a:r>
            <a:endParaRPr kumimoji="0" lang="zh-CN" altLang="en-US" sz="3200" b="1" i="0" u="none" strike="noStrike" kern="1200" cap="none" spc="0" normalizeH="0" noProof="0" dirty="0">
              <a:ln>
                <a:noFill/>
              </a:ln>
              <a:solidFill>
                <a:srgbClr val="FBDC9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326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47482EA-8D65-443C-9B43-F5198EF27C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77" b="409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E059493-1CE2-4643-94E0-0B6C1F4434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49"/>
          <a:stretch/>
        </p:blipFill>
        <p:spPr>
          <a:xfrm>
            <a:off x="2286216" y="0"/>
            <a:ext cx="9905784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D283DB9-74D8-41B1-9C06-B845E65EC9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2" t="20350" r="28329" b="56500"/>
          <a:stretch/>
        </p:blipFill>
        <p:spPr>
          <a:xfrm>
            <a:off x="5943600" y="4106874"/>
            <a:ext cx="2969457" cy="2336920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16CBB1B5-992B-4188-8CD0-5512DAA7D573}"/>
              </a:ext>
            </a:extLst>
          </p:cNvPr>
          <p:cNvGrpSpPr/>
          <p:nvPr/>
        </p:nvGrpSpPr>
        <p:grpSpPr>
          <a:xfrm>
            <a:off x="1143216" y="708790"/>
            <a:ext cx="8067459" cy="5633344"/>
            <a:chOff x="1143216" y="708790"/>
            <a:chExt cx="8067459" cy="5633344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F109CD03-DDF3-4DCE-BC88-BB03F2ACD5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91000" y="5275334"/>
              <a:ext cx="2286000" cy="10668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1C0C597-0C23-4C6B-A44F-16B51DD1BF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72325" y="3314610"/>
              <a:ext cx="2038350" cy="1584528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E19F021-7EE6-41D5-94BE-34F7349CBB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V="1">
              <a:off x="1143216" y="708790"/>
              <a:ext cx="2286000" cy="1066800"/>
            </a:xfrm>
            <a:prstGeom prst="rect">
              <a:avLst/>
            </a:prstGeom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F84FE34F-1343-442F-A679-846CA0EDD5E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5" b="35704"/>
          <a:stretch/>
        </p:blipFill>
        <p:spPr>
          <a:xfrm>
            <a:off x="3328932" y="1043820"/>
            <a:ext cx="5895598" cy="4541579"/>
          </a:xfrm>
          <a:prstGeom prst="rect">
            <a:avLst/>
          </a:prstGeom>
        </p:spPr>
      </p:pic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id="{FA114422-A1AE-4CE4-8A38-A0AF46AF37DC}"/>
              </a:ext>
            </a:extLst>
          </p:cNvPr>
          <p:cNvSpPr/>
          <p:nvPr/>
        </p:nvSpPr>
        <p:spPr>
          <a:xfrm>
            <a:off x="1815983" y="1096936"/>
            <a:ext cx="8560034" cy="4435347"/>
          </a:xfrm>
          <a:prstGeom prst="flowChartAlternateProcess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图片 8" descr="6fc417983c9675ce1b60e983870aeb8a">
            <a:extLst>
              <a:ext uri="{FF2B5EF4-FFF2-40B4-BE49-F238E27FC236}">
                <a16:creationId xmlns:a16="http://schemas.microsoft.com/office/drawing/2014/main" id="{130F9920-CBDF-4C1F-85E6-8D96C4EF60EA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947683" y="3190158"/>
            <a:ext cx="3619498" cy="30581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D48DE05-FEAE-4676-9AA6-C3C49D3898AF}"/>
              </a:ext>
            </a:extLst>
          </p:cNvPr>
          <p:cNvSpPr/>
          <p:nvPr/>
        </p:nvSpPr>
        <p:spPr>
          <a:xfrm>
            <a:off x="6154864" y="1617736"/>
            <a:ext cx="119936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8800" b="1" spc="50" dirty="0">
                <a:ln w="9525" cmpd="sng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01</a:t>
            </a:r>
            <a:endParaRPr lang="en-US" sz="8800" b="1" spc="50" dirty="0">
              <a:ln w="9525" cmpd="sng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Google Shape;113;p5">
            <a:extLst>
              <a:ext uri="{FF2B5EF4-FFF2-40B4-BE49-F238E27FC236}">
                <a16:creationId xmlns:a16="http://schemas.microsoft.com/office/drawing/2014/main" id="{1D3A4C40-3D95-44BE-A767-E0E4DAA4F7DE}"/>
              </a:ext>
            </a:extLst>
          </p:cNvPr>
          <p:cNvSpPr txBox="1"/>
          <p:nvPr/>
        </p:nvSpPr>
        <p:spPr>
          <a:xfrm>
            <a:off x="4238624" y="2871907"/>
            <a:ext cx="526524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Nghe - </a:t>
            </a:r>
            <a:r>
              <a:rPr lang="en-US" sz="4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viết</a:t>
            </a:r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: </a:t>
            </a:r>
            <a:r>
              <a:rPr lang="en-US" sz="4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Bác</a:t>
            </a:r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</a:t>
            </a:r>
            <a:r>
              <a:rPr lang="en-US" sz="4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sĩ</a:t>
            </a:r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Y-</a:t>
            </a:r>
            <a:r>
              <a:rPr lang="en-US" sz="4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éc</a:t>
            </a:r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-</a:t>
            </a:r>
            <a:r>
              <a:rPr lang="en-US" sz="4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xanh</a:t>
            </a:r>
            <a:endParaRPr lang="en-US" sz="4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116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1C9A0EEC-D92E-4C74-AE8E-0DCDFEEF13B7}"/>
              </a:ext>
            </a:extLst>
          </p:cNvPr>
          <p:cNvSpPr txBox="1"/>
          <p:nvPr/>
        </p:nvSpPr>
        <p:spPr>
          <a:xfrm>
            <a:off x="3843616" y="1540249"/>
            <a:ext cx="1254589" cy="693874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zh-CN" altLang="en-US" sz="2800" b="1" dirty="0">
              <a:solidFill>
                <a:srgbClr val="0C7392"/>
              </a:solidFill>
              <a:latin typeface="字魂57号-创细黑" panose="00000500000000000000" pitchFamily="2" charset="-122"/>
              <a:ea typeface="字魂57号-创细黑" panose="00000500000000000000" pitchFamily="2" charset="-122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F52F8E87-1C79-44CC-8713-A61832614DC7}"/>
              </a:ext>
            </a:extLst>
          </p:cNvPr>
          <p:cNvGrpSpPr/>
          <p:nvPr/>
        </p:nvGrpSpPr>
        <p:grpSpPr>
          <a:xfrm>
            <a:off x="1801133" y="1329315"/>
            <a:ext cx="1347667" cy="568895"/>
            <a:chOff x="1139367" y="6012139"/>
            <a:chExt cx="1347667" cy="568895"/>
          </a:xfrm>
          <a:solidFill>
            <a:schemeClr val="bg1">
              <a:alpha val="60000"/>
            </a:schemeClr>
          </a:solidFill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E7A4B989-BC6E-41FE-833E-AC7D1ED7650D}"/>
                </a:ext>
              </a:extLst>
            </p:cNvPr>
            <p:cNvGrpSpPr/>
            <p:nvPr/>
          </p:nvGrpSpPr>
          <p:grpSpPr>
            <a:xfrm>
              <a:off x="1139367" y="6012139"/>
              <a:ext cx="1347667" cy="75553"/>
              <a:chOff x="1139367" y="6012139"/>
              <a:chExt cx="1347667" cy="75553"/>
            </a:xfrm>
            <a:grpFill/>
          </p:grpSpPr>
          <p:sp>
            <p:nvSpPr>
              <p:cNvPr id="41" name="椭圆 40">
                <a:extLst>
                  <a:ext uri="{FF2B5EF4-FFF2-40B4-BE49-F238E27FC236}">
                    <a16:creationId xmlns:a16="http://schemas.microsoft.com/office/drawing/2014/main" id="{4B202891-8F95-44DB-A6E2-500C8135D437}"/>
                  </a:ext>
                </a:extLst>
              </p:cNvPr>
              <p:cNvSpPr/>
              <p:nvPr/>
            </p:nvSpPr>
            <p:spPr>
              <a:xfrm>
                <a:off x="113936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椭圆 41">
                <a:extLst>
                  <a:ext uri="{FF2B5EF4-FFF2-40B4-BE49-F238E27FC236}">
                    <a16:creationId xmlns:a16="http://schemas.microsoft.com/office/drawing/2014/main" id="{E3C44DC6-E9B0-4969-8E94-B9465A4AFDAF}"/>
                  </a:ext>
                </a:extLst>
              </p:cNvPr>
              <p:cNvSpPr/>
              <p:nvPr/>
            </p:nvSpPr>
            <p:spPr>
              <a:xfrm>
                <a:off x="12983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12CBBE5B-3B26-4CA7-B755-FC6796633880}"/>
                  </a:ext>
                </a:extLst>
              </p:cNvPr>
              <p:cNvSpPr/>
              <p:nvPr/>
            </p:nvSpPr>
            <p:spPr>
              <a:xfrm>
                <a:off x="145739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911C0029-6036-4E09-A10F-D0DECBC65077}"/>
                  </a:ext>
                </a:extLst>
              </p:cNvPr>
              <p:cNvSpPr/>
              <p:nvPr/>
            </p:nvSpPr>
            <p:spPr>
              <a:xfrm>
                <a:off x="1616409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椭圆 44">
                <a:extLst>
                  <a:ext uri="{FF2B5EF4-FFF2-40B4-BE49-F238E27FC236}">
                    <a16:creationId xmlns:a16="http://schemas.microsoft.com/office/drawing/2014/main" id="{60D05C20-006D-4FCF-8B02-738F59FAF889}"/>
                  </a:ext>
                </a:extLst>
              </p:cNvPr>
              <p:cNvSpPr/>
              <p:nvPr/>
            </p:nvSpPr>
            <p:spPr>
              <a:xfrm>
                <a:off x="1775423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椭圆 45">
                <a:extLst>
                  <a:ext uri="{FF2B5EF4-FFF2-40B4-BE49-F238E27FC236}">
                    <a16:creationId xmlns:a16="http://schemas.microsoft.com/office/drawing/2014/main" id="{859D152D-F59D-4F47-B961-E83AA0E748B7}"/>
                  </a:ext>
                </a:extLst>
              </p:cNvPr>
              <p:cNvSpPr/>
              <p:nvPr/>
            </p:nvSpPr>
            <p:spPr>
              <a:xfrm>
                <a:off x="193443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椭圆 46">
                <a:extLst>
                  <a:ext uri="{FF2B5EF4-FFF2-40B4-BE49-F238E27FC236}">
                    <a16:creationId xmlns:a16="http://schemas.microsoft.com/office/drawing/2014/main" id="{9C19C42F-8699-4597-AC4A-D10DDA8904F4}"/>
                  </a:ext>
                </a:extLst>
              </p:cNvPr>
              <p:cNvSpPr/>
              <p:nvPr/>
            </p:nvSpPr>
            <p:spPr>
              <a:xfrm>
                <a:off x="209345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椭圆 47">
                <a:extLst>
                  <a:ext uri="{FF2B5EF4-FFF2-40B4-BE49-F238E27FC236}">
                    <a16:creationId xmlns:a16="http://schemas.microsoft.com/office/drawing/2014/main" id="{7FCC2360-9BD8-4EC8-8E0E-8F9042CC1AEA}"/>
                  </a:ext>
                </a:extLst>
              </p:cNvPr>
              <p:cNvSpPr/>
              <p:nvPr/>
            </p:nvSpPr>
            <p:spPr>
              <a:xfrm>
                <a:off x="225246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椭圆 48">
                <a:extLst>
                  <a:ext uri="{FF2B5EF4-FFF2-40B4-BE49-F238E27FC236}">
                    <a16:creationId xmlns:a16="http://schemas.microsoft.com/office/drawing/2014/main" id="{632C4C99-2B23-4E08-8D0E-C30B398D5AE5}"/>
                  </a:ext>
                </a:extLst>
              </p:cNvPr>
              <p:cNvSpPr/>
              <p:nvPr/>
            </p:nvSpPr>
            <p:spPr>
              <a:xfrm>
                <a:off x="24114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0670D4EE-FE11-4E98-90DE-6D69ED24F35F}"/>
                </a:ext>
              </a:extLst>
            </p:cNvPr>
            <p:cNvGrpSpPr/>
            <p:nvPr/>
          </p:nvGrpSpPr>
          <p:grpSpPr>
            <a:xfrm>
              <a:off x="1139367" y="6176586"/>
              <a:ext cx="1347667" cy="75553"/>
              <a:chOff x="1139367" y="6184726"/>
              <a:chExt cx="1347667" cy="75553"/>
            </a:xfrm>
            <a:grpFill/>
          </p:grpSpPr>
          <p:sp>
            <p:nvSpPr>
              <p:cNvPr id="32" name="椭圆 31">
                <a:extLst>
                  <a:ext uri="{FF2B5EF4-FFF2-40B4-BE49-F238E27FC236}">
                    <a16:creationId xmlns:a16="http://schemas.microsoft.com/office/drawing/2014/main" id="{CDC97932-B15D-4083-A83E-4C8D1D25A609}"/>
                  </a:ext>
                </a:extLst>
              </p:cNvPr>
              <p:cNvSpPr/>
              <p:nvPr/>
            </p:nvSpPr>
            <p:spPr>
              <a:xfrm>
                <a:off x="113936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椭圆 32">
                <a:extLst>
                  <a:ext uri="{FF2B5EF4-FFF2-40B4-BE49-F238E27FC236}">
                    <a16:creationId xmlns:a16="http://schemas.microsoft.com/office/drawing/2014/main" id="{EE6C7C0B-826B-4CFF-AD67-A74D97D96517}"/>
                  </a:ext>
                </a:extLst>
              </p:cNvPr>
              <p:cNvSpPr/>
              <p:nvPr/>
            </p:nvSpPr>
            <p:spPr>
              <a:xfrm>
                <a:off x="12983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椭圆 33">
                <a:extLst>
                  <a:ext uri="{FF2B5EF4-FFF2-40B4-BE49-F238E27FC236}">
                    <a16:creationId xmlns:a16="http://schemas.microsoft.com/office/drawing/2014/main" id="{57E746A6-33B7-473F-BF2E-AE1374469648}"/>
                  </a:ext>
                </a:extLst>
              </p:cNvPr>
              <p:cNvSpPr/>
              <p:nvPr/>
            </p:nvSpPr>
            <p:spPr>
              <a:xfrm>
                <a:off x="145739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椭圆 34">
                <a:extLst>
                  <a:ext uri="{FF2B5EF4-FFF2-40B4-BE49-F238E27FC236}">
                    <a16:creationId xmlns:a16="http://schemas.microsoft.com/office/drawing/2014/main" id="{766B4864-003C-4022-8A91-B692DE309779}"/>
                  </a:ext>
                </a:extLst>
              </p:cNvPr>
              <p:cNvSpPr/>
              <p:nvPr/>
            </p:nvSpPr>
            <p:spPr>
              <a:xfrm>
                <a:off x="1616409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椭圆 35">
                <a:extLst>
                  <a:ext uri="{FF2B5EF4-FFF2-40B4-BE49-F238E27FC236}">
                    <a16:creationId xmlns:a16="http://schemas.microsoft.com/office/drawing/2014/main" id="{8B4D89B4-A915-4B02-A1EE-87C108EBA93F}"/>
                  </a:ext>
                </a:extLst>
              </p:cNvPr>
              <p:cNvSpPr/>
              <p:nvPr/>
            </p:nvSpPr>
            <p:spPr>
              <a:xfrm>
                <a:off x="1775423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椭圆 36">
                <a:extLst>
                  <a:ext uri="{FF2B5EF4-FFF2-40B4-BE49-F238E27FC236}">
                    <a16:creationId xmlns:a16="http://schemas.microsoft.com/office/drawing/2014/main" id="{5402A026-9FA7-4D0A-BD08-CFB6068ABA28}"/>
                  </a:ext>
                </a:extLst>
              </p:cNvPr>
              <p:cNvSpPr/>
              <p:nvPr/>
            </p:nvSpPr>
            <p:spPr>
              <a:xfrm>
                <a:off x="193443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88A6E207-0542-4236-A574-1B8884E196C0}"/>
                  </a:ext>
                </a:extLst>
              </p:cNvPr>
              <p:cNvSpPr/>
              <p:nvPr/>
            </p:nvSpPr>
            <p:spPr>
              <a:xfrm>
                <a:off x="209345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2407E54F-ED35-4E20-B37B-513AF042B33E}"/>
                  </a:ext>
                </a:extLst>
              </p:cNvPr>
              <p:cNvSpPr/>
              <p:nvPr/>
            </p:nvSpPr>
            <p:spPr>
              <a:xfrm>
                <a:off x="225246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椭圆 39">
                <a:extLst>
                  <a:ext uri="{FF2B5EF4-FFF2-40B4-BE49-F238E27FC236}">
                    <a16:creationId xmlns:a16="http://schemas.microsoft.com/office/drawing/2014/main" id="{AF22FE14-1765-493D-B3B1-1355AC294AB7}"/>
                  </a:ext>
                </a:extLst>
              </p:cNvPr>
              <p:cNvSpPr/>
              <p:nvPr/>
            </p:nvSpPr>
            <p:spPr>
              <a:xfrm>
                <a:off x="24114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954C1099-A044-443E-BE84-1F37EDEE8E3C}"/>
                </a:ext>
              </a:extLst>
            </p:cNvPr>
            <p:cNvGrpSpPr/>
            <p:nvPr/>
          </p:nvGrpSpPr>
          <p:grpSpPr>
            <a:xfrm>
              <a:off x="1139367" y="6341033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8136D946-903E-4CFD-A431-E115BC4B4C6B}"/>
                  </a:ext>
                </a:extLst>
              </p:cNvPr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91DEBD69-61C8-4CC8-939C-8EEAB842360B}"/>
                  </a:ext>
                </a:extLst>
              </p:cNvPr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94B115EB-C3D3-4CF4-BAC8-3B67ED20BD27}"/>
                  </a:ext>
                </a:extLst>
              </p:cNvPr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2FCC5C12-32F7-453C-80BC-5F8C7221522F}"/>
                  </a:ext>
                </a:extLst>
              </p:cNvPr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B5FDD48A-9C1E-44B9-A423-A165612050B2}"/>
                  </a:ext>
                </a:extLst>
              </p:cNvPr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07567157-81F6-4EEE-ADF1-385965ABE75C}"/>
                  </a:ext>
                </a:extLst>
              </p:cNvPr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椭圆 28">
                <a:extLst>
                  <a:ext uri="{FF2B5EF4-FFF2-40B4-BE49-F238E27FC236}">
                    <a16:creationId xmlns:a16="http://schemas.microsoft.com/office/drawing/2014/main" id="{BF78FEA6-EDBE-460C-B2CA-EE8B9E336511}"/>
                  </a:ext>
                </a:extLst>
              </p:cNvPr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id="{DBF9D2E2-F429-48C9-BA32-61C9DE9BAEDF}"/>
                  </a:ext>
                </a:extLst>
              </p:cNvPr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id="{29DEFFBF-8640-4808-B8F4-F006650AA8F0}"/>
                  </a:ext>
                </a:extLst>
              </p:cNvPr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E75F28F7-2BF9-4F6D-B761-A3858738A5A0}"/>
                </a:ext>
              </a:extLst>
            </p:cNvPr>
            <p:cNvGrpSpPr/>
            <p:nvPr/>
          </p:nvGrpSpPr>
          <p:grpSpPr>
            <a:xfrm>
              <a:off x="1139367" y="6505481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4B48E4A5-11CD-437B-8478-411335DC8B7E}"/>
                  </a:ext>
                </a:extLst>
              </p:cNvPr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1EFB39E4-E8BA-4FF8-955F-30D1DC5AEDDD}"/>
                  </a:ext>
                </a:extLst>
              </p:cNvPr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34A42343-DF40-4CDE-AAD4-286539255AE7}"/>
                  </a:ext>
                </a:extLst>
              </p:cNvPr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B482D684-5F47-45FF-8C6E-F962DD31BAD4}"/>
                  </a:ext>
                </a:extLst>
              </p:cNvPr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005470B7-FB47-43C6-B10C-36E02755D1B5}"/>
                  </a:ext>
                </a:extLst>
              </p:cNvPr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CCB4BB72-1E7E-47D5-9524-DAFDC6BD4BC0}"/>
                  </a:ext>
                </a:extLst>
              </p:cNvPr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9B7D107C-0144-4BE2-A884-B82335129991}"/>
                  </a:ext>
                </a:extLst>
              </p:cNvPr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EC9E0FFE-B13E-475D-90AC-0A312B344596}"/>
                  </a:ext>
                </a:extLst>
              </p:cNvPr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CBA9DB42-EB90-469C-828C-DB4AB8BBD918}"/>
                  </a:ext>
                </a:extLst>
              </p:cNvPr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" name="Rounded Rectangle 1"/>
          <p:cNvSpPr/>
          <p:nvPr/>
        </p:nvSpPr>
        <p:spPr>
          <a:xfrm>
            <a:off x="1085850" y="485775"/>
            <a:ext cx="10534650" cy="573405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911BCC3-E68E-4125-8A16-7DE09B892AF0}"/>
              </a:ext>
            </a:extLst>
          </p:cNvPr>
          <p:cNvSpPr txBox="1"/>
          <p:nvPr/>
        </p:nvSpPr>
        <p:spPr>
          <a:xfrm>
            <a:off x="1738161" y="1602796"/>
            <a:ext cx="9263214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Ngừng một chút, ông tiếp:</a:t>
            </a:r>
          </a:p>
          <a:p>
            <a:pPr lvl="0" algn="just"/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Tuy nhiên, tôi với bà, chúng ta đang sống chung trong một ngôi nhà: Trái Đất. Trái Đất đích thực là ngôi nhà của chúng ta. Những đứa con trong nhà phải thương yêu và có bổn phận giúp đỡ lẫn nhau. 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không thể rời khỏi Nha Trang này để sống một nơi nào khác. Chỉ có ở đây, tâm hồn tôi mới được rộng mở, bình yên.</a:t>
            </a:r>
          </a:p>
        </p:txBody>
      </p:sp>
      <p:sp>
        <p:nvSpPr>
          <p:cNvPr id="53" name="矩形: 圆角 5">
            <a:extLst>
              <a:ext uri="{FF2B5EF4-FFF2-40B4-BE49-F238E27FC236}">
                <a16:creationId xmlns:a16="http://schemas.microsoft.com/office/drawing/2014/main" id="{76FE6ECB-88A0-4B7F-9BD3-7FA5CA7C0D98}"/>
              </a:ext>
            </a:extLst>
          </p:cNvPr>
          <p:cNvSpPr/>
          <p:nvPr/>
        </p:nvSpPr>
        <p:spPr>
          <a:xfrm>
            <a:off x="3963897" y="716634"/>
            <a:ext cx="4626967" cy="69293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altLang="zh-CN" sz="36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r>
              <a:rPr lang="en-US" altLang="zh-CN" sz="36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Y-</a:t>
            </a:r>
            <a:r>
              <a:rPr lang="en-US" altLang="zh-CN" sz="36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éc</a:t>
            </a:r>
            <a:r>
              <a:rPr lang="en-US" altLang="zh-CN" sz="36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lang="en-US" altLang="zh-CN" sz="36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endParaRPr lang="zh-CN" altLang="en-US" sz="3600" b="1" dirty="0">
              <a:ln w="22225">
                <a:noFill/>
                <a:prstDash val="solid"/>
              </a:ln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0019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7">
            <a:extLst>
              <a:ext uri="{FF2B5EF4-FFF2-40B4-BE49-F238E27FC236}">
                <a16:creationId xmlns:a16="http://schemas.microsoft.com/office/drawing/2014/main" id="{72507D6C-53DC-4772-912D-1569106792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62480" y="90324"/>
            <a:ext cx="8397672" cy="1719071"/>
          </a:xfrm>
          <a:prstGeom prst="rect">
            <a:avLst/>
          </a:prstGeom>
          <a:effectLst>
            <a:glow rad="127000">
              <a:schemeClr val="accent1">
                <a:alpha val="83000"/>
              </a:schemeClr>
            </a:glow>
          </a:effec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39BFC6F7-A0DA-4F2A-BC2F-715B61B1DC44}"/>
              </a:ext>
            </a:extLst>
          </p:cNvPr>
          <p:cNvSpPr/>
          <p:nvPr/>
        </p:nvSpPr>
        <p:spPr>
          <a:xfrm>
            <a:off x="2034746" y="511163"/>
            <a:ext cx="79165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id="{93C05494-BD18-4D84-B885-CF6D909062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70738" y="2270310"/>
            <a:ext cx="8882784" cy="1192543"/>
          </a:xfrm>
          <a:prstGeom prst="rect">
            <a:avLst/>
          </a:prstGeom>
          <a:effectLst>
            <a:glow rad="63500">
              <a:schemeClr val="accent4">
                <a:lumMod val="20000"/>
                <a:lumOff val="80000"/>
              </a:schemeClr>
            </a:glow>
          </a:effectLst>
        </p:spPr>
      </p:pic>
      <p:pic>
        <p:nvPicPr>
          <p:cNvPr id="43" name="Picture 3">
            <a:extLst>
              <a:ext uri="{FF2B5EF4-FFF2-40B4-BE49-F238E27FC236}">
                <a16:creationId xmlns:a16="http://schemas.microsoft.com/office/drawing/2014/main" id="{3C73845F-A709-491C-9DC3-8FFC0E796C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303660" y="2091340"/>
            <a:ext cx="612026" cy="619773"/>
          </a:xfrm>
          <a:prstGeom prst="rect">
            <a:avLst/>
          </a:prstGeom>
          <a:effectLst>
            <a:glow rad="152400">
              <a:schemeClr val="accent4">
                <a:lumMod val="20000"/>
                <a:lumOff val="80000"/>
              </a:schemeClr>
            </a:glow>
          </a:effectLst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BC2336E8-557B-4073-8FAA-E65BD7A59FE6}"/>
              </a:ext>
            </a:extLst>
          </p:cNvPr>
          <p:cNvSpPr/>
          <p:nvPr/>
        </p:nvSpPr>
        <p:spPr>
          <a:xfrm>
            <a:off x="1272889" y="2505280"/>
            <a:ext cx="80153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vi-VN" sz="3200" dirty="0">
                <a:solidFill>
                  <a:srgbClr val="4BACC6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Gạch chân dưới tiếng/từ khó đọc, dễ </a:t>
            </a:r>
            <a:r>
              <a:rPr lang="vi-VN" sz="3200" dirty="0" err="1">
                <a:solidFill>
                  <a:srgbClr val="4BACC6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vi-VN" sz="3200" dirty="0">
                <a:solidFill>
                  <a:srgbClr val="4BACC6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sai</a:t>
            </a:r>
          </a:p>
        </p:txBody>
      </p:sp>
      <p:pic>
        <p:nvPicPr>
          <p:cNvPr id="53" name="Picture 3">
            <a:extLst>
              <a:ext uri="{FF2B5EF4-FFF2-40B4-BE49-F238E27FC236}">
                <a16:creationId xmlns:a16="http://schemas.microsoft.com/office/drawing/2014/main" id="{BC4824AB-A4B1-4871-B43D-4B1D94F5C4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303660" y="3625051"/>
            <a:ext cx="612026" cy="619773"/>
          </a:xfrm>
          <a:prstGeom prst="rect">
            <a:avLst/>
          </a:prstGeom>
          <a:effectLst>
            <a:glow rad="152400">
              <a:schemeClr val="accent4">
                <a:lumMod val="20000"/>
                <a:lumOff val="80000"/>
              </a:schemeClr>
            </a:glow>
          </a:effectLst>
        </p:spPr>
      </p:pic>
      <p:pic>
        <p:nvPicPr>
          <p:cNvPr id="54" name="Picture 6">
            <a:extLst>
              <a:ext uri="{FF2B5EF4-FFF2-40B4-BE49-F238E27FC236}">
                <a16:creationId xmlns:a16="http://schemas.microsoft.com/office/drawing/2014/main" id="{D3C0D0F8-7CE5-4AD7-AB34-D903EE9B83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17249" y="3822569"/>
            <a:ext cx="8882784" cy="1192543"/>
          </a:xfrm>
          <a:prstGeom prst="rect">
            <a:avLst/>
          </a:prstGeom>
          <a:effectLst>
            <a:glow rad="63500">
              <a:schemeClr val="accent4">
                <a:lumMod val="20000"/>
                <a:lumOff val="80000"/>
              </a:schemeClr>
            </a:glow>
          </a:effectLst>
        </p:spPr>
      </p:pic>
      <p:pic>
        <p:nvPicPr>
          <p:cNvPr id="56" name="Picture 3">
            <a:extLst>
              <a:ext uri="{FF2B5EF4-FFF2-40B4-BE49-F238E27FC236}">
                <a16:creationId xmlns:a16="http://schemas.microsoft.com/office/drawing/2014/main" id="{F36C5B60-1F95-48C9-8BB2-92F1D20544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250171" y="5015112"/>
            <a:ext cx="612026" cy="619773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6C395ECF-B54E-44A8-9E98-BD36146900EE}"/>
              </a:ext>
            </a:extLst>
          </p:cNvPr>
          <p:cNvSpPr/>
          <p:nvPr/>
        </p:nvSpPr>
        <p:spPr>
          <a:xfrm>
            <a:off x="1145773" y="4126454"/>
            <a:ext cx="78697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</a:t>
            </a:r>
            <a:r>
              <a:rPr lang="vi-V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Em cần lưu ý điều gì khi trình bày </a:t>
            </a:r>
            <a:r>
              <a:rPr lang="vi-V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vi-V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vi-V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58" name="Picture 4">
            <a:extLst>
              <a:ext uri="{FF2B5EF4-FFF2-40B4-BE49-F238E27FC236}">
                <a16:creationId xmlns:a16="http://schemas.microsoft.com/office/drawing/2014/main" id="{9E9312B6-40B4-4630-87E6-23970349FF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210847" y="2457502"/>
            <a:ext cx="2298610" cy="293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5164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50" grpId="0"/>
      <p:bldP spid="5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98" y="2486465"/>
            <a:ext cx="4371535" cy="4371535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94EE56B8-C71B-49E4-8EB2-50C137B89D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094480" y="964580"/>
            <a:ext cx="6492240" cy="2572549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0CF67F-A06B-468E-BFAF-E0D5239CCD31}"/>
              </a:ext>
            </a:extLst>
          </p:cNvPr>
          <p:cNvSpPr txBox="1"/>
          <p:nvPr/>
        </p:nvSpPr>
        <p:spPr>
          <a:xfrm>
            <a:off x="5130995" y="1159421"/>
            <a:ext cx="48699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khó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giải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cứu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Thần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đèn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nhé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9904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581" y="3192780"/>
            <a:ext cx="2216834" cy="2216834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166CD076-1CD5-4CCB-A297-AE4E823EE7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968605" y="1448386"/>
            <a:ext cx="2883824" cy="22730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94D36A-4EA6-4F95-B24D-B1B3E34F0991}"/>
              </a:ext>
            </a:extLst>
          </p:cNvPr>
          <p:cNvSpPr txBox="1"/>
          <p:nvPr/>
        </p:nvSpPr>
        <p:spPr>
          <a:xfrm>
            <a:off x="3324225" y="1963439"/>
            <a:ext cx="25282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Trái Đất</a:t>
            </a:r>
            <a:endParaRPr lang="en-US" sz="48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C1A66B-5FC1-464F-9CA4-02BEB1EF16A3}"/>
              </a:ext>
            </a:extLst>
          </p:cNvPr>
          <p:cNvSpPr txBox="1"/>
          <p:nvPr/>
        </p:nvSpPr>
        <p:spPr>
          <a:xfrm>
            <a:off x="6707481" y="1819723"/>
            <a:ext cx="1837944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Trái</a:t>
            </a:r>
            <a:r>
              <a:rPr lang="en-US" sz="36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3600" b="1" dirty="0" err="1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Đất</a:t>
            </a:r>
            <a:endParaRPr lang="en-US" sz="36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1781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85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581" y="3192780"/>
            <a:ext cx="2216834" cy="2216834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166CD076-1CD5-4CCB-A297-AE4E823EE7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968604" y="1256399"/>
            <a:ext cx="3127395" cy="24650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94D36A-4EA6-4F95-B24D-B1B3E34F0991}"/>
              </a:ext>
            </a:extLst>
          </p:cNvPr>
          <p:cNvSpPr txBox="1"/>
          <p:nvPr/>
        </p:nvSpPr>
        <p:spPr>
          <a:xfrm>
            <a:off x="3808838" y="1522536"/>
            <a:ext cx="18379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 w="1016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Nha</a:t>
            </a:r>
            <a:r>
              <a:rPr lang="en-US" sz="4800" b="1" dirty="0">
                <a:ln w="1016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 Trang</a:t>
            </a:r>
            <a:endParaRPr kumimoji="0" lang="en-US" sz="4800" b="1" i="0" u="none" strike="noStrike" kern="1200" cap="none" spc="0" normalizeH="0" baseline="0" noProof="0" dirty="0">
              <a:ln w="1016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5B9BD5">
                    <a:satMod val="175000"/>
                    <a:alpha val="4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C1A66B-5FC1-464F-9CA4-02BEB1EF16A3}"/>
              </a:ext>
            </a:extLst>
          </p:cNvPr>
          <p:cNvSpPr txBox="1"/>
          <p:nvPr/>
        </p:nvSpPr>
        <p:spPr>
          <a:xfrm>
            <a:off x="6707480" y="1819723"/>
            <a:ext cx="3127394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1016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Trái</a:t>
            </a:r>
            <a:r>
              <a:rPr kumimoji="0" lang="en-US" sz="3600" b="1" i="0" u="none" strike="noStrike" kern="1200" cap="none" spc="0" normalizeH="0" baseline="0" noProof="0" dirty="0">
                <a:ln w="1016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016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Đất</a:t>
            </a:r>
            <a:endParaRPr kumimoji="0" lang="en-US" sz="3600" b="1" i="0" u="none" strike="noStrike" kern="1200" cap="none" spc="0" normalizeH="0" baseline="0" noProof="0" dirty="0">
              <a:ln w="1016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024BDA-2A06-4120-9A9E-DC19CCD20562}"/>
              </a:ext>
            </a:extLst>
          </p:cNvPr>
          <p:cNvSpPr txBox="1"/>
          <p:nvPr/>
        </p:nvSpPr>
        <p:spPr>
          <a:xfrm>
            <a:off x="6707481" y="2726466"/>
            <a:ext cx="3127394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Nha</a:t>
            </a:r>
            <a:r>
              <a:rPr lang="en-US" sz="36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Trang</a:t>
            </a:r>
          </a:p>
        </p:txBody>
      </p:sp>
    </p:spTree>
    <p:extLst>
      <p:ext uri="{BB962C8B-B14F-4D97-AF65-F5344CB8AC3E}">
        <p14:creationId xmlns:p14="http://schemas.microsoft.com/office/powerpoint/2010/main" val="18996895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98" y="2486465"/>
            <a:ext cx="4371535" cy="4371535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0D7D6767-0278-4E4C-94C5-81681149E4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003072" y="619760"/>
            <a:ext cx="4185856" cy="26176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EA8C0B-CE44-48C6-B560-0D91A877A6A9}"/>
              </a:ext>
            </a:extLst>
          </p:cNvPr>
          <p:cNvSpPr txBox="1"/>
          <p:nvPr/>
        </p:nvSpPr>
        <p:spPr>
          <a:xfrm>
            <a:off x="4553712" y="845453"/>
            <a:ext cx="32369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vi-VN" sz="36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ơn </a:t>
            </a:r>
            <a:r>
              <a:rPr lang="vi-VN" sz="36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vi-VN" sz="36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vi-VN" sz="36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vi-VN" sz="36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vi-VN" sz="36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cứu</a:t>
            </a:r>
            <a:r>
              <a:rPr lang="vi-VN" sz="36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Thần</a:t>
            </a:r>
            <a:r>
              <a:rPr lang="vi-VN" sz="36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endParaRPr lang="en-US" sz="360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70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6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2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9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99" tmFilter="0, 0; 0.125,0.2665; 0.25,0.4; 0.375,0.465; 0.5,0.5;  0.625,0.535; 0.75,0.6; 0.875,0.7335; 1,1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49" tmFilter="0, 0; 0.125,0.2665; 0.25,0.4; 0.375,0.465; 0.5,0.5;  0.625,0.535; 0.75,0.6; 0.875,0.7335; 1,1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4" tmFilter="0, 0; 0.125,0.2665; 0.25,0.4; 0.375,0.465; 0.5,0.5;  0.625,0.535; 0.75,0.6; 0.875,0.7335; 1,1">
                                          <p:stCondLst>
                                            <p:cond delay="74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2">
                                          <p:stCondLst>
                                            <p:cond delay="29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75" decel="50000">
                                          <p:stCondLst>
                                            <p:cond delay="3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2">
                                          <p:stCondLst>
                                            <p:cond delay="59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75" decel="50000">
                                          <p:stCondLst>
                                            <p:cond delay="60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2">
                                          <p:stCondLst>
                                            <p:cond delay="73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75" decel="50000">
                                          <p:stCondLst>
                                            <p:cond delay="7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2">
                                          <p:stCondLst>
                                            <p:cond delay="81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75" decel="50000">
                                          <p:stCondLst>
                                            <p:cond delay="8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1294</TotalTime>
  <Words>426</Words>
  <Application>Microsoft Office PowerPoint</Application>
  <PresentationFormat>Widescreen</PresentationFormat>
  <Paragraphs>60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等线</vt:lpstr>
      <vt:lpstr>字魂57号-创细黑</vt:lpstr>
      <vt:lpstr>Arial</vt:lpstr>
      <vt:lpstr>Arial-Rounded</vt:lpstr>
      <vt:lpstr>Calibri</vt:lpstr>
      <vt:lpstr>Calibri Light</vt:lpstr>
      <vt:lpstr>Times New Roman</vt:lpstr>
      <vt:lpstr>Office 主题​​</vt:lpstr>
      <vt:lpstr>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0354473852</dc:creator>
  <cp:lastModifiedBy>Thao Tran</cp:lastModifiedBy>
  <cp:revision>17</cp:revision>
  <dcterms:created xsi:type="dcterms:W3CDTF">2021-05-12T02:25:09Z</dcterms:created>
  <dcterms:modified xsi:type="dcterms:W3CDTF">2023-02-04T14:19:03Z</dcterms:modified>
</cp:coreProperties>
</file>