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34" y="-36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39558" y="1811754"/>
            <a:ext cx="1391278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bạn nhỏ đã chuẩn bị 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 để đi khai giảng năm học mới?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04119" y="4102179"/>
            <a:ext cx="9067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Hai bạn nhỏ đã chuẩn bị cặp sách, quần áo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chỉnh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tề,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 đẹp, gọn gàng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đi khai giảng năm học mới.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718466" y="641502"/>
                <a:ext cx="15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2350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Hướng dẫn cách chọn cặp sách cho bé vào lớp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6" b="3303"/>
          <a:stretch/>
        </p:blipFill>
        <p:spPr bwMode="auto">
          <a:xfrm>
            <a:off x="10576719" y="2748282"/>
            <a:ext cx="4191159" cy="555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54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153</cp:revision>
  <dcterms:created xsi:type="dcterms:W3CDTF">2022-07-10T01:37:20Z</dcterms:created>
  <dcterms:modified xsi:type="dcterms:W3CDTF">2022-07-29T14:36:14Z</dcterms:modified>
</cp:coreProperties>
</file>