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9" r:id="rId2"/>
    <p:sldId id="264" r:id="rId3"/>
    <p:sldId id="267" r:id="rId4"/>
    <p:sldId id="273" r:id="rId5"/>
    <p:sldId id="266" r:id="rId6"/>
    <p:sldId id="263" r:id="rId7"/>
    <p:sldId id="270" r:id="rId8"/>
    <p:sldId id="271" r:id="rId9"/>
    <p:sldId id="268" r:id="rId10"/>
    <p:sldId id="269" r:id="rId11"/>
    <p:sldId id="272" r:id="rId12"/>
    <p:sldId id="2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010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8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10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20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3" y="731522"/>
            <a:ext cx="6439049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8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5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5" y="2209803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9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5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4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3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C777C12-23BB-41AB-9736-401CEE738D52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1" y="6172203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3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8"/>
            <a:ext cx="12192000" cy="6858000"/>
          </a:xfrm>
        </p:spPr>
      </p:pic>
      <p:pic>
        <p:nvPicPr>
          <p:cNvPr id="5" name="Google Shape;98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0109" y="4156111"/>
            <a:ext cx="7424691" cy="2701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58;p4"/>
          <p:cNvPicPr preferRelativeResize="0"/>
          <p:nvPr/>
        </p:nvPicPr>
        <p:blipFill rotWithShape="1">
          <a:blip r:embed="rId4">
            <a:alphaModFix/>
          </a:blip>
          <a:srcRect l="32759" r="8347"/>
          <a:stretch/>
        </p:blipFill>
        <p:spPr>
          <a:xfrm flipH="1">
            <a:off x="1870614" y="4846320"/>
            <a:ext cx="2350673" cy="201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1 Bộ Sách Giáo Khoa Cánh Diều - Chương trình GDPT mới 20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" y="0"/>
            <a:ext cx="1857740" cy="185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290475" y="1275191"/>
            <a:ext cx="28920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u="sng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800" b="1" u="sng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4800" b="1" u="sng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72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05A0C4-E508-4277-92F4-AB31ED7C8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288C57D8-91AF-4200-B724-F247584D0C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0" y="2"/>
            <a:ext cx="12192000" cy="1200329"/>
          </a:xfrm>
          <a:prstGeom prst="rect">
            <a:avLst/>
          </a:prstGeom>
          <a:solidFill>
            <a:sysClr val="window" lastClr="FFFFFF"/>
          </a:solidFill>
          <a:ln w="15875" cap="flat" cmpd="sng" algn="ctr">
            <a:solidFill>
              <a:sysClr val="windowText" lastClr="000000">
                <a:shade val="75000"/>
                <a:satMod val="125000"/>
                <a:lumMod val="75000"/>
              </a:sys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….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…..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11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36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sng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nói</a:t>
            </a:r>
            <a:r>
              <a:rPr kumimoji="0" lang="en-US" sz="36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sng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6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sng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</a:t>
            </a:r>
            <a:r>
              <a:rPr kumimoji="0" lang="en-US" sz="36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khóa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biểu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00331"/>
            <a:ext cx="12003111" cy="367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SÃ¡ch giÃ¡o khoa trá»±c tuyáº¿n lá»p 6 nÄm há»c 2021 - 2022 - TrÆ°á»ng THCS Nguyá»n  Thá» Minh Kh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751"/>
            <a:ext cx="281940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84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uyện đọc từ khó">
            <a:extLst>
              <a:ext uri="{FF2B5EF4-FFF2-40B4-BE49-F238E27FC236}">
                <a16:creationId xmlns:a16="http://schemas.microsoft.com/office/drawing/2014/main" xmlns="" id="{E14D4A15-BAA0-4C95-832F-EBC1362431C4}"/>
              </a:ext>
            </a:extLst>
          </p:cNvPr>
          <p:cNvSpPr txBox="1"/>
          <p:nvPr/>
        </p:nvSpPr>
        <p:spPr>
          <a:xfrm>
            <a:off x="0" y="1249106"/>
            <a:ext cx="1228644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200" b="1" u="sng" dirty="0" err="1" smtClean="0">
                <a:solidFill>
                  <a:srgbClr val="FF0000"/>
                </a:solidFill>
                <a:latin typeface="OpenSans"/>
              </a:rPr>
              <a:t>Gợi</a:t>
            </a:r>
            <a:r>
              <a:rPr lang="en-US" sz="3200" b="1" u="sng" dirty="0" smtClean="0">
                <a:solidFill>
                  <a:srgbClr val="FF0000"/>
                </a:solidFill>
                <a:latin typeface="OpenSans"/>
              </a:rPr>
              <a:t> ý :</a:t>
            </a:r>
            <a:endParaRPr lang="vi-VN" sz="3200" b="1" u="sng" dirty="0">
              <a:solidFill>
                <a:srgbClr val="FF0000"/>
              </a:solidFill>
              <a:latin typeface="OpenSans"/>
            </a:endParaRPr>
          </a:p>
          <a:p>
            <a:pPr algn="just"/>
            <a:r>
              <a:rPr lang="vi-VN" sz="3200" dirty="0">
                <a:latin typeface="OpenSans"/>
              </a:rPr>
              <a:t>- Em muốn học môn tự chọn là </a:t>
            </a:r>
            <a:r>
              <a:rPr lang="en-US" sz="3200" dirty="0" err="1" smtClean="0">
                <a:latin typeface="OpenSans"/>
              </a:rPr>
              <a:t>Mĩ</a:t>
            </a:r>
            <a:r>
              <a:rPr lang="en-US" sz="3200" dirty="0" smtClean="0">
                <a:latin typeface="OpenSans"/>
              </a:rPr>
              <a:t> </a:t>
            </a:r>
            <a:r>
              <a:rPr lang="en-US" sz="3200" dirty="0" err="1" smtClean="0">
                <a:latin typeface="OpenSans"/>
              </a:rPr>
              <a:t>thuật</a:t>
            </a:r>
            <a:r>
              <a:rPr lang="vi-VN" sz="3200" dirty="0" smtClean="0">
                <a:latin typeface="OpenSans"/>
              </a:rPr>
              <a:t>.</a:t>
            </a:r>
            <a:endParaRPr lang="vi-VN" sz="3200" dirty="0">
              <a:latin typeface="OpenSans"/>
            </a:endParaRPr>
          </a:p>
          <a:p>
            <a:pPr algn="just"/>
            <a:r>
              <a:rPr lang="vi-VN" sz="3200" dirty="0">
                <a:latin typeface="OpenSans"/>
              </a:rPr>
              <a:t>- Em thích tham gia những hoạt động tập thể về ca hát, nhảy múa hoặc chơi trò chơi như kéo co, đá cầu,…</a:t>
            </a:r>
          </a:p>
          <a:p>
            <a:pPr algn="just"/>
            <a:r>
              <a:rPr lang="vi-VN" sz="3200" dirty="0">
                <a:latin typeface="OpenSans"/>
              </a:rPr>
              <a:t>- Em muốn dành những tiết Tự học có hưỡng dẫn còn lại để rèn luyện thêm về môn Tiếng </a:t>
            </a:r>
            <a:r>
              <a:rPr lang="vi-VN" sz="3200" dirty="0" smtClean="0">
                <a:latin typeface="OpenSans"/>
              </a:rPr>
              <a:t>Việt.</a:t>
            </a:r>
          </a:p>
          <a:p>
            <a:r>
              <a:rPr lang="vi-VN" sz="4000" dirty="0" smtClean="0">
                <a:latin typeface="OpenSans"/>
              </a:rPr>
              <a:t/>
            </a:r>
            <a:br>
              <a:rPr lang="vi-VN" sz="4000" dirty="0" smtClean="0">
                <a:latin typeface="OpenSans"/>
              </a:rPr>
            </a:br>
            <a:r>
              <a:rPr lang="vi-VN" sz="4000" dirty="0" smtClean="0">
                <a:latin typeface="OpenSans"/>
              </a:rPr>
              <a:t/>
            </a:r>
            <a:br>
              <a:rPr lang="vi-VN" sz="4000" dirty="0" smtClean="0">
                <a:latin typeface="OpenSans"/>
              </a:rPr>
            </a:br>
            <a:r>
              <a:rPr lang="vi-VN" sz="3200" dirty="0" smtClean="0">
                <a:latin typeface="OpenSans"/>
              </a:rPr>
              <a:t/>
            </a:r>
            <a:br>
              <a:rPr lang="vi-VN" sz="3200" dirty="0" smtClean="0">
                <a:latin typeface="OpenSans"/>
              </a:rPr>
            </a:b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iCiel Cucho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"/>
            <a:ext cx="12192000" cy="1200329"/>
          </a:xfrm>
          <a:prstGeom prst="rect">
            <a:avLst/>
          </a:prstGeom>
          <a:solidFill>
            <a:sysClr val="window" lastClr="FFFFFF"/>
          </a:solidFill>
          <a:ln w="15875" cap="flat" cmpd="sng" algn="ctr">
            <a:solidFill>
              <a:sysClr val="windowText" lastClr="000000">
                <a:shade val="75000"/>
                <a:satMod val="125000"/>
                <a:lumMod val="75000"/>
              </a:sys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….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…..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11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36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sng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nói</a:t>
            </a:r>
            <a:r>
              <a:rPr kumimoji="0" lang="en-US" sz="36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sng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6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sng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</a:t>
            </a:r>
            <a:r>
              <a:rPr kumimoji="0" lang="en-US" sz="3600" b="0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khóa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biểu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4651374"/>
            <a:ext cx="2971800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86" y="4565650"/>
            <a:ext cx="2892425" cy="227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31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90" y="3852666"/>
            <a:ext cx="12203511" cy="30044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296" y="895"/>
            <a:ext cx="12380975" cy="68562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6"/>
            <a:ext cx="12188827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5" y="2817490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5" y="295459"/>
            <a:ext cx="1525011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7" y="4077534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92758" y="2315167"/>
            <a:ext cx="99336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8800" dirty="0" err="1">
                <a:solidFill>
                  <a:srgbClr val="FF0000"/>
                </a:solidFill>
                <a:latin typeface="iCiel Bambola" panose="02000000000000000000" pitchFamily="50" charset="0"/>
              </a:rPr>
              <a:t>Tạm</a:t>
            </a:r>
            <a:r>
              <a:rPr lang="en-US" sz="8800" dirty="0">
                <a:solidFill>
                  <a:srgbClr val="FF0000"/>
                </a:solidFill>
                <a:latin typeface="iCiel Bambola" panose="02000000000000000000" pitchFamily="50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iCiel Bambola" panose="02000000000000000000" pitchFamily="50" charset="0"/>
              </a:rPr>
              <a:t>biệt</a:t>
            </a:r>
            <a:r>
              <a:rPr lang="en-US" sz="8800" dirty="0">
                <a:solidFill>
                  <a:srgbClr val="FF0000"/>
                </a:solidFill>
                <a:latin typeface="iCiel Bambola" panose="02000000000000000000" pitchFamily="50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iCiel Bambola" panose="02000000000000000000" pitchFamily="50" charset="0"/>
              </a:rPr>
              <a:t>và</a:t>
            </a:r>
            <a:r>
              <a:rPr lang="en-US" sz="8800" dirty="0">
                <a:solidFill>
                  <a:srgbClr val="FF0000"/>
                </a:solidFill>
                <a:latin typeface="iCiel Bambola" panose="02000000000000000000" pitchFamily="50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iCiel Bambola" panose="02000000000000000000" pitchFamily="50" charset="0"/>
              </a:rPr>
              <a:t>hẹn</a:t>
            </a:r>
            <a:r>
              <a:rPr lang="en-US" sz="8800" dirty="0">
                <a:solidFill>
                  <a:srgbClr val="FF0000"/>
                </a:solidFill>
                <a:latin typeface="iCiel Bambola" panose="02000000000000000000" pitchFamily="50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iCiel Bambola" panose="02000000000000000000" pitchFamily="50" charset="0"/>
              </a:rPr>
              <a:t>gặp</a:t>
            </a:r>
            <a:r>
              <a:rPr lang="en-US" sz="8800" dirty="0">
                <a:solidFill>
                  <a:srgbClr val="FF0000"/>
                </a:solidFill>
                <a:latin typeface="iCiel Bambola" panose="02000000000000000000" pitchFamily="50" charset="0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iCiel Bambola" panose="02000000000000000000" pitchFamily="50" charset="0"/>
              </a:rPr>
              <a:t>lại</a:t>
            </a:r>
            <a:r>
              <a:rPr lang="en-US" sz="8800" dirty="0" smtClean="0">
                <a:solidFill>
                  <a:srgbClr val="FF0000"/>
                </a:solidFill>
                <a:latin typeface="iCiel Bambola" panose="02000000000000000000" pitchFamily="50" charset="0"/>
              </a:rPr>
              <a:t>! </a:t>
            </a:r>
            <a:endParaRPr lang="en-US" sz="8800" dirty="0">
              <a:solidFill>
                <a:srgbClr val="FF0000"/>
              </a:solidFill>
              <a:latin typeface="iCiel Bambola" panose="02000000000000000000" pitchFamily="50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2585253" y="1611297"/>
            <a:ext cx="1864143" cy="1403176"/>
            <a:chOff x="5337376" y="3832625"/>
            <a:chExt cx="1864191" cy="1403213"/>
          </a:xfrm>
        </p:grpSpPr>
        <p:sp>
          <p:nvSpPr>
            <p:cNvPr id="11" name="Freeform: Shape 26">
              <a:extLst>
                <a:ext uri="{FF2B5EF4-FFF2-40B4-BE49-F238E27FC236}">
                  <a16:creationId xmlns=""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" name="Freeform: Shape 27">
              <a:extLst>
                <a:ext uri="{FF2B5EF4-FFF2-40B4-BE49-F238E27FC236}">
                  <a16:creationId xmlns=""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" name="Freeform: Shape 28">
              <a:extLst>
                <a:ext uri="{FF2B5EF4-FFF2-40B4-BE49-F238E27FC236}">
                  <a16:creationId xmlns=""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" name="Freeform: Shape 29">
              <a:extLst>
                <a:ext uri="{FF2B5EF4-FFF2-40B4-BE49-F238E27FC236}">
                  <a16:creationId xmlns=""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" name="Freeform: Shape 30">
              <a:extLst>
                <a:ext uri="{FF2B5EF4-FFF2-40B4-BE49-F238E27FC236}">
                  <a16:creationId xmlns=""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" name="Freeform: Shape 31">
              <a:extLst>
                <a:ext uri="{FF2B5EF4-FFF2-40B4-BE49-F238E27FC236}">
                  <a16:creationId xmlns=""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" name="Freeform: Shape 32">
              <a:extLst>
                <a:ext uri="{FF2B5EF4-FFF2-40B4-BE49-F238E27FC236}">
                  <a16:creationId xmlns=""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" name="Freeform: Shape 33">
              <a:extLst>
                <a:ext uri="{FF2B5EF4-FFF2-40B4-BE49-F238E27FC236}">
                  <a16:creationId xmlns=""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" name="Freeform: Shape 34">
              <a:extLst>
                <a:ext uri="{FF2B5EF4-FFF2-40B4-BE49-F238E27FC236}">
                  <a16:creationId xmlns=""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5" name="Freeform: Shape 35">
              <a:extLst>
                <a:ext uri="{FF2B5EF4-FFF2-40B4-BE49-F238E27FC236}">
                  <a16:creationId xmlns=""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" name="Freeform: Shape 36">
              <a:extLst>
                <a:ext uri="{FF2B5EF4-FFF2-40B4-BE49-F238E27FC236}">
                  <a16:creationId xmlns=""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7" name="Freeform: Shape 37">
              <a:extLst>
                <a:ext uri="{FF2B5EF4-FFF2-40B4-BE49-F238E27FC236}">
                  <a16:creationId xmlns=""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8" name="Freeform: Shape 38">
              <a:extLst>
                <a:ext uri="{FF2B5EF4-FFF2-40B4-BE49-F238E27FC236}">
                  <a16:creationId xmlns=""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9" name="Freeform: Shape 39">
              <a:extLst>
                <a:ext uri="{FF2B5EF4-FFF2-40B4-BE49-F238E27FC236}">
                  <a16:creationId xmlns=""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0" name="Freeform: Shape 40">
              <a:extLst>
                <a:ext uri="{FF2B5EF4-FFF2-40B4-BE49-F238E27FC236}">
                  <a16:creationId xmlns=""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1" name="Freeform: Shape 41">
              <a:extLst>
                <a:ext uri="{FF2B5EF4-FFF2-40B4-BE49-F238E27FC236}">
                  <a16:creationId xmlns=""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2" name="Freeform: Shape 42">
              <a:extLst>
                <a:ext uri="{FF2B5EF4-FFF2-40B4-BE49-F238E27FC236}">
                  <a16:creationId xmlns=""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3" name="Freeform: Shape 43">
              <a:extLst>
                <a:ext uri="{FF2B5EF4-FFF2-40B4-BE49-F238E27FC236}">
                  <a16:creationId xmlns=""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4" name="Freeform: Shape 44">
              <a:extLst>
                <a:ext uri="{FF2B5EF4-FFF2-40B4-BE49-F238E27FC236}">
                  <a16:creationId xmlns=""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5" name="Freeform: Shape 45">
              <a:extLst>
                <a:ext uri="{FF2B5EF4-FFF2-40B4-BE49-F238E27FC236}">
                  <a16:creationId xmlns=""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6" name="Freeform: Shape 46">
              <a:extLst>
                <a:ext uri="{FF2B5EF4-FFF2-40B4-BE49-F238E27FC236}">
                  <a16:creationId xmlns=""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7" name="Freeform: Shape 47">
              <a:extLst>
                <a:ext uri="{FF2B5EF4-FFF2-40B4-BE49-F238E27FC236}">
                  <a16:creationId xmlns=""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8" name="Freeform: Shape 48">
              <a:extLst>
                <a:ext uri="{FF2B5EF4-FFF2-40B4-BE49-F238E27FC236}">
                  <a16:creationId xmlns=""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9" name="Freeform: Shape 49">
              <a:extLst>
                <a:ext uri="{FF2B5EF4-FFF2-40B4-BE49-F238E27FC236}">
                  <a16:creationId xmlns=""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0" name="Freeform: Shape 50">
              <a:extLst>
                <a:ext uri="{FF2B5EF4-FFF2-40B4-BE49-F238E27FC236}">
                  <a16:creationId xmlns=""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1" name="Freeform: Shape 51">
              <a:extLst>
                <a:ext uri="{FF2B5EF4-FFF2-40B4-BE49-F238E27FC236}">
                  <a16:creationId xmlns=""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2" name="Freeform: Shape 52">
              <a:extLst>
                <a:ext uri="{FF2B5EF4-FFF2-40B4-BE49-F238E27FC236}">
                  <a16:creationId xmlns=""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3" name="Freeform: Shape 53">
              <a:extLst>
                <a:ext uri="{FF2B5EF4-FFF2-40B4-BE49-F238E27FC236}">
                  <a16:creationId xmlns=""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4" name="Freeform: Shape 54">
              <a:extLst>
                <a:ext uri="{FF2B5EF4-FFF2-40B4-BE49-F238E27FC236}">
                  <a16:creationId xmlns=""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5" name="Freeform: Shape 55">
              <a:extLst>
                <a:ext uri="{FF2B5EF4-FFF2-40B4-BE49-F238E27FC236}">
                  <a16:creationId xmlns=""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6" name="Freeform: Shape 56">
              <a:extLst>
                <a:ext uri="{FF2B5EF4-FFF2-40B4-BE49-F238E27FC236}">
                  <a16:creationId xmlns=""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7" name="Freeform: Shape 57">
              <a:extLst>
                <a:ext uri="{FF2B5EF4-FFF2-40B4-BE49-F238E27FC236}">
                  <a16:creationId xmlns=""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8" name="Freeform: Shape 58">
              <a:extLst>
                <a:ext uri="{FF2B5EF4-FFF2-40B4-BE49-F238E27FC236}">
                  <a16:creationId xmlns=""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9" name="Freeform: Shape 59">
              <a:extLst>
                <a:ext uri="{FF2B5EF4-FFF2-40B4-BE49-F238E27FC236}">
                  <a16:creationId xmlns=""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0" name="Freeform: Shape 60">
              <a:extLst>
                <a:ext uri="{FF2B5EF4-FFF2-40B4-BE49-F238E27FC236}">
                  <a16:creationId xmlns=""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1" name="Freeform: Shape 61">
              <a:extLst>
                <a:ext uri="{FF2B5EF4-FFF2-40B4-BE49-F238E27FC236}">
                  <a16:creationId xmlns=""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2" name="Freeform: Shape 62">
              <a:extLst>
                <a:ext uri="{FF2B5EF4-FFF2-40B4-BE49-F238E27FC236}">
                  <a16:creationId xmlns=""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3" name="Freeform: Shape 63">
              <a:extLst>
                <a:ext uri="{FF2B5EF4-FFF2-40B4-BE49-F238E27FC236}">
                  <a16:creationId xmlns=""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4" name="Freeform: Shape 64">
              <a:extLst>
                <a:ext uri="{FF2B5EF4-FFF2-40B4-BE49-F238E27FC236}">
                  <a16:creationId xmlns=""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5" name="Freeform: Shape 65">
              <a:extLst>
                <a:ext uri="{FF2B5EF4-FFF2-40B4-BE49-F238E27FC236}">
                  <a16:creationId xmlns=""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6" name="Freeform: Shape 66">
              <a:extLst>
                <a:ext uri="{FF2B5EF4-FFF2-40B4-BE49-F238E27FC236}">
                  <a16:creationId xmlns=""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7" name="Freeform: Shape 67">
              <a:extLst>
                <a:ext uri="{FF2B5EF4-FFF2-40B4-BE49-F238E27FC236}">
                  <a16:creationId xmlns=""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5336802" y="326058"/>
            <a:ext cx="1864143" cy="1403176"/>
            <a:chOff x="5337376" y="3832625"/>
            <a:chExt cx="1864191" cy="1403213"/>
          </a:xfrm>
        </p:grpSpPr>
        <p:sp>
          <p:nvSpPr>
            <p:cNvPr id="59" name="Freeform: Shape 26">
              <a:extLst>
                <a:ext uri="{FF2B5EF4-FFF2-40B4-BE49-F238E27FC236}">
                  <a16:creationId xmlns=""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0" name="Freeform: Shape 27">
              <a:extLst>
                <a:ext uri="{FF2B5EF4-FFF2-40B4-BE49-F238E27FC236}">
                  <a16:creationId xmlns=""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1" name="Freeform: Shape 28">
              <a:extLst>
                <a:ext uri="{FF2B5EF4-FFF2-40B4-BE49-F238E27FC236}">
                  <a16:creationId xmlns=""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2" name="Freeform: Shape 29">
              <a:extLst>
                <a:ext uri="{FF2B5EF4-FFF2-40B4-BE49-F238E27FC236}">
                  <a16:creationId xmlns=""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3" name="Freeform: Shape 30">
              <a:extLst>
                <a:ext uri="{FF2B5EF4-FFF2-40B4-BE49-F238E27FC236}">
                  <a16:creationId xmlns=""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4" name="Freeform: Shape 31">
              <a:extLst>
                <a:ext uri="{FF2B5EF4-FFF2-40B4-BE49-F238E27FC236}">
                  <a16:creationId xmlns=""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5" name="Freeform: Shape 32">
              <a:extLst>
                <a:ext uri="{FF2B5EF4-FFF2-40B4-BE49-F238E27FC236}">
                  <a16:creationId xmlns=""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6" name="Freeform: Shape 33">
              <a:extLst>
                <a:ext uri="{FF2B5EF4-FFF2-40B4-BE49-F238E27FC236}">
                  <a16:creationId xmlns=""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7" name="Freeform: Shape 34">
              <a:extLst>
                <a:ext uri="{FF2B5EF4-FFF2-40B4-BE49-F238E27FC236}">
                  <a16:creationId xmlns=""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8" name="Freeform: Shape 35">
              <a:extLst>
                <a:ext uri="{FF2B5EF4-FFF2-40B4-BE49-F238E27FC236}">
                  <a16:creationId xmlns=""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9" name="Freeform: Shape 36">
              <a:extLst>
                <a:ext uri="{FF2B5EF4-FFF2-40B4-BE49-F238E27FC236}">
                  <a16:creationId xmlns=""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0" name="Freeform: Shape 37">
              <a:extLst>
                <a:ext uri="{FF2B5EF4-FFF2-40B4-BE49-F238E27FC236}">
                  <a16:creationId xmlns=""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1" name="Freeform: Shape 38">
              <a:extLst>
                <a:ext uri="{FF2B5EF4-FFF2-40B4-BE49-F238E27FC236}">
                  <a16:creationId xmlns=""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2" name="Freeform: Shape 39">
              <a:extLst>
                <a:ext uri="{FF2B5EF4-FFF2-40B4-BE49-F238E27FC236}">
                  <a16:creationId xmlns=""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3" name="Freeform: Shape 40">
              <a:extLst>
                <a:ext uri="{FF2B5EF4-FFF2-40B4-BE49-F238E27FC236}">
                  <a16:creationId xmlns=""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4" name="Freeform: Shape 41">
              <a:extLst>
                <a:ext uri="{FF2B5EF4-FFF2-40B4-BE49-F238E27FC236}">
                  <a16:creationId xmlns=""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5" name="Freeform: Shape 42">
              <a:extLst>
                <a:ext uri="{FF2B5EF4-FFF2-40B4-BE49-F238E27FC236}">
                  <a16:creationId xmlns=""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6" name="Freeform: Shape 43">
              <a:extLst>
                <a:ext uri="{FF2B5EF4-FFF2-40B4-BE49-F238E27FC236}">
                  <a16:creationId xmlns=""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7" name="Freeform: Shape 44">
              <a:extLst>
                <a:ext uri="{FF2B5EF4-FFF2-40B4-BE49-F238E27FC236}">
                  <a16:creationId xmlns=""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8" name="Freeform: Shape 45">
              <a:extLst>
                <a:ext uri="{FF2B5EF4-FFF2-40B4-BE49-F238E27FC236}">
                  <a16:creationId xmlns=""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9" name="Freeform: Shape 46">
              <a:extLst>
                <a:ext uri="{FF2B5EF4-FFF2-40B4-BE49-F238E27FC236}">
                  <a16:creationId xmlns=""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0" name="Freeform: Shape 47">
              <a:extLst>
                <a:ext uri="{FF2B5EF4-FFF2-40B4-BE49-F238E27FC236}">
                  <a16:creationId xmlns=""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1" name="Freeform: Shape 48">
              <a:extLst>
                <a:ext uri="{FF2B5EF4-FFF2-40B4-BE49-F238E27FC236}">
                  <a16:creationId xmlns=""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2" name="Freeform: Shape 49">
              <a:extLst>
                <a:ext uri="{FF2B5EF4-FFF2-40B4-BE49-F238E27FC236}">
                  <a16:creationId xmlns=""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3" name="Freeform: Shape 50">
              <a:extLst>
                <a:ext uri="{FF2B5EF4-FFF2-40B4-BE49-F238E27FC236}">
                  <a16:creationId xmlns=""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4" name="Freeform: Shape 51">
              <a:extLst>
                <a:ext uri="{FF2B5EF4-FFF2-40B4-BE49-F238E27FC236}">
                  <a16:creationId xmlns=""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5" name="Freeform: Shape 52">
              <a:extLst>
                <a:ext uri="{FF2B5EF4-FFF2-40B4-BE49-F238E27FC236}">
                  <a16:creationId xmlns=""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6" name="Freeform: Shape 53">
              <a:extLst>
                <a:ext uri="{FF2B5EF4-FFF2-40B4-BE49-F238E27FC236}">
                  <a16:creationId xmlns=""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7" name="Freeform: Shape 54">
              <a:extLst>
                <a:ext uri="{FF2B5EF4-FFF2-40B4-BE49-F238E27FC236}">
                  <a16:creationId xmlns=""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8" name="Freeform: Shape 55">
              <a:extLst>
                <a:ext uri="{FF2B5EF4-FFF2-40B4-BE49-F238E27FC236}">
                  <a16:creationId xmlns=""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9" name="Freeform: Shape 56">
              <a:extLst>
                <a:ext uri="{FF2B5EF4-FFF2-40B4-BE49-F238E27FC236}">
                  <a16:creationId xmlns=""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0" name="Freeform: Shape 57">
              <a:extLst>
                <a:ext uri="{FF2B5EF4-FFF2-40B4-BE49-F238E27FC236}">
                  <a16:creationId xmlns=""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1" name="Freeform: Shape 58">
              <a:extLst>
                <a:ext uri="{FF2B5EF4-FFF2-40B4-BE49-F238E27FC236}">
                  <a16:creationId xmlns=""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2" name="Freeform: Shape 59">
              <a:extLst>
                <a:ext uri="{FF2B5EF4-FFF2-40B4-BE49-F238E27FC236}">
                  <a16:creationId xmlns=""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3" name="Freeform: Shape 60">
              <a:extLst>
                <a:ext uri="{FF2B5EF4-FFF2-40B4-BE49-F238E27FC236}">
                  <a16:creationId xmlns=""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4" name="Freeform: Shape 61">
              <a:extLst>
                <a:ext uri="{FF2B5EF4-FFF2-40B4-BE49-F238E27FC236}">
                  <a16:creationId xmlns=""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5" name="Freeform: Shape 62">
              <a:extLst>
                <a:ext uri="{FF2B5EF4-FFF2-40B4-BE49-F238E27FC236}">
                  <a16:creationId xmlns=""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6" name="Freeform: Shape 63">
              <a:extLst>
                <a:ext uri="{FF2B5EF4-FFF2-40B4-BE49-F238E27FC236}">
                  <a16:creationId xmlns=""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7" name="Freeform: Shape 64">
              <a:extLst>
                <a:ext uri="{FF2B5EF4-FFF2-40B4-BE49-F238E27FC236}">
                  <a16:creationId xmlns=""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8" name="Freeform: Shape 65">
              <a:extLst>
                <a:ext uri="{FF2B5EF4-FFF2-40B4-BE49-F238E27FC236}">
                  <a16:creationId xmlns=""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9" name="Freeform: Shape 66">
              <a:extLst>
                <a:ext uri="{FF2B5EF4-FFF2-40B4-BE49-F238E27FC236}">
                  <a16:creationId xmlns=""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0" name="Freeform: Shape 67">
              <a:extLst>
                <a:ext uri="{FF2B5EF4-FFF2-40B4-BE49-F238E27FC236}">
                  <a16:creationId xmlns=""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=""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292881" y="1331392"/>
            <a:ext cx="1864143" cy="1403176"/>
            <a:chOff x="5337376" y="3832625"/>
            <a:chExt cx="1864191" cy="1403213"/>
          </a:xfrm>
        </p:grpSpPr>
        <p:sp>
          <p:nvSpPr>
            <p:cNvPr id="102" name="Freeform: Shape 26">
              <a:extLst>
                <a:ext uri="{FF2B5EF4-FFF2-40B4-BE49-F238E27FC236}">
                  <a16:creationId xmlns=""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3" name="Freeform: Shape 27">
              <a:extLst>
                <a:ext uri="{FF2B5EF4-FFF2-40B4-BE49-F238E27FC236}">
                  <a16:creationId xmlns=""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4" name="Freeform: Shape 28">
              <a:extLst>
                <a:ext uri="{FF2B5EF4-FFF2-40B4-BE49-F238E27FC236}">
                  <a16:creationId xmlns=""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5" name="Freeform: Shape 29">
              <a:extLst>
                <a:ext uri="{FF2B5EF4-FFF2-40B4-BE49-F238E27FC236}">
                  <a16:creationId xmlns=""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6" name="Freeform: Shape 30">
              <a:extLst>
                <a:ext uri="{FF2B5EF4-FFF2-40B4-BE49-F238E27FC236}">
                  <a16:creationId xmlns=""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7" name="Freeform: Shape 31">
              <a:extLst>
                <a:ext uri="{FF2B5EF4-FFF2-40B4-BE49-F238E27FC236}">
                  <a16:creationId xmlns=""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8" name="Freeform: Shape 32">
              <a:extLst>
                <a:ext uri="{FF2B5EF4-FFF2-40B4-BE49-F238E27FC236}">
                  <a16:creationId xmlns=""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9" name="Freeform: Shape 33">
              <a:extLst>
                <a:ext uri="{FF2B5EF4-FFF2-40B4-BE49-F238E27FC236}">
                  <a16:creationId xmlns=""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0" name="Freeform: Shape 34">
              <a:extLst>
                <a:ext uri="{FF2B5EF4-FFF2-40B4-BE49-F238E27FC236}">
                  <a16:creationId xmlns=""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1" name="Freeform: Shape 35">
              <a:extLst>
                <a:ext uri="{FF2B5EF4-FFF2-40B4-BE49-F238E27FC236}">
                  <a16:creationId xmlns=""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2" name="Freeform: Shape 36">
              <a:extLst>
                <a:ext uri="{FF2B5EF4-FFF2-40B4-BE49-F238E27FC236}">
                  <a16:creationId xmlns=""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3" name="Freeform: Shape 37">
              <a:extLst>
                <a:ext uri="{FF2B5EF4-FFF2-40B4-BE49-F238E27FC236}">
                  <a16:creationId xmlns=""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4" name="Freeform: Shape 38">
              <a:extLst>
                <a:ext uri="{FF2B5EF4-FFF2-40B4-BE49-F238E27FC236}">
                  <a16:creationId xmlns=""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5" name="Freeform: Shape 39">
              <a:extLst>
                <a:ext uri="{FF2B5EF4-FFF2-40B4-BE49-F238E27FC236}">
                  <a16:creationId xmlns=""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6" name="Freeform: Shape 40">
              <a:extLst>
                <a:ext uri="{FF2B5EF4-FFF2-40B4-BE49-F238E27FC236}">
                  <a16:creationId xmlns=""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7" name="Freeform: Shape 41">
              <a:extLst>
                <a:ext uri="{FF2B5EF4-FFF2-40B4-BE49-F238E27FC236}">
                  <a16:creationId xmlns=""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8" name="Freeform: Shape 42">
              <a:extLst>
                <a:ext uri="{FF2B5EF4-FFF2-40B4-BE49-F238E27FC236}">
                  <a16:creationId xmlns=""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9" name="Freeform: Shape 43">
              <a:extLst>
                <a:ext uri="{FF2B5EF4-FFF2-40B4-BE49-F238E27FC236}">
                  <a16:creationId xmlns=""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0" name="Freeform: Shape 44">
              <a:extLst>
                <a:ext uri="{FF2B5EF4-FFF2-40B4-BE49-F238E27FC236}">
                  <a16:creationId xmlns=""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1" name="Freeform: Shape 45">
              <a:extLst>
                <a:ext uri="{FF2B5EF4-FFF2-40B4-BE49-F238E27FC236}">
                  <a16:creationId xmlns=""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2" name="Freeform: Shape 46">
              <a:extLst>
                <a:ext uri="{FF2B5EF4-FFF2-40B4-BE49-F238E27FC236}">
                  <a16:creationId xmlns=""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3" name="Freeform: Shape 47">
              <a:extLst>
                <a:ext uri="{FF2B5EF4-FFF2-40B4-BE49-F238E27FC236}">
                  <a16:creationId xmlns=""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4" name="Freeform: Shape 48">
              <a:extLst>
                <a:ext uri="{FF2B5EF4-FFF2-40B4-BE49-F238E27FC236}">
                  <a16:creationId xmlns=""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5" name="Freeform: Shape 49">
              <a:extLst>
                <a:ext uri="{FF2B5EF4-FFF2-40B4-BE49-F238E27FC236}">
                  <a16:creationId xmlns=""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6" name="Freeform: Shape 50">
              <a:extLst>
                <a:ext uri="{FF2B5EF4-FFF2-40B4-BE49-F238E27FC236}">
                  <a16:creationId xmlns=""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7" name="Freeform: Shape 51">
              <a:extLst>
                <a:ext uri="{FF2B5EF4-FFF2-40B4-BE49-F238E27FC236}">
                  <a16:creationId xmlns=""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8" name="Freeform: Shape 52">
              <a:extLst>
                <a:ext uri="{FF2B5EF4-FFF2-40B4-BE49-F238E27FC236}">
                  <a16:creationId xmlns=""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9" name="Freeform: Shape 53">
              <a:extLst>
                <a:ext uri="{FF2B5EF4-FFF2-40B4-BE49-F238E27FC236}">
                  <a16:creationId xmlns=""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0" name="Freeform: Shape 54">
              <a:extLst>
                <a:ext uri="{FF2B5EF4-FFF2-40B4-BE49-F238E27FC236}">
                  <a16:creationId xmlns=""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1" name="Freeform: Shape 55">
              <a:extLst>
                <a:ext uri="{FF2B5EF4-FFF2-40B4-BE49-F238E27FC236}">
                  <a16:creationId xmlns=""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2" name="Freeform: Shape 56">
              <a:extLst>
                <a:ext uri="{FF2B5EF4-FFF2-40B4-BE49-F238E27FC236}">
                  <a16:creationId xmlns=""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3" name="Freeform: Shape 57">
              <a:extLst>
                <a:ext uri="{FF2B5EF4-FFF2-40B4-BE49-F238E27FC236}">
                  <a16:creationId xmlns=""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4" name="Freeform: Shape 58">
              <a:extLst>
                <a:ext uri="{FF2B5EF4-FFF2-40B4-BE49-F238E27FC236}">
                  <a16:creationId xmlns=""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5" name="Freeform: Shape 59">
              <a:extLst>
                <a:ext uri="{FF2B5EF4-FFF2-40B4-BE49-F238E27FC236}">
                  <a16:creationId xmlns=""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6" name="Freeform: Shape 60">
              <a:extLst>
                <a:ext uri="{FF2B5EF4-FFF2-40B4-BE49-F238E27FC236}">
                  <a16:creationId xmlns=""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7" name="Freeform: Shape 61">
              <a:extLst>
                <a:ext uri="{FF2B5EF4-FFF2-40B4-BE49-F238E27FC236}">
                  <a16:creationId xmlns=""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8" name="Freeform: Shape 62">
              <a:extLst>
                <a:ext uri="{FF2B5EF4-FFF2-40B4-BE49-F238E27FC236}">
                  <a16:creationId xmlns=""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9" name="Freeform: Shape 63">
              <a:extLst>
                <a:ext uri="{FF2B5EF4-FFF2-40B4-BE49-F238E27FC236}">
                  <a16:creationId xmlns=""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0" name="Freeform: Shape 64">
              <a:extLst>
                <a:ext uri="{FF2B5EF4-FFF2-40B4-BE49-F238E27FC236}">
                  <a16:creationId xmlns=""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1" name="Freeform: Shape 65">
              <a:extLst>
                <a:ext uri="{FF2B5EF4-FFF2-40B4-BE49-F238E27FC236}">
                  <a16:creationId xmlns=""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2" name="Freeform: Shape 66">
              <a:extLst>
                <a:ext uri="{FF2B5EF4-FFF2-40B4-BE49-F238E27FC236}">
                  <a16:creationId xmlns=""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3" name="Freeform: Shape 67">
              <a:extLst>
                <a:ext uri="{FF2B5EF4-FFF2-40B4-BE49-F238E27FC236}">
                  <a16:creationId xmlns=""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6231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453"/>
          </a:xfrm>
        </p:spPr>
      </p:pic>
      <p:pic>
        <p:nvPicPr>
          <p:cNvPr id="5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41" y="605132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71138" y="3780876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6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456800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Khôn Lớn Mỗi Ngày Tập 1 - Bé học cách lập thời gian biểu của mình - Hoạt Hình 3D Kỹ Năng Sống Cho Bé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8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8"/>
            <a:ext cx="12192000" cy="6858000"/>
          </a:xfrm>
        </p:spPr>
      </p:pic>
      <p:pic>
        <p:nvPicPr>
          <p:cNvPr id="5" name="Google Shape;98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0109" y="4156111"/>
            <a:ext cx="7424691" cy="2701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58;p4"/>
          <p:cNvPicPr preferRelativeResize="0"/>
          <p:nvPr/>
        </p:nvPicPr>
        <p:blipFill rotWithShape="1">
          <a:blip r:embed="rId4">
            <a:alphaModFix/>
          </a:blip>
          <a:srcRect l="32759" r="8347"/>
          <a:stretch/>
        </p:blipFill>
        <p:spPr>
          <a:xfrm flipH="1">
            <a:off x="1870614" y="4846320"/>
            <a:ext cx="2350673" cy="201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1 Bộ Sách Giáo Khoa Cánh Diều - Chương trình GDPT mới 20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" y="0"/>
            <a:ext cx="1857740" cy="185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58137" y="2090735"/>
            <a:ext cx="10612227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7200" b="1" u="sng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Luyện</a:t>
            </a:r>
            <a:r>
              <a:rPr lang="en-US" sz="7200" b="1" u="sng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7200" b="1" u="sng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nói</a:t>
            </a:r>
            <a:r>
              <a:rPr lang="en-US" sz="7200" b="1" u="sng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7200" b="1" u="sng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và</a:t>
            </a:r>
            <a:r>
              <a:rPr lang="en-US" sz="7200" b="1" u="sng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7200" b="1" u="sng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nghe</a:t>
            </a:r>
            <a:r>
              <a:rPr lang="en-US" sz="7200" b="1" u="sng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:  </a:t>
            </a:r>
          </a:p>
          <a:p>
            <a:pPr algn="ctr"/>
            <a:r>
              <a:rPr lang="en-US" sz="7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 </a:t>
            </a:r>
            <a:r>
              <a:rPr lang="en-US" sz="72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Thời</a:t>
            </a:r>
            <a:r>
              <a:rPr lang="en-US" sz="7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72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khóa</a:t>
            </a:r>
            <a:r>
              <a:rPr lang="en-US" sz="72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en-US" sz="72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biểu</a:t>
            </a:r>
            <a:endParaRPr lang="en-US" sz="7200" b="1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  <a:p>
            <a:endParaRPr lang="en-US" sz="7200" b="1" u="sng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90475" y="1275191"/>
            <a:ext cx="28920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u="sng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800" b="1" u="sng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4800" b="1" u="sng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87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0329"/>
            <a:ext cx="12192000" cy="5657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"/>
            <a:ext cx="1219200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….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…..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r>
              <a:rPr lang="en-US" sz="3600" u="sng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18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4659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0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3206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FD1CF6-587A-4531-8ED4-BDC3CE1F3C9D}"/>
              </a:ext>
            </a:extLst>
          </p:cNvPr>
          <p:cNvSpPr txBox="1"/>
          <p:nvPr/>
        </p:nvSpPr>
        <p:spPr>
          <a:xfrm>
            <a:off x="3293" y="1294669"/>
            <a:ext cx="121887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1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vi-VN" sz="28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Theo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0" i="0" dirty="0" smtClean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800" b="0" i="0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1219200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….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…..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r>
              <a:rPr lang="en-US" sz="3600" u="sng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" y="2372755"/>
            <a:ext cx="654612" cy="57751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93" y="2372757"/>
            <a:ext cx="117937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    -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mai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mấy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-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mai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môn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-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cần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chuẩn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mai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mang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sách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vở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32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…)?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Má»T Sá» KÄ¨ THUáº¬T Dáº Y Há»C TÃCH Cá»°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97759"/>
            <a:ext cx="3429000" cy="251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Ã¬nh áº£nh Tháº£o Luáº­n NhÃ³m Há»c Cuá»c Sá»ng Cuá»c Sá»ng Há»c Táº­p, Dáº¡y Há»c, TrÆ°á»ng  Há»c, Sinh ViÃªn miá»n phÃ­ táº£i táº­p tin PNG PSDComment vÃ 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269" y="4754180"/>
            <a:ext cx="7528731" cy="210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14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60361" y="1967892"/>
            <a:ext cx="8534400" cy="3474720"/>
          </a:xfrm>
        </p:spPr>
        <p:txBody>
          <a:bodyPr/>
          <a:lstStyle/>
          <a:p>
            <a:pPr marL="0" lvl="0" indent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</a:pPr>
            <a:r>
              <a:rPr lang="en-US" sz="2800" dirty="0" err="1" smtClean="0">
                <a:solidFill>
                  <a:srgbClr val="FF0000"/>
                </a:solidFill>
                <a:latin typeface="等线"/>
              </a:rPr>
              <a:t>Bạn</a:t>
            </a:r>
            <a:r>
              <a:rPr lang="en-US" sz="2800" dirty="0" smtClean="0">
                <a:solidFill>
                  <a:srgbClr val="FF0000"/>
                </a:solidFill>
                <a:latin typeface="等线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等线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等线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等线"/>
              </a:rPr>
              <a:t>chèn</a:t>
            </a:r>
            <a:r>
              <a:rPr lang="en-US" sz="2800" dirty="0" smtClean="0">
                <a:solidFill>
                  <a:srgbClr val="FF0000"/>
                </a:solidFill>
                <a:latin typeface="等线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等线"/>
              </a:rPr>
              <a:t>ảnh</a:t>
            </a:r>
            <a:r>
              <a:rPr lang="en-US" sz="2800" dirty="0" smtClean="0">
                <a:solidFill>
                  <a:srgbClr val="FF0000"/>
                </a:solidFill>
                <a:latin typeface="等线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等线"/>
              </a:rPr>
              <a:t>thời</a:t>
            </a:r>
            <a:r>
              <a:rPr lang="en-US" sz="2800" dirty="0" smtClean="0">
                <a:solidFill>
                  <a:srgbClr val="FF0000"/>
                </a:solidFill>
                <a:latin typeface="等线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等线"/>
              </a:rPr>
              <a:t>khóa</a:t>
            </a:r>
            <a:r>
              <a:rPr lang="en-US" sz="2800" dirty="0" smtClean="0">
                <a:solidFill>
                  <a:srgbClr val="FF0000"/>
                </a:solidFill>
                <a:latin typeface="等线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等线"/>
              </a:rPr>
              <a:t>biểu</a:t>
            </a:r>
            <a:r>
              <a:rPr lang="en-US" sz="2800" dirty="0" smtClean="0">
                <a:solidFill>
                  <a:srgbClr val="FF0000"/>
                </a:solidFill>
                <a:latin typeface="等线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等线"/>
              </a:rPr>
              <a:t>lớp</a:t>
            </a:r>
            <a:r>
              <a:rPr lang="en-US" sz="2800" dirty="0" smtClean="0">
                <a:solidFill>
                  <a:srgbClr val="FF0000"/>
                </a:solidFill>
                <a:latin typeface="等线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等线"/>
              </a:rPr>
              <a:t>bạn</a:t>
            </a:r>
            <a:r>
              <a:rPr lang="en-US" sz="2800" dirty="0" smtClean="0">
                <a:solidFill>
                  <a:srgbClr val="FF0000"/>
                </a:solidFill>
                <a:latin typeface="等线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等线"/>
              </a:rPr>
              <a:t>vào</a:t>
            </a:r>
            <a:r>
              <a:rPr lang="en-US" sz="2800" dirty="0" smtClean="0">
                <a:solidFill>
                  <a:srgbClr val="FF0000"/>
                </a:solidFill>
                <a:latin typeface="等线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等线"/>
              </a:rPr>
              <a:t>đây</a:t>
            </a:r>
            <a:r>
              <a:rPr lang="en-US" sz="2800" dirty="0" smtClean="0">
                <a:solidFill>
                  <a:srgbClr val="FF0000"/>
                </a:solidFill>
                <a:latin typeface="等线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等线"/>
              </a:rPr>
              <a:t>nhé</a:t>
            </a:r>
            <a:r>
              <a:rPr lang="en-US" sz="2800" dirty="0" smtClean="0">
                <a:solidFill>
                  <a:srgbClr val="FF0000"/>
                </a:solidFill>
                <a:latin typeface="等线"/>
              </a:rPr>
              <a:t> 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"/>
            <a:ext cx="1219200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….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…..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r>
              <a:rPr lang="en-US" sz="3600" u="sng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42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utoShape 2" descr="Tham luáº­n vá» chá»§ Äá» &quot;Äá»i má»i, sÃ¡ng táº¡o trong dáº¡y vÃ  há»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Tham luáº­n vá» chá»§ Äá» &quot;Äá»i má»i, sÃ¡ng táº¡o trong dáº¡y vÃ  há»c ...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6829"/>
            <a:ext cx="12067504" cy="535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2"/>
            <a:ext cx="1219200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….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…..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r>
              <a:rPr lang="en-US" sz="3600" u="sng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u="sng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614411" y="2975022"/>
            <a:ext cx="6684135" cy="266592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mai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 Theo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  <a:endParaRPr lang="vi-VN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" y="1579741"/>
            <a:ext cx="2859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04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1FB38FD-B5EA-416C-8DF9-5A6624D85699}"/>
  <p:tag name="GENSWF_ADVANCE_TIME" val="6.500"/>
  <p:tag name="TIMING" val="|4.5"/>
  <p:tag name="ISPRING_CUSTOM_TIMING_USED" val="1"/>
</p:tagLst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113</TotalTime>
  <Words>271</Words>
  <Application>Microsoft Office PowerPoint</Application>
  <PresentationFormat>Custom</PresentationFormat>
  <Paragraphs>32</Paragraphs>
  <Slides>12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Admin</cp:lastModifiedBy>
  <cp:revision>16</cp:revision>
  <dcterms:created xsi:type="dcterms:W3CDTF">2021-10-30T04:56:06Z</dcterms:created>
  <dcterms:modified xsi:type="dcterms:W3CDTF">2021-11-01T03:01:07Z</dcterms:modified>
</cp:coreProperties>
</file>